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2" r:id="rId3"/>
    <p:sldId id="257" r:id="rId5"/>
    <p:sldId id="258" r:id="rId6"/>
    <p:sldId id="263" r:id="rId7"/>
    <p:sldId id="259" r:id="rId8"/>
    <p:sldId id="297" r:id="rId9"/>
    <p:sldId id="303" r:id="rId10"/>
    <p:sldId id="260" r:id="rId11"/>
    <p:sldId id="261" r:id="rId12"/>
    <p:sldId id="265" r:id="rId13"/>
    <p:sldId id="262" r:id="rId14"/>
    <p:sldId id="264" r:id="rId15"/>
    <p:sldId id="302" r:id="rId16"/>
    <p:sldId id="304" r:id="rId17"/>
    <p:sldId id="267" r:id="rId18"/>
    <p:sldId id="268" r:id="rId19"/>
    <p:sldId id="305" r:id="rId20"/>
    <p:sldId id="269" r:id="rId21"/>
    <p:sldId id="270" r:id="rId22"/>
    <p:sldId id="271" r:id="rId23"/>
    <p:sldId id="272" r:id="rId24"/>
    <p:sldId id="273" r:id="rId25"/>
    <p:sldId id="293" r:id="rId26"/>
    <p:sldId id="306" r:id="rId27"/>
    <p:sldId id="275" r:id="rId28"/>
    <p:sldId id="276" r:id="rId29"/>
    <p:sldId id="277" r:id="rId30"/>
    <p:sldId id="278" r:id="rId31"/>
    <p:sldId id="279" r:id="rId32"/>
    <p:sldId id="280" r:id="rId33"/>
    <p:sldId id="281" r:id="rId34"/>
    <p:sldId id="282" r:id="rId35"/>
    <p:sldId id="300" r:id="rId36"/>
    <p:sldId id="283" r:id="rId37"/>
    <p:sldId id="285" r:id="rId38"/>
    <p:sldId id="294" r:id="rId39"/>
    <p:sldId id="296" r:id="rId40"/>
    <p:sldId id="301" r:id="rId41"/>
    <p:sldId id="298" r:id="rId42"/>
    <p:sldId id="299" r:id="rId43"/>
    <p:sldId id="295" r:id="rId44"/>
    <p:sldId id="307" r:id="rId45"/>
    <p:sldId id="312" r:id="rId46"/>
    <p:sldId id="313" r:id="rId47"/>
  </p:sldIdLst>
  <p:sldSz cx="12192000" cy="6858000"/>
  <p:notesSz cx="6858000" cy="9144000"/>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1216"/>
    <a:srgbClr val="0B4484"/>
    <a:srgbClr val="FBC43A"/>
    <a:srgbClr val="B91417"/>
    <a:srgbClr val="DC3C96"/>
    <a:srgbClr val="719C0F"/>
    <a:srgbClr val="F72E39"/>
    <a:srgbClr val="0F5798"/>
    <a:srgbClr val="F58B18"/>
    <a:srgbClr val="CF5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1" autoAdjust="0"/>
    <p:restoredTop sz="94660"/>
  </p:normalViewPr>
  <p:slideViewPr>
    <p:cSldViewPr snapToGrid="0">
      <p:cViewPr varScale="1">
        <p:scale>
          <a:sx n="85" d="100"/>
          <a:sy n="85" d="100"/>
        </p:scale>
        <p:origin x="245" y="67"/>
      </p:cViewPr>
      <p:guideLst/>
    </p:cSldViewPr>
  </p:slideViewPr>
  <p:notesTextViewPr>
    <p:cViewPr>
      <p:scale>
        <a:sx n="1" d="1"/>
        <a:sy n="1" d="1"/>
      </p:scale>
      <p:origin x="0" y="0"/>
    </p:cViewPr>
  </p:notesTextViewPr>
  <p:sorterViewPr>
    <p:cViewPr>
      <p:scale>
        <a:sx n="74" d="100"/>
        <a:sy n="7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tags" Target="tags/tag9.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image" Target="../media/image7.png"/><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image" Target="../media/image9.png"/><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image" Target="../media/image8.png"/><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a:effectLst>
              <a:outerShdw blurRad="254000" dist="127000" dir="8100000" algn="tr" rotWithShape="0">
                <a:prstClr val="black">
                  <a:alpha val="10000"/>
                </a:prstClr>
              </a:outerShdw>
            </a:effectLst>
          </c:spPr>
          <c:explosion val="0"/>
          <c:dPt>
            <c:idx val="0"/>
            <c:bubble3D val="0"/>
            <c:spPr>
              <a:solidFill>
                <a:schemeClr val="bg1"/>
              </a:solidFill>
              <a:ln w="19050">
                <a:noFill/>
              </a:ln>
              <a:effectLst>
                <a:outerShdw blurRad="254000" dist="127000" dir="8100000" algn="tr" rotWithShape="0">
                  <a:prstClr val="black">
                    <a:alpha val="10000"/>
                  </a:prstClr>
                </a:outerShdw>
              </a:effectLst>
            </c:spPr>
          </c:dPt>
          <c:dPt>
            <c:idx val="1"/>
            <c:bubble3D val="0"/>
            <c:spPr>
              <a:blipFill>
                <a:blip xmlns:r="http://schemas.openxmlformats.org/officeDocument/2006/relationships" r:embed="rId2"/>
                <a:stretch>
                  <a:fillRect/>
                </a:stretch>
              </a:blipFill>
              <a:ln w="19050">
                <a:noFill/>
              </a:ln>
              <a:effectLst>
                <a:outerShdw blurRad="254000" dist="127000" dir="8100000" algn="tr" rotWithShape="0">
                  <a:prstClr val="black">
                    <a:alpha val="10000"/>
                  </a:prstClr>
                </a:outerShdw>
              </a:effectLst>
            </c:spPr>
          </c:dPt>
          <c:dLbls>
            <c:delete val="1"/>
          </c:dLbls>
          <c:cat>
            <c:strRef>
              <c:f>Sheet1!$A$2:$A$3</c:f>
              <c:strCache>
                <c:ptCount val="2"/>
                <c:pt idx="0">
                  <c:v>第一季度</c:v>
                </c:pt>
                <c:pt idx="1">
                  <c:v>第二季度</c:v>
                </c:pt>
              </c:strCache>
            </c:strRef>
          </c:cat>
          <c:val>
            <c:numRef>
              <c:f>Sheet1!$B$2:$B$3</c:f>
              <c:numCache>
                <c:formatCode>0%</c:formatCode>
                <c:ptCount val="2"/>
                <c:pt idx="0">
                  <c:v>0.84</c:v>
                </c:pt>
                <c:pt idx="1">
                  <c:v>0.16</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gradFill>
              <a:gsLst>
                <a:gs pos="0">
                  <a:srgbClr val="00BBFE"/>
                </a:gs>
                <a:gs pos="70000">
                  <a:srgbClr val="00B0F0"/>
                </a:gs>
              </a:gsLst>
              <a:lin ang="8100000" scaled="1"/>
            </a:gradFill>
            <a:ln w="19050">
              <a:noFill/>
            </a:ln>
            <a:effectLst>
              <a:outerShdw blurRad="254000" dist="127000" dir="8100000" algn="tr" rotWithShape="0">
                <a:prstClr val="black">
                  <a:alpha val="10000"/>
                </a:prstClr>
              </a:outerShdw>
            </a:effectLst>
          </c:spPr>
          <c:explosion val="0"/>
          <c:dPt>
            <c:idx val="0"/>
            <c:bubble3D val="0"/>
            <c:spPr>
              <a:blipFill>
                <a:blip xmlns:r="http://schemas.openxmlformats.org/officeDocument/2006/relationships" r:embed="rId2"/>
                <a:stretch>
                  <a:fillRect/>
                </a:stretch>
              </a:blipFill>
              <a:ln w="19050">
                <a:noFill/>
              </a:ln>
              <a:effectLst>
                <a:outerShdw blurRad="254000" dist="127000" dir="8100000" algn="tr" rotWithShape="0">
                  <a:prstClr val="black">
                    <a:alpha val="10000"/>
                  </a:prstClr>
                </a:outerShdw>
              </a:effectLst>
            </c:spPr>
          </c:dPt>
          <c:dPt>
            <c:idx val="1"/>
            <c:bubble3D val="0"/>
            <c:spPr>
              <a:solidFill>
                <a:schemeClr val="bg1"/>
              </a:solidFill>
              <a:ln w="19050">
                <a:noFill/>
              </a:ln>
              <a:effectLst>
                <a:outerShdw blurRad="254000" dist="127000" dir="8100000" algn="tr" rotWithShape="0">
                  <a:prstClr val="black">
                    <a:alpha val="10000"/>
                  </a:prstClr>
                </a:outerShdw>
              </a:effectLst>
            </c:spPr>
          </c:dPt>
          <c:dLbls>
            <c:delete val="1"/>
          </c:dLbls>
          <c:cat>
            <c:strRef>
              <c:f>Sheet1!$A$2:$A$3</c:f>
              <c:strCache>
                <c:ptCount val="2"/>
                <c:pt idx="0">
                  <c:v>第一季度</c:v>
                </c:pt>
                <c:pt idx="1">
                  <c:v>第二季度</c:v>
                </c:pt>
              </c:strCache>
            </c:strRef>
          </c:cat>
          <c:val>
            <c:numRef>
              <c:f>Sheet1!$B$2:$B$3</c:f>
              <c:numCache>
                <c:formatCode>0%</c:formatCode>
                <c:ptCount val="2"/>
                <c:pt idx="0">
                  <c:v>0.75</c:v>
                </c:pt>
                <c:pt idx="1">
                  <c:v>0.25</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a:effectLst>
              <a:outerShdw blurRad="254000" dist="127000" dir="8100000" algn="tr" rotWithShape="0">
                <a:prstClr val="black">
                  <a:alpha val="10000"/>
                </a:prstClr>
              </a:outerShdw>
            </a:effectLst>
          </c:spPr>
          <c:explosion val="0"/>
          <c:dPt>
            <c:idx val="0"/>
            <c:bubble3D val="0"/>
            <c:spPr>
              <a:blipFill>
                <a:blip xmlns:r="http://schemas.openxmlformats.org/officeDocument/2006/relationships" r:embed="rId2"/>
                <a:stretch>
                  <a:fillRect/>
                </a:stretch>
              </a:blipFill>
              <a:ln w="19050">
                <a:noFill/>
              </a:ln>
              <a:effectLst>
                <a:outerShdw blurRad="254000" dist="127000" dir="8100000" algn="tr" rotWithShape="0">
                  <a:prstClr val="black">
                    <a:alpha val="10000"/>
                  </a:prstClr>
                </a:outerShdw>
              </a:effectLst>
            </c:spPr>
          </c:dPt>
          <c:dPt>
            <c:idx val="1"/>
            <c:bubble3D val="0"/>
            <c:spPr>
              <a:solidFill>
                <a:schemeClr val="bg1"/>
              </a:solidFill>
              <a:ln w="19050">
                <a:noFill/>
              </a:ln>
              <a:effectLst>
                <a:outerShdw blurRad="254000" dist="127000" dir="8100000" algn="tr" rotWithShape="0">
                  <a:prstClr val="black">
                    <a:alpha val="10000"/>
                  </a:prstClr>
                </a:outerShdw>
              </a:effectLst>
            </c:spPr>
          </c:dPt>
          <c:dLbls>
            <c:delete val="1"/>
          </c:dLbls>
          <c:cat>
            <c:strRef>
              <c:f>Sheet1!$A$2:$A$3</c:f>
              <c:strCache>
                <c:ptCount val="2"/>
                <c:pt idx="0">
                  <c:v>第一季度</c:v>
                </c:pt>
                <c:pt idx="1">
                  <c:v>第二季度</c:v>
                </c:pt>
              </c:strCache>
            </c:strRef>
          </c:cat>
          <c:val>
            <c:numRef>
              <c:f>Sheet1!$B$2:$B$3</c:f>
              <c:numCache>
                <c:formatCode>0%</c:formatCode>
                <c:ptCount val="2"/>
                <c:pt idx="0">
                  <c:v>0.55</c:v>
                </c:pt>
                <c:pt idx="1">
                  <c:v>0.45</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BE406-D96B-4232-84E3-7BF00E87808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89142-4B65-4747-8F34-35006AF1C22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989142-4B65-4747-8F34-35006AF1C22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4FCCF62-B920-4491-8C03-BDAAFB1CB4F8}"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CF53C7A-42AD-479C-92AA-8AB78470E32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4FCCF62-B920-4491-8C03-BDAAFB1CB4F8}"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CF53C7A-42AD-479C-92AA-8AB78470E32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4FCCF62-B920-4491-8C03-BDAAFB1CB4F8}"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CF53C7A-42AD-479C-92AA-8AB78470E32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4FCCF62-B920-4491-8C03-BDAAFB1CB4F8}"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CF53C7A-42AD-479C-92AA-8AB78470E32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4FCCF62-B920-4491-8C03-BDAAFB1CB4F8}"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CF53C7A-42AD-479C-92AA-8AB78470E32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4FCCF62-B920-4491-8C03-BDAAFB1CB4F8}"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CF53C7A-42AD-479C-92AA-8AB78470E32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4FCCF62-B920-4491-8C03-BDAAFB1CB4F8}"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CF53C7A-42AD-479C-92AA-8AB78470E32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4FCCF62-B920-4491-8C03-BDAAFB1CB4F8}"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CF53C7A-42AD-479C-92AA-8AB78470E32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4FCCF62-B920-4491-8C03-BDAAFB1CB4F8}"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CF53C7A-42AD-479C-92AA-8AB78470E32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4FCCF62-B920-4491-8C03-BDAAFB1CB4F8}"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CF53C7A-42AD-479C-92AA-8AB78470E32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4FCCF62-B920-4491-8C03-BDAAFB1CB4F8}"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CF53C7A-42AD-479C-92AA-8AB78470E32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5.jpeg"/><Relationship Id="rId7" Type="http://schemas.openxmlformats.org/officeDocument/2006/relationships/tags" Target="../tags/tag4.xml"/><Relationship Id="rId6" Type="http://schemas.openxmlformats.org/officeDocument/2006/relationships/image" Target="../media/image4.jpeg"/><Relationship Id="rId5" Type="http://schemas.openxmlformats.org/officeDocument/2006/relationships/tags" Target="../tags/tag3.xml"/><Relationship Id="rId4" Type="http://schemas.openxmlformats.org/officeDocument/2006/relationships/image" Target="../media/image3.jpeg"/><Relationship Id="rId3" Type="http://schemas.openxmlformats.org/officeDocument/2006/relationships/tags" Target="../tags/tag2.xml"/><Relationship Id="rId2" Type="http://schemas.openxmlformats.org/officeDocument/2006/relationships/image" Target="../media/image2.jpeg"/><Relationship Id="rId10" Type="http://schemas.openxmlformats.org/officeDocument/2006/relationships/notesSlide" Target="../notesSlides/notesSlide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0.png"/><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1.xml"/><Relationship Id="rId7" Type="http://schemas.openxmlformats.org/officeDocument/2006/relationships/image" Target="../media/image6.jpeg"/><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6.png"/><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0.jpeg"/><Relationship Id="rId7" Type="http://schemas.openxmlformats.org/officeDocument/2006/relationships/image" Target="../media/image19.jpeg"/><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6.jpeg"/><Relationship Id="rId3" Type="http://schemas.openxmlformats.org/officeDocument/2006/relationships/image" Target="../media/image7.png"/><Relationship Id="rId2" Type="http://schemas.openxmlformats.org/officeDocument/2006/relationships/image" Target="../media/image9.png"/><Relationship Id="rId10" Type="http://schemas.openxmlformats.org/officeDocument/2006/relationships/notesSlide" Target="../notesSlides/notesSlide20.xml"/><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openxmlformats.org/officeDocument/2006/relationships/image" Target="../media/image7.png"/><Relationship Id="rId3" Type="http://schemas.microsoft.com/office/2007/relationships/hdphoto" Target="../media/image22.wdp"/><Relationship Id="rId2" Type="http://schemas.openxmlformats.org/officeDocument/2006/relationships/image" Target="../media/image21.png"/><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9.jpeg"/><Relationship Id="rId7" Type="http://schemas.openxmlformats.org/officeDocument/2006/relationships/image" Target="../media/image6.jpeg"/><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8.png"/><Relationship Id="rId3" Type="http://schemas.openxmlformats.org/officeDocument/2006/relationships/image" Target="../media/image18.jpeg"/><Relationship Id="rId2" Type="http://schemas.openxmlformats.org/officeDocument/2006/relationships/image" Target="../media/image9.png"/><Relationship Id="rId10" Type="http://schemas.openxmlformats.org/officeDocument/2006/relationships/notesSlide" Target="../notesSlides/notesSlide27.xml"/><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6.jpe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0" Type="http://schemas.openxmlformats.org/officeDocument/2006/relationships/notesSlide" Target="../notesSlides/notesSlide28.xml"/><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9" Type="http://schemas.openxmlformats.org/officeDocument/2006/relationships/notesSlide" Target="../notesSlides/notesSlide29.xml"/><Relationship Id="rId8" Type="http://schemas.openxmlformats.org/officeDocument/2006/relationships/slideLayout" Target="../slideLayouts/slideLayout1.xml"/><Relationship Id="rId7" Type="http://schemas.openxmlformats.org/officeDocument/2006/relationships/image" Target="../media/image8.png"/><Relationship Id="rId6" Type="http://schemas.openxmlformats.org/officeDocument/2006/relationships/image" Target="../media/image9.png"/><Relationship Id="rId5" Type="http://schemas.openxmlformats.org/officeDocument/2006/relationships/image" Target="../media/image35.jpeg"/><Relationship Id="rId4" Type="http://schemas.openxmlformats.org/officeDocument/2006/relationships/image" Target="../media/image17.jpeg"/><Relationship Id="rId3" Type="http://schemas.openxmlformats.org/officeDocument/2006/relationships/image" Target="../media/image34.jpeg"/><Relationship Id="rId2" Type="http://schemas.openxmlformats.org/officeDocument/2006/relationships/image" Target="../media/image18.jpe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30.xml"/><Relationship Id="rId7"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8.png"/><Relationship Id="rId4" Type="http://schemas.openxmlformats.org/officeDocument/2006/relationships/image" Target="../media/image9.pn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6.jpeg"/><Relationship Id="rId7" Type="http://schemas.openxmlformats.org/officeDocument/2006/relationships/image" Target="../media/image8.png"/><Relationship Id="rId6" Type="http://schemas.openxmlformats.org/officeDocument/2006/relationships/image" Target="../media/image9.png"/><Relationship Id="rId5" Type="http://schemas.openxmlformats.org/officeDocument/2006/relationships/image" Target="../media/image41.jpeg"/><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38.jpeg"/><Relationship Id="rId10" Type="http://schemas.openxmlformats.org/officeDocument/2006/relationships/notesSlide" Target="../notesSlides/notesSlide31.xml"/><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1.xml"/><Relationship Id="rId4" Type="http://schemas.openxmlformats.org/officeDocument/2006/relationships/image" Target="../media/image42.jpeg"/><Relationship Id="rId3"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image" Target="../media/image7.png"/></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44.jpeg"/><Relationship Id="rId7" Type="http://schemas.openxmlformats.org/officeDocument/2006/relationships/image" Target="../media/image6.jpeg"/><Relationship Id="rId6" Type="http://schemas.openxmlformats.org/officeDocument/2006/relationships/image" Target="../media/image23.jpeg"/><Relationship Id="rId5" Type="http://schemas.openxmlformats.org/officeDocument/2006/relationships/image" Target="../media/image43.jpeg"/><Relationship Id="rId4" Type="http://schemas.openxmlformats.org/officeDocument/2006/relationships/image" Target="../media/image8.png"/><Relationship Id="rId3" Type="http://schemas.openxmlformats.org/officeDocument/2006/relationships/image" Target="../media/image42.jpeg"/><Relationship Id="rId2" Type="http://schemas.openxmlformats.org/officeDocument/2006/relationships/image" Target="../media/image9.png"/><Relationship Id="rId10" Type="http://schemas.openxmlformats.org/officeDocument/2006/relationships/notesSlide" Target="../notesSlides/notesSlide33.xml"/><Relationship Id="rId1"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 Id="rId3" Type="http://schemas.openxmlformats.org/officeDocument/2006/relationships/image" Target="../media/image9.png"/><Relationship Id="rId2" Type="http://schemas.openxmlformats.org/officeDocument/2006/relationships/image" Target="../media/image45.jpeg"/><Relationship Id="rId1" Type="http://schemas.openxmlformats.org/officeDocument/2006/relationships/image" Target="../media/image6.jpeg"/></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36.xml"/><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microsoft.com/office/2007/relationships/hdphoto" Target="../media/image15.wdp"/><Relationship Id="rId2" Type="http://schemas.openxmlformats.org/officeDocument/2006/relationships/image" Target="../media/image16.png"/><Relationship Id="rId1" Type="http://schemas.openxmlformats.org/officeDocument/2006/relationships/image" Target="../media/image6.jpeg"/></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37.xml"/><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image" Target="../media/image6.jpeg"/></Relationships>
</file>

<file path=ppt/slides/_rels/slide38.xml.rels><?xml version="1.0" encoding="UTF-8" standalone="yes"?>
<Relationships xmlns="http://schemas.openxmlformats.org/package/2006/relationships"><Relationship Id="rId9" Type="http://schemas.openxmlformats.org/officeDocument/2006/relationships/image" Target="../media/image48.jpeg"/><Relationship Id="rId8" Type="http://schemas.openxmlformats.org/officeDocument/2006/relationships/image" Target="../media/image47.jpeg"/><Relationship Id="rId7" Type="http://schemas.openxmlformats.org/officeDocument/2006/relationships/image" Target="../media/image46.jpeg"/><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image" Target="../media/image7.png"/><Relationship Id="rId3" Type="http://schemas.openxmlformats.org/officeDocument/2006/relationships/image" Target="../media/image8.png"/><Relationship Id="rId2" Type="http://schemas.openxmlformats.org/officeDocument/2006/relationships/image" Target="../media/image9.png"/><Relationship Id="rId12" Type="http://schemas.openxmlformats.org/officeDocument/2006/relationships/notesSlide" Target="../notesSlides/notesSlide38.xml"/><Relationship Id="rId11" Type="http://schemas.openxmlformats.org/officeDocument/2006/relationships/slideLayout" Target="../slideLayouts/slideLayout1.xml"/><Relationship Id="rId10" Type="http://schemas.openxmlformats.org/officeDocument/2006/relationships/image" Target="../media/image49.jpeg"/><Relationship Id="rId1" Type="http://schemas.openxmlformats.org/officeDocument/2006/relationships/image" Target="../media/image6.jpeg"/></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image" Target="../media/image9.png"/></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7.png"/><Relationship Id="rId7" Type="http://schemas.openxmlformats.org/officeDocument/2006/relationships/image" Target="../media/image8.png"/><Relationship Id="rId6" Type="http://schemas.openxmlformats.org/officeDocument/2006/relationships/image" Target="../media/image9.png"/><Relationship Id="rId5" Type="http://schemas.openxmlformats.org/officeDocument/2006/relationships/image" Target="../media/image24.jpeg"/><Relationship Id="rId4" Type="http://schemas.openxmlformats.org/officeDocument/2006/relationships/image" Target="../media/image25.jpeg"/><Relationship Id="rId3" Type="http://schemas.openxmlformats.org/officeDocument/2006/relationships/image" Target="../media/image26.jpeg"/><Relationship Id="rId2" Type="http://schemas.openxmlformats.org/officeDocument/2006/relationships/image" Target="../media/image23.jpeg"/><Relationship Id="rId10" Type="http://schemas.openxmlformats.org/officeDocument/2006/relationships/notesSlide" Target="../notesSlides/notesSlide40.xml"/><Relationship Id="rId1" Type="http://schemas.openxmlformats.org/officeDocument/2006/relationships/image" Target="../media/image6.jpeg"/></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41.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image" Target="../media/image6.jpeg"/></Relationships>
</file>

<file path=ppt/slides/_rels/slide42.xml.rels><?xml version="1.0" encoding="UTF-8" standalone="yes"?>
<Relationships xmlns="http://schemas.openxmlformats.org/package/2006/relationships"><Relationship Id="rId7" Type="http://schemas.openxmlformats.org/officeDocument/2006/relationships/notesSlide" Target="../notesSlides/notesSlide42.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image" Target="../media/image6.jpeg"/></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43.xml"/><Relationship Id="rId5" Type="http://schemas.openxmlformats.org/officeDocument/2006/relationships/slideLayout" Target="../slideLayouts/slideLayout7.xml"/><Relationship Id="rId4" Type="http://schemas.openxmlformats.org/officeDocument/2006/relationships/image" Target="../media/image6.jpeg"/><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image" Target="../media/image9.png"/></Relationships>
</file>

<file path=ppt/slides/_rels/slide4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5.jpeg"/><Relationship Id="rId7" Type="http://schemas.openxmlformats.org/officeDocument/2006/relationships/tags" Target="../tags/tag8.xml"/><Relationship Id="rId6" Type="http://schemas.openxmlformats.org/officeDocument/2006/relationships/image" Target="../media/image4.jpeg"/><Relationship Id="rId5" Type="http://schemas.openxmlformats.org/officeDocument/2006/relationships/tags" Target="../tags/tag7.xml"/><Relationship Id="rId4" Type="http://schemas.openxmlformats.org/officeDocument/2006/relationships/image" Target="../media/image3.jpeg"/><Relationship Id="rId3" Type="http://schemas.openxmlformats.org/officeDocument/2006/relationships/tags" Target="../tags/tag6.xml"/><Relationship Id="rId2" Type="http://schemas.openxmlformats.org/officeDocument/2006/relationships/image" Target="../media/image2.jpeg"/><Relationship Id="rId10" Type="http://schemas.openxmlformats.org/officeDocument/2006/relationships/notesSlide" Target="../notesSlides/notesSlide4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bwMode="auto">
          <a:xfrm flipV="1">
            <a:off x="303333" y="954312"/>
            <a:ext cx="1528" cy="2292"/>
          </a:xfrm>
          <a:custGeom>
            <a:avLst/>
            <a:gdLst>
              <a:gd name="connsiteX0" fmla="*/ 3475 w 3475"/>
              <a:gd name="connsiteY0" fmla="*/ 0 h 5213"/>
              <a:gd name="connsiteX1" fmla="*/ 1597 w 3475"/>
              <a:gd name="connsiteY1" fmla="*/ 2818 h 5213"/>
              <a:gd name="connsiteX2" fmla="*/ 0 w 3475"/>
              <a:gd name="connsiteY2" fmla="*/ 5213 h 5213"/>
              <a:gd name="connsiteX3" fmla="*/ 3475 w 3475"/>
              <a:gd name="connsiteY3" fmla="*/ 0 h 5213"/>
            </a:gdLst>
            <a:ahLst/>
            <a:cxnLst>
              <a:cxn ang="0">
                <a:pos x="connsiteX0" y="connsiteY0"/>
              </a:cxn>
              <a:cxn ang="0">
                <a:pos x="connsiteX1" y="connsiteY1"/>
              </a:cxn>
              <a:cxn ang="0">
                <a:pos x="connsiteX2" y="connsiteY2"/>
              </a:cxn>
              <a:cxn ang="0">
                <a:pos x="connsiteX3" y="connsiteY3"/>
              </a:cxn>
            </a:cxnLst>
            <a:rect l="l" t="t" r="r" b="b"/>
            <a:pathLst>
              <a:path w="3475" h="5213">
                <a:moveTo>
                  <a:pt x="3475" y="0"/>
                </a:moveTo>
                <a:cubicBezTo>
                  <a:pt x="3475" y="0"/>
                  <a:pt x="3475" y="0"/>
                  <a:pt x="1597" y="2818"/>
                </a:cubicBezTo>
                <a:lnTo>
                  <a:pt x="0" y="5213"/>
                </a:lnTo>
                <a:lnTo>
                  <a:pt x="3475" y="0"/>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sp>
        <p:nvSpPr>
          <p:cNvPr id="9" name="任意多边形 8"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bwMode="auto">
          <a:xfrm flipV="1">
            <a:off x="299782" y="948984"/>
            <a:ext cx="3551" cy="5328"/>
          </a:xfrm>
          <a:custGeom>
            <a:avLst/>
            <a:gdLst>
              <a:gd name="connsiteX0" fmla="*/ 8077 w 8077"/>
              <a:gd name="connsiteY0" fmla="*/ 0 h 12118"/>
              <a:gd name="connsiteX1" fmla="*/ 2865 w 8077"/>
              <a:gd name="connsiteY1" fmla="*/ 7820 h 12118"/>
              <a:gd name="connsiteX2" fmla="*/ 0 w 8077"/>
              <a:gd name="connsiteY2" fmla="*/ 12118 h 12118"/>
              <a:gd name="connsiteX3" fmla="*/ 5212 w 8077"/>
              <a:gd name="connsiteY3" fmla="*/ 4298 h 12118"/>
              <a:gd name="connsiteX4" fmla="*/ 8077 w 8077"/>
              <a:gd name="connsiteY4" fmla="*/ 0 h 1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 h="12118">
                <a:moveTo>
                  <a:pt x="8077" y="0"/>
                </a:moveTo>
                <a:lnTo>
                  <a:pt x="2865" y="7820"/>
                </a:lnTo>
                <a:lnTo>
                  <a:pt x="0" y="12118"/>
                </a:lnTo>
                <a:lnTo>
                  <a:pt x="5212" y="4298"/>
                </a:lnTo>
                <a:lnTo>
                  <a:pt x="8077" y="0"/>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sp>
        <p:nvSpPr>
          <p:cNvPr id="10" name="任意多边形 9"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bwMode="auto">
          <a:xfrm flipV="1">
            <a:off x="298255" y="946692"/>
            <a:ext cx="1528" cy="2292"/>
          </a:xfrm>
          <a:custGeom>
            <a:avLst/>
            <a:gdLst>
              <a:gd name="connsiteX0" fmla="*/ 3475 w 3475"/>
              <a:gd name="connsiteY0" fmla="*/ 0 h 5213"/>
              <a:gd name="connsiteX1" fmla="*/ 0 w 3475"/>
              <a:gd name="connsiteY1" fmla="*/ 5213 h 5213"/>
              <a:gd name="connsiteX2" fmla="*/ 1878 w 3475"/>
              <a:gd name="connsiteY2" fmla="*/ 2395 h 5213"/>
              <a:gd name="connsiteX3" fmla="*/ 3475 w 3475"/>
              <a:gd name="connsiteY3" fmla="*/ 0 h 5213"/>
            </a:gdLst>
            <a:ahLst/>
            <a:cxnLst>
              <a:cxn ang="0">
                <a:pos x="connsiteX0" y="connsiteY0"/>
              </a:cxn>
              <a:cxn ang="0">
                <a:pos x="connsiteX1" y="connsiteY1"/>
              </a:cxn>
              <a:cxn ang="0">
                <a:pos x="connsiteX2" y="connsiteY2"/>
              </a:cxn>
              <a:cxn ang="0">
                <a:pos x="connsiteX3" y="connsiteY3"/>
              </a:cxn>
            </a:cxnLst>
            <a:rect l="l" t="t" r="r" b="b"/>
            <a:pathLst>
              <a:path w="3475" h="5213">
                <a:moveTo>
                  <a:pt x="3475" y="0"/>
                </a:moveTo>
                <a:lnTo>
                  <a:pt x="0" y="5213"/>
                </a:lnTo>
                <a:cubicBezTo>
                  <a:pt x="0" y="5213"/>
                  <a:pt x="0" y="5213"/>
                  <a:pt x="1878" y="2395"/>
                </a:cubicBezTo>
                <a:lnTo>
                  <a:pt x="3475" y="0"/>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sp>
        <p:nvSpPr>
          <p:cNvPr id="11" name="任意多边形 10"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bwMode="auto">
          <a:xfrm flipV="1">
            <a:off x="289996" y="935129"/>
            <a:ext cx="8258" cy="11563"/>
          </a:xfrm>
          <a:custGeom>
            <a:avLst/>
            <a:gdLst>
              <a:gd name="connsiteX0" fmla="*/ 18784 w 18784"/>
              <a:gd name="connsiteY0" fmla="*/ 0 h 26300"/>
              <a:gd name="connsiteX1" fmla="*/ 0 w 18784"/>
              <a:gd name="connsiteY1" fmla="*/ 26300 h 26300"/>
              <a:gd name="connsiteX2" fmla="*/ 18784 w 18784"/>
              <a:gd name="connsiteY2" fmla="*/ 0 h 26300"/>
            </a:gdLst>
            <a:ahLst/>
            <a:cxnLst>
              <a:cxn ang="0">
                <a:pos x="connsiteX0" y="connsiteY0"/>
              </a:cxn>
              <a:cxn ang="0">
                <a:pos x="connsiteX1" y="connsiteY1"/>
              </a:cxn>
              <a:cxn ang="0">
                <a:pos x="connsiteX2" y="connsiteY2"/>
              </a:cxn>
            </a:cxnLst>
            <a:rect l="l" t="t" r="r" b="b"/>
            <a:pathLst>
              <a:path w="18784" h="26300">
                <a:moveTo>
                  <a:pt x="18784" y="0"/>
                </a:moveTo>
                <a:cubicBezTo>
                  <a:pt x="0" y="26300"/>
                  <a:pt x="0" y="26300"/>
                  <a:pt x="0" y="26300"/>
                </a:cubicBezTo>
                <a:lnTo>
                  <a:pt x="18784" y="0"/>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sp>
        <p:nvSpPr>
          <p:cNvPr id="34" name="任意多边形 33"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bwMode="auto">
          <a:xfrm flipV="1">
            <a:off x="303333" y="954312"/>
            <a:ext cx="1528" cy="2292"/>
          </a:xfrm>
          <a:custGeom>
            <a:avLst/>
            <a:gdLst>
              <a:gd name="connsiteX0" fmla="*/ 3475 w 3475"/>
              <a:gd name="connsiteY0" fmla="*/ 0 h 5213"/>
              <a:gd name="connsiteX1" fmla="*/ 1597 w 3475"/>
              <a:gd name="connsiteY1" fmla="*/ 2818 h 5213"/>
              <a:gd name="connsiteX2" fmla="*/ 0 w 3475"/>
              <a:gd name="connsiteY2" fmla="*/ 5213 h 5213"/>
              <a:gd name="connsiteX3" fmla="*/ 3475 w 3475"/>
              <a:gd name="connsiteY3" fmla="*/ 0 h 5213"/>
            </a:gdLst>
            <a:ahLst/>
            <a:cxnLst>
              <a:cxn ang="0">
                <a:pos x="connsiteX0" y="connsiteY0"/>
              </a:cxn>
              <a:cxn ang="0">
                <a:pos x="connsiteX1" y="connsiteY1"/>
              </a:cxn>
              <a:cxn ang="0">
                <a:pos x="connsiteX2" y="connsiteY2"/>
              </a:cxn>
              <a:cxn ang="0">
                <a:pos x="connsiteX3" y="connsiteY3"/>
              </a:cxn>
            </a:cxnLst>
            <a:rect l="l" t="t" r="r" b="b"/>
            <a:pathLst>
              <a:path w="3475" h="5213">
                <a:moveTo>
                  <a:pt x="3475" y="0"/>
                </a:moveTo>
                <a:cubicBezTo>
                  <a:pt x="3475" y="0"/>
                  <a:pt x="3475" y="0"/>
                  <a:pt x="1597" y="2818"/>
                </a:cubicBezTo>
                <a:lnTo>
                  <a:pt x="0" y="5213"/>
                </a:lnTo>
                <a:lnTo>
                  <a:pt x="3475" y="0"/>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sp>
        <p:nvSpPr>
          <p:cNvPr id="35" name="任意多边形 34"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bwMode="auto">
          <a:xfrm flipV="1">
            <a:off x="299782" y="948984"/>
            <a:ext cx="3551" cy="5328"/>
          </a:xfrm>
          <a:custGeom>
            <a:avLst/>
            <a:gdLst>
              <a:gd name="connsiteX0" fmla="*/ 8077 w 8077"/>
              <a:gd name="connsiteY0" fmla="*/ 0 h 12118"/>
              <a:gd name="connsiteX1" fmla="*/ 2865 w 8077"/>
              <a:gd name="connsiteY1" fmla="*/ 7820 h 12118"/>
              <a:gd name="connsiteX2" fmla="*/ 0 w 8077"/>
              <a:gd name="connsiteY2" fmla="*/ 12118 h 12118"/>
              <a:gd name="connsiteX3" fmla="*/ 5212 w 8077"/>
              <a:gd name="connsiteY3" fmla="*/ 4298 h 12118"/>
              <a:gd name="connsiteX4" fmla="*/ 8077 w 8077"/>
              <a:gd name="connsiteY4" fmla="*/ 0 h 1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 h="12118">
                <a:moveTo>
                  <a:pt x="8077" y="0"/>
                </a:moveTo>
                <a:lnTo>
                  <a:pt x="2865" y="7820"/>
                </a:lnTo>
                <a:lnTo>
                  <a:pt x="0" y="12118"/>
                </a:lnTo>
                <a:lnTo>
                  <a:pt x="5212" y="4298"/>
                </a:lnTo>
                <a:lnTo>
                  <a:pt x="8077" y="0"/>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sp>
        <p:nvSpPr>
          <p:cNvPr id="36" name="任意多边形 35"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bwMode="auto">
          <a:xfrm flipV="1">
            <a:off x="298255" y="946692"/>
            <a:ext cx="1528" cy="2292"/>
          </a:xfrm>
          <a:custGeom>
            <a:avLst/>
            <a:gdLst>
              <a:gd name="connsiteX0" fmla="*/ 3475 w 3475"/>
              <a:gd name="connsiteY0" fmla="*/ 0 h 5213"/>
              <a:gd name="connsiteX1" fmla="*/ 0 w 3475"/>
              <a:gd name="connsiteY1" fmla="*/ 5213 h 5213"/>
              <a:gd name="connsiteX2" fmla="*/ 1878 w 3475"/>
              <a:gd name="connsiteY2" fmla="*/ 2395 h 5213"/>
              <a:gd name="connsiteX3" fmla="*/ 3475 w 3475"/>
              <a:gd name="connsiteY3" fmla="*/ 0 h 5213"/>
            </a:gdLst>
            <a:ahLst/>
            <a:cxnLst>
              <a:cxn ang="0">
                <a:pos x="connsiteX0" y="connsiteY0"/>
              </a:cxn>
              <a:cxn ang="0">
                <a:pos x="connsiteX1" y="connsiteY1"/>
              </a:cxn>
              <a:cxn ang="0">
                <a:pos x="connsiteX2" y="connsiteY2"/>
              </a:cxn>
              <a:cxn ang="0">
                <a:pos x="connsiteX3" y="connsiteY3"/>
              </a:cxn>
            </a:cxnLst>
            <a:rect l="l" t="t" r="r" b="b"/>
            <a:pathLst>
              <a:path w="3475" h="5213">
                <a:moveTo>
                  <a:pt x="3475" y="0"/>
                </a:moveTo>
                <a:lnTo>
                  <a:pt x="0" y="5213"/>
                </a:lnTo>
                <a:cubicBezTo>
                  <a:pt x="0" y="5213"/>
                  <a:pt x="0" y="5213"/>
                  <a:pt x="1878" y="2395"/>
                </a:cubicBezTo>
                <a:lnTo>
                  <a:pt x="3475" y="0"/>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sp>
        <p:nvSpPr>
          <p:cNvPr id="37" name="任意多边形 36"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bwMode="auto">
          <a:xfrm flipV="1">
            <a:off x="289996" y="935129"/>
            <a:ext cx="8258" cy="11563"/>
          </a:xfrm>
          <a:custGeom>
            <a:avLst/>
            <a:gdLst>
              <a:gd name="connsiteX0" fmla="*/ 18784 w 18784"/>
              <a:gd name="connsiteY0" fmla="*/ 0 h 26300"/>
              <a:gd name="connsiteX1" fmla="*/ 0 w 18784"/>
              <a:gd name="connsiteY1" fmla="*/ 26300 h 26300"/>
              <a:gd name="connsiteX2" fmla="*/ 18784 w 18784"/>
              <a:gd name="connsiteY2" fmla="*/ 0 h 26300"/>
            </a:gdLst>
            <a:ahLst/>
            <a:cxnLst>
              <a:cxn ang="0">
                <a:pos x="connsiteX0" y="connsiteY0"/>
              </a:cxn>
              <a:cxn ang="0">
                <a:pos x="connsiteX1" y="connsiteY1"/>
              </a:cxn>
              <a:cxn ang="0">
                <a:pos x="connsiteX2" y="connsiteY2"/>
              </a:cxn>
            </a:cxnLst>
            <a:rect l="l" t="t" r="r" b="b"/>
            <a:pathLst>
              <a:path w="18784" h="26300">
                <a:moveTo>
                  <a:pt x="18784" y="0"/>
                </a:moveTo>
                <a:cubicBezTo>
                  <a:pt x="0" y="26300"/>
                  <a:pt x="0" y="26300"/>
                  <a:pt x="0" y="26300"/>
                </a:cubicBezTo>
                <a:lnTo>
                  <a:pt x="18784" y="0"/>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sp>
        <p:nvSpPr>
          <p:cNvPr id="38" name="任意多边形 37"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a:spLocks noChangeAspect="1"/>
          </p:cNvSpPr>
          <p:nvPr>
            <p:custDataLst>
              <p:tags r:id="rId1"/>
            </p:custDataLst>
          </p:nvPr>
        </p:nvSpPr>
        <p:spPr>
          <a:xfrm>
            <a:off x="1729416" y="2777144"/>
            <a:ext cx="2416954" cy="1372823"/>
          </a:xfrm>
          <a:custGeom>
            <a:avLst/>
            <a:gdLst>
              <a:gd name="connsiteX0" fmla="*/ 153000 w 2372742"/>
              <a:gd name="connsiteY0" fmla="*/ 0 h 1347711"/>
              <a:gd name="connsiteX1" fmla="*/ 306000 w 2372742"/>
              <a:gd name="connsiteY1" fmla="*/ 153000 h 1347711"/>
              <a:gd name="connsiteX2" fmla="*/ 304316 w 2372742"/>
              <a:gd name="connsiteY2" fmla="*/ 161340 h 1347711"/>
              <a:gd name="connsiteX3" fmla="*/ 304370 w 2372742"/>
              <a:gd name="connsiteY3" fmla="*/ 161340 h 1347711"/>
              <a:gd name="connsiteX4" fmla="*/ 308924 w 2372742"/>
              <a:gd name="connsiteY4" fmla="*/ 251518 h 1347711"/>
              <a:gd name="connsiteX5" fmla="*/ 1186370 w 2372742"/>
              <a:gd name="connsiteY5" fmla="*/ 1043339 h 1347711"/>
              <a:gd name="connsiteX6" fmla="*/ 2063816 w 2372742"/>
              <a:gd name="connsiteY6" fmla="*/ 251518 h 1347711"/>
              <a:gd name="connsiteX7" fmla="*/ 2068370 w 2372742"/>
              <a:gd name="connsiteY7" fmla="*/ 161340 h 1347711"/>
              <a:gd name="connsiteX8" fmla="*/ 2068426 w 2372742"/>
              <a:gd name="connsiteY8" fmla="*/ 161340 h 1347711"/>
              <a:gd name="connsiteX9" fmla="*/ 2066742 w 2372742"/>
              <a:gd name="connsiteY9" fmla="*/ 153000 h 1347711"/>
              <a:gd name="connsiteX10" fmla="*/ 2067149 w 2372742"/>
              <a:gd name="connsiteY10" fmla="*/ 150983 h 1347711"/>
              <a:gd name="connsiteX11" fmla="*/ 2372335 w 2372742"/>
              <a:gd name="connsiteY11" fmla="*/ 150983 h 1347711"/>
              <a:gd name="connsiteX12" fmla="*/ 2372742 w 2372742"/>
              <a:gd name="connsiteY12" fmla="*/ 153000 h 1347711"/>
              <a:gd name="connsiteX13" fmla="*/ 2371058 w 2372742"/>
              <a:gd name="connsiteY13" fmla="*/ 161340 h 1347711"/>
              <a:gd name="connsiteX14" fmla="*/ 2372742 w 2372742"/>
              <a:gd name="connsiteY14" fmla="*/ 161340 h 1347711"/>
              <a:gd name="connsiteX15" fmla="*/ 1186371 w 2372742"/>
              <a:gd name="connsiteY15" fmla="*/ 1347711 h 1347711"/>
              <a:gd name="connsiteX16" fmla="*/ 0 w 2372742"/>
              <a:gd name="connsiteY16" fmla="*/ 161340 h 1347711"/>
              <a:gd name="connsiteX17" fmla="*/ 1684 w 2372742"/>
              <a:gd name="connsiteY17" fmla="*/ 161340 h 1347711"/>
              <a:gd name="connsiteX18" fmla="*/ 0 w 2372742"/>
              <a:gd name="connsiteY18" fmla="*/ 153000 h 1347711"/>
              <a:gd name="connsiteX19" fmla="*/ 153000 w 2372742"/>
              <a:gd name="connsiteY19" fmla="*/ 0 h 134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72742" h="1347711">
                <a:moveTo>
                  <a:pt x="153000" y="0"/>
                </a:moveTo>
                <a:cubicBezTo>
                  <a:pt x="237500" y="0"/>
                  <a:pt x="306000" y="68500"/>
                  <a:pt x="306000" y="153000"/>
                </a:cubicBezTo>
                <a:lnTo>
                  <a:pt x="304316" y="161340"/>
                </a:lnTo>
                <a:lnTo>
                  <a:pt x="304370" y="161340"/>
                </a:lnTo>
                <a:lnTo>
                  <a:pt x="308924" y="251518"/>
                </a:lnTo>
                <a:cubicBezTo>
                  <a:pt x="354091" y="696272"/>
                  <a:pt x="729700" y="1043339"/>
                  <a:pt x="1186370" y="1043339"/>
                </a:cubicBezTo>
                <a:cubicBezTo>
                  <a:pt x="1643040" y="1043339"/>
                  <a:pt x="2018649" y="696272"/>
                  <a:pt x="2063816" y="251518"/>
                </a:cubicBezTo>
                <a:lnTo>
                  <a:pt x="2068370" y="161340"/>
                </a:lnTo>
                <a:lnTo>
                  <a:pt x="2068426" y="161340"/>
                </a:lnTo>
                <a:lnTo>
                  <a:pt x="2066742" y="153000"/>
                </a:lnTo>
                <a:lnTo>
                  <a:pt x="2067149" y="150983"/>
                </a:lnTo>
                <a:lnTo>
                  <a:pt x="2372335" y="150983"/>
                </a:lnTo>
                <a:lnTo>
                  <a:pt x="2372742" y="153000"/>
                </a:lnTo>
                <a:lnTo>
                  <a:pt x="2371058" y="161340"/>
                </a:lnTo>
                <a:lnTo>
                  <a:pt x="2372742" y="161340"/>
                </a:lnTo>
                <a:cubicBezTo>
                  <a:pt x="2372742" y="816555"/>
                  <a:pt x="1841586" y="1347711"/>
                  <a:pt x="1186371" y="1347711"/>
                </a:cubicBezTo>
                <a:cubicBezTo>
                  <a:pt x="531156" y="1347711"/>
                  <a:pt x="0" y="816555"/>
                  <a:pt x="0" y="161340"/>
                </a:cubicBezTo>
                <a:lnTo>
                  <a:pt x="1684" y="161340"/>
                </a:lnTo>
                <a:lnTo>
                  <a:pt x="0" y="153000"/>
                </a:lnTo>
                <a:cubicBezTo>
                  <a:pt x="0" y="68500"/>
                  <a:pt x="68500" y="0"/>
                  <a:pt x="153000" y="0"/>
                </a:cubicBezTo>
                <a:close/>
              </a:path>
            </a:pathLst>
          </a:custGeom>
          <a:blipFill>
            <a:blip r:embed="rId2"/>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en-US" sz="2400">
              <a:solidFill>
                <a:prstClr val="white"/>
              </a:solidFill>
              <a:sym typeface="+mn-lt"/>
            </a:endParaRPr>
          </a:p>
        </p:txBody>
      </p:sp>
      <p:sp>
        <p:nvSpPr>
          <p:cNvPr id="39" name="任意多边形 38"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a:spLocks noChangeAspect="1"/>
          </p:cNvSpPr>
          <p:nvPr>
            <p:custDataLst>
              <p:tags r:id="rId3"/>
            </p:custDataLst>
          </p:nvPr>
        </p:nvSpPr>
        <p:spPr>
          <a:xfrm flipV="1">
            <a:off x="3833512" y="1714349"/>
            <a:ext cx="2416954" cy="1216591"/>
          </a:xfrm>
          <a:custGeom>
            <a:avLst/>
            <a:gdLst>
              <a:gd name="connsiteX0" fmla="*/ 1186371 w 2372742"/>
              <a:gd name="connsiteY0" fmla="*/ 1194337 h 1194337"/>
              <a:gd name="connsiteX1" fmla="*/ 2372742 w 2372742"/>
              <a:gd name="connsiteY1" fmla="*/ 7966 h 1194337"/>
              <a:gd name="connsiteX2" fmla="*/ 2371058 w 2372742"/>
              <a:gd name="connsiteY2" fmla="*/ 7966 h 1194337"/>
              <a:gd name="connsiteX3" fmla="*/ 2372667 w 2372742"/>
              <a:gd name="connsiteY3" fmla="*/ 0 h 1194337"/>
              <a:gd name="connsiteX4" fmla="*/ 2066818 w 2372742"/>
              <a:gd name="connsiteY4" fmla="*/ 0 h 1194337"/>
              <a:gd name="connsiteX5" fmla="*/ 2068426 w 2372742"/>
              <a:gd name="connsiteY5" fmla="*/ 7966 h 1194337"/>
              <a:gd name="connsiteX6" fmla="*/ 2068370 w 2372742"/>
              <a:gd name="connsiteY6" fmla="*/ 7966 h 1194337"/>
              <a:gd name="connsiteX7" fmla="*/ 2063816 w 2372742"/>
              <a:gd name="connsiteY7" fmla="*/ 98144 h 1194337"/>
              <a:gd name="connsiteX8" fmla="*/ 1186370 w 2372742"/>
              <a:gd name="connsiteY8" fmla="*/ 889965 h 1194337"/>
              <a:gd name="connsiteX9" fmla="*/ 308924 w 2372742"/>
              <a:gd name="connsiteY9" fmla="*/ 98144 h 1194337"/>
              <a:gd name="connsiteX10" fmla="*/ 304370 w 2372742"/>
              <a:gd name="connsiteY10" fmla="*/ 7966 h 1194337"/>
              <a:gd name="connsiteX11" fmla="*/ 304316 w 2372742"/>
              <a:gd name="connsiteY11" fmla="*/ 7966 h 1194337"/>
              <a:gd name="connsiteX12" fmla="*/ 305925 w 2372742"/>
              <a:gd name="connsiteY12" fmla="*/ 0 h 1194337"/>
              <a:gd name="connsiteX13" fmla="*/ 76 w 2372742"/>
              <a:gd name="connsiteY13" fmla="*/ 0 h 1194337"/>
              <a:gd name="connsiteX14" fmla="*/ 1684 w 2372742"/>
              <a:gd name="connsiteY14" fmla="*/ 7966 h 1194337"/>
              <a:gd name="connsiteX15" fmla="*/ 0 w 2372742"/>
              <a:gd name="connsiteY15" fmla="*/ 7966 h 1194337"/>
              <a:gd name="connsiteX16" fmla="*/ 1186371 w 2372742"/>
              <a:gd name="connsiteY16" fmla="*/ 1194337 h 119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2742" h="1194337">
                <a:moveTo>
                  <a:pt x="1186371" y="1194337"/>
                </a:moveTo>
                <a:cubicBezTo>
                  <a:pt x="1841586" y="1194337"/>
                  <a:pt x="2372742" y="663181"/>
                  <a:pt x="2372742" y="7966"/>
                </a:cubicBezTo>
                <a:lnTo>
                  <a:pt x="2371058" y="7966"/>
                </a:lnTo>
                <a:lnTo>
                  <a:pt x="2372667" y="0"/>
                </a:lnTo>
                <a:lnTo>
                  <a:pt x="2066818" y="0"/>
                </a:lnTo>
                <a:lnTo>
                  <a:pt x="2068426" y="7966"/>
                </a:lnTo>
                <a:lnTo>
                  <a:pt x="2068370" y="7966"/>
                </a:lnTo>
                <a:lnTo>
                  <a:pt x="2063816" y="98144"/>
                </a:lnTo>
                <a:cubicBezTo>
                  <a:pt x="2018649" y="542898"/>
                  <a:pt x="1643040" y="889965"/>
                  <a:pt x="1186370" y="889965"/>
                </a:cubicBezTo>
                <a:cubicBezTo>
                  <a:pt x="729700" y="889965"/>
                  <a:pt x="354091" y="542898"/>
                  <a:pt x="308924" y="98144"/>
                </a:cubicBezTo>
                <a:lnTo>
                  <a:pt x="304370" y="7966"/>
                </a:lnTo>
                <a:lnTo>
                  <a:pt x="304316" y="7966"/>
                </a:lnTo>
                <a:lnTo>
                  <a:pt x="305925" y="0"/>
                </a:lnTo>
                <a:lnTo>
                  <a:pt x="76" y="0"/>
                </a:lnTo>
                <a:lnTo>
                  <a:pt x="1684" y="7966"/>
                </a:lnTo>
                <a:lnTo>
                  <a:pt x="0" y="7966"/>
                </a:lnTo>
                <a:cubicBezTo>
                  <a:pt x="0" y="663181"/>
                  <a:pt x="531156" y="1194337"/>
                  <a:pt x="1186371" y="1194337"/>
                </a:cubicBezTo>
                <a:close/>
              </a:path>
            </a:pathLst>
          </a:custGeom>
          <a:blipFill>
            <a:blip r:embed="rId4"/>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en-US" sz="2400">
              <a:solidFill>
                <a:prstClr val="white"/>
              </a:solidFill>
              <a:sym typeface="+mn-lt"/>
            </a:endParaRPr>
          </a:p>
        </p:txBody>
      </p:sp>
      <p:sp>
        <p:nvSpPr>
          <p:cNvPr id="40" name="任意多边形 39"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a:spLocks noChangeAspect="1"/>
          </p:cNvSpPr>
          <p:nvPr>
            <p:custDataLst>
              <p:tags r:id="rId5"/>
            </p:custDataLst>
          </p:nvPr>
        </p:nvSpPr>
        <p:spPr>
          <a:xfrm flipV="1">
            <a:off x="8041703" y="1714348"/>
            <a:ext cx="2416954" cy="1372823"/>
          </a:xfrm>
          <a:custGeom>
            <a:avLst/>
            <a:gdLst>
              <a:gd name="connsiteX0" fmla="*/ 153000 w 2372742"/>
              <a:gd name="connsiteY0" fmla="*/ 0 h 1347711"/>
              <a:gd name="connsiteX1" fmla="*/ 306000 w 2372742"/>
              <a:gd name="connsiteY1" fmla="*/ 153000 h 1347711"/>
              <a:gd name="connsiteX2" fmla="*/ 304316 w 2372742"/>
              <a:gd name="connsiteY2" fmla="*/ 161340 h 1347711"/>
              <a:gd name="connsiteX3" fmla="*/ 304370 w 2372742"/>
              <a:gd name="connsiteY3" fmla="*/ 161340 h 1347711"/>
              <a:gd name="connsiteX4" fmla="*/ 308924 w 2372742"/>
              <a:gd name="connsiteY4" fmla="*/ 251518 h 1347711"/>
              <a:gd name="connsiteX5" fmla="*/ 1186370 w 2372742"/>
              <a:gd name="connsiteY5" fmla="*/ 1043339 h 1347711"/>
              <a:gd name="connsiteX6" fmla="*/ 2063816 w 2372742"/>
              <a:gd name="connsiteY6" fmla="*/ 251518 h 1347711"/>
              <a:gd name="connsiteX7" fmla="*/ 2068370 w 2372742"/>
              <a:gd name="connsiteY7" fmla="*/ 161340 h 1347711"/>
              <a:gd name="connsiteX8" fmla="*/ 2068426 w 2372742"/>
              <a:gd name="connsiteY8" fmla="*/ 161340 h 1347711"/>
              <a:gd name="connsiteX9" fmla="*/ 2066742 w 2372742"/>
              <a:gd name="connsiteY9" fmla="*/ 153000 h 1347711"/>
              <a:gd name="connsiteX10" fmla="*/ 2219742 w 2372742"/>
              <a:gd name="connsiteY10" fmla="*/ 0 h 1347711"/>
              <a:gd name="connsiteX11" fmla="*/ 2372742 w 2372742"/>
              <a:gd name="connsiteY11" fmla="*/ 153000 h 1347711"/>
              <a:gd name="connsiteX12" fmla="*/ 2371058 w 2372742"/>
              <a:gd name="connsiteY12" fmla="*/ 161340 h 1347711"/>
              <a:gd name="connsiteX13" fmla="*/ 2372742 w 2372742"/>
              <a:gd name="connsiteY13" fmla="*/ 161340 h 1347711"/>
              <a:gd name="connsiteX14" fmla="*/ 1186371 w 2372742"/>
              <a:gd name="connsiteY14" fmla="*/ 1347711 h 1347711"/>
              <a:gd name="connsiteX15" fmla="*/ 0 w 2372742"/>
              <a:gd name="connsiteY15" fmla="*/ 161340 h 1347711"/>
              <a:gd name="connsiteX16" fmla="*/ 1684 w 2372742"/>
              <a:gd name="connsiteY16" fmla="*/ 161340 h 1347711"/>
              <a:gd name="connsiteX17" fmla="*/ 0 w 2372742"/>
              <a:gd name="connsiteY17" fmla="*/ 153000 h 1347711"/>
              <a:gd name="connsiteX18" fmla="*/ 153000 w 2372742"/>
              <a:gd name="connsiteY18" fmla="*/ 0 h 134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2742" h="1347711">
                <a:moveTo>
                  <a:pt x="153000" y="0"/>
                </a:moveTo>
                <a:cubicBezTo>
                  <a:pt x="237500" y="0"/>
                  <a:pt x="306000" y="68500"/>
                  <a:pt x="306000" y="153000"/>
                </a:cubicBezTo>
                <a:lnTo>
                  <a:pt x="304316" y="161340"/>
                </a:lnTo>
                <a:lnTo>
                  <a:pt x="304370" y="161340"/>
                </a:lnTo>
                <a:lnTo>
                  <a:pt x="308924" y="251518"/>
                </a:lnTo>
                <a:cubicBezTo>
                  <a:pt x="354091" y="696272"/>
                  <a:pt x="729700" y="1043339"/>
                  <a:pt x="1186370" y="1043339"/>
                </a:cubicBezTo>
                <a:cubicBezTo>
                  <a:pt x="1643040" y="1043339"/>
                  <a:pt x="2018649" y="696272"/>
                  <a:pt x="2063816" y="251518"/>
                </a:cubicBezTo>
                <a:lnTo>
                  <a:pt x="2068370" y="161340"/>
                </a:lnTo>
                <a:lnTo>
                  <a:pt x="2068426" y="161340"/>
                </a:lnTo>
                <a:lnTo>
                  <a:pt x="2066742" y="153000"/>
                </a:lnTo>
                <a:cubicBezTo>
                  <a:pt x="2066742" y="68500"/>
                  <a:pt x="2135242" y="0"/>
                  <a:pt x="2219742" y="0"/>
                </a:cubicBezTo>
                <a:cubicBezTo>
                  <a:pt x="2304242" y="0"/>
                  <a:pt x="2372742" y="68500"/>
                  <a:pt x="2372742" y="153000"/>
                </a:cubicBezTo>
                <a:lnTo>
                  <a:pt x="2371058" y="161340"/>
                </a:lnTo>
                <a:lnTo>
                  <a:pt x="2372742" y="161340"/>
                </a:lnTo>
                <a:cubicBezTo>
                  <a:pt x="2372742" y="816555"/>
                  <a:pt x="1841586" y="1347711"/>
                  <a:pt x="1186371" y="1347711"/>
                </a:cubicBezTo>
                <a:cubicBezTo>
                  <a:pt x="531156" y="1347711"/>
                  <a:pt x="0" y="816555"/>
                  <a:pt x="0" y="161340"/>
                </a:cubicBezTo>
                <a:lnTo>
                  <a:pt x="1684" y="161340"/>
                </a:lnTo>
                <a:lnTo>
                  <a:pt x="0" y="153000"/>
                </a:lnTo>
                <a:cubicBezTo>
                  <a:pt x="0" y="68500"/>
                  <a:pt x="68500" y="0"/>
                  <a:pt x="153000" y="0"/>
                </a:cubicBezTo>
                <a:close/>
              </a:path>
            </a:pathLst>
          </a:custGeom>
          <a:blipFill>
            <a:blip r:embed="rId6"/>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en-US" sz="2400">
              <a:solidFill>
                <a:prstClr val="white"/>
              </a:solidFill>
              <a:sym typeface="+mn-lt"/>
            </a:endParaRPr>
          </a:p>
        </p:txBody>
      </p:sp>
      <p:sp>
        <p:nvSpPr>
          <p:cNvPr id="41" name="任意多边形 40"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a:spLocks noChangeAspect="1"/>
          </p:cNvSpPr>
          <p:nvPr>
            <p:custDataLst>
              <p:tags r:id="rId7"/>
            </p:custDataLst>
          </p:nvPr>
        </p:nvSpPr>
        <p:spPr>
          <a:xfrm>
            <a:off x="5937608" y="2930940"/>
            <a:ext cx="2416954" cy="1219026"/>
          </a:xfrm>
          <a:custGeom>
            <a:avLst/>
            <a:gdLst>
              <a:gd name="connsiteX0" fmla="*/ 407 w 2372742"/>
              <a:gd name="connsiteY0" fmla="*/ 0 h 1196727"/>
              <a:gd name="connsiteX1" fmla="*/ 305593 w 2372742"/>
              <a:gd name="connsiteY1" fmla="*/ 0 h 1196727"/>
              <a:gd name="connsiteX2" fmla="*/ 306000 w 2372742"/>
              <a:gd name="connsiteY2" fmla="*/ 2016 h 1196727"/>
              <a:gd name="connsiteX3" fmla="*/ 304316 w 2372742"/>
              <a:gd name="connsiteY3" fmla="*/ 10356 h 1196727"/>
              <a:gd name="connsiteX4" fmla="*/ 304370 w 2372742"/>
              <a:gd name="connsiteY4" fmla="*/ 10356 h 1196727"/>
              <a:gd name="connsiteX5" fmla="*/ 308924 w 2372742"/>
              <a:gd name="connsiteY5" fmla="*/ 100534 h 1196727"/>
              <a:gd name="connsiteX6" fmla="*/ 1186370 w 2372742"/>
              <a:gd name="connsiteY6" fmla="*/ 892355 h 1196727"/>
              <a:gd name="connsiteX7" fmla="*/ 2063816 w 2372742"/>
              <a:gd name="connsiteY7" fmla="*/ 100534 h 1196727"/>
              <a:gd name="connsiteX8" fmla="*/ 2068370 w 2372742"/>
              <a:gd name="connsiteY8" fmla="*/ 10356 h 1196727"/>
              <a:gd name="connsiteX9" fmla="*/ 2068426 w 2372742"/>
              <a:gd name="connsiteY9" fmla="*/ 10356 h 1196727"/>
              <a:gd name="connsiteX10" fmla="*/ 2066742 w 2372742"/>
              <a:gd name="connsiteY10" fmla="*/ 2016 h 1196727"/>
              <a:gd name="connsiteX11" fmla="*/ 2067149 w 2372742"/>
              <a:gd name="connsiteY11" fmla="*/ 0 h 1196727"/>
              <a:gd name="connsiteX12" fmla="*/ 2372335 w 2372742"/>
              <a:gd name="connsiteY12" fmla="*/ 0 h 1196727"/>
              <a:gd name="connsiteX13" fmla="*/ 2372742 w 2372742"/>
              <a:gd name="connsiteY13" fmla="*/ 2016 h 1196727"/>
              <a:gd name="connsiteX14" fmla="*/ 2371058 w 2372742"/>
              <a:gd name="connsiteY14" fmla="*/ 10356 h 1196727"/>
              <a:gd name="connsiteX15" fmla="*/ 2372742 w 2372742"/>
              <a:gd name="connsiteY15" fmla="*/ 10356 h 1196727"/>
              <a:gd name="connsiteX16" fmla="*/ 1186371 w 2372742"/>
              <a:gd name="connsiteY16" fmla="*/ 1196727 h 1196727"/>
              <a:gd name="connsiteX17" fmla="*/ 0 w 2372742"/>
              <a:gd name="connsiteY17" fmla="*/ 10356 h 1196727"/>
              <a:gd name="connsiteX18" fmla="*/ 1684 w 2372742"/>
              <a:gd name="connsiteY18" fmla="*/ 10356 h 1196727"/>
              <a:gd name="connsiteX19" fmla="*/ 0 w 2372742"/>
              <a:gd name="connsiteY19" fmla="*/ 2016 h 119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72742" h="1196727">
                <a:moveTo>
                  <a:pt x="407" y="0"/>
                </a:moveTo>
                <a:lnTo>
                  <a:pt x="305593" y="0"/>
                </a:lnTo>
                <a:lnTo>
                  <a:pt x="306000" y="2016"/>
                </a:lnTo>
                <a:lnTo>
                  <a:pt x="304316" y="10356"/>
                </a:lnTo>
                <a:lnTo>
                  <a:pt x="304370" y="10356"/>
                </a:lnTo>
                <a:lnTo>
                  <a:pt x="308924" y="100534"/>
                </a:lnTo>
                <a:cubicBezTo>
                  <a:pt x="354091" y="545288"/>
                  <a:pt x="729700" y="892355"/>
                  <a:pt x="1186370" y="892355"/>
                </a:cubicBezTo>
                <a:cubicBezTo>
                  <a:pt x="1643040" y="892355"/>
                  <a:pt x="2018649" y="545288"/>
                  <a:pt x="2063816" y="100534"/>
                </a:cubicBezTo>
                <a:lnTo>
                  <a:pt x="2068370" y="10356"/>
                </a:lnTo>
                <a:lnTo>
                  <a:pt x="2068426" y="10356"/>
                </a:lnTo>
                <a:lnTo>
                  <a:pt x="2066742" y="2016"/>
                </a:lnTo>
                <a:lnTo>
                  <a:pt x="2067149" y="0"/>
                </a:lnTo>
                <a:lnTo>
                  <a:pt x="2372335" y="0"/>
                </a:lnTo>
                <a:lnTo>
                  <a:pt x="2372742" y="2016"/>
                </a:lnTo>
                <a:lnTo>
                  <a:pt x="2371058" y="10356"/>
                </a:lnTo>
                <a:lnTo>
                  <a:pt x="2372742" y="10356"/>
                </a:lnTo>
                <a:cubicBezTo>
                  <a:pt x="2372742" y="665571"/>
                  <a:pt x="1841586" y="1196727"/>
                  <a:pt x="1186371" y="1196727"/>
                </a:cubicBezTo>
                <a:cubicBezTo>
                  <a:pt x="531156" y="1196727"/>
                  <a:pt x="0" y="665571"/>
                  <a:pt x="0" y="10356"/>
                </a:cubicBezTo>
                <a:lnTo>
                  <a:pt x="1684" y="10356"/>
                </a:lnTo>
                <a:lnTo>
                  <a:pt x="0" y="2016"/>
                </a:lnTo>
                <a:close/>
              </a:path>
            </a:pathLst>
          </a:custGeom>
          <a:blipFill>
            <a:blip r:embed="rId8"/>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en-US" sz="2400">
              <a:solidFill>
                <a:prstClr val="white"/>
              </a:solidFill>
              <a:sym typeface="+mn-lt"/>
            </a:endParaRPr>
          </a:p>
        </p:txBody>
      </p:sp>
      <p:sp>
        <p:nvSpPr>
          <p:cNvPr id="42" name="椭圆 41"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a:xfrm>
            <a:off x="1728902" y="1272467"/>
            <a:ext cx="380124" cy="380124"/>
          </a:xfrm>
          <a:prstGeom prst="ellipse">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a:xfrm>
            <a:off x="3823242" y="4178712"/>
            <a:ext cx="380124" cy="380124"/>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a:xfrm>
            <a:off x="5937607" y="1272467"/>
            <a:ext cx="380124" cy="380124"/>
          </a:xfrm>
          <a:prstGeom prst="ellipse">
            <a:avLst/>
          </a:prstGeom>
          <a:blipFill>
            <a:blip r:embed="rId8"/>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a:xfrm>
            <a:off x="8051974" y="4178712"/>
            <a:ext cx="380124" cy="380124"/>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a:xfrm>
            <a:off x="10078533" y="1272467"/>
            <a:ext cx="380124" cy="380124"/>
          </a:xfrm>
          <a:prstGeom prst="ellipse">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GrpSpPr/>
          <p:nvPr/>
        </p:nvGrpSpPr>
        <p:grpSpPr>
          <a:xfrm>
            <a:off x="2032003" y="2035321"/>
            <a:ext cx="1791239" cy="1791239"/>
            <a:chOff x="2032003" y="2035321"/>
            <a:chExt cx="1791239" cy="1791239"/>
          </a:xfrm>
        </p:grpSpPr>
        <p:sp>
          <p:nvSpPr>
            <p:cNvPr id="48" name="椭圆 47"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a:spLocks noChangeAspect="1"/>
            </p:cNvSpPr>
            <p:nvPr/>
          </p:nvSpPr>
          <p:spPr>
            <a:xfrm>
              <a:off x="2032003" y="2035321"/>
              <a:ext cx="1791239" cy="1791239"/>
            </a:xfrm>
            <a:prstGeom prst="ellipse">
              <a:avLst/>
            </a:prstGeom>
            <a:gradFill>
              <a:gsLst>
                <a:gs pos="0">
                  <a:schemeClr val="bg1"/>
                </a:gs>
                <a:gs pos="100000">
                  <a:srgbClr val="C7C7C7"/>
                </a:gs>
              </a:gsLst>
              <a:lin ang="13200000" scaled="0"/>
            </a:gradFill>
            <a:ln w="22225">
              <a:solidFill>
                <a:schemeClr val="bg1"/>
              </a:solidFill>
            </a:ln>
            <a:effectLst>
              <a:outerShdw blurRad="3937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53"/>
            <p:cNvSpPr txBox="1"/>
            <p:nvPr/>
          </p:nvSpPr>
          <p:spPr>
            <a:xfrm>
              <a:off x="2369433" y="2269219"/>
              <a:ext cx="1058274" cy="1323439"/>
            </a:xfrm>
            <a:prstGeom prst="rect">
              <a:avLst/>
            </a:prstGeom>
            <a:noFill/>
          </p:spPr>
          <p:txBody>
            <a:bodyPr wrap="square" rtlCol="0">
              <a:spAutoFit/>
            </a:bodyPr>
            <a:lstStyle/>
            <a:p>
              <a:pPr algn="ctr"/>
              <a:r>
                <a:rPr lang="en-US" altLang="zh-CN" sz="8000" b="1" dirty="0" smtClean="0">
                  <a:blipFill>
                    <a:blip r:embed="rId2"/>
                    <a:stretch>
                      <a:fillRect/>
                    </a:stretch>
                  </a:blipFill>
                  <a:latin typeface="Arial" panose="020B0604020202020204" pitchFamily="34" charset="0"/>
                  <a:cs typeface="Arial" panose="020B0604020202020204" pitchFamily="34" charset="0"/>
                </a:rPr>
                <a:t>2</a:t>
              </a:r>
              <a:endParaRPr lang="zh-CN" altLang="en-US" sz="8000" b="1" dirty="0">
                <a:blipFill>
                  <a:blip r:embed="rId2"/>
                  <a:stretch>
                    <a:fillRect/>
                  </a:stretch>
                </a:blipFill>
                <a:latin typeface="Arial" panose="020B0604020202020204" pitchFamily="34" charset="0"/>
                <a:cs typeface="Arial" panose="020B0604020202020204" pitchFamily="34" charset="0"/>
              </a:endParaRPr>
            </a:p>
          </p:txBody>
        </p:sp>
      </p:grpSp>
      <p:grpSp>
        <p:nvGrpSpPr>
          <p:cNvPr id="50" name="组合 49"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GrpSpPr/>
          <p:nvPr/>
        </p:nvGrpSpPr>
        <p:grpSpPr>
          <a:xfrm>
            <a:off x="4136099" y="2044868"/>
            <a:ext cx="1791239" cy="1791239"/>
            <a:chOff x="4136099" y="2044868"/>
            <a:chExt cx="1791239" cy="1791239"/>
          </a:xfrm>
        </p:grpSpPr>
        <p:sp>
          <p:nvSpPr>
            <p:cNvPr id="51" name="椭圆 50"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a:spLocks noChangeAspect="1"/>
            </p:cNvSpPr>
            <p:nvPr/>
          </p:nvSpPr>
          <p:spPr>
            <a:xfrm>
              <a:off x="4136099" y="2044868"/>
              <a:ext cx="1791239" cy="1791239"/>
            </a:xfrm>
            <a:prstGeom prst="ellipse">
              <a:avLst/>
            </a:prstGeom>
            <a:gradFill>
              <a:gsLst>
                <a:gs pos="0">
                  <a:schemeClr val="bg1"/>
                </a:gs>
                <a:gs pos="100000">
                  <a:srgbClr val="C7C7C7"/>
                </a:gs>
              </a:gsLst>
              <a:lin ang="13200000" scaled="0"/>
            </a:gradFill>
            <a:ln w="22225">
              <a:solidFill>
                <a:schemeClr val="bg1"/>
              </a:solidFill>
            </a:ln>
            <a:effectLst>
              <a:outerShdw blurRad="3937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53"/>
            <p:cNvSpPr txBox="1"/>
            <p:nvPr/>
          </p:nvSpPr>
          <p:spPr>
            <a:xfrm>
              <a:off x="4507717" y="2269218"/>
              <a:ext cx="1058274" cy="1323439"/>
            </a:xfrm>
            <a:prstGeom prst="rect">
              <a:avLst/>
            </a:prstGeom>
            <a:noFill/>
          </p:spPr>
          <p:txBody>
            <a:bodyPr wrap="square" rtlCol="0">
              <a:spAutoFit/>
            </a:bodyPr>
            <a:lstStyle/>
            <a:p>
              <a:pPr algn="ctr"/>
              <a:r>
                <a:rPr lang="en-US" altLang="zh-CN" sz="8000" b="1" dirty="0" smtClean="0">
                  <a:blipFill>
                    <a:blip r:embed="rId4"/>
                    <a:stretch>
                      <a:fillRect/>
                    </a:stretch>
                  </a:blipFill>
                  <a:latin typeface="Arial" panose="020B0604020202020204" pitchFamily="34" charset="0"/>
                  <a:cs typeface="Arial" panose="020B0604020202020204" pitchFamily="34" charset="0"/>
                </a:rPr>
                <a:t>0</a:t>
              </a:r>
              <a:endParaRPr lang="zh-CN" altLang="en-US" sz="8000" b="1" dirty="0">
                <a:blipFill>
                  <a:blip r:embed="rId4"/>
                  <a:stretch>
                    <a:fillRect/>
                  </a:stretch>
                </a:blipFill>
                <a:latin typeface="Arial" panose="020B0604020202020204" pitchFamily="34" charset="0"/>
                <a:cs typeface="Arial" panose="020B0604020202020204" pitchFamily="34" charset="0"/>
              </a:endParaRPr>
            </a:p>
          </p:txBody>
        </p:sp>
      </p:grpSp>
      <p:grpSp>
        <p:nvGrpSpPr>
          <p:cNvPr id="53" name="组合 52"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GrpSpPr/>
          <p:nvPr/>
        </p:nvGrpSpPr>
        <p:grpSpPr>
          <a:xfrm>
            <a:off x="6260735" y="2035320"/>
            <a:ext cx="1791239" cy="1791239"/>
            <a:chOff x="6260735" y="2035320"/>
            <a:chExt cx="1791239" cy="1791239"/>
          </a:xfrm>
        </p:grpSpPr>
        <p:sp>
          <p:nvSpPr>
            <p:cNvPr id="54" name="椭圆 53"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a:spLocks noChangeAspect="1"/>
            </p:cNvSpPr>
            <p:nvPr/>
          </p:nvSpPr>
          <p:spPr>
            <a:xfrm>
              <a:off x="6260735" y="2035320"/>
              <a:ext cx="1791239" cy="1791239"/>
            </a:xfrm>
            <a:prstGeom prst="ellipse">
              <a:avLst/>
            </a:prstGeom>
            <a:gradFill>
              <a:gsLst>
                <a:gs pos="0">
                  <a:schemeClr val="bg1"/>
                </a:gs>
                <a:gs pos="100000">
                  <a:srgbClr val="C7C7C7"/>
                </a:gs>
              </a:gsLst>
              <a:lin ang="13200000" scaled="0"/>
            </a:gradFill>
            <a:ln w="22225">
              <a:solidFill>
                <a:schemeClr val="bg1"/>
              </a:solidFill>
            </a:ln>
            <a:effectLst>
              <a:outerShdw blurRad="3937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3"/>
            <p:cNvSpPr txBox="1"/>
            <p:nvPr/>
          </p:nvSpPr>
          <p:spPr>
            <a:xfrm>
              <a:off x="6601542" y="2269217"/>
              <a:ext cx="1058274" cy="1322070"/>
            </a:xfrm>
            <a:prstGeom prst="rect">
              <a:avLst/>
            </a:prstGeom>
            <a:noFill/>
          </p:spPr>
          <p:txBody>
            <a:bodyPr wrap="square" rtlCol="0">
              <a:spAutoFit/>
            </a:bodyPr>
            <a:lstStyle/>
            <a:p>
              <a:pPr algn="ctr"/>
              <a:r>
                <a:rPr lang="en-US" altLang="zh-CN" sz="8000" b="1" dirty="0">
                  <a:blipFill>
                    <a:blip r:embed="rId8"/>
                    <a:stretch>
                      <a:fillRect/>
                    </a:stretch>
                  </a:blipFill>
                  <a:latin typeface="Arial" panose="020B0604020202020204" pitchFamily="34" charset="0"/>
                  <a:cs typeface="Arial" panose="020B0604020202020204" pitchFamily="34" charset="0"/>
                </a:rPr>
                <a:t>X</a:t>
              </a:r>
              <a:endParaRPr lang="en-US" altLang="zh-CN" sz="8000" b="1" dirty="0">
                <a:blipFill>
                  <a:blip r:embed="rId8"/>
                  <a:stretch>
                    <a:fillRect/>
                  </a:stretch>
                </a:blipFill>
                <a:latin typeface="Arial" panose="020B0604020202020204" pitchFamily="34" charset="0"/>
                <a:cs typeface="Arial" panose="020B0604020202020204" pitchFamily="34" charset="0"/>
              </a:endParaRPr>
            </a:p>
          </p:txBody>
        </p:sp>
      </p:grpSp>
      <p:grpSp>
        <p:nvGrpSpPr>
          <p:cNvPr id="56" name="组合 55"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GrpSpPr/>
          <p:nvPr/>
        </p:nvGrpSpPr>
        <p:grpSpPr>
          <a:xfrm>
            <a:off x="8364831" y="2044867"/>
            <a:ext cx="1791239" cy="1791239"/>
            <a:chOff x="8364831" y="2044867"/>
            <a:chExt cx="1791239" cy="1791239"/>
          </a:xfrm>
        </p:grpSpPr>
        <p:sp>
          <p:nvSpPr>
            <p:cNvPr id="57" name="椭圆 5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a:spLocks noChangeAspect="1"/>
            </p:cNvSpPr>
            <p:nvPr/>
          </p:nvSpPr>
          <p:spPr>
            <a:xfrm>
              <a:off x="8364831" y="2044867"/>
              <a:ext cx="1791239" cy="1791239"/>
            </a:xfrm>
            <a:prstGeom prst="ellipse">
              <a:avLst/>
            </a:prstGeom>
            <a:gradFill>
              <a:gsLst>
                <a:gs pos="0">
                  <a:schemeClr val="bg1"/>
                </a:gs>
                <a:gs pos="100000">
                  <a:srgbClr val="C7C7C7"/>
                </a:gs>
              </a:gsLst>
              <a:lin ang="13200000" scaled="0"/>
            </a:gradFill>
            <a:ln w="22225">
              <a:solidFill>
                <a:schemeClr val="bg1"/>
              </a:solidFill>
            </a:ln>
            <a:effectLst>
              <a:outerShdw blurRad="3937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3"/>
            <p:cNvSpPr txBox="1"/>
            <p:nvPr/>
          </p:nvSpPr>
          <p:spPr>
            <a:xfrm>
              <a:off x="8736449" y="2269216"/>
              <a:ext cx="1058274" cy="1322070"/>
            </a:xfrm>
            <a:prstGeom prst="rect">
              <a:avLst/>
            </a:prstGeom>
            <a:noFill/>
          </p:spPr>
          <p:txBody>
            <a:bodyPr wrap="square" rtlCol="0">
              <a:spAutoFit/>
            </a:bodyPr>
            <a:lstStyle/>
            <a:p>
              <a:pPr algn="ctr"/>
              <a:r>
                <a:rPr lang="en-US" altLang="zh-CN" sz="8000" b="1" dirty="0">
                  <a:blipFill>
                    <a:blip r:embed="rId6"/>
                    <a:stretch>
                      <a:fillRect/>
                    </a:stretch>
                  </a:blipFill>
                  <a:latin typeface="Arial" panose="020B0604020202020204" pitchFamily="34" charset="0"/>
                  <a:cs typeface="Arial" panose="020B0604020202020204" pitchFamily="34" charset="0"/>
                </a:rPr>
                <a:t>X</a:t>
              </a:r>
              <a:endParaRPr lang="en-US" altLang="zh-CN" sz="8000" b="1" dirty="0">
                <a:blipFill>
                  <a:blip r:embed="rId6"/>
                  <a:stretch>
                    <a:fillRect/>
                  </a:stretch>
                </a:blipFill>
                <a:latin typeface="Arial" panose="020B0604020202020204" pitchFamily="34" charset="0"/>
                <a:cs typeface="Arial" panose="020B0604020202020204" pitchFamily="34" charset="0"/>
              </a:endParaRPr>
            </a:p>
          </p:txBody>
        </p:sp>
      </p:grpSp>
      <p:grpSp>
        <p:nvGrpSpPr>
          <p:cNvPr id="59" name="组合 58"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GrpSpPr/>
          <p:nvPr/>
        </p:nvGrpSpPr>
        <p:grpSpPr>
          <a:xfrm>
            <a:off x="1809677" y="5047540"/>
            <a:ext cx="8635983" cy="1072497"/>
            <a:chOff x="1790169" y="4571905"/>
            <a:chExt cx="8635983" cy="1072497"/>
          </a:xfrm>
        </p:grpSpPr>
        <p:sp>
          <p:nvSpPr>
            <p:cNvPr id="60" name="圆角矩形 59"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bwMode="auto">
            <a:xfrm flipH="1">
              <a:off x="1790169" y="4571905"/>
              <a:ext cx="8635983" cy="1072497"/>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61" name="文本框 60"/>
            <p:cNvSpPr txBox="1"/>
            <p:nvPr/>
          </p:nvSpPr>
          <p:spPr>
            <a:xfrm flipH="1">
              <a:off x="2189283" y="4705327"/>
              <a:ext cx="7922362" cy="830997"/>
            </a:xfrm>
            <a:prstGeom prst="rect">
              <a:avLst/>
            </a:prstGeom>
            <a:noFill/>
          </p:spPr>
          <p:txBody>
            <a:bodyPr wrap="none" rtlCol="0">
              <a:spAutoFit/>
            </a:bodyPr>
            <a:lstStyle/>
            <a:p>
              <a:r>
                <a:rPr lang="zh-CN" altLang="en-US" sz="4800" b="1" dirty="0" smtClean="0">
                  <a:solidFill>
                    <a:schemeClr val="tx1">
                      <a:lumMod val="65000"/>
                      <a:lumOff val="35000"/>
                    </a:schemeClr>
                  </a:solidFill>
                  <a:latin typeface="微软雅黑" panose="020B0503020204020204" pitchFamily="34" charset="-122"/>
                  <a:ea typeface="微软雅黑" panose="020B0503020204020204" pitchFamily="34" charset="-122"/>
                </a:rPr>
                <a:t>多彩低面立体工作述职报告</a:t>
              </a:r>
              <a:r>
                <a:rPr lang="en-US" altLang="zh-CN" sz="4800" b="1"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4400" b="1" dirty="0" smtClean="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sz="2000" dirty="0">
                <a:solidFill>
                  <a:schemeClr val="tx1">
                    <a:lumMod val="65000"/>
                    <a:lumOff val="35000"/>
                  </a:schemeClr>
                </a:solidFill>
                <a:latin typeface="Gulim" panose="020B0600000101010101" pitchFamily="34" charset="-127"/>
                <a:ea typeface="Gulim" panose="020B0600000101010101" pitchFamily="34" charset="-127"/>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4500" advClick="0" advTm="0">
        <p15:prstTrans prst="curtains"/>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400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ppt_x"/>
                                          </p:val>
                                        </p:tav>
                                        <p:tav tm="100000">
                                          <p:val>
                                            <p:strVal val="#ppt_x"/>
                                          </p:val>
                                        </p:tav>
                                      </p:tavLst>
                                    </p:anim>
                                    <p:anim calcmode="lin" valueType="num">
                                      <p:cBhvr additive="base">
                                        <p:cTn id="8" dur="75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1" decel="44000" fill="hold" grpId="0" nodeType="withEffect">
                                  <p:stCondLst>
                                    <p:cond delay="25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ppt_x"/>
                                          </p:val>
                                        </p:tav>
                                        <p:tav tm="100000">
                                          <p:val>
                                            <p:strVal val="#ppt_x"/>
                                          </p:val>
                                        </p:tav>
                                      </p:tavLst>
                                    </p:anim>
                                    <p:anim calcmode="lin" valueType="num">
                                      <p:cBhvr additive="base">
                                        <p:cTn id="12" dur="75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4" decel="44000" fill="hold" grpId="0" nodeType="withEffect">
                                  <p:stCondLst>
                                    <p:cond delay="5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750" fill="hold"/>
                                        <p:tgtEl>
                                          <p:spTgt spid="41"/>
                                        </p:tgtEl>
                                        <p:attrNameLst>
                                          <p:attrName>ppt_x</p:attrName>
                                        </p:attrNameLst>
                                      </p:cBhvr>
                                      <p:tavLst>
                                        <p:tav tm="0">
                                          <p:val>
                                            <p:strVal val="#ppt_x"/>
                                          </p:val>
                                        </p:tav>
                                        <p:tav tm="100000">
                                          <p:val>
                                            <p:strVal val="#ppt_x"/>
                                          </p:val>
                                        </p:tav>
                                      </p:tavLst>
                                    </p:anim>
                                    <p:anim calcmode="lin" valueType="num">
                                      <p:cBhvr additive="base">
                                        <p:cTn id="16" dur="75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1" decel="44000" fill="hold" grpId="0" nodeType="withEffect">
                                  <p:stCondLst>
                                    <p:cond delay="75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750" fill="hold"/>
                                        <p:tgtEl>
                                          <p:spTgt spid="40"/>
                                        </p:tgtEl>
                                        <p:attrNameLst>
                                          <p:attrName>ppt_x</p:attrName>
                                        </p:attrNameLst>
                                      </p:cBhvr>
                                      <p:tavLst>
                                        <p:tav tm="0">
                                          <p:val>
                                            <p:strVal val="#ppt_x"/>
                                          </p:val>
                                        </p:tav>
                                        <p:tav tm="100000">
                                          <p:val>
                                            <p:strVal val="#ppt_x"/>
                                          </p:val>
                                        </p:tav>
                                      </p:tavLst>
                                    </p:anim>
                                    <p:anim calcmode="lin" valueType="num">
                                      <p:cBhvr additive="base">
                                        <p:cTn id="20" dur="750" fill="hold"/>
                                        <p:tgtEl>
                                          <p:spTgt spid="40"/>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3" presetClass="entr" presetSubtype="32"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strVal val="4*#ppt_w"/>
                                          </p:val>
                                        </p:tav>
                                        <p:tav tm="100000">
                                          <p:val>
                                            <p:strVal val="#ppt_w"/>
                                          </p:val>
                                        </p:tav>
                                      </p:tavLst>
                                    </p:anim>
                                    <p:anim calcmode="lin" valueType="num">
                                      <p:cBhvr>
                                        <p:cTn id="25" dur="750" fill="hold"/>
                                        <p:tgtEl>
                                          <p:spTgt spid="47"/>
                                        </p:tgtEl>
                                        <p:attrNameLst>
                                          <p:attrName>ppt_h</p:attrName>
                                        </p:attrNameLst>
                                      </p:cBhvr>
                                      <p:tavLst>
                                        <p:tav tm="0">
                                          <p:val>
                                            <p:strVal val="4*#ppt_h"/>
                                          </p:val>
                                        </p:tav>
                                        <p:tav tm="100000">
                                          <p:val>
                                            <p:strVal val="#ppt_h"/>
                                          </p:val>
                                        </p:tav>
                                      </p:tavLst>
                                    </p:anim>
                                  </p:childTnLst>
                                </p:cTn>
                              </p:par>
                              <p:par>
                                <p:cTn id="26" presetID="23" presetClass="entr" presetSubtype="32" fill="hold" nodeType="withEffect">
                                  <p:stCondLst>
                                    <p:cond delay="250"/>
                                  </p:stCondLst>
                                  <p:childTnLst>
                                    <p:set>
                                      <p:cBhvr>
                                        <p:cTn id="27" dur="1" fill="hold">
                                          <p:stCondLst>
                                            <p:cond delay="0"/>
                                          </p:stCondLst>
                                        </p:cTn>
                                        <p:tgtEl>
                                          <p:spTgt spid="50"/>
                                        </p:tgtEl>
                                        <p:attrNameLst>
                                          <p:attrName>style.visibility</p:attrName>
                                        </p:attrNameLst>
                                      </p:cBhvr>
                                      <p:to>
                                        <p:strVal val="visible"/>
                                      </p:to>
                                    </p:set>
                                    <p:anim calcmode="lin" valueType="num">
                                      <p:cBhvr>
                                        <p:cTn id="28" dur="750" fill="hold"/>
                                        <p:tgtEl>
                                          <p:spTgt spid="50"/>
                                        </p:tgtEl>
                                        <p:attrNameLst>
                                          <p:attrName>ppt_w</p:attrName>
                                        </p:attrNameLst>
                                      </p:cBhvr>
                                      <p:tavLst>
                                        <p:tav tm="0">
                                          <p:val>
                                            <p:strVal val="4*#ppt_w"/>
                                          </p:val>
                                        </p:tav>
                                        <p:tav tm="100000">
                                          <p:val>
                                            <p:strVal val="#ppt_w"/>
                                          </p:val>
                                        </p:tav>
                                      </p:tavLst>
                                    </p:anim>
                                    <p:anim calcmode="lin" valueType="num">
                                      <p:cBhvr>
                                        <p:cTn id="29" dur="750" fill="hold"/>
                                        <p:tgtEl>
                                          <p:spTgt spid="50"/>
                                        </p:tgtEl>
                                        <p:attrNameLst>
                                          <p:attrName>ppt_h</p:attrName>
                                        </p:attrNameLst>
                                      </p:cBhvr>
                                      <p:tavLst>
                                        <p:tav tm="0">
                                          <p:val>
                                            <p:strVal val="4*#ppt_h"/>
                                          </p:val>
                                        </p:tav>
                                        <p:tav tm="100000">
                                          <p:val>
                                            <p:strVal val="#ppt_h"/>
                                          </p:val>
                                        </p:tav>
                                      </p:tavLst>
                                    </p:anim>
                                  </p:childTnLst>
                                </p:cTn>
                              </p:par>
                              <p:par>
                                <p:cTn id="30" presetID="23" presetClass="entr" presetSubtype="32" fill="hold" nodeType="withEffect">
                                  <p:stCondLst>
                                    <p:cond delay="500"/>
                                  </p:stCondLst>
                                  <p:childTnLst>
                                    <p:set>
                                      <p:cBhvr>
                                        <p:cTn id="31" dur="1" fill="hold">
                                          <p:stCondLst>
                                            <p:cond delay="0"/>
                                          </p:stCondLst>
                                        </p:cTn>
                                        <p:tgtEl>
                                          <p:spTgt spid="53"/>
                                        </p:tgtEl>
                                        <p:attrNameLst>
                                          <p:attrName>style.visibility</p:attrName>
                                        </p:attrNameLst>
                                      </p:cBhvr>
                                      <p:to>
                                        <p:strVal val="visible"/>
                                      </p:to>
                                    </p:set>
                                    <p:anim calcmode="lin" valueType="num">
                                      <p:cBhvr>
                                        <p:cTn id="32" dur="750" fill="hold"/>
                                        <p:tgtEl>
                                          <p:spTgt spid="53"/>
                                        </p:tgtEl>
                                        <p:attrNameLst>
                                          <p:attrName>ppt_w</p:attrName>
                                        </p:attrNameLst>
                                      </p:cBhvr>
                                      <p:tavLst>
                                        <p:tav tm="0">
                                          <p:val>
                                            <p:strVal val="4*#ppt_w"/>
                                          </p:val>
                                        </p:tav>
                                        <p:tav tm="100000">
                                          <p:val>
                                            <p:strVal val="#ppt_w"/>
                                          </p:val>
                                        </p:tav>
                                      </p:tavLst>
                                    </p:anim>
                                    <p:anim calcmode="lin" valueType="num">
                                      <p:cBhvr>
                                        <p:cTn id="33" dur="750" fill="hold"/>
                                        <p:tgtEl>
                                          <p:spTgt spid="53"/>
                                        </p:tgtEl>
                                        <p:attrNameLst>
                                          <p:attrName>ppt_h</p:attrName>
                                        </p:attrNameLst>
                                      </p:cBhvr>
                                      <p:tavLst>
                                        <p:tav tm="0">
                                          <p:val>
                                            <p:strVal val="4*#ppt_h"/>
                                          </p:val>
                                        </p:tav>
                                        <p:tav tm="100000">
                                          <p:val>
                                            <p:strVal val="#ppt_h"/>
                                          </p:val>
                                        </p:tav>
                                      </p:tavLst>
                                    </p:anim>
                                  </p:childTnLst>
                                </p:cTn>
                              </p:par>
                              <p:par>
                                <p:cTn id="34" presetID="23" presetClass="entr" presetSubtype="32" fill="hold" nodeType="withEffect">
                                  <p:stCondLst>
                                    <p:cond delay="750"/>
                                  </p:stCondLst>
                                  <p:childTnLst>
                                    <p:set>
                                      <p:cBhvr>
                                        <p:cTn id="35" dur="1" fill="hold">
                                          <p:stCondLst>
                                            <p:cond delay="0"/>
                                          </p:stCondLst>
                                        </p:cTn>
                                        <p:tgtEl>
                                          <p:spTgt spid="56"/>
                                        </p:tgtEl>
                                        <p:attrNameLst>
                                          <p:attrName>style.visibility</p:attrName>
                                        </p:attrNameLst>
                                      </p:cBhvr>
                                      <p:to>
                                        <p:strVal val="visible"/>
                                      </p:to>
                                    </p:set>
                                    <p:anim calcmode="lin" valueType="num">
                                      <p:cBhvr>
                                        <p:cTn id="36" dur="750" fill="hold"/>
                                        <p:tgtEl>
                                          <p:spTgt spid="56"/>
                                        </p:tgtEl>
                                        <p:attrNameLst>
                                          <p:attrName>ppt_w</p:attrName>
                                        </p:attrNameLst>
                                      </p:cBhvr>
                                      <p:tavLst>
                                        <p:tav tm="0">
                                          <p:val>
                                            <p:strVal val="4*#ppt_w"/>
                                          </p:val>
                                        </p:tav>
                                        <p:tav tm="100000">
                                          <p:val>
                                            <p:strVal val="#ppt_w"/>
                                          </p:val>
                                        </p:tav>
                                      </p:tavLst>
                                    </p:anim>
                                    <p:anim calcmode="lin" valueType="num">
                                      <p:cBhvr>
                                        <p:cTn id="37" dur="750" fill="hold"/>
                                        <p:tgtEl>
                                          <p:spTgt spid="56"/>
                                        </p:tgtEl>
                                        <p:attrNameLst>
                                          <p:attrName>ppt_h</p:attrName>
                                        </p:attrNameLst>
                                      </p:cBhvr>
                                      <p:tavLst>
                                        <p:tav tm="0">
                                          <p:val>
                                            <p:strVal val="4*#ppt_h"/>
                                          </p:val>
                                        </p:tav>
                                        <p:tav tm="100000">
                                          <p:val>
                                            <p:strVal val="#ppt_h"/>
                                          </p:val>
                                        </p:tav>
                                      </p:tavLst>
                                    </p:anim>
                                  </p:childTnLst>
                                </p:cTn>
                              </p:par>
                            </p:childTnLst>
                          </p:cTn>
                        </p:par>
                        <p:par>
                          <p:cTn id="38" fill="hold">
                            <p:stCondLst>
                              <p:cond delay="2000"/>
                            </p:stCondLst>
                            <p:childTnLst>
                              <p:par>
                                <p:cTn id="39" presetID="26" presetClass="emph" presetSubtype="0" fill="hold" nodeType="afterEffect">
                                  <p:stCondLst>
                                    <p:cond delay="0"/>
                                  </p:stCondLst>
                                  <p:childTnLst>
                                    <p:animEffect transition="out" filter="fade">
                                      <p:cBhvr>
                                        <p:cTn id="40" dur="500" tmFilter="0, 0; .2, .5; .8, .5; 1, 0"/>
                                        <p:tgtEl>
                                          <p:spTgt spid="47"/>
                                        </p:tgtEl>
                                      </p:cBhvr>
                                    </p:animEffect>
                                    <p:animScale>
                                      <p:cBhvr>
                                        <p:cTn id="41" dur="250" autoRev="1" fill="hold"/>
                                        <p:tgtEl>
                                          <p:spTgt spid="47"/>
                                        </p:tgtEl>
                                      </p:cBhvr>
                                      <p:by x="105000" y="105000"/>
                                    </p:animScale>
                                  </p:childTnLst>
                                </p:cTn>
                              </p:par>
                              <p:par>
                                <p:cTn id="42" presetID="26" presetClass="emph" presetSubtype="0" fill="hold" nodeType="withEffect">
                                  <p:stCondLst>
                                    <p:cond delay="250"/>
                                  </p:stCondLst>
                                  <p:childTnLst>
                                    <p:animEffect transition="out" filter="fade">
                                      <p:cBhvr>
                                        <p:cTn id="43" dur="500" tmFilter="0, 0; .2, .5; .8, .5; 1, 0"/>
                                        <p:tgtEl>
                                          <p:spTgt spid="50"/>
                                        </p:tgtEl>
                                      </p:cBhvr>
                                    </p:animEffect>
                                    <p:animScale>
                                      <p:cBhvr>
                                        <p:cTn id="44" dur="250" autoRev="1" fill="hold"/>
                                        <p:tgtEl>
                                          <p:spTgt spid="50"/>
                                        </p:tgtEl>
                                      </p:cBhvr>
                                      <p:by x="105000" y="105000"/>
                                    </p:animScale>
                                  </p:childTnLst>
                                </p:cTn>
                              </p:par>
                              <p:par>
                                <p:cTn id="45" presetID="26" presetClass="emph" presetSubtype="0" fill="hold" nodeType="withEffect">
                                  <p:stCondLst>
                                    <p:cond delay="500"/>
                                  </p:stCondLst>
                                  <p:childTnLst>
                                    <p:animEffect transition="out" filter="fade">
                                      <p:cBhvr>
                                        <p:cTn id="46" dur="500" tmFilter="0, 0; .2, .5; .8, .5; 1, 0"/>
                                        <p:tgtEl>
                                          <p:spTgt spid="53"/>
                                        </p:tgtEl>
                                      </p:cBhvr>
                                    </p:animEffect>
                                    <p:animScale>
                                      <p:cBhvr>
                                        <p:cTn id="47" dur="250" autoRev="1" fill="hold"/>
                                        <p:tgtEl>
                                          <p:spTgt spid="53"/>
                                        </p:tgtEl>
                                      </p:cBhvr>
                                      <p:by x="105000" y="105000"/>
                                    </p:animScale>
                                  </p:childTnLst>
                                </p:cTn>
                              </p:par>
                              <p:par>
                                <p:cTn id="48" presetID="26" presetClass="emph" presetSubtype="0" fill="hold" nodeType="withEffect">
                                  <p:stCondLst>
                                    <p:cond delay="750"/>
                                  </p:stCondLst>
                                  <p:childTnLst>
                                    <p:animEffect transition="out" filter="fade">
                                      <p:cBhvr>
                                        <p:cTn id="49" dur="500" tmFilter="0, 0; .2, .5; .8, .5; 1, 0"/>
                                        <p:tgtEl>
                                          <p:spTgt spid="56"/>
                                        </p:tgtEl>
                                      </p:cBhvr>
                                    </p:animEffect>
                                    <p:animScale>
                                      <p:cBhvr>
                                        <p:cTn id="50" dur="250" autoRev="1" fill="hold"/>
                                        <p:tgtEl>
                                          <p:spTgt spid="56"/>
                                        </p:tgtEl>
                                      </p:cBhvr>
                                      <p:by x="105000" y="105000"/>
                                    </p:animScale>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10" presetClass="entr" presetSubtype="0" fill="hold" grpId="0" nodeType="withEffect">
                                  <p:stCondLst>
                                    <p:cond delay="25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par>
                                <p:cTn id="61" presetID="10" presetClass="entr" presetSubtype="0" fill="hold" grpId="0" nodeType="withEffect">
                                  <p:stCondLst>
                                    <p:cond delay="75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par>
                                <p:cTn id="64" presetID="10" presetClass="entr" presetSubtype="0" fill="hold" grpId="0" nodeType="withEffect">
                                  <p:stCondLst>
                                    <p:cond delay="100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childTnLst>
                          </p:cTn>
                        </p:par>
                        <p:par>
                          <p:cTn id="67" fill="hold">
                            <p:stCondLst>
                              <p:cond delay="3000"/>
                            </p:stCondLst>
                            <p:childTnLst>
                              <p:par>
                                <p:cTn id="68" presetID="25" presetClass="entr" presetSubtype="0" fill="hold" nodeType="afterEffect">
                                  <p:stCondLst>
                                    <p:cond delay="0"/>
                                  </p:stCondLst>
                                  <p:childTnLst>
                                    <p:set>
                                      <p:cBhvr>
                                        <p:cTn id="69" dur="1" fill="hold">
                                          <p:stCondLst>
                                            <p:cond delay="0"/>
                                          </p:stCondLst>
                                        </p:cTn>
                                        <p:tgtEl>
                                          <p:spTgt spid="59"/>
                                        </p:tgtEl>
                                        <p:attrNameLst>
                                          <p:attrName>style.visibility</p:attrName>
                                        </p:attrNameLst>
                                      </p:cBhvr>
                                      <p:to>
                                        <p:strVal val="visible"/>
                                      </p:to>
                                    </p:set>
                                    <p:anim calcmode="lin" valueType="num">
                                      <p:cBhvr>
                                        <p:cTn id="70"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73" dur="1000" fill="hold"/>
                                        <p:tgtEl>
                                          <p:spTgt spid="59"/>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59"/>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5976439" y="5843456"/>
            <a:ext cx="706079" cy="706079"/>
            <a:chOff x="6588983" y="2230703"/>
            <a:chExt cx="533400" cy="533400"/>
          </a:xfrm>
        </p:grpSpPr>
        <p:sp>
          <p:nvSpPr>
            <p:cNvPr id="10" name="椭圆 9"/>
            <p:cNvSpPr/>
            <p:nvPr/>
          </p:nvSpPr>
          <p:spPr>
            <a:xfrm>
              <a:off x="6588983" y="2230703"/>
              <a:ext cx="533400" cy="533400"/>
            </a:xfrm>
            <a:prstGeom prst="ellipse">
              <a:avLst/>
            </a:prstGeom>
            <a:blipFill>
              <a:blip r:embed="rId2"/>
              <a:stretch>
                <a:fillRect/>
              </a:stretch>
            </a:bli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ctr"/>
              <a:endParaRPr lang="zh-CN" altLang="en-US" sz="1865" dirty="0">
                <a:solidFill>
                  <a:prstClr val="white"/>
                </a:solidFill>
                <a:latin typeface="Arial" panose="020B0604020202020204" pitchFamily="34" charset="0"/>
                <a:cs typeface="Arial" panose="020B0604020202020204" pitchFamily="34" charset="0"/>
              </a:endParaRPr>
            </a:p>
          </p:txBody>
        </p:sp>
        <p:sp>
          <p:nvSpPr>
            <p:cNvPr id="11" name="矩形 10"/>
            <p:cNvSpPr/>
            <p:nvPr/>
          </p:nvSpPr>
          <p:spPr>
            <a:xfrm>
              <a:off x="6602998" y="2276591"/>
              <a:ext cx="517192" cy="404561"/>
            </a:xfrm>
            <a:prstGeom prst="rect">
              <a:avLst/>
            </a:prstGeom>
            <a:noFill/>
          </p:spPr>
          <p:txBody>
            <a:bodyPr wrap="square" rtlCol="0" anchor="ctr">
              <a:spAutoFit/>
            </a:bodyPr>
            <a:lstStyle/>
            <a:p>
              <a:pPr algn="ctr" defTabSz="914400" fontAlgn="ctr">
                <a:lnSpc>
                  <a:spcPct val="120000"/>
                </a:lnSpc>
              </a:pPr>
              <a:r>
                <a:rPr lang="en-US" altLang="zh-CN" sz="2400" dirty="0">
                  <a:solidFill>
                    <a:prstClr val="white"/>
                  </a:solidFill>
                  <a:latin typeface="Arial" panose="020B0604020202020204" pitchFamily="34" charset="0"/>
                  <a:cs typeface="Arial" panose="020B0604020202020204" pitchFamily="34" charset="0"/>
                </a:rPr>
                <a:t>02</a:t>
              </a:r>
              <a:endParaRPr lang="zh-CN" altLang="en-US" sz="2400" dirty="0">
                <a:solidFill>
                  <a:prstClr val="white"/>
                </a:solidFill>
                <a:latin typeface="Arial" panose="020B0604020202020204" pitchFamily="34" charset="0"/>
                <a:cs typeface="Arial" panose="020B0604020202020204" pitchFamily="34" charset="0"/>
              </a:endParaRPr>
            </a:p>
          </p:txBody>
        </p:sp>
      </p:grpSp>
      <p:grpSp>
        <p:nvGrpSpPr>
          <p:cNvPr id="12" name="组合 11"/>
          <p:cNvGrpSpPr/>
          <p:nvPr/>
        </p:nvGrpSpPr>
        <p:grpSpPr>
          <a:xfrm>
            <a:off x="1794132" y="1751161"/>
            <a:ext cx="3738195" cy="657989"/>
            <a:chOff x="1794132" y="1751161"/>
            <a:chExt cx="3738195" cy="657989"/>
          </a:xfrm>
        </p:grpSpPr>
        <p:sp>
          <p:nvSpPr>
            <p:cNvPr id="13" name="矩形 12"/>
            <p:cNvSpPr/>
            <p:nvPr/>
          </p:nvSpPr>
          <p:spPr>
            <a:xfrm>
              <a:off x="1794132" y="1751161"/>
              <a:ext cx="3738195" cy="657989"/>
            </a:xfrm>
            <a:prstGeom prst="rect">
              <a:avLst/>
            </a:prstGeom>
            <a:gradFill>
              <a:gsLst>
                <a:gs pos="0">
                  <a:schemeClr val="bg1"/>
                </a:gs>
                <a:gs pos="100000">
                  <a:schemeClr val="bg1">
                    <a:lumMod val="85000"/>
                  </a:schemeClr>
                </a:gs>
              </a:gsLst>
              <a:lin ang="13200000" scaled="0"/>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301408" y="1875269"/>
              <a:ext cx="2031307" cy="461657"/>
            </a:xfrm>
            <a:prstGeom prst="rect">
              <a:avLst/>
            </a:prstGeom>
          </p:spPr>
          <p:txBody>
            <a:bodyPr wrap="none" lIns="91431" tIns="45716" rIns="91431" bIns="45716">
              <a:spAutoFit/>
            </a:bodyPr>
            <a:lstStyle/>
            <a:p>
              <a:pPr algn="r" defTabSz="914400"/>
              <a:r>
                <a:rPr lang="zh-CN" altLang="en-US" sz="2400" b="1" dirty="0">
                  <a:solidFill>
                    <a:srgbClr val="1464A7"/>
                  </a:solidFill>
                  <a:latin typeface="微软雅黑" panose="020B0503020204020204" pitchFamily="34" charset="-122"/>
                  <a:ea typeface="微软雅黑" panose="020B0503020204020204" pitchFamily="34" charset="-122"/>
                </a:rPr>
                <a:t>添加项目名称</a:t>
              </a:r>
              <a:endParaRPr lang="en-US" altLang="zh-CN" sz="2400" b="1" dirty="0">
                <a:solidFill>
                  <a:srgbClr val="1464A7"/>
                </a:solidFill>
                <a:latin typeface="微软雅黑" panose="020B0503020204020204" pitchFamily="34" charset="-122"/>
                <a:ea typeface="微软雅黑" panose="020B0503020204020204" pitchFamily="34" charset="-122"/>
              </a:endParaRPr>
            </a:p>
          </p:txBody>
        </p:sp>
      </p:grpSp>
      <p:sp>
        <p:nvSpPr>
          <p:cNvPr id="15" name="矩形 47"/>
          <p:cNvSpPr>
            <a:spLocks noChangeArrowheads="1"/>
          </p:cNvSpPr>
          <p:nvPr/>
        </p:nvSpPr>
        <p:spPr bwMode="auto">
          <a:xfrm>
            <a:off x="1717196" y="5185539"/>
            <a:ext cx="3846795"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400" dirty="0">
                <a:solidFill>
                  <a:prstClr val="black">
                    <a:lumMod val="65000"/>
                    <a:lumOff val="35000"/>
                  </a:prstClr>
                </a:solidFill>
                <a:sym typeface="微软雅黑" panose="020B0503020204020204" pitchFamily="34" charset="-122"/>
              </a:rPr>
              <a:t>在此录入上述图表的描述说明，在此录入上述图表的描述说明，在此录入上述图表的描述说明，在此录入上述图表的描述说明。</a:t>
            </a:r>
            <a:endParaRPr lang="zh-CN" altLang="en-US" sz="1400" dirty="0">
              <a:solidFill>
                <a:prstClr val="black">
                  <a:lumMod val="65000"/>
                  <a:lumOff val="35000"/>
                </a:prstClr>
              </a:solidFill>
              <a:sym typeface="微软雅黑" panose="020B0503020204020204" pitchFamily="34" charset="-122"/>
            </a:endParaRPr>
          </a:p>
        </p:txBody>
      </p:sp>
      <p:sp>
        <p:nvSpPr>
          <p:cNvPr id="16" name="矩形 15"/>
          <p:cNvSpPr/>
          <p:nvPr/>
        </p:nvSpPr>
        <p:spPr>
          <a:xfrm>
            <a:off x="1794133" y="2582385"/>
            <a:ext cx="3692923" cy="2393313"/>
          </a:xfrm>
          <a:prstGeom prst="rect">
            <a:avLst/>
          </a:prstGeom>
          <a:blipFill>
            <a:blip r:embed="rId3"/>
            <a:srcRect/>
            <a:stretch>
              <a:fillRect l="1" r="1"/>
            </a:stretch>
          </a:blipFill>
          <a:ln w="38100">
            <a:solidFill>
              <a:srgbClr val="0E4E8E"/>
            </a:solidFill>
          </a:ln>
        </p:spPr>
        <p:style>
          <a:lnRef idx="2">
            <a:schemeClr val="accent1">
              <a:shade val="50000"/>
            </a:schemeClr>
          </a:lnRef>
          <a:fillRef idx="1">
            <a:schemeClr val="accent1"/>
          </a:fillRef>
          <a:effectRef idx="0">
            <a:schemeClr val="accent1"/>
          </a:effectRef>
          <a:fontRef idx="minor">
            <a:schemeClr val="lt1"/>
          </a:fontRef>
        </p:style>
        <p:txBody>
          <a:bodyPr lIns="91435" tIns="45716" rIns="91435" bIns="45716" rtlCol="0" anchor="ctr"/>
          <a:lstStyle/>
          <a:p>
            <a:pPr algn="ctr" defTabSz="914400"/>
            <a:endParaRPr lang="zh-CN" altLang="en-US" sz="1865">
              <a:solidFill>
                <a:prstClr val="white"/>
              </a:solidFill>
            </a:endParaRPr>
          </a:p>
        </p:txBody>
      </p:sp>
      <p:sp>
        <p:nvSpPr>
          <p:cNvPr id="17" name="矩形 16"/>
          <p:cNvSpPr/>
          <p:nvPr/>
        </p:nvSpPr>
        <p:spPr>
          <a:xfrm>
            <a:off x="6892459" y="3245407"/>
            <a:ext cx="3692923" cy="2393313"/>
          </a:xfrm>
          <a:prstGeom prst="rect">
            <a:avLst/>
          </a:prstGeom>
          <a:blipFill>
            <a:blip r:embed="rId4"/>
            <a:srcRect/>
            <a:stretch>
              <a:fillRect l="1" r="1"/>
            </a:stretch>
          </a:blipFill>
          <a:ln w="38100">
            <a:solidFill>
              <a:srgbClr val="F79718"/>
            </a:solidFill>
          </a:ln>
        </p:spPr>
        <p:style>
          <a:lnRef idx="2">
            <a:schemeClr val="accent1">
              <a:shade val="50000"/>
            </a:schemeClr>
          </a:lnRef>
          <a:fillRef idx="1">
            <a:schemeClr val="accent1"/>
          </a:fillRef>
          <a:effectRef idx="0">
            <a:schemeClr val="accent1"/>
          </a:effectRef>
          <a:fontRef idx="minor">
            <a:schemeClr val="lt1"/>
          </a:fontRef>
        </p:style>
        <p:txBody>
          <a:bodyPr lIns="91435" tIns="45716" rIns="91435" bIns="45716" rtlCol="0" anchor="ctr"/>
          <a:lstStyle/>
          <a:p>
            <a:pPr algn="ctr" defTabSz="914400"/>
            <a:endParaRPr lang="zh-CN" altLang="en-US" sz="1865">
              <a:solidFill>
                <a:prstClr val="white"/>
              </a:solidFill>
            </a:endParaRPr>
          </a:p>
        </p:txBody>
      </p:sp>
      <p:sp>
        <p:nvSpPr>
          <p:cNvPr id="18" name="矩形 47"/>
          <p:cNvSpPr>
            <a:spLocks noChangeArrowheads="1"/>
          </p:cNvSpPr>
          <p:nvPr/>
        </p:nvSpPr>
        <p:spPr bwMode="auto">
          <a:xfrm>
            <a:off x="6822393" y="2285023"/>
            <a:ext cx="3762989"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400" dirty="0">
                <a:solidFill>
                  <a:prstClr val="black">
                    <a:lumMod val="65000"/>
                    <a:lumOff val="35000"/>
                  </a:prstClr>
                </a:solidFill>
                <a:sym typeface="微软雅黑" panose="020B0503020204020204" pitchFamily="34" charset="-122"/>
              </a:rPr>
              <a:t>在此录入上述图表的描述说明，在此录入上述图表的描述说明，在此录入上述图表的描述说明，在此录入上述图表的描述说明。</a:t>
            </a:r>
            <a:endParaRPr lang="zh-CN" altLang="en-US" sz="1400" dirty="0">
              <a:solidFill>
                <a:prstClr val="black">
                  <a:lumMod val="65000"/>
                  <a:lumOff val="35000"/>
                </a:prstClr>
              </a:solidFill>
              <a:sym typeface="微软雅黑" panose="020B0503020204020204" pitchFamily="34" charset="-122"/>
            </a:endParaRPr>
          </a:p>
        </p:txBody>
      </p:sp>
      <p:grpSp>
        <p:nvGrpSpPr>
          <p:cNvPr id="19" name="组合 18"/>
          <p:cNvGrpSpPr/>
          <p:nvPr/>
        </p:nvGrpSpPr>
        <p:grpSpPr>
          <a:xfrm>
            <a:off x="6892457" y="5867502"/>
            <a:ext cx="3692925" cy="657989"/>
            <a:chOff x="6892457" y="5867502"/>
            <a:chExt cx="3692925" cy="657989"/>
          </a:xfrm>
        </p:grpSpPr>
        <p:sp>
          <p:nvSpPr>
            <p:cNvPr id="20" name="矩形 19"/>
            <p:cNvSpPr/>
            <p:nvPr/>
          </p:nvSpPr>
          <p:spPr>
            <a:xfrm flipH="1">
              <a:off x="6892457" y="5867502"/>
              <a:ext cx="3692925" cy="657989"/>
            </a:xfrm>
            <a:prstGeom prst="rect">
              <a:avLst/>
            </a:prstGeom>
            <a:gradFill>
              <a:gsLst>
                <a:gs pos="0">
                  <a:schemeClr val="bg1"/>
                </a:gs>
                <a:gs pos="100000">
                  <a:schemeClr val="bg1">
                    <a:lumMod val="85000"/>
                  </a:schemeClr>
                </a:gs>
              </a:gsLst>
              <a:lin ang="13200000" scaled="0"/>
            </a:grad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308543" y="5949483"/>
              <a:ext cx="2031307" cy="461657"/>
            </a:xfrm>
            <a:prstGeom prst="rect">
              <a:avLst/>
            </a:prstGeom>
          </p:spPr>
          <p:txBody>
            <a:bodyPr wrap="none" lIns="91431" tIns="45716" rIns="91431" bIns="45716">
              <a:spAutoFit/>
            </a:bodyPr>
            <a:lstStyle/>
            <a:p>
              <a:pPr defTabSz="914400"/>
              <a:r>
                <a:rPr lang="zh-CN" altLang="en-US" sz="2400" b="1" dirty="0">
                  <a:solidFill>
                    <a:srgbClr val="EE7B1C"/>
                  </a:solidFill>
                  <a:latin typeface="微软雅黑" panose="020B0503020204020204" pitchFamily="34" charset="-122"/>
                  <a:ea typeface="微软雅黑" panose="020B0503020204020204" pitchFamily="34" charset="-122"/>
                </a:rPr>
                <a:t>添加项目标题</a:t>
              </a:r>
              <a:endParaRPr lang="en-US" altLang="zh-CN" sz="2400" b="1" dirty="0">
                <a:solidFill>
                  <a:srgbClr val="EE7B1C"/>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746390" y="1753059"/>
            <a:ext cx="706079" cy="706079"/>
            <a:chOff x="6588983" y="2230703"/>
            <a:chExt cx="533400" cy="533400"/>
          </a:xfrm>
        </p:grpSpPr>
        <p:sp>
          <p:nvSpPr>
            <p:cNvPr id="23" name="椭圆 22"/>
            <p:cNvSpPr/>
            <p:nvPr/>
          </p:nvSpPr>
          <p:spPr>
            <a:xfrm>
              <a:off x="6588983" y="2230703"/>
              <a:ext cx="533400" cy="533400"/>
            </a:xfrm>
            <a:prstGeom prst="ellipse">
              <a:avLst/>
            </a:prstGeom>
            <a:blipFill>
              <a:blip r:embed="rId5"/>
              <a:stretch>
                <a:fillRect/>
              </a:stretch>
            </a:blip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ctr"/>
              <a:endParaRPr lang="zh-CN" altLang="en-US" sz="1865" dirty="0">
                <a:solidFill>
                  <a:prstClr val="white"/>
                </a:solidFill>
                <a:latin typeface="Arial" panose="020B0604020202020204" pitchFamily="34" charset="0"/>
                <a:cs typeface="Arial" panose="020B0604020202020204" pitchFamily="34" charset="0"/>
              </a:endParaRPr>
            </a:p>
          </p:txBody>
        </p:sp>
        <p:sp>
          <p:nvSpPr>
            <p:cNvPr id="24" name="矩形 23"/>
            <p:cNvSpPr/>
            <p:nvPr/>
          </p:nvSpPr>
          <p:spPr>
            <a:xfrm>
              <a:off x="6602998" y="2276591"/>
              <a:ext cx="517192" cy="404561"/>
            </a:xfrm>
            <a:prstGeom prst="rect">
              <a:avLst/>
            </a:prstGeom>
            <a:noFill/>
          </p:spPr>
          <p:txBody>
            <a:bodyPr wrap="square" rtlCol="0" anchor="ctr">
              <a:spAutoFit/>
            </a:bodyPr>
            <a:lstStyle/>
            <a:p>
              <a:pPr algn="ctr" defTabSz="914400" fontAlgn="ctr">
                <a:lnSpc>
                  <a:spcPct val="120000"/>
                </a:lnSpc>
              </a:pPr>
              <a:r>
                <a:rPr lang="en-US" altLang="zh-CN" sz="2400" dirty="0" smtClean="0">
                  <a:solidFill>
                    <a:prstClr val="white"/>
                  </a:solidFill>
                  <a:latin typeface="Arial" panose="020B0604020202020204" pitchFamily="34" charset="0"/>
                  <a:cs typeface="Arial" panose="020B0604020202020204" pitchFamily="34" charset="0"/>
                </a:rPr>
                <a:t>01</a:t>
              </a:r>
              <a:endParaRPr lang="zh-CN" altLang="en-US" sz="2400" dirty="0">
                <a:solidFill>
                  <a:prstClr val="white"/>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Scale>
                                      <p:cBhvr>
                                        <p:cTn id="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
                                        </p:tgtEl>
                                        <p:attrNameLst>
                                          <p:attrName>ppt_x</p:attrName>
                                          <p:attrName>ppt_y</p:attrName>
                                        </p:attrNameLst>
                                      </p:cBhvr>
                                    </p:animMotion>
                                    <p:animEffect transition="in" filter="fade">
                                      <p:cBhvr>
                                        <p:cTn id="9" dur="1000"/>
                                        <p:tgtEl>
                                          <p:spTgt spid="16"/>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5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Scale>
                                      <p:cBhvr>
                                        <p:cTn id="2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7"/>
                                        </p:tgtEl>
                                        <p:attrNameLst>
                                          <p:attrName>ppt_x</p:attrName>
                                          <p:attrName>ppt_y</p:attrName>
                                        </p:attrNameLst>
                                      </p:cBhvr>
                                    </p:animMotion>
                                    <p:animEffect transition="in" filter="fade">
                                      <p:cBhvr>
                                        <p:cTn id="29" dur="1000"/>
                                        <p:tgtEl>
                                          <p:spTgt spid="17"/>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3500"/>
                            </p:stCondLst>
                            <p:childTnLst>
                              <p:par>
                                <p:cTn id="41" presetID="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255905" y="2191247"/>
            <a:ext cx="2521195" cy="1772051"/>
            <a:chOff x="1255905" y="2191247"/>
            <a:chExt cx="2521195" cy="1772051"/>
          </a:xfrm>
        </p:grpSpPr>
        <p:sp>
          <p:nvSpPr>
            <p:cNvPr id="10" name="任意多边形 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255905" y="2704608"/>
              <a:ext cx="798289" cy="745329"/>
            </a:xfrm>
            <a:custGeom>
              <a:avLst/>
              <a:gdLst>
                <a:gd name="connsiteX0" fmla="*/ 439905 w 942326"/>
                <a:gd name="connsiteY0" fmla="*/ 0 h 879812"/>
                <a:gd name="connsiteX1" fmla="*/ 942326 w 942326"/>
                <a:gd name="connsiteY1" fmla="*/ 0 h 879812"/>
                <a:gd name="connsiteX2" fmla="*/ 942326 w 942326"/>
                <a:gd name="connsiteY2" fmla="*/ 106185 h 879812"/>
                <a:gd name="connsiteX3" fmla="*/ 448022 w 942326"/>
                <a:gd name="connsiteY3" fmla="*/ 106185 h 879812"/>
                <a:gd name="connsiteX4" fmla="*/ 448022 w 942326"/>
                <a:gd name="connsiteY4" fmla="*/ 106186 h 879812"/>
                <a:gd name="connsiteX5" fmla="*/ 413902 w 942326"/>
                <a:gd name="connsiteY5" fmla="*/ 107908 h 879812"/>
                <a:gd name="connsiteX6" fmla="*/ 114302 w 942326"/>
                <a:gd name="connsiteY6" fmla="*/ 439906 h 879812"/>
                <a:gd name="connsiteX7" fmla="*/ 448023 w 942326"/>
                <a:gd name="connsiteY7" fmla="*/ 773627 h 879812"/>
                <a:gd name="connsiteX8" fmla="*/ 448032 w 942326"/>
                <a:gd name="connsiteY8" fmla="*/ 773627 h 879812"/>
                <a:gd name="connsiteX9" fmla="*/ 942326 w 942326"/>
                <a:gd name="connsiteY9" fmla="*/ 773627 h 879812"/>
                <a:gd name="connsiteX10" fmla="*/ 942326 w 942326"/>
                <a:gd name="connsiteY10" fmla="*/ 879812 h 879812"/>
                <a:gd name="connsiteX11" fmla="*/ 439918 w 942326"/>
                <a:gd name="connsiteY11" fmla="*/ 879812 h 879812"/>
                <a:gd name="connsiteX12" fmla="*/ 439906 w 942326"/>
                <a:gd name="connsiteY12" fmla="*/ 879812 h 879812"/>
                <a:gd name="connsiteX13" fmla="*/ 0 w 942326"/>
                <a:gd name="connsiteY13" fmla="*/ 439906 h 879812"/>
                <a:gd name="connsiteX14" fmla="*/ 394928 w 942326"/>
                <a:gd name="connsiteY14" fmla="*/ 2272 h 879812"/>
                <a:gd name="connsiteX15" fmla="*/ 439905 w 942326"/>
                <a:gd name="connsiteY15" fmla="*/ 1 h 87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2326" h="879812">
                  <a:moveTo>
                    <a:pt x="439905" y="0"/>
                  </a:moveTo>
                  <a:lnTo>
                    <a:pt x="942326" y="0"/>
                  </a:lnTo>
                  <a:lnTo>
                    <a:pt x="942326" y="106185"/>
                  </a:lnTo>
                  <a:lnTo>
                    <a:pt x="448022" y="106185"/>
                  </a:lnTo>
                  <a:lnTo>
                    <a:pt x="448022" y="106186"/>
                  </a:lnTo>
                  <a:lnTo>
                    <a:pt x="413902" y="107908"/>
                  </a:lnTo>
                  <a:cubicBezTo>
                    <a:pt x="245621" y="124998"/>
                    <a:pt x="114302" y="267117"/>
                    <a:pt x="114302" y="439906"/>
                  </a:cubicBezTo>
                  <a:cubicBezTo>
                    <a:pt x="114302" y="624215"/>
                    <a:pt x="263714" y="773627"/>
                    <a:pt x="448023" y="773627"/>
                  </a:cubicBezTo>
                  <a:lnTo>
                    <a:pt x="448032" y="773627"/>
                  </a:lnTo>
                  <a:lnTo>
                    <a:pt x="942326" y="773627"/>
                  </a:lnTo>
                  <a:lnTo>
                    <a:pt x="942326" y="879812"/>
                  </a:lnTo>
                  <a:lnTo>
                    <a:pt x="439918" y="879812"/>
                  </a:lnTo>
                  <a:lnTo>
                    <a:pt x="439906" y="879812"/>
                  </a:lnTo>
                  <a:cubicBezTo>
                    <a:pt x="196952" y="879812"/>
                    <a:pt x="0" y="682860"/>
                    <a:pt x="0" y="439906"/>
                  </a:cubicBezTo>
                  <a:cubicBezTo>
                    <a:pt x="0" y="212138"/>
                    <a:pt x="173103" y="24799"/>
                    <a:pt x="394928" y="2272"/>
                  </a:cubicBezTo>
                  <a:lnTo>
                    <a:pt x="439905" y="1"/>
                  </a:lnTo>
                  <a:close/>
                </a:path>
              </a:pathLst>
            </a:custGeom>
            <a:blipFill>
              <a:blip r:embed="rId1"/>
              <a:stretch>
                <a:fillRect/>
              </a:stretch>
            </a:blipFill>
            <a:ln>
              <a:noFill/>
            </a:ln>
            <a:effectLst>
              <a:innerShdw blurRad="508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1" name="矩形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a:xfrm>
              <a:off x="2169538" y="2498130"/>
              <a:ext cx="1443074" cy="213481"/>
            </a:xfrm>
            <a:prstGeom prst="rect">
              <a:avLst/>
            </a:prstGeom>
            <a:blipFill>
              <a:blip r:embed="rId1"/>
              <a:stretch>
                <a:fillRect/>
              </a:stretch>
            </a:blipFill>
            <a:ln>
              <a:noFill/>
            </a:ln>
            <a:effectLst>
              <a:innerShdw blurRad="635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a:xfrm>
              <a:off x="2183331" y="3456453"/>
              <a:ext cx="1443074" cy="213481"/>
            </a:xfrm>
            <a:prstGeom prst="rect">
              <a:avLst/>
            </a:prstGeom>
            <a:blipFill>
              <a:blip r:embed="rId1"/>
              <a:stretch>
                <a:fillRect/>
              </a:stretch>
            </a:blipFill>
            <a:ln>
              <a:noFill/>
            </a:ln>
            <a:effectLst>
              <a:innerShdw blurRad="635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2005049" y="2191247"/>
              <a:ext cx="1772051" cy="1772051"/>
            </a:xfrm>
            <a:prstGeom prst="ellipse">
              <a:avLst/>
            </a:prstGeom>
            <a:noFill/>
            <a:ln w="190500">
              <a:gradFill>
                <a:gsLst>
                  <a:gs pos="0">
                    <a:srgbClr val="FAFBFB"/>
                  </a:gs>
                  <a:gs pos="100000">
                    <a:srgbClr val="D2D5D9"/>
                  </a:gs>
                </a:gsLst>
                <a:lin ang="5400000" scaled="1"/>
              </a:gradFill>
            </a:ln>
            <a:effectLst>
              <a:outerShdw blurRad="1143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4" name="椭圆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rot="21400420">
              <a:off x="2269181" y="2459266"/>
              <a:ext cx="439834" cy="517728"/>
            </a:xfrm>
            <a:prstGeom prst="ellipse">
              <a:avLst/>
            </a:prstGeom>
            <a:solidFill>
              <a:schemeClr val="bg1">
                <a:alpha val="6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5" name="文本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169538" y="2837951"/>
              <a:ext cx="1422184" cy="461665"/>
            </a:xfrm>
            <a:prstGeom prst="rect">
              <a:avLst/>
            </a:prstGeom>
            <a:noFill/>
            <a:effectLst/>
          </p:spPr>
          <p:txBody>
            <a:bodyPr wrap="none" rtlCol="0">
              <a:spAutoFit/>
            </a:bodyPr>
            <a:lstStyle/>
            <a:p>
              <a:r>
                <a:rPr lang="zh-CN" altLang="en-US" sz="2400" b="1" dirty="0" smtClean="0">
                  <a:solidFill>
                    <a:srgbClr val="B21216"/>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2400" b="1" dirty="0">
                <a:solidFill>
                  <a:srgbClr val="B21216"/>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16" name="组合 1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1542573" y="2939237"/>
              <a:ext cx="244873" cy="241455"/>
              <a:chOff x="6967126" y="4092464"/>
              <a:chExt cx="453105" cy="448433"/>
            </a:xfrm>
            <a:gradFill>
              <a:gsLst>
                <a:gs pos="0">
                  <a:srgbClr val="323369"/>
                </a:gs>
                <a:gs pos="100000">
                  <a:srgbClr val="01B6C9"/>
                </a:gs>
              </a:gsLst>
              <a:lin ang="3600000" scaled="0"/>
            </a:gradFill>
          </p:grpSpPr>
          <p:sp>
            <p:nvSpPr>
              <p:cNvPr id="17"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blipFill>
                <a:blip r:embed="rId1"/>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blipFill>
                <a:blip r:embed="rId1"/>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9" name="组合 18"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4685485" y="2188048"/>
            <a:ext cx="2521195" cy="1772051"/>
            <a:chOff x="4685485" y="2188048"/>
            <a:chExt cx="2521195" cy="1772051"/>
          </a:xfrm>
        </p:grpSpPr>
        <p:sp>
          <p:nvSpPr>
            <p:cNvPr id="20" name="任意多边形 1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4685485" y="2701408"/>
              <a:ext cx="798289" cy="745329"/>
            </a:xfrm>
            <a:custGeom>
              <a:avLst/>
              <a:gdLst>
                <a:gd name="connsiteX0" fmla="*/ 439905 w 942326"/>
                <a:gd name="connsiteY0" fmla="*/ 0 h 879812"/>
                <a:gd name="connsiteX1" fmla="*/ 942326 w 942326"/>
                <a:gd name="connsiteY1" fmla="*/ 0 h 879812"/>
                <a:gd name="connsiteX2" fmla="*/ 942326 w 942326"/>
                <a:gd name="connsiteY2" fmla="*/ 106185 h 879812"/>
                <a:gd name="connsiteX3" fmla="*/ 448022 w 942326"/>
                <a:gd name="connsiteY3" fmla="*/ 106185 h 879812"/>
                <a:gd name="connsiteX4" fmla="*/ 448022 w 942326"/>
                <a:gd name="connsiteY4" fmla="*/ 106186 h 879812"/>
                <a:gd name="connsiteX5" fmla="*/ 413902 w 942326"/>
                <a:gd name="connsiteY5" fmla="*/ 107908 h 879812"/>
                <a:gd name="connsiteX6" fmla="*/ 114302 w 942326"/>
                <a:gd name="connsiteY6" fmla="*/ 439906 h 879812"/>
                <a:gd name="connsiteX7" fmla="*/ 448023 w 942326"/>
                <a:gd name="connsiteY7" fmla="*/ 773627 h 879812"/>
                <a:gd name="connsiteX8" fmla="*/ 448032 w 942326"/>
                <a:gd name="connsiteY8" fmla="*/ 773627 h 879812"/>
                <a:gd name="connsiteX9" fmla="*/ 942326 w 942326"/>
                <a:gd name="connsiteY9" fmla="*/ 773627 h 879812"/>
                <a:gd name="connsiteX10" fmla="*/ 942326 w 942326"/>
                <a:gd name="connsiteY10" fmla="*/ 879812 h 879812"/>
                <a:gd name="connsiteX11" fmla="*/ 439918 w 942326"/>
                <a:gd name="connsiteY11" fmla="*/ 879812 h 879812"/>
                <a:gd name="connsiteX12" fmla="*/ 439906 w 942326"/>
                <a:gd name="connsiteY12" fmla="*/ 879812 h 879812"/>
                <a:gd name="connsiteX13" fmla="*/ 0 w 942326"/>
                <a:gd name="connsiteY13" fmla="*/ 439906 h 879812"/>
                <a:gd name="connsiteX14" fmla="*/ 394928 w 942326"/>
                <a:gd name="connsiteY14" fmla="*/ 2272 h 879812"/>
                <a:gd name="connsiteX15" fmla="*/ 439905 w 942326"/>
                <a:gd name="connsiteY15" fmla="*/ 1 h 87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2326" h="879812">
                  <a:moveTo>
                    <a:pt x="439905" y="0"/>
                  </a:moveTo>
                  <a:lnTo>
                    <a:pt x="942326" y="0"/>
                  </a:lnTo>
                  <a:lnTo>
                    <a:pt x="942326" y="106185"/>
                  </a:lnTo>
                  <a:lnTo>
                    <a:pt x="448022" y="106185"/>
                  </a:lnTo>
                  <a:lnTo>
                    <a:pt x="448022" y="106186"/>
                  </a:lnTo>
                  <a:lnTo>
                    <a:pt x="413902" y="107908"/>
                  </a:lnTo>
                  <a:cubicBezTo>
                    <a:pt x="245621" y="124998"/>
                    <a:pt x="114302" y="267117"/>
                    <a:pt x="114302" y="439906"/>
                  </a:cubicBezTo>
                  <a:cubicBezTo>
                    <a:pt x="114302" y="624215"/>
                    <a:pt x="263714" y="773627"/>
                    <a:pt x="448023" y="773627"/>
                  </a:cubicBezTo>
                  <a:lnTo>
                    <a:pt x="448032" y="773627"/>
                  </a:lnTo>
                  <a:lnTo>
                    <a:pt x="942326" y="773627"/>
                  </a:lnTo>
                  <a:lnTo>
                    <a:pt x="942326" y="879812"/>
                  </a:lnTo>
                  <a:lnTo>
                    <a:pt x="439918" y="879812"/>
                  </a:lnTo>
                  <a:lnTo>
                    <a:pt x="439906" y="879812"/>
                  </a:lnTo>
                  <a:cubicBezTo>
                    <a:pt x="196952" y="879812"/>
                    <a:pt x="0" y="682860"/>
                    <a:pt x="0" y="439906"/>
                  </a:cubicBezTo>
                  <a:cubicBezTo>
                    <a:pt x="0" y="212138"/>
                    <a:pt x="173103" y="24799"/>
                    <a:pt x="394928" y="2272"/>
                  </a:cubicBezTo>
                  <a:lnTo>
                    <a:pt x="439905" y="1"/>
                  </a:lnTo>
                  <a:close/>
                </a:path>
              </a:pathLst>
            </a:custGeom>
            <a:blipFill>
              <a:blip r:embed="rId2"/>
              <a:stretch>
                <a:fillRect/>
              </a:stretch>
            </a:blipFill>
            <a:ln>
              <a:noFill/>
            </a:ln>
            <a:effectLst>
              <a:innerShdw blurRad="508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1" name="矩形 2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a:xfrm>
              <a:off x="5599117" y="2494930"/>
              <a:ext cx="1443074" cy="213481"/>
            </a:xfrm>
            <a:prstGeom prst="rect">
              <a:avLst/>
            </a:prstGeom>
            <a:blipFill>
              <a:blip r:embed="rId2"/>
              <a:stretch>
                <a:fillRect/>
              </a:stretch>
            </a:blipFill>
            <a:ln>
              <a:noFill/>
            </a:ln>
            <a:effectLst>
              <a:innerShdw blurRad="635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a:xfrm>
              <a:off x="5612911" y="3453254"/>
              <a:ext cx="1443074" cy="213481"/>
            </a:xfrm>
            <a:prstGeom prst="rect">
              <a:avLst/>
            </a:prstGeom>
            <a:blipFill>
              <a:blip r:embed="rId2"/>
              <a:stretch>
                <a:fillRect/>
              </a:stretch>
            </a:blipFill>
            <a:ln>
              <a:noFill/>
            </a:ln>
            <a:effectLst>
              <a:innerShdw blurRad="635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5434629" y="2188048"/>
              <a:ext cx="1772051" cy="1772051"/>
            </a:xfrm>
            <a:prstGeom prst="ellipse">
              <a:avLst/>
            </a:prstGeom>
            <a:noFill/>
            <a:ln w="190500">
              <a:gradFill>
                <a:gsLst>
                  <a:gs pos="0">
                    <a:srgbClr val="FAFBFB"/>
                  </a:gs>
                  <a:gs pos="100000">
                    <a:srgbClr val="D2D5D9"/>
                  </a:gs>
                </a:gsLst>
                <a:lin ang="5400000" scaled="1"/>
              </a:gradFill>
            </a:ln>
            <a:effectLst>
              <a:outerShdw blurRad="1143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4" name="椭圆 2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rot="21400420">
              <a:off x="5698761" y="2456066"/>
              <a:ext cx="439834" cy="517728"/>
            </a:xfrm>
            <a:prstGeom prst="ellipse">
              <a:avLst/>
            </a:prstGeom>
            <a:solidFill>
              <a:schemeClr val="bg1">
                <a:alpha val="6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5" name="文本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635065" y="2819971"/>
              <a:ext cx="1422184" cy="461665"/>
            </a:xfrm>
            <a:prstGeom prst="rect">
              <a:avLst/>
            </a:prstGeom>
            <a:noFill/>
            <a:effectLst/>
          </p:spPr>
          <p:txBody>
            <a:bodyPr wrap="none" rtlCol="0">
              <a:spAutoFit/>
            </a:bodyPr>
            <a:lstStyle/>
            <a:p>
              <a:r>
                <a:rPr lang="zh-CN" altLang="en-US" sz="2400" b="1" dirty="0" smtClean="0">
                  <a:solidFill>
                    <a:srgbClr val="F8A118"/>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2400" b="1" dirty="0">
                <a:solidFill>
                  <a:srgbClr val="F8A118"/>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26" name="组合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4987584" y="2917460"/>
              <a:ext cx="254605" cy="286906"/>
              <a:chOff x="4994016" y="4872552"/>
              <a:chExt cx="406393" cy="459645"/>
            </a:xfrm>
            <a:gradFill>
              <a:gsLst>
                <a:gs pos="0">
                  <a:srgbClr val="323369"/>
                </a:gs>
                <a:gs pos="100000">
                  <a:srgbClr val="01B6C9"/>
                </a:gs>
              </a:gsLst>
              <a:lin ang="3600000" scaled="0"/>
            </a:gradFill>
          </p:grpSpPr>
          <p:sp>
            <p:nvSpPr>
              <p:cNvPr id="27"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rgbClr val="F8A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Oval 150"/>
              <p:cNvSpPr>
                <a:spLocks noChangeArrowheads="1"/>
              </p:cNvSpPr>
              <p:nvPr/>
            </p:nvSpPr>
            <p:spPr bwMode="auto">
              <a:xfrm>
                <a:off x="5091176" y="5199535"/>
                <a:ext cx="37370" cy="37370"/>
              </a:xfrm>
              <a:prstGeom prst="ellipse">
                <a:avLst/>
              </a:prstGeom>
              <a:solidFill>
                <a:srgbClr val="F8A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1" name="组合 30"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8103917" y="2188526"/>
            <a:ext cx="2521195" cy="1772051"/>
            <a:chOff x="8103917" y="2188526"/>
            <a:chExt cx="2521195" cy="1772051"/>
          </a:xfrm>
        </p:grpSpPr>
        <p:sp>
          <p:nvSpPr>
            <p:cNvPr id="36" name="任意多边形 3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8103917" y="2701886"/>
              <a:ext cx="798289" cy="745329"/>
            </a:xfrm>
            <a:custGeom>
              <a:avLst/>
              <a:gdLst>
                <a:gd name="connsiteX0" fmla="*/ 439905 w 942326"/>
                <a:gd name="connsiteY0" fmla="*/ 0 h 879812"/>
                <a:gd name="connsiteX1" fmla="*/ 942326 w 942326"/>
                <a:gd name="connsiteY1" fmla="*/ 0 h 879812"/>
                <a:gd name="connsiteX2" fmla="*/ 942326 w 942326"/>
                <a:gd name="connsiteY2" fmla="*/ 106185 h 879812"/>
                <a:gd name="connsiteX3" fmla="*/ 448022 w 942326"/>
                <a:gd name="connsiteY3" fmla="*/ 106185 h 879812"/>
                <a:gd name="connsiteX4" fmla="*/ 448022 w 942326"/>
                <a:gd name="connsiteY4" fmla="*/ 106186 h 879812"/>
                <a:gd name="connsiteX5" fmla="*/ 413902 w 942326"/>
                <a:gd name="connsiteY5" fmla="*/ 107908 h 879812"/>
                <a:gd name="connsiteX6" fmla="*/ 114302 w 942326"/>
                <a:gd name="connsiteY6" fmla="*/ 439906 h 879812"/>
                <a:gd name="connsiteX7" fmla="*/ 448023 w 942326"/>
                <a:gd name="connsiteY7" fmla="*/ 773627 h 879812"/>
                <a:gd name="connsiteX8" fmla="*/ 448032 w 942326"/>
                <a:gd name="connsiteY8" fmla="*/ 773627 h 879812"/>
                <a:gd name="connsiteX9" fmla="*/ 942326 w 942326"/>
                <a:gd name="connsiteY9" fmla="*/ 773627 h 879812"/>
                <a:gd name="connsiteX10" fmla="*/ 942326 w 942326"/>
                <a:gd name="connsiteY10" fmla="*/ 879812 h 879812"/>
                <a:gd name="connsiteX11" fmla="*/ 439918 w 942326"/>
                <a:gd name="connsiteY11" fmla="*/ 879812 h 879812"/>
                <a:gd name="connsiteX12" fmla="*/ 439906 w 942326"/>
                <a:gd name="connsiteY12" fmla="*/ 879812 h 879812"/>
                <a:gd name="connsiteX13" fmla="*/ 0 w 942326"/>
                <a:gd name="connsiteY13" fmla="*/ 439906 h 879812"/>
                <a:gd name="connsiteX14" fmla="*/ 394928 w 942326"/>
                <a:gd name="connsiteY14" fmla="*/ 2272 h 879812"/>
                <a:gd name="connsiteX15" fmla="*/ 439905 w 942326"/>
                <a:gd name="connsiteY15" fmla="*/ 1 h 87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2326" h="879812">
                  <a:moveTo>
                    <a:pt x="439905" y="0"/>
                  </a:moveTo>
                  <a:lnTo>
                    <a:pt x="942326" y="0"/>
                  </a:lnTo>
                  <a:lnTo>
                    <a:pt x="942326" y="106185"/>
                  </a:lnTo>
                  <a:lnTo>
                    <a:pt x="448022" y="106185"/>
                  </a:lnTo>
                  <a:lnTo>
                    <a:pt x="448022" y="106186"/>
                  </a:lnTo>
                  <a:lnTo>
                    <a:pt x="413902" y="107908"/>
                  </a:lnTo>
                  <a:cubicBezTo>
                    <a:pt x="245621" y="124998"/>
                    <a:pt x="114302" y="267117"/>
                    <a:pt x="114302" y="439906"/>
                  </a:cubicBezTo>
                  <a:cubicBezTo>
                    <a:pt x="114302" y="624215"/>
                    <a:pt x="263714" y="773627"/>
                    <a:pt x="448023" y="773627"/>
                  </a:cubicBezTo>
                  <a:lnTo>
                    <a:pt x="448032" y="773627"/>
                  </a:lnTo>
                  <a:lnTo>
                    <a:pt x="942326" y="773627"/>
                  </a:lnTo>
                  <a:lnTo>
                    <a:pt x="942326" y="879812"/>
                  </a:lnTo>
                  <a:lnTo>
                    <a:pt x="439918" y="879812"/>
                  </a:lnTo>
                  <a:lnTo>
                    <a:pt x="439906" y="879812"/>
                  </a:lnTo>
                  <a:cubicBezTo>
                    <a:pt x="196952" y="879812"/>
                    <a:pt x="0" y="682860"/>
                    <a:pt x="0" y="439906"/>
                  </a:cubicBezTo>
                  <a:cubicBezTo>
                    <a:pt x="0" y="212138"/>
                    <a:pt x="173103" y="24799"/>
                    <a:pt x="394928" y="2272"/>
                  </a:cubicBezTo>
                  <a:lnTo>
                    <a:pt x="439905" y="1"/>
                  </a:lnTo>
                  <a:close/>
                </a:path>
              </a:pathLst>
            </a:custGeom>
            <a:blipFill>
              <a:blip r:embed="rId3"/>
              <a:stretch>
                <a:fillRect/>
              </a:stretch>
            </a:blipFill>
            <a:ln>
              <a:noFill/>
            </a:ln>
            <a:effectLst>
              <a:innerShdw blurRad="508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37" name="矩形 3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a:xfrm>
              <a:off x="9017550" y="2495408"/>
              <a:ext cx="1443074" cy="213481"/>
            </a:xfrm>
            <a:prstGeom prst="rect">
              <a:avLst/>
            </a:prstGeom>
            <a:blipFill>
              <a:blip r:embed="rId3"/>
              <a:stretch>
                <a:fillRect/>
              </a:stretch>
            </a:blipFill>
            <a:ln>
              <a:noFill/>
            </a:ln>
            <a:effectLst>
              <a:innerShdw blurRad="635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a:xfrm>
              <a:off x="9031343" y="3453732"/>
              <a:ext cx="1443074" cy="213481"/>
            </a:xfrm>
            <a:prstGeom prst="rect">
              <a:avLst/>
            </a:prstGeom>
            <a:blipFill>
              <a:blip r:embed="rId3"/>
              <a:stretch>
                <a:fillRect/>
              </a:stretch>
            </a:blipFill>
            <a:ln>
              <a:noFill/>
            </a:ln>
            <a:effectLst>
              <a:innerShdw blurRad="635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8853061" y="2188526"/>
              <a:ext cx="1772051" cy="1772051"/>
            </a:xfrm>
            <a:prstGeom prst="ellipse">
              <a:avLst/>
            </a:prstGeom>
            <a:noFill/>
            <a:ln w="190500">
              <a:gradFill>
                <a:gsLst>
                  <a:gs pos="0">
                    <a:srgbClr val="FAFBFB"/>
                  </a:gs>
                  <a:gs pos="100000">
                    <a:srgbClr val="D2D5D9"/>
                  </a:gs>
                </a:gsLst>
                <a:lin ang="5400000" scaled="1"/>
              </a:gradFill>
            </a:ln>
            <a:effectLst>
              <a:outerShdw blurRad="1143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42" name="椭圆 4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rot="21400420">
              <a:off x="9117193" y="2456544"/>
              <a:ext cx="439834" cy="517728"/>
            </a:xfrm>
            <a:prstGeom prst="ellipse">
              <a:avLst/>
            </a:prstGeom>
            <a:solidFill>
              <a:schemeClr val="bg1">
                <a:alpha val="6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43" name="文本框 4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041788" y="2793870"/>
              <a:ext cx="1422184" cy="461665"/>
            </a:xfrm>
            <a:prstGeom prst="rect">
              <a:avLst/>
            </a:prstGeom>
            <a:noFill/>
            <a:effectLst/>
          </p:spPr>
          <p:txBody>
            <a:bodyPr wrap="none" rtlCol="0">
              <a:spAutoFit/>
            </a:bodyPr>
            <a:lstStyle/>
            <a:p>
              <a:r>
                <a:rPr lang="zh-CN" altLang="en-US" sz="2400" b="1" dirty="0" smtClean="0">
                  <a:solidFill>
                    <a:srgbClr val="1770B6"/>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2400" b="1" dirty="0">
                <a:solidFill>
                  <a:srgbClr val="1770B6"/>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44" name="组合 4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a:grpSpLocks noChangeAspect="1"/>
            </p:cNvGrpSpPr>
            <p:nvPr/>
          </p:nvGrpSpPr>
          <p:grpSpPr>
            <a:xfrm>
              <a:off x="8420317" y="2929006"/>
              <a:ext cx="250901" cy="279556"/>
              <a:chOff x="5999255" y="3275006"/>
              <a:chExt cx="402656" cy="450303"/>
            </a:xfrm>
            <a:gradFill>
              <a:gsLst>
                <a:gs pos="0">
                  <a:srgbClr val="323369"/>
                </a:gs>
                <a:gs pos="100000">
                  <a:srgbClr val="01B6C9"/>
                </a:gs>
              </a:gsLst>
              <a:lin ang="3600000" scaled="0"/>
            </a:gradFill>
          </p:grpSpPr>
          <p:sp>
            <p:nvSpPr>
              <p:cNvPr id="45"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1261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0490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1565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1261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50" name="文本框 4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425798" y="4585124"/>
            <a:ext cx="2738239" cy="1446550"/>
          </a:xfrm>
          <a:prstGeom prst="rect">
            <a:avLst/>
          </a:prstGeom>
          <a:noFill/>
          <a:effectLst/>
        </p:spPr>
        <p:txBody>
          <a:bodyPr wrap="square" rtlCol="0">
            <a:spAutoFit/>
          </a:bodyPr>
          <a:lstStyle/>
          <a:p>
            <a:r>
              <a:rPr lang="zh-CN" altLang="en-US" sz="2400" dirty="0" smtClean="0">
                <a:solidFill>
                  <a:srgbClr val="B21216"/>
                </a:solidFill>
                <a:latin typeface="微软雅黑" panose="020B0503020204020204" pitchFamily="34" charset="-122"/>
                <a:ea typeface="微软雅黑" panose="020B0503020204020204" pitchFamily="34" charset="-122"/>
              </a:rPr>
              <a:t>单击此处输入标题</a:t>
            </a:r>
            <a:endParaRPr lang="en-US" altLang="zh-CN" sz="2400" dirty="0" smtClean="0">
              <a:solidFill>
                <a:srgbClr val="B21216"/>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文本框 5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084629" y="4215792"/>
            <a:ext cx="2776261" cy="1938992"/>
          </a:xfrm>
          <a:prstGeom prst="rect">
            <a:avLst/>
          </a:prstGeom>
          <a:noFill/>
          <a:effectLst/>
        </p:spPr>
        <p:txBody>
          <a:bodyPr wrap="square" rtlCol="0">
            <a:spAutoFit/>
          </a:bodyPr>
          <a:lstStyle/>
          <a:p>
            <a:endParaRPr lang="en-US" altLang="zh-CN" sz="2400" dirty="0">
              <a:solidFill>
                <a:srgbClr val="E6423F"/>
              </a:solidFill>
              <a:latin typeface="微软雅黑" panose="020B0503020204020204" pitchFamily="34" charset="-122"/>
              <a:ea typeface="微软雅黑" panose="020B0503020204020204" pitchFamily="34" charset="-122"/>
            </a:endParaRPr>
          </a:p>
          <a:p>
            <a:r>
              <a:rPr lang="zh-CN" altLang="en-US" sz="2400" dirty="0" smtClean="0">
                <a:solidFill>
                  <a:srgbClr val="F8A118"/>
                </a:solidFill>
                <a:latin typeface="微软雅黑" panose="020B0503020204020204" pitchFamily="34" charset="-122"/>
                <a:ea typeface="微软雅黑" panose="020B0503020204020204" pitchFamily="34" charset="-122"/>
              </a:rPr>
              <a:t>单击此处输入标题</a:t>
            </a:r>
            <a:endParaRPr lang="en-US" altLang="zh-CN" sz="2400" dirty="0" smtClean="0">
              <a:solidFill>
                <a:srgbClr val="F8A118"/>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4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文本框 5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463395" y="4585124"/>
            <a:ext cx="2732295" cy="1446550"/>
          </a:xfrm>
          <a:prstGeom prst="rect">
            <a:avLst/>
          </a:prstGeom>
          <a:noFill/>
          <a:effectLst/>
        </p:spPr>
        <p:txBody>
          <a:bodyPr wrap="square" rtlCol="0">
            <a:spAutoFit/>
          </a:bodyPr>
          <a:lstStyle/>
          <a:p>
            <a:r>
              <a:rPr lang="zh-CN" altLang="en-US" sz="2400" dirty="0" smtClean="0">
                <a:solidFill>
                  <a:srgbClr val="1770B6"/>
                </a:solidFill>
                <a:latin typeface="微软雅黑" panose="020B0503020204020204" pitchFamily="34" charset="-122"/>
                <a:ea typeface="微软雅黑" panose="020B0503020204020204" pitchFamily="34" charset="-122"/>
              </a:rPr>
              <a:t>单击此处输入标题</a:t>
            </a:r>
            <a:endParaRPr lang="en-US" altLang="zh-CN" sz="2400" dirty="0" smtClean="0">
              <a:solidFill>
                <a:srgbClr val="1770B6"/>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4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decel="40000" fill="hold"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decel="40000"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750" fill="hold"/>
                                        <p:tgtEl>
                                          <p:spTgt spid="31"/>
                                        </p:tgtEl>
                                        <p:attrNameLst>
                                          <p:attrName>ppt_x</p:attrName>
                                        </p:attrNameLst>
                                      </p:cBhvr>
                                      <p:tavLst>
                                        <p:tav tm="0">
                                          <p:val>
                                            <p:strVal val="#ppt_x"/>
                                          </p:val>
                                        </p:tav>
                                        <p:tav tm="100000">
                                          <p:val>
                                            <p:strVal val="#ppt_x"/>
                                          </p:val>
                                        </p:tav>
                                      </p:tavLst>
                                    </p:anim>
                                    <p:anim calcmode="lin" valueType="num">
                                      <p:cBhvr additive="base">
                                        <p:cTn id="16" dur="750" fill="hold"/>
                                        <p:tgtEl>
                                          <p:spTgt spid="31"/>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4" decel="40000"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750" fill="hold"/>
                                        <p:tgtEl>
                                          <p:spTgt spid="50"/>
                                        </p:tgtEl>
                                        <p:attrNameLst>
                                          <p:attrName>ppt_x</p:attrName>
                                        </p:attrNameLst>
                                      </p:cBhvr>
                                      <p:tavLst>
                                        <p:tav tm="0">
                                          <p:val>
                                            <p:strVal val="#ppt_x"/>
                                          </p:val>
                                        </p:tav>
                                        <p:tav tm="100000">
                                          <p:val>
                                            <p:strVal val="#ppt_x"/>
                                          </p:val>
                                        </p:tav>
                                      </p:tavLst>
                                    </p:anim>
                                    <p:anim calcmode="lin" valueType="num">
                                      <p:cBhvr additive="base">
                                        <p:cTn id="21" dur="750" fill="hold"/>
                                        <p:tgtEl>
                                          <p:spTgt spid="50"/>
                                        </p:tgtEl>
                                        <p:attrNameLst>
                                          <p:attrName>ppt_y</p:attrName>
                                        </p:attrNameLst>
                                      </p:cBhvr>
                                      <p:tavLst>
                                        <p:tav tm="0">
                                          <p:val>
                                            <p:strVal val="1+#ppt_h/2"/>
                                          </p:val>
                                        </p:tav>
                                        <p:tav tm="100000">
                                          <p:val>
                                            <p:strVal val="#ppt_y"/>
                                          </p:val>
                                        </p:tav>
                                      </p:tavLst>
                                    </p:anim>
                                  </p:childTnLst>
                                </p:cTn>
                              </p:par>
                              <p:par>
                                <p:cTn id="22" presetID="2" presetClass="entr" presetSubtype="4" decel="40000" fill="hold" grpId="0" nodeType="withEffect">
                                  <p:stCondLst>
                                    <p:cond delay="25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750" fill="hold"/>
                                        <p:tgtEl>
                                          <p:spTgt spid="51"/>
                                        </p:tgtEl>
                                        <p:attrNameLst>
                                          <p:attrName>ppt_x</p:attrName>
                                        </p:attrNameLst>
                                      </p:cBhvr>
                                      <p:tavLst>
                                        <p:tav tm="0">
                                          <p:val>
                                            <p:strVal val="#ppt_x"/>
                                          </p:val>
                                        </p:tav>
                                        <p:tav tm="100000">
                                          <p:val>
                                            <p:strVal val="#ppt_x"/>
                                          </p:val>
                                        </p:tav>
                                      </p:tavLst>
                                    </p:anim>
                                    <p:anim calcmode="lin" valueType="num">
                                      <p:cBhvr additive="base">
                                        <p:cTn id="25" dur="750" fill="hold"/>
                                        <p:tgtEl>
                                          <p:spTgt spid="51"/>
                                        </p:tgtEl>
                                        <p:attrNameLst>
                                          <p:attrName>ppt_y</p:attrName>
                                        </p:attrNameLst>
                                      </p:cBhvr>
                                      <p:tavLst>
                                        <p:tav tm="0">
                                          <p:val>
                                            <p:strVal val="1+#ppt_h/2"/>
                                          </p:val>
                                        </p:tav>
                                        <p:tav tm="100000">
                                          <p:val>
                                            <p:strVal val="#ppt_y"/>
                                          </p:val>
                                        </p:tav>
                                      </p:tavLst>
                                    </p:anim>
                                  </p:childTnLst>
                                </p:cTn>
                              </p:par>
                              <p:par>
                                <p:cTn id="26" presetID="2" presetClass="entr" presetSubtype="4" decel="40000" fill="hold" grpId="0" nodeType="withEffect">
                                  <p:stCondLst>
                                    <p:cond delay="50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750" fill="hold"/>
                                        <p:tgtEl>
                                          <p:spTgt spid="52"/>
                                        </p:tgtEl>
                                        <p:attrNameLst>
                                          <p:attrName>ppt_x</p:attrName>
                                        </p:attrNameLst>
                                      </p:cBhvr>
                                      <p:tavLst>
                                        <p:tav tm="0">
                                          <p:val>
                                            <p:strVal val="#ppt_x"/>
                                          </p:val>
                                        </p:tav>
                                        <p:tav tm="100000">
                                          <p:val>
                                            <p:strVal val="#ppt_x"/>
                                          </p:val>
                                        </p:tav>
                                      </p:tavLst>
                                    </p:anim>
                                    <p:anim calcmode="lin" valueType="num">
                                      <p:cBhvr additive="base">
                                        <p:cTn id="29" dur="75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5114323" y="4511126"/>
            <a:ext cx="2099760" cy="2099760"/>
            <a:chOff x="5114323" y="4511126"/>
            <a:chExt cx="2099760" cy="2099760"/>
          </a:xfrm>
        </p:grpSpPr>
        <p:grpSp>
          <p:nvGrpSpPr>
            <p:cNvPr id="10" name="组合 9"/>
            <p:cNvGrpSpPr/>
            <p:nvPr/>
          </p:nvGrpSpPr>
          <p:grpSpPr>
            <a:xfrm>
              <a:off x="5114323" y="4511126"/>
              <a:ext cx="2099760" cy="2099760"/>
              <a:chOff x="7988061" y="3769744"/>
              <a:chExt cx="1725282" cy="1725282"/>
            </a:xfrm>
          </p:grpSpPr>
          <p:sp>
            <p:nvSpPr>
              <p:cNvPr id="16" name="同心圆 15"/>
              <p:cNvSpPr/>
              <p:nvPr/>
            </p:nvSpPr>
            <p:spPr>
              <a:xfrm>
                <a:off x="7988061" y="3769744"/>
                <a:ext cx="1725282" cy="1725282"/>
              </a:xfrm>
              <a:prstGeom prst="donut">
                <a:avLst/>
              </a:prstGeom>
              <a:blipFill>
                <a:blip r:embed="rId2"/>
                <a:stretch>
                  <a:fillRect/>
                </a:stretch>
              </a:blipFill>
              <a:ln>
                <a:no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8393502" y="4175185"/>
                <a:ext cx="914400" cy="914400"/>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Group 18"/>
            <p:cNvGrpSpPr>
              <a:grpSpLocks noChangeAspect="1"/>
            </p:cNvGrpSpPr>
            <p:nvPr/>
          </p:nvGrpSpPr>
          <p:grpSpPr bwMode="auto">
            <a:xfrm>
              <a:off x="5937532" y="5364557"/>
              <a:ext cx="453340" cy="392895"/>
              <a:chOff x="3525" y="1887"/>
              <a:chExt cx="630" cy="546"/>
            </a:xfrm>
            <a:solidFill>
              <a:schemeClr val="tx1">
                <a:lumMod val="65000"/>
                <a:lumOff val="35000"/>
              </a:schemeClr>
            </a:solidFill>
            <a:effectLst/>
          </p:grpSpPr>
          <p:sp>
            <p:nvSpPr>
              <p:cNvPr id="12" name="Freeform 19"/>
              <p:cNvSpPr/>
              <p:nvPr/>
            </p:nvSpPr>
            <p:spPr bwMode="auto">
              <a:xfrm>
                <a:off x="3623" y="2117"/>
                <a:ext cx="129" cy="227"/>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3" name="Freeform 20"/>
              <p:cNvSpPr/>
              <p:nvPr/>
            </p:nvSpPr>
            <p:spPr bwMode="auto">
              <a:xfrm>
                <a:off x="3809" y="2033"/>
                <a:ext cx="129" cy="311"/>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4" name="Freeform 21"/>
              <p:cNvSpPr/>
              <p:nvPr/>
            </p:nvSpPr>
            <p:spPr bwMode="auto">
              <a:xfrm>
                <a:off x="3997" y="1964"/>
                <a:ext cx="129" cy="380"/>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5" name="Freeform 22"/>
              <p:cNvSpPr/>
              <p:nvPr/>
            </p:nvSpPr>
            <p:spPr bwMode="auto">
              <a:xfrm>
                <a:off x="3525" y="1887"/>
                <a:ext cx="630" cy="546"/>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grpSp>
        <p:nvGrpSpPr>
          <p:cNvPr id="18" name="组合 17"/>
          <p:cNvGrpSpPr/>
          <p:nvPr/>
        </p:nvGrpSpPr>
        <p:grpSpPr>
          <a:xfrm>
            <a:off x="6653349" y="2086659"/>
            <a:ext cx="4589417" cy="2092726"/>
            <a:chOff x="6653349" y="1872343"/>
            <a:chExt cx="4055815" cy="2092726"/>
          </a:xfrm>
        </p:grpSpPr>
        <p:sp>
          <p:nvSpPr>
            <p:cNvPr id="19" name="任意多边形 18"/>
            <p:cNvSpPr/>
            <p:nvPr/>
          </p:nvSpPr>
          <p:spPr>
            <a:xfrm>
              <a:off x="6653349" y="1872343"/>
              <a:ext cx="3988525" cy="0"/>
            </a:xfrm>
            <a:custGeom>
              <a:avLst/>
              <a:gdLst>
                <a:gd name="connsiteX0" fmla="*/ 0 w 3988525"/>
                <a:gd name="connsiteY0" fmla="*/ 0 h 0"/>
                <a:gd name="connsiteX1" fmla="*/ 3988525 w 3988525"/>
                <a:gd name="connsiteY1" fmla="*/ 0 h 0"/>
              </a:gdLst>
              <a:ahLst/>
              <a:cxnLst>
                <a:cxn ang="0">
                  <a:pos x="connsiteX0" y="connsiteY0"/>
                </a:cxn>
                <a:cxn ang="0">
                  <a:pos x="connsiteX1" y="connsiteY1"/>
                </a:cxn>
              </a:cxnLst>
              <a:rect l="l" t="t" r="r" b="b"/>
              <a:pathLst>
                <a:path w="3988525">
                  <a:moveTo>
                    <a:pt x="0" y="0"/>
                  </a:moveTo>
                  <a:lnTo>
                    <a:pt x="3988525"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720639" y="3965069"/>
              <a:ext cx="3988525" cy="0"/>
            </a:xfrm>
            <a:custGeom>
              <a:avLst/>
              <a:gdLst>
                <a:gd name="connsiteX0" fmla="*/ 0 w 3988525"/>
                <a:gd name="connsiteY0" fmla="*/ 0 h 0"/>
                <a:gd name="connsiteX1" fmla="*/ 3988525 w 3988525"/>
                <a:gd name="connsiteY1" fmla="*/ 0 h 0"/>
              </a:gdLst>
              <a:ahLst/>
              <a:cxnLst>
                <a:cxn ang="0">
                  <a:pos x="connsiteX0" y="connsiteY0"/>
                </a:cxn>
                <a:cxn ang="0">
                  <a:pos x="connsiteX1" y="connsiteY1"/>
                </a:cxn>
              </a:cxnLst>
              <a:rect l="l" t="t" r="r" b="b"/>
              <a:pathLst>
                <a:path w="3988525">
                  <a:moveTo>
                    <a:pt x="0" y="0"/>
                  </a:moveTo>
                  <a:lnTo>
                    <a:pt x="3988525"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1010195" y="3066374"/>
            <a:ext cx="4530282" cy="2571698"/>
            <a:chOff x="1519337" y="2852058"/>
            <a:chExt cx="4021139" cy="2571698"/>
          </a:xfrm>
        </p:grpSpPr>
        <p:sp>
          <p:nvSpPr>
            <p:cNvPr id="22" name="任意多边形 21"/>
            <p:cNvSpPr/>
            <p:nvPr/>
          </p:nvSpPr>
          <p:spPr>
            <a:xfrm>
              <a:off x="1551951" y="2852058"/>
              <a:ext cx="3988525" cy="0"/>
            </a:xfrm>
            <a:custGeom>
              <a:avLst/>
              <a:gdLst>
                <a:gd name="connsiteX0" fmla="*/ 0 w 3988525"/>
                <a:gd name="connsiteY0" fmla="*/ 0 h 0"/>
                <a:gd name="connsiteX1" fmla="*/ 3988525 w 3988525"/>
                <a:gd name="connsiteY1" fmla="*/ 0 h 0"/>
              </a:gdLst>
              <a:ahLst/>
              <a:cxnLst>
                <a:cxn ang="0">
                  <a:pos x="connsiteX0" y="connsiteY0"/>
                </a:cxn>
                <a:cxn ang="0">
                  <a:pos x="connsiteX1" y="connsiteY1"/>
                </a:cxn>
              </a:cxnLst>
              <a:rect l="l" t="t" r="r" b="b"/>
              <a:pathLst>
                <a:path w="3988525">
                  <a:moveTo>
                    <a:pt x="0" y="0"/>
                  </a:moveTo>
                  <a:lnTo>
                    <a:pt x="3988525"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519337" y="5423756"/>
              <a:ext cx="3988525" cy="0"/>
            </a:xfrm>
            <a:custGeom>
              <a:avLst/>
              <a:gdLst>
                <a:gd name="connsiteX0" fmla="*/ 0 w 3988525"/>
                <a:gd name="connsiteY0" fmla="*/ 0 h 0"/>
                <a:gd name="connsiteX1" fmla="*/ 3988525 w 3988525"/>
                <a:gd name="connsiteY1" fmla="*/ 0 h 0"/>
              </a:gdLst>
              <a:ahLst/>
              <a:cxnLst>
                <a:cxn ang="0">
                  <a:pos x="connsiteX0" y="connsiteY0"/>
                </a:cxn>
                <a:cxn ang="0">
                  <a:pos x="connsiteX1" y="connsiteY1"/>
                </a:cxn>
              </a:cxnLst>
              <a:rect l="l" t="t" r="r" b="b"/>
              <a:pathLst>
                <a:path w="3988525">
                  <a:moveTo>
                    <a:pt x="0" y="0"/>
                  </a:moveTo>
                  <a:lnTo>
                    <a:pt x="3988525"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44800" y="3346919"/>
            <a:ext cx="1638806" cy="1638806"/>
            <a:chOff x="5344800" y="3346919"/>
            <a:chExt cx="1638806" cy="1638806"/>
          </a:xfrm>
        </p:grpSpPr>
        <p:grpSp>
          <p:nvGrpSpPr>
            <p:cNvPr id="25" name="组合 24"/>
            <p:cNvGrpSpPr/>
            <p:nvPr/>
          </p:nvGrpSpPr>
          <p:grpSpPr>
            <a:xfrm>
              <a:off x="5344800" y="3346919"/>
              <a:ext cx="1638806" cy="1638806"/>
              <a:chOff x="7988061" y="3769744"/>
              <a:chExt cx="1725282" cy="1725282"/>
            </a:xfrm>
            <a:effectLst>
              <a:outerShdw blurRad="50800" dist="38100" dir="8100000" algn="tr" rotWithShape="0">
                <a:prstClr val="black">
                  <a:alpha val="20000"/>
                </a:prstClr>
              </a:outerShdw>
            </a:effectLst>
          </p:grpSpPr>
          <p:sp>
            <p:nvSpPr>
              <p:cNvPr id="29" name="同心圆 28"/>
              <p:cNvSpPr/>
              <p:nvPr/>
            </p:nvSpPr>
            <p:spPr>
              <a:xfrm>
                <a:off x="7988061" y="3769744"/>
                <a:ext cx="1725282" cy="1725282"/>
              </a:xfrm>
              <a:prstGeom prst="donut">
                <a:avLst/>
              </a:prstGeom>
              <a:blipFill>
                <a:blip r:embed="rId3"/>
                <a:stretch>
                  <a:fillRect/>
                </a:stretch>
              </a:blipFill>
              <a:ln>
                <a:noFill/>
              </a:ln>
              <a:effectLst>
                <a:innerShdw blurRad="114300" dist="12700" dir="8100000">
                  <a:prstClr val="black">
                    <a:alpha val="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8393502" y="4175185"/>
                <a:ext cx="914400" cy="914400"/>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6008052" y="4010287"/>
              <a:ext cx="336890" cy="333417"/>
              <a:chOff x="6967126" y="4092464"/>
              <a:chExt cx="453105" cy="448433"/>
            </a:xfrm>
            <a:solidFill>
              <a:schemeClr val="tx1">
                <a:lumMod val="65000"/>
                <a:lumOff val="35000"/>
              </a:schemeClr>
            </a:solidFill>
            <a:effectLst/>
          </p:grpSpPr>
          <p:sp>
            <p:nvSpPr>
              <p:cNvPr id="27"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8"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grpSp>
        <p:nvGrpSpPr>
          <p:cNvPr id="36" name="组合 35"/>
          <p:cNvGrpSpPr/>
          <p:nvPr/>
        </p:nvGrpSpPr>
        <p:grpSpPr>
          <a:xfrm>
            <a:off x="5507862" y="2371556"/>
            <a:ext cx="1341637" cy="1341637"/>
            <a:chOff x="5507862" y="2371556"/>
            <a:chExt cx="1341637" cy="1341637"/>
          </a:xfrm>
        </p:grpSpPr>
        <p:grpSp>
          <p:nvGrpSpPr>
            <p:cNvPr id="37" name="组合 36"/>
            <p:cNvGrpSpPr/>
            <p:nvPr/>
          </p:nvGrpSpPr>
          <p:grpSpPr>
            <a:xfrm>
              <a:off x="5507862" y="2371556"/>
              <a:ext cx="1341637" cy="1341637"/>
              <a:chOff x="7988061" y="3769744"/>
              <a:chExt cx="1725282" cy="1725282"/>
            </a:xfrm>
            <a:effectLst>
              <a:outerShdw blurRad="50800" dist="25400" dir="2700000" algn="tl" rotWithShape="0">
                <a:prstClr val="black">
                  <a:alpha val="40000"/>
                </a:prstClr>
              </a:outerShdw>
            </a:effectLst>
          </p:grpSpPr>
          <p:sp>
            <p:nvSpPr>
              <p:cNvPr id="39" name="同心圆 38"/>
              <p:cNvSpPr/>
              <p:nvPr/>
            </p:nvSpPr>
            <p:spPr>
              <a:xfrm>
                <a:off x="7988061" y="3769744"/>
                <a:ext cx="1725282" cy="1725282"/>
              </a:xfrm>
              <a:prstGeom prst="donut">
                <a:avLst/>
              </a:prstGeom>
              <a:blipFill>
                <a:blip r:embed="rId4"/>
                <a:stretch>
                  <a:fillRect/>
                </a:stretch>
              </a:blipFill>
              <a:ln>
                <a:noFill/>
              </a:ln>
              <a:effectLst>
                <a:innerShdw blurRad="114300" dist="12700" dir="81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椭圆 41"/>
              <p:cNvSpPr/>
              <p:nvPr/>
            </p:nvSpPr>
            <p:spPr>
              <a:xfrm>
                <a:off x="8393502" y="4175185"/>
                <a:ext cx="914400" cy="914400"/>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Freeform 18"/>
            <p:cNvSpPr>
              <a:spLocks noEditPoints="1"/>
            </p:cNvSpPr>
            <p:nvPr/>
          </p:nvSpPr>
          <p:spPr bwMode="auto">
            <a:xfrm>
              <a:off x="6024571" y="2937417"/>
              <a:ext cx="273663" cy="272792"/>
            </a:xfrm>
            <a:custGeom>
              <a:avLst/>
              <a:gdLst>
                <a:gd name="T0" fmla="*/ 52 w 341"/>
                <a:gd name="T1" fmla="*/ 0 h 340"/>
                <a:gd name="T2" fmla="*/ 289 w 341"/>
                <a:gd name="T3" fmla="*/ 0 h 340"/>
                <a:gd name="T4" fmla="*/ 341 w 341"/>
                <a:gd name="T5" fmla="*/ 51 h 340"/>
                <a:gd name="T6" fmla="*/ 341 w 341"/>
                <a:gd name="T7" fmla="*/ 289 h 340"/>
                <a:gd name="T8" fmla="*/ 289 w 341"/>
                <a:gd name="T9" fmla="*/ 340 h 340"/>
                <a:gd name="T10" fmla="*/ 52 w 341"/>
                <a:gd name="T11" fmla="*/ 340 h 340"/>
                <a:gd name="T12" fmla="*/ 0 w 341"/>
                <a:gd name="T13" fmla="*/ 289 h 340"/>
                <a:gd name="T14" fmla="*/ 0 w 341"/>
                <a:gd name="T15" fmla="*/ 51 h 340"/>
                <a:gd name="T16" fmla="*/ 52 w 341"/>
                <a:gd name="T17" fmla="*/ 0 h 340"/>
                <a:gd name="T18" fmla="*/ 71 w 341"/>
                <a:gd name="T19" fmla="*/ 37 h 340"/>
                <a:gd name="T20" fmla="*/ 38 w 341"/>
                <a:gd name="T21" fmla="*/ 70 h 340"/>
                <a:gd name="T22" fmla="*/ 38 w 341"/>
                <a:gd name="T23" fmla="*/ 269 h 340"/>
                <a:gd name="T24" fmla="*/ 71 w 341"/>
                <a:gd name="T25" fmla="*/ 302 h 340"/>
                <a:gd name="T26" fmla="*/ 270 w 341"/>
                <a:gd name="T27" fmla="*/ 302 h 340"/>
                <a:gd name="T28" fmla="*/ 303 w 341"/>
                <a:gd name="T29" fmla="*/ 269 h 340"/>
                <a:gd name="T30" fmla="*/ 303 w 341"/>
                <a:gd name="T31" fmla="*/ 70 h 340"/>
                <a:gd name="T32" fmla="*/ 270 w 341"/>
                <a:gd name="T33" fmla="*/ 37 h 340"/>
                <a:gd name="T34" fmla="*/ 71 w 341"/>
                <a:gd name="T35" fmla="*/ 37 h 340"/>
                <a:gd name="T36" fmla="*/ 170 w 341"/>
                <a:gd name="T37" fmla="*/ 244 h 340"/>
                <a:gd name="T38" fmla="*/ 157 w 341"/>
                <a:gd name="T39" fmla="*/ 258 h 340"/>
                <a:gd name="T40" fmla="*/ 157 w 341"/>
                <a:gd name="T41" fmla="*/ 283 h 340"/>
                <a:gd name="T42" fmla="*/ 170 w 341"/>
                <a:gd name="T43" fmla="*/ 296 h 340"/>
                <a:gd name="T44" fmla="*/ 184 w 341"/>
                <a:gd name="T45" fmla="*/ 283 h 340"/>
                <a:gd name="T46" fmla="*/ 184 w 341"/>
                <a:gd name="T47" fmla="*/ 258 h 340"/>
                <a:gd name="T48" fmla="*/ 170 w 341"/>
                <a:gd name="T49" fmla="*/ 244 h 340"/>
                <a:gd name="T50" fmla="*/ 245 w 341"/>
                <a:gd name="T51" fmla="*/ 170 h 340"/>
                <a:gd name="T52" fmla="*/ 259 w 341"/>
                <a:gd name="T53" fmla="*/ 183 h 340"/>
                <a:gd name="T54" fmla="*/ 284 w 341"/>
                <a:gd name="T55" fmla="*/ 183 h 340"/>
                <a:gd name="T56" fmla="*/ 297 w 341"/>
                <a:gd name="T57" fmla="*/ 170 h 340"/>
                <a:gd name="T58" fmla="*/ 284 w 341"/>
                <a:gd name="T59" fmla="*/ 156 h 340"/>
                <a:gd name="T60" fmla="*/ 259 w 341"/>
                <a:gd name="T61" fmla="*/ 156 h 340"/>
                <a:gd name="T62" fmla="*/ 245 w 341"/>
                <a:gd name="T63" fmla="*/ 170 h 340"/>
                <a:gd name="T64" fmla="*/ 170 w 341"/>
                <a:gd name="T65" fmla="*/ 43 h 340"/>
                <a:gd name="T66" fmla="*/ 157 w 341"/>
                <a:gd name="T67" fmla="*/ 57 h 340"/>
                <a:gd name="T68" fmla="*/ 157 w 341"/>
                <a:gd name="T69" fmla="*/ 82 h 340"/>
                <a:gd name="T70" fmla="*/ 170 w 341"/>
                <a:gd name="T71" fmla="*/ 95 h 340"/>
                <a:gd name="T72" fmla="*/ 184 w 341"/>
                <a:gd name="T73" fmla="*/ 82 h 340"/>
                <a:gd name="T74" fmla="*/ 184 w 341"/>
                <a:gd name="T75" fmla="*/ 57 h 340"/>
                <a:gd name="T76" fmla="*/ 170 w 341"/>
                <a:gd name="T77" fmla="*/ 43 h 340"/>
                <a:gd name="T78" fmla="*/ 189 w 341"/>
                <a:gd name="T79" fmla="*/ 172 h 340"/>
                <a:gd name="T80" fmla="*/ 217 w 341"/>
                <a:gd name="T81" fmla="*/ 143 h 340"/>
                <a:gd name="T82" fmla="*/ 217 w 341"/>
                <a:gd name="T83" fmla="*/ 125 h 340"/>
                <a:gd name="T84" fmla="*/ 199 w 341"/>
                <a:gd name="T85" fmla="*/ 125 h 340"/>
                <a:gd name="T86" fmla="*/ 173 w 341"/>
                <a:gd name="T87" fmla="*/ 152 h 340"/>
                <a:gd name="T88" fmla="*/ 170 w 341"/>
                <a:gd name="T89" fmla="*/ 152 h 340"/>
                <a:gd name="T90" fmla="*/ 166 w 341"/>
                <a:gd name="T91" fmla="*/ 152 h 340"/>
                <a:gd name="T92" fmla="*/ 114 w 341"/>
                <a:gd name="T93" fmla="*/ 98 h 340"/>
                <a:gd name="T94" fmla="*/ 101 w 341"/>
                <a:gd name="T95" fmla="*/ 98 h 340"/>
                <a:gd name="T96" fmla="*/ 100 w 341"/>
                <a:gd name="T97" fmla="*/ 111 h 340"/>
                <a:gd name="T98" fmla="*/ 153 w 341"/>
                <a:gd name="T99" fmla="*/ 165 h 340"/>
                <a:gd name="T100" fmla="*/ 152 w 341"/>
                <a:gd name="T101" fmla="*/ 170 h 340"/>
                <a:gd name="T102" fmla="*/ 170 w 341"/>
                <a:gd name="T103" fmla="*/ 188 h 340"/>
                <a:gd name="T104" fmla="*/ 189 w 341"/>
                <a:gd name="T105" fmla="*/ 172 h 340"/>
                <a:gd name="T106" fmla="*/ 44 w 341"/>
                <a:gd name="T107" fmla="*/ 170 h 340"/>
                <a:gd name="T108" fmla="*/ 57 w 341"/>
                <a:gd name="T109" fmla="*/ 183 h 340"/>
                <a:gd name="T110" fmla="*/ 82 w 341"/>
                <a:gd name="T111" fmla="*/ 183 h 340"/>
                <a:gd name="T112" fmla="*/ 96 w 341"/>
                <a:gd name="T113" fmla="*/ 170 h 340"/>
                <a:gd name="T114" fmla="*/ 82 w 341"/>
                <a:gd name="T115" fmla="*/ 156 h 340"/>
                <a:gd name="T116" fmla="*/ 57 w 341"/>
                <a:gd name="T117" fmla="*/ 156 h 340"/>
                <a:gd name="T118" fmla="*/ 44 w 341"/>
                <a:gd name="T119"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chemeClr val="tx1">
                <a:lumMod val="65000"/>
                <a:lumOff val="35000"/>
              </a:schemeClr>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43" name="组合 42"/>
          <p:cNvGrpSpPr/>
          <p:nvPr/>
        </p:nvGrpSpPr>
        <p:grpSpPr>
          <a:xfrm>
            <a:off x="5623219" y="1586029"/>
            <a:ext cx="1081968" cy="1081968"/>
            <a:chOff x="5623219" y="1586029"/>
            <a:chExt cx="1081968" cy="1081968"/>
          </a:xfrm>
        </p:grpSpPr>
        <p:grpSp>
          <p:nvGrpSpPr>
            <p:cNvPr id="44" name="组合 43"/>
            <p:cNvGrpSpPr/>
            <p:nvPr/>
          </p:nvGrpSpPr>
          <p:grpSpPr>
            <a:xfrm>
              <a:off x="5623219" y="1586029"/>
              <a:ext cx="1081968" cy="1081968"/>
              <a:chOff x="7988061" y="3769744"/>
              <a:chExt cx="1725282" cy="1725282"/>
            </a:xfrm>
            <a:effectLst>
              <a:outerShdw blurRad="63500" dist="25400" dir="8100000" algn="tr" rotWithShape="0">
                <a:prstClr val="black">
                  <a:alpha val="30000"/>
                </a:prstClr>
              </a:outerShdw>
            </a:effectLst>
          </p:grpSpPr>
          <p:sp>
            <p:nvSpPr>
              <p:cNvPr id="48" name="同心圆 47"/>
              <p:cNvSpPr/>
              <p:nvPr/>
            </p:nvSpPr>
            <p:spPr>
              <a:xfrm>
                <a:off x="7988061" y="3769744"/>
                <a:ext cx="1725282" cy="1725282"/>
              </a:xfrm>
              <a:prstGeom prst="donut">
                <a:avLst/>
              </a:prstGeom>
              <a:blipFill>
                <a:blip r:embed="rId1"/>
                <a:stretch>
                  <a:fillRect/>
                </a:stretch>
              </a:blipFill>
              <a:ln>
                <a:noFill/>
              </a:ln>
              <a:effectLst>
                <a:innerShdw blurRad="114300" dist="12700" dir="81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8393502" y="4175185"/>
                <a:ext cx="914400" cy="914400"/>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6030170" y="2023085"/>
              <a:ext cx="268064" cy="257793"/>
              <a:chOff x="4024249" y="3840783"/>
              <a:chExt cx="309272" cy="297422"/>
            </a:xfrm>
            <a:solidFill>
              <a:schemeClr val="tx1">
                <a:lumMod val="65000"/>
                <a:lumOff val="35000"/>
              </a:schemeClr>
            </a:solidFill>
            <a:effectLst/>
          </p:grpSpPr>
          <p:sp>
            <p:nvSpPr>
              <p:cNvPr id="46" name="Oval 131"/>
              <p:cNvSpPr>
                <a:spLocks noChangeArrowheads="1"/>
              </p:cNvSpPr>
              <p:nvPr/>
            </p:nvSpPr>
            <p:spPr bwMode="auto">
              <a:xfrm>
                <a:off x="4109299" y="3840783"/>
                <a:ext cx="139172" cy="14095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prstClr val="black"/>
                  </a:solidFill>
                </a:endParaRPr>
              </a:p>
            </p:txBody>
          </p:sp>
          <p:sp>
            <p:nvSpPr>
              <p:cNvPr id="47" name="Freeform 134"/>
              <p:cNvSpPr/>
              <p:nvPr/>
            </p:nvSpPr>
            <p:spPr bwMode="auto">
              <a:xfrm>
                <a:off x="4024249" y="4003719"/>
                <a:ext cx="309272" cy="134486"/>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prstClr val="black"/>
                  </a:solidFill>
                </a:endParaRPr>
              </a:p>
            </p:txBody>
          </p:sp>
        </p:grpSp>
      </p:grpSp>
      <p:sp>
        <p:nvSpPr>
          <p:cNvPr id="50" name="文本框 49"/>
          <p:cNvSpPr txBox="1"/>
          <p:nvPr/>
        </p:nvSpPr>
        <p:spPr>
          <a:xfrm>
            <a:off x="1124072" y="1852389"/>
            <a:ext cx="3057247" cy="1631216"/>
          </a:xfrm>
          <a:prstGeom prst="rect">
            <a:avLst/>
          </a:prstGeom>
          <a:noFill/>
          <a:effectLst/>
        </p:spPr>
        <p:txBody>
          <a:bodyPr wrap="none" rtlCol="0">
            <a:spAutoFit/>
          </a:bodyPr>
          <a:lstStyle/>
          <a:p>
            <a:r>
              <a:rPr lang="zh-CN" altLang="en-US" sz="2800" dirty="0">
                <a:solidFill>
                  <a:srgbClr val="EE7B1C"/>
                </a:solidFill>
                <a:latin typeface="微软雅黑" panose="020B0503020204020204" pitchFamily="34" charset="-122"/>
                <a:ea typeface="微软雅黑" panose="020B0503020204020204" pitchFamily="34" charset="-122"/>
              </a:rPr>
              <a:t>单击此处输入标题</a:t>
            </a:r>
            <a:endParaRPr lang="en-US" altLang="zh-CN" sz="2800" dirty="0">
              <a:solidFill>
                <a:srgbClr val="EE7B1C"/>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1108789" y="4486226"/>
            <a:ext cx="3057247" cy="1631216"/>
          </a:xfrm>
          <a:prstGeom prst="rect">
            <a:avLst/>
          </a:prstGeom>
          <a:noFill/>
          <a:effectLst/>
        </p:spPr>
        <p:txBody>
          <a:bodyPr wrap="none" rtlCol="0">
            <a:spAutoFit/>
          </a:bodyPr>
          <a:lstStyle/>
          <a:p>
            <a:r>
              <a:rPr lang="zh-CN" altLang="en-US" sz="2800" dirty="0">
                <a:solidFill>
                  <a:srgbClr val="CE378E"/>
                </a:solidFill>
                <a:latin typeface="微软雅黑" panose="020B0503020204020204" pitchFamily="34" charset="-122"/>
                <a:ea typeface="微软雅黑" panose="020B0503020204020204" pitchFamily="34" charset="-122"/>
              </a:rPr>
              <a:t>单击此处输入标题</a:t>
            </a:r>
            <a:endParaRPr lang="en-US" altLang="zh-CN" sz="2800" dirty="0">
              <a:solidFill>
                <a:srgbClr val="CE378E"/>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8109376" y="2211951"/>
            <a:ext cx="3057247" cy="1631216"/>
          </a:xfrm>
          <a:prstGeom prst="rect">
            <a:avLst/>
          </a:prstGeom>
          <a:noFill/>
          <a:effectLst/>
        </p:spPr>
        <p:txBody>
          <a:bodyPr wrap="none" rtlCol="0">
            <a:spAutoFit/>
          </a:bodyPr>
          <a:lstStyle/>
          <a:p>
            <a:r>
              <a:rPr lang="zh-CN" altLang="en-US" sz="2800" dirty="0">
                <a:solidFill>
                  <a:srgbClr val="B21216"/>
                </a:solidFill>
                <a:latin typeface="微软雅黑" panose="020B0503020204020204" pitchFamily="34" charset="-122"/>
                <a:ea typeface="微软雅黑" panose="020B0503020204020204" pitchFamily="34" charset="-122"/>
              </a:rPr>
              <a:t>单击此处输入标题</a:t>
            </a:r>
            <a:endParaRPr lang="en-US" altLang="zh-CN" sz="2800" dirty="0">
              <a:solidFill>
                <a:srgbClr val="B21216"/>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8109375" y="4486226"/>
            <a:ext cx="3057247" cy="1631216"/>
          </a:xfrm>
          <a:prstGeom prst="rect">
            <a:avLst/>
          </a:prstGeom>
          <a:noFill/>
          <a:effectLst/>
        </p:spPr>
        <p:txBody>
          <a:bodyPr wrap="none" rtlCol="0">
            <a:spAutoFit/>
          </a:bodyPr>
          <a:lstStyle/>
          <a:p>
            <a:r>
              <a:rPr lang="zh-CN" altLang="en-US" sz="2800" dirty="0">
                <a:solidFill>
                  <a:srgbClr val="1774B9"/>
                </a:solidFill>
                <a:latin typeface="微软雅黑" panose="020B0503020204020204" pitchFamily="34" charset="-122"/>
                <a:ea typeface="微软雅黑" panose="020B0503020204020204" pitchFamily="34" charset="-122"/>
              </a:rPr>
              <a:t>单击此处输入标题</a:t>
            </a:r>
            <a:endParaRPr lang="en-US" altLang="zh-CN" sz="2800" dirty="0">
              <a:solidFill>
                <a:srgbClr val="1774B9"/>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900" decel="100000" fill="hold"/>
                                        <p:tgtEl>
                                          <p:spTgt spid="4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anim calcmode="lin" valueType="num">
                                      <p:cBhvr>
                                        <p:cTn id="14" dur="1000" fill="hold"/>
                                        <p:tgtEl>
                                          <p:spTgt spid="36"/>
                                        </p:tgtEl>
                                        <p:attrNameLst>
                                          <p:attrName>ppt_x</p:attrName>
                                        </p:attrNameLst>
                                      </p:cBhvr>
                                      <p:tavLst>
                                        <p:tav tm="0">
                                          <p:val>
                                            <p:strVal val="#ppt_x"/>
                                          </p:val>
                                        </p:tav>
                                        <p:tav tm="100000">
                                          <p:val>
                                            <p:strVal val="#ppt_x"/>
                                          </p:val>
                                        </p:tav>
                                      </p:tavLst>
                                    </p:anim>
                                    <p:anim calcmode="lin" valueType="num">
                                      <p:cBhvr>
                                        <p:cTn id="15" dur="900" decel="100000" fill="hold"/>
                                        <p:tgtEl>
                                          <p:spTgt spid="3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900" decel="100000" fill="hold"/>
                                        <p:tgtEl>
                                          <p:spTgt spid="2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900" decel="100000" fill="hold"/>
                                        <p:tgtEl>
                                          <p:spTgt spid="9"/>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2"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right)">
                                      <p:cBhvr>
                                        <p:cTn id="35" dur="500"/>
                                        <p:tgtEl>
                                          <p:spTgt spid="21"/>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椭圆 53"/>
          <p:cNvSpPr>
            <a:spLocks noChangeAspect="1"/>
          </p:cNvSpPr>
          <p:nvPr/>
        </p:nvSpPr>
        <p:spPr>
          <a:xfrm>
            <a:off x="2918119" y="3079119"/>
            <a:ext cx="1823244" cy="1823244"/>
          </a:xfrm>
          <a:prstGeom prst="ellipse">
            <a:avLst/>
          </a:prstGeom>
          <a:gradFill>
            <a:gsLst>
              <a:gs pos="0">
                <a:srgbClr val="CACACA"/>
              </a:gs>
              <a:gs pos="100000">
                <a:schemeClr val="bg1"/>
              </a:gs>
            </a:gsLst>
            <a:lin ang="5400000" scaled="1"/>
          </a:gradFill>
          <a:ln w="31750" cap="flat">
            <a:gradFill>
              <a:gsLst>
                <a:gs pos="0">
                  <a:schemeClr val="bg1"/>
                </a:gs>
                <a:gs pos="100000">
                  <a:srgbClr val="CDCDCD"/>
                </a:gs>
              </a:gsLst>
              <a:lin ang="5400000" scaled="1"/>
            </a:gradFill>
            <a:prstDash val="solid"/>
            <a:miter lim="800000"/>
          </a:ln>
          <a:effectLst>
            <a:outerShdw blurRad="279400" dist="25400" dir="5400000" sx="102000" sy="102000" algn="t" rotWithShape="0">
              <a:schemeClr val="tx1">
                <a:lumMod val="95000"/>
                <a:lumOff val="5000"/>
                <a:alpha val="28000"/>
              </a:schemeClr>
            </a:outerShdw>
          </a:effectLst>
        </p:spPr>
        <p:txBody>
          <a:bodyPr lIns="91440" tIns="45720" rIns="91440" bIns="45720"/>
          <a:lstStyle/>
          <a:p>
            <a:pPr>
              <a:defRPr/>
            </a:pPr>
            <a:endParaRPr lang="zh-CN" altLang="en-US" sz="2400">
              <a:solidFill>
                <a:prstClr val="black"/>
              </a:solidFill>
            </a:endParaRPr>
          </a:p>
        </p:txBody>
      </p:sp>
      <p:sp>
        <p:nvSpPr>
          <p:cNvPr id="55" name="文本框 51"/>
          <p:cNvSpPr txBox="1">
            <a:spLocks noChangeAspect="1"/>
          </p:cNvSpPr>
          <p:nvPr/>
        </p:nvSpPr>
        <p:spPr>
          <a:xfrm>
            <a:off x="3218085" y="3476037"/>
            <a:ext cx="1205779" cy="913199"/>
          </a:xfrm>
          <a:prstGeom prst="rect">
            <a:avLst/>
          </a:prstGeom>
          <a:noFill/>
        </p:spPr>
        <p:txBody>
          <a:bodyPr wrap="none" lIns="91440" tIns="45720" rIns="91440" bIns="45720">
            <a:spAutoFit/>
          </a:bodyPr>
          <a:lstStyle/>
          <a:p>
            <a:pPr algn="ctr">
              <a:defRPr/>
            </a:pPr>
            <a:r>
              <a:rPr lang="en-US" altLang="zh-CN" sz="2665" dirty="0">
                <a:solidFill>
                  <a:schemeClr val="tx1">
                    <a:lumMod val="65000"/>
                    <a:lumOff val="35000"/>
                  </a:schemeClr>
                </a:solidFill>
              </a:rPr>
              <a:t>Sample</a:t>
            </a:r>
            <a:endParaRPr lang="en-US" altLang="zh-CN" sz="2665" dirty="0">
              <a:solidFill>
                <a:schemeClr val="tx1">
                  <a:lumMod val="65000"/>
                  <a:lumOff val="35000"/>
                </a:schemeClr>
              </a:solidFill>
            </a:endParaRPr>
          </a:p>
          <a:p>
            <a:pPr algn="ctr">
              <a:defRPr/>
            </a:pPr>
            <a:r>
              <a:rPr lang="en-US" altLang="zh-CN" sz="2665" dirty="0">
                <a:solidFill>
                  <a:schemeClr val="tx1">
                    <a:lumMod val="65000"/>
                    <a:lumOff val="35000"/>
                  </a:schemeClr>
                </a:solidFill>
                <a:latin typeface="Arial Black" panose="020B0A04020102020204" pitchFamily="34" charset="0"/>
              </a:rPr>
              <a:t>TEXT</a:t>
            </a:r>
            <a:endParaRPr lang="zh-CN" altLang="en-US" sz="2665" dirty="0">
              <a:solidFill>
                <a:schemeClr val="tx1">
                  <a:lumMod val="65000"/>
                  <a:lumOff val="35000"/>
                </a:schemeClr>
              </a:solidFill>
              <a:latin typeface="Arial Black" panose="020B0A04020102020204" pitchFamily="34" charset="0"/>
            </a:endParaRPr>
          </a:p>
        </p:txBody>
      </p:sp>
      <p:grpSp>
        <p:nvGrpSpPr>
          <p:cNvPr id="56" name="组合 2"/>
          <p:cNvGrpSpPr>
            <a:grpSpLocks noChangeAspect="1"/>
          </p:cNvGrpSpPr>
          <p:nvPr/>
        </p:nvGrpSpPr>
        <p:grpSpPr bwMode="auto">
          <a:xfrm>
            <a:off x="3083837" y="1508788"/>
            <a:ext cx="1486477" cy="1954068"/>
            <a:chOff x="3134642" y="175171"/>
            <a:chExt cx="1634868" cy="2149364"/>
          </a:xfrm>
        </p:grpSpPr>
        <p:sp>
          <p:nvSpPr>
            <p:cNvPr id="57" name="Freeform 5"/>
            <p:cNvSpPr/>
            <p:nvPr/>
          </p:nvSpPr>
          <p:spPr bwMode="auto">
            <a:xfrm>
              <a:off x="3134642" y="175171"/>
              <a:ext cx="1634868" cy="2149364"/>
            </a:xfrm>
            <a:custGeom>
              <a:avLst/>
              <a:gdLst>
                <a:gd name="T0" fmla="*/ 552 w 552"/>
                <a:gd name="T1" fmla="*/ 285 h 726"/>
                <a:gd name="T2" fmla="*/ 552 w 552"/>
                <a:gd name="T3" fmla="*/ 276 h 726"/>
                <a:gd name="T4" fmla="*/ 552 w 552"/>
                <a:gd name="T5" fmla="*/ 269 h 726"/>
                <a:gd name="T6" fmla="*/ 552 w 552"/>
                <a:gd name="T7" fmla="*/ 263 h 726"/>
                <a:gd name="T8" fmla="*/ 276 w 552"/>
                <a:gd name="T9" fmla="*/ 0 h 726"/>
                <a:gd name="T10" fmla="*/ 1 w 552"/>
                <a:gd name="T11" fmla="*/ 263 h 726"/>
                <a:gd name="T12" fmla="*/ 0 w 552"/>
                <a:gd name="T13" fmla="*/ 269 h 726"/>
                <a:gd name="T14" fmla="*/ 0 w 552"/>
                <a:gd name="T15" fmla="*/ 276 h 726"/>
                <a:gd name="T16" fmla="*/ 0 w 552"/>
                <a:gd name="T17" fmla="*/ 285 h 726"/>
                <a:gd name="T18" fmla="*/ 276 w 552"/>
                <a:gd name="T19" fmla="*/ 726 h 726"/>
                <a:gd name="T20" fmla="*/ 552 w 552"/>
                <a:gd name="T21" fmla="*/ 285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2" h="726">
                  <a:moveTo>
                    <a:pt x="552" y="285"/>
                  </a:moveTo>
                  <a:cubicBezTo>
                    <a:pt x="552" y="282"/>
                    <a:pt x="552" y="279"/>
                    <a:pt x="552" y="276"/>
                  </a:cubicBezTo>
                  <a:cubicBezTo>
                    <a:pt x="552" y="274"/>
                    <a:pt x="552" y="272"/>
                    <a:pt x="552" y="269"/>
                  </a:cubicBezTo>
                  <a:cubicBezTo>
                    <a:pt x="552" y="267"/>
                    <a:pt x="552" y="265"/>
                    <a:pt x="552" y="263"/>
                  </a:cubicBezTo>
                  <a:cubicBezTo>
                    <a:pt x="546" y="117"/>
                    <a:pt x="425" y="0"/>
                    <a:pt x="276" y="0"/>
                  </a:cubicBezTo>
                  <a:cubicBezTo>
                    <a:pt x="128" y="0"/>
                    <a:pt x="7" y="117"/>
                    <a:pt x="1" y="263"/>
                  </a:cubicBezTo>
                  <a:cubicBezTo>
                    <a:pt x="0" y="265"/>
                    <a:pt x="0" y="267"/>
                    <a:pt x="0" y="269"/>
                  </a:cubicBezTo>
                  <a:cubicBezTo>
                    <a:pt x="0" y="272"/>
                    <a:pt x="0" y="274"/>
                    <a:pt x="0" y="276"/>
                  </a:cubicBezTo>
                  <a:cubicBezTo>
                    <a:pt x="0" y="279"/>
                    <a:pt x="0" y="282"/>
                    <a:pt x="0" y="285"/>
                  </a:cubicBezTo>
                  <a:cubicBezTo>
                    <a:pt x="6" y="556"/>
                    <a:pt x="276" y="726"/>
                    <a:pt x="276" y="726"/>
                  </a:cubicBezTo>
                  <a:cubicBezTo>
                    <a:pt x="276" y="726"/>
                    <a:pt x="546" y="556"/>
                    <a:pt x="552" y="285"/>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endParaRPr>
            </a:p>
          </p:txBody>
        </p:sp>
        <p:sp>
          <p:nvSpPr>
            <p:cNvPr id="58" name="椭圆 57"/>
            <p:cNvSpPr/>
            <p:nvPr/>
          </p:nvSpPr>
          <p:spPr>
            <a:xfrm>
              <a:off x="3268076" y="311727"/>
              <a:ext cx="1368000" cy="1368000"/>
            </a:xfrm>
            <a:prstGeom prst="ellipse">
              <a:avLst/>
            </a:prstGeom>
            <a:blipFill>
              <a:blip r:embed="rId1"/>
              <a:stretch>
                <a:fillRect/>
              </a:stretch>
            </a:blipFill>
            <a:ln w="28575">
              <a:noFill/>
            </a:ln>
            <a:effectLst>
              <a:innerShdw blurRad="127000" dist="63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59" name="文本框 52"/>
            <p:cNvSpPr txBox="1">
              <a:spLocks noChangeArrowheads="1"/>
            </p:cNvSpPr>
            <p:nvPr/>
          </p:nvSpPr>
          <p:spPr bwMode="auto">
            <a:xfrm>
              <a:off x="3551852" y="584821"/>
              <a:ext cx="806056" cy="82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135" dirty="0">
                  <a:solidFill>
                    <a:schemeClr val="bg1"/>
                  </a:solidFill>
                  <a:latin typeface="Tahoma" panose="020B0604030504040204" pitchFamily="34" charset="0"/>
                  <a:cs typeface="Tahoma" panose="020B0604030504040204" pitchFamily="34" charset="0"/>
                </a:rPr>
                <a:t>添加</a:t>
              </a:r>
              <a:endParaRPr lang="en-US" altLang="zh-CN" sz="2135" dirty="0">
                <a:solidFill>
                  <a:schemeClr val="bg1"/>
                </a:solidFill>
                <a:latin typeface="Tahoma" panose="020B0604030504040204" pitchFamily="34" charset="0"/>
                <a:cs typeface="Tahoma" panose="020B0604030504040204" pitchFamily="34" charset="0"/>
              </a:endParaRPr>
            </a:p>
            <a:p>
              <a:r>
                <a:rPr lang="zh-CN" altLang="en-US" sz="2135" dirty="0">
                  <a:solidFill>
                    <a:schemeClr val="bg1"/>
                  </a:solidFill>
                  <a:latin typeface="Tahoma" panose="020B0604030504040204" pitchFamily="34" charset="0"/>
                  <a:cs typeface="Tahoma" panose="020B0604030504040204" pitchFamily="34" charset="0"/>
                </a:rPr>
                <a:t>标题</a:t>
              </a:r>
              <a:endParaRPr lang="zh-CN" altLang="en-US" sz="2135" dirty="0">
                <a:solidFill>
                  <a:schemeClr val="bg1"/>
                </a:solidFill>
                <a:latin typeface="Tahoma" panose="020B0604030504040204" pitchFamily="34" charset="0"/>
                <a:cs typeface="Tahoma" panose="020B0604030504040204" pitchFamily="34" charset="0"/>
              </a:endParaRPr>
            </a:p>
          </p:txBody>
        </p:sp>
      </p:grpSp>
      <p:grpSp>
        <p:nvGrpSpPr>
          <p:cNvPr id="60" name="组合 1"/>
          <p:cNvGrpSpPr>
            <a:grpSpLocks noChangeAspect="1"/>
          </p:cNvGrpSpPr>
          <p:nvPr/>
        </p:nvGrpSpPr>
        <p:grpSpPr bwMode="auto">
          <a:xfrm>
            <a:off x="1391478" y="2233164"/>
            <a:ext cx="1892011" cy="1845831"/>
            <a:chOff x="955236" y="1261745"/>
            <a:chExt cx="2081765" cy="2030441"/>
          </a:xfrm>
        </p:grpSpPr>
        <p:sp>
          <p:nvSpPr>
            <p:cNvPr id="61" name="Freeform 6"/>
            <p:cNvSpPr/>
            <p:nvPr/>
          </p:nvSpPr>
          <p:spPr bwMode="auto">
            <a:xfrm>
              <a:off x="955236" y="1261745"/>
              <a:ext cx="2081765" cy="2030441"/>
            </a:xfrm>
            <a:custGeom>
              <a:avLst/>
              <a:gdLst>
                <a:gd name="T0" fmla="*/ 459 w 703"/>
                <a:gd name="T1" fmla="*/ 78 h 686"/>
                <a:gd name="T2" fmla="*/ 451 w 703"/>
                <a:gd name="T3" fmla="*/ 73 h 686"/>
                <a:gd name="T4" fmla="*/ 446 w 703"/>
                <a:gd name="T5" fmla="*/ 70 h 686"/>
                <a:gd name="T6" fmla="*/ 440 w 703"/>
                <a:gd name="T7" fmla="*/ 67 h 686"/>
                <a:gd name="T8" fmla="*/ 74 w 703"/>
                <a:gd name="T9" fmla="*/ 174 h 686"/>
                <a:gd name="T10" fmla="*/ 164 w 703"/>
                <a:gd name="T11" fmla="*/ 545 h 686"/>
                <a:gd name="T12" fmla="*/ 170 w 703"/>
                <a:gd name="T13" fmla="*/ 548 h 686"/>
                <a:gd name="T14" fmla="*/ 175 w 703"/>
                <a:gd name="T15" fmla="*/ 552 h 686"/>
                <a:gd name="T16" fmla="*/ 183 w 703"/>
                <a:gd name="T17" fmla="*/ 556 h 686"/>
                <a:gd name="T18" fmla="*/ 703 w 703"/>
                <a:gd name="T19" fmla="*/ 537 h 686"/>
                <a:gd name="T20" fmla="*/ 459 w 703"/>
                <a:gd name="T21" fmla="*/ 7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3" h="686">
                  <a:moveTo>
                    <a:pt x="459" y="78"/>
                  </a:moveTo>
                  <a:cubicBezTo>
                    <a:pt x="456" y="76"/>
                    <a:pt x="454" y="75"/>
                    <a:pt x="451" y="73"/>
                  </a:cubicBezTo>
                  <a:cubicBezTo>
                    <a:pt x="449" y="72"/>
                    <a:pt x="447" y="71"/>
                    <a:pt x="446" y="70"/>
                  </a:cubicBezTo>
                  <a:cubicBezTo>
                    <a:pt x="444" y="69"/>
                    <a:pt x="442" y="68"/>
                    <a:pt x="440" y="67"/>
                  </a:cubicBezTo>
                  <a:cubicBezTo>
                    <a:pt x="310" y="0"/>
                    <a:pt x="148" y="46"/>
                    <a:pt x="74" y="174"/>
                  </a:cubicBezTo>
                  <a:cubicBezTo>
                    <a:pt x="0" y="303"/>
                    <a:pt x="41" y="466"/>
                    <a:pt x="164" y="545"/>
                  </a:cubicBezTo>
                  <a:cubicBezTo>
                    <a:pt x="166" y="546"/>
                    <a:pt x="168" y="547"/>
                    <a:pt x="170" y="548"/>
                  </a:cubicBezTo>
                  <a:cubicBezTo>
                    <a:pt x="171" y="549"/>
                    <a:pt x="173" y="550"/>
                    <a:pt x="175" y="552"/>
                  </a:cubicBezTo>
                  <a:cubicBezTo>
                    <a:pt x="178" y="553"/>
                    <a:pt x="180" y="555"/>
                    <a:pt x="183" y="556"/>
                  </a:cubicBezTo>
                  <a:cubicBezTo>
                    <a:pt x="421" y="686"/>
                    <a:pt x="703" y="537"/>
                    <a:pt x="703" y="537"/>
                  </a:cubicBezTo>
                  <a:cubicBezTo>
                    <a:pt x="703" y="537"/>
                    <a:pt x="691" y="219"/>
                    <a:pt x="459" y="78"/>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endParaRPr>
            </a:p>
          </p:txBody>
        </p:sp>
        <p:sp>
          <p:nvSpPr>
            <p:cNvPr id="62" name="椭圆 61"/>
            <p:cNvSpPr/>
            <p:nvPr/>
          </p:nvSpPr>
          <p:spPr>
            <a:xfrm>
              <a:off x="1209481" y="1512440"/>
              <a:ext cx="1368000" cy="1368000"/>
            </a:xfrm>
            <a:prstGeom prst="ellipse">
              <a:avLst/>
            </a:prstGeom>
            <a:blipFill>
              <a:blip r:embed="rId2"/>
              <a:stretch>
                <a:fillRect/>
              </a:stretch>
            </a:blipFill>
            <a:ln w="28575" cap="flat">
              <a:noFill/>
              <a:prstDash val="solid"/>
              <a:miter lim="800000"/>
            </a:ln>
            <a:effectLst>
              <a:innerShdw blurRad="127000" dist="63500" dir="16200000">
                <a:prstClr val="black">
                  <a:alpha val="30000"/>
                </a:prstClr>
              </a:innerShdw>
            </a:effectLst>
          </p:spPr>
          <p:txBody>
            <a:bodyPr/>
            <a:lstStyle/>
            <a:p>
              <a:pPr>
                <a:defRPr/>
              </a:pPr>
              <a:endParaRPr lang="zh-CN" altLang="en-US" sz="2400"/>
            </a:p>
          </p:txBody>
        </p:sp>
        <p:sp>
          <p:nvSpPr>
            <p:cNvPr id="63" name="文本框 53"/>
            <p:cNvSpPr txBox="1">
              <a:spLocks noChangeArrowheads="1"/>
            </p:cNvSpPr>
            <p:nvPr/>
          </p:nvSpPr>
          <p:spPr bwMode="auto">
            <a:xfrm>
              <a:off x="1483435" y="1787599"/>
              <a:ext cx="806396" cy="82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135" dirty="0">
                  <a:solidFill>
                    <a:schemeClr val="bg1"/>
                  </a:solidFill>
                  <a:latin typeface="Tahoma" panose="020B0604030504040204" pitchFamily="34" charset="0"/>
                  <a:cs typeface="Tahoma" panose="020B0604030504040204" pitchFamily="34" charset="0"/>
                </a:rPr>
                <a:t>添加</a:t>
              </a:r>
              <a:endParaRPr lang="zh-CN" altLang="en-US" sz="2135" dirty="0">
                <a:solidFill>
                  <a:schemeClr val="bg1"/>
                </a:solidFill>
                <a:latin typeface="Tahoma" panose="020B0604030504040204" pitchFamily="34" charset="0"/>
                <a:cs typeface="Tahoma" panose="020B0604030504040204" pitchFamily="34" charset="0"/>
              </a:endParaRPr>
            </a:p>
            <a:p>
              <a:r>
                <a:rPr lang="zh-CN" altLang="en-US" sz="2135" dirty="0">
                  <a:solidFill>
                    <a:schemeClr val="bg1"/>
                  </a:solidFill>
                  <a:latin typeface="Tahoma" panose="020B0604030504040204" pitchFamily="34" charset="0"/>
                  <a:cs typeface="Tahoma" panose="020B0604030504040204" pitchFamily="34" charset="0"/>
                </a:rPr>
                <a:t>标题</a:t>
              </a:r>
              <a:endParaRPr lang="zh-CN" altLang="en-US" sz="2135" dirty="0">
                <a:solidFill>
                  <a:schemeClr val="bg1"/>
                </a:solidFill>
                <a:latin typeface="Tahoma" panose="020B0604030504040204" pitchFamily="34" charset="0"/>
                <a:cs typeface="Tahoma" panose="020B0604030504040204" pitchFamily="34" charset="0"/>
              </a:endParaRPr>
            </a:p>
          </p:txBody>
        </p:sp>
      </p:grpSp>
      <p:grpSp>
        <p:nvGrpSpPr>
          <p:cNvPr id="64" name="组合 3"/>
          <p:cNvGrpSpPr>
            <a:grpSpLocks noChangeAspect="1"/>
          </p:cNvGrpSpPr>
          <p:nvPr/>
        </p:nvGrpSpPr>
        <p:grpSpPr bwMode="auto">
          <a:xfrm>
            <a:off x="4339606" y="2233164"/>
            <a:ext cx="1893455" cy="1845831"/>
            <a:chOff x="4870907" y="1261745"/>
            <a:chExt cx="2081765" cy="2030441"/>
          </a:xfrm>
        </p:grpSpPr>
        <p:sp>
          <p:nvSpPr>
            <p:cNvPr id="65" name="Freeform 10"/>
            <p:cNvSpPr/>
            <p:nvPr/>
          </p:nvSpPr>
          <p:spPr bwMode="auto">
            <a:xfrm>
              <a:off x="4870907" y="1261745"/>
              <a:ext cx="2081765" cy="2030441"/>
            </a:xfrm>
            <a:custGeom>
              <a:avLst/>
              <a:gdLst>
                <a:gd name="T0" fmla="*/ 520 w 703"/>
                <a:gd name="T1" fmla="*/ 556 h 686"/>
                <a:gd name="T2" fmla="*/ 528 w 703"/>
                <a:gd name="T3" fmla="*/ 552 h 686"/>
                <a:gd name="T4" fmla="*/ 533 w 703"/>
                <a:gd name="T5" fmla="*/ 548 h 686"/>
                <a:gd name="T6" fmla="*/ 538 w 703"/>
                <a:gd name="T7" fmla="*/ 545 h 686"/>
                <a:gd name="T8" fmla="*/ 629 w 703"/>
                <a:gd name="T9" fmla="*/ 174 h 686"/>
                <a:gd name="T10" fmla="*/ 262 w 703"/>
                <a:gd name="T11" fmla="*/ 67 h 686"/>
                <a:gd name="T12" fmla="*/ 257 w 703"/>
                <a:gd name="T13" fmla="*/ 70 h 686"/>
                <a:gd name="T14" fmla="*/ 251 w 703"/>
                <a:gd name="T15" fmla="*/ 73 h 686"/>
                <a:gd name="T16" fmla="*/ 244 w 703"/>
                <a:gd name="T17" fmla="*/ 78 h 686"/>
                <a:gd name="T18" fmla="*/ 0 w 703"/>
                <a:gd name="T19" fmla="*/ 538 h 686"/>
                <a:gd name="T20" fmla="*/ 520 w 703"/>
                <a:gd name="T21" fmla="*/ 556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3" h="686">
                  <a:moveTo>
                    <a:pt x="520" y="556"/>
                  </a:moveTo>
                  <a:cubicBezTo>
                    <a:pt x="522" y="555"/>
                    <a:pt x="525" y="553"/>
                    <a:pt x="528" y="552"/>
                  </a:cubicBezTo>
                  <a:cubicBezTo>
                    <a:pt x="529" y="550"/>
                    <a:pt x="531" y="549"/>
                    <a:pt x="533" y="548"/>
                  </a:cubicBezTo>
                  <a:cubicBezTo>
                    <a:pt x="535" y="547"/>
                    <a:pt x="537" y="546"/>
                    <a:pt x="538" y="545"/>
                  </a:cubicBezTo>
                  <a:cubicBezTo>
                    <a:pt x="662" y="466"/>
                    <a:pt x="703" y="303"/>
                    <a:pt x="629" y="174"/>
                  </a:cubicBezTo>
                  <a:cubicBezTo>
                    <a:pt x="554" y="46"/>
                    <a:pt x="393" y="0"/>
                    <a:pt x="262" y="67"/>
                  </a:cubicBezTo>
                  <a:cubicBezTo>
                    <a:pt x="261" y="68"/>
                    <a:pt x="259" y="69"/>
                    <a:pt x="257" y="70"/>
                  </a:cubicBezTo>
                  <a:cubicBezTo>
                    <a:pt x="255" y="71"/>
                    <a:pt x="253" y="72"/>
                    <a:pt x="251" y="73"/>
                  </a:cubicBezTo>
                  <a:cubicBezTo>
                    <a:pt x="249" y="75"/>
                    <a:pt x="246" y="76"/>
                    <a:pt x="244" y="78"/>
                  </a:cubicBezTo>
                  <a:cubicBezTo>
                    <a:pt x="12" y="219"/>
                    <a:pt x="0" y="538"/>
                    <a:pt x="0" y="538"/>
                  </a:cubicBezTo>
                  <a:cubicBezTo>
                    <a:pt x="0" y="538"/>
                    <a:pt x="282" y="686"/>
                    <a:pt x="520" y="556"/>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endParaRPr>
            </a:p>
          </p:txBody>
        </p:sp>
        <p:sp>
          <p:nvSpPr>
            <p:cNvPr id="66" name="椭圆 65"/>
            <p:cNvSpPr/>
            <p:nvPr/>
          </p:nvSpPr>
          <p:spPr>
            <a:xfrm>
              <a:off x="5326671" y="1512440"/>
              <a:ext cx="1368000" cy="1368000"/>
            </a:xfrm>
            <a:prstGeom prst="ellipse">
              <a:avLst/>
            </a:prstGeom>
            <a:blipFill>
              <a:blip r:embed="rId3"/>
              <a:stretch>
                <a:fillRect/>
              </a:stretch>
            </a:blipFill>
            <a:ln w="28575">
              <a:noFill/>
            </a:ln>
            <a:effectLst>
              <a:innerShdw blurRad="127000" dist="63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67" name="文本框 54"/>
            <p:cNvSpPr txBox="1">
              <a:spLocks noChangeArrowheads="1"/>
            </p:cNvSpPr>
            <p:nvPr/>
          </p:nvSpPr>
          <p:spPr bwMode="auto">
            <a:xfrm>
              <a:off x="5613019" y="1732280"/>
              <a:ext cx="805781" cy="82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135" dirty="0">
                  <a:solidFill>
                    <a:schemeClr val="bg1"/>
                  </a:solidFill>
                  <a:latin typeface="Tahoma" panose="020B0604030504040204" pitchFamily="34" charset="0"/>
                  <a:cs typeface="Tahoma" panose="020B0604030504040204" pitchFamily="34" charset="0"/>
                </a:rPr>
                <a:t>添加</a:t>
              </a:r>
              <a:endParaRPr lang="en-US" altLang="zh-CN" sz="2135" dirty="0">
                <a:solidFill>
                  <a:schemeClr val="bg1"/>
                </a:solidFill>
                <a:latin typeface="Tahoma" panose="020B0604030504040204" pitchFamily="34" charset="0"/>
                <a:cs typeface="Tahoma" panose="020B0604030504040204" pitchFamily="34" charset="0"/>
              </a:endParaRPr>
            </a:p>
            <a:p>
              <a:r>
                <a:rPr lang="zh-CN" altLang="en-US" sz="2135" dirty="0">
                  <a:solidFill>
                    <a:schemeClr val="bg1"/>
                  </a:solidFill>
                  <a:latin typeface="Tahoma" panose="020B0604030504040204" pitchFamily="34" charset="0"/>
                  <a:cs typeface="Tahoma" panose="020B0604030504040204" pitchFamily="34" charset="0"/>
                </a:rPr>
                <a:t>标题</a:t>
              </a:r>
              <a:endParaRPr lang="zh-CN" altLang="en-US" sz="2135" dirty="0">
                <a:solidFill>
                  <a:schemeClr val="bg1"/>
                </a:solidFill>
                <a:latin typeface="Tahoma" panose="020B0604030504040204" pitchFamily="34" charset="0"/>
                <a:cs typeface="Tahoma" panose="020B0604030504040204" pitchFamily="34" charset="0"/>
              </a:endParaRPr>
            </a:p>
          </p:txBody>
        </p:sp>
      </p:grpSp>
      <p:grpSp>
        <p:nvGrpSpPr>
          <p:cNvPr id="68" name="组合 4"/>
          <p:cNvGrpSpPr>
            <a:grpSpLocks noChangeAspect="1"/>
          </p:cNvGrpSpPr>
          <p:nvPr/>
        </p:nvGrpSpPr>
        <p:grpSpPr bwMode="auto">
          <a:xfrm>
            <a:off x="4339606" y="3886973"/>
            <a:ext cx="1893455" cy="1850159"/>
            <a:chOff x="4870907" y="3469943"/>
            <a:chExt cx="2081765" cy="2034197"/>
          </a:xfrm>
        </p:grpSpPr>
        <p:sp>
          <p:nvSpPr>
            <p:cNvPr id="69" name="Freeform 9"/>
            <p:cNvSpPr/>
            <p:nvPr/>
          </p:nvSpPr>
          <p:spPr bwMode="auto">
            <a:xfrm>
              <a:off x="4870907" y="3469943"/>
              <a:ext cx="2081765" cy="2034197"/>
            </a:xfrm>
            <a:custGeom>
              <a:avLst/>
              <a:gdLst>
                <a:gd name="T0" fmla="*/ 244 w 703"/>
                <a:gd name="T1" fmla="*/ 608 h 687"/>
                <a:gd name="T2" fmla="*/ 251 w 703"/>
                <a:gd name="T3" fmla="*/ 613 h 687"/>
                <a:gd name="T4" fmla="*/ 257 w 703"/>
                <a:gd name="T5" fmla="*/ 616 h 687"/>
                <a:gd name="T6" fmla="*/ 262 w 703"/>
                <a:gd name="T7" fmla="*/ 619 h 687"/>
                <a:gd name="T8" fmla="*/ 629 w 703"/>
                <a:gd name="T9" fmla="*/ 512 h 687"/>
                <a:gd name="T10" fmla="*/ 538 w 703"/>
                <a:gd name="T11" fmla="*/ 141 h 687"/>
                <a:gd name="T12" fmla="*/ 533 w 703"/>
                <a:gd name="T13" fmla="*/ 138 h 687"/>
                <a:gd name="T14" fmla="*/ 528 w 703"/>
                <a:gd name="T15" fmla="*/ 135 h 687"/>
                <a:gd name="T16" fmla="*/ 520 w 703"/>
                <a:gd name="T17" fmla="*/ 130 h 687"/>
                <a:gd name="T18" fmla="*/ 0 w 703"/>
                <a:gd name="T19" fmla="*/ 149 h 687"/>
                <a:gd name="T20" fmla="*/ 244 w 703"/>
                <a:gd name="T21" fmla="*/ 608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3" h="687">
                  <a:moveTo>
                    <a:pt x="244" y="608"/>
                  </a:moveTo>
                  <a:cubicBezTo>
                    <a:pt x="246" y="610"/>
                    <a:pt x="249" y="611"/>
                    <a:pt x="251" y="613"/>
                  </a:cubicBezTo>
                  <a:cubicBezTo>
                    <a:pt x="253" y="614"/>
                    <a:pt x="255" y="615"/>
                    <a:pt x="257" y="616"/>
                  </a:cubicBezTo>
                  <a:cubicBezTo>
                    <a:pt x="259" y="617"/>
                    <a:pt x="261" y="618"/>
                    <a:pt x="262" y="619"/>
                  </a:cubicBezTo>
                  <a:cubicBezTo>
                    <a:pt x="393" y="687"/>
                    <a:pt x="554" y="640"/>
                    <a:pt x="629" y="512"/>
                  </a:cubicBezTo>
                  <a:cubicBezTo>
                    <a:pt x="703" y="383"/>
                    <a:pt x="662" y="220"/>
                    <a:pt x="538" y="141"/>
                  </a:cubicBezTo>
                  <a:cubicBezTo>
                    <a:pt x="537" y="140"/>
                    <a:pt x="535" y="139"/>
                    <a:pt x="533" y="138"/>
                  </a:cubicBezTo>
                  <a:cubicBezTo>
                    <a:pt x="531" y="137"/>
                    <a:pt x="529" y="136"/>
                    <a:pt x="528" y="135"/>
                  </a:cubicBezTo>
                  <a:cubicBezTo>
                    <a:pt x="525" y="133"/>
                    <a:pt x="522" y="132"/>
                    <a:pt x="520" y="130"/>
                  </a:cubicBezTo>
                  <a:cubicBezTo>
                    <a:pt x="282" y="0"/>
                    <a:pt x="0" y="149"/>
                    <a:pt x="0" y="149"/>
                  </a:cubicBezTo>
                  <a:cubicBezTo>
                    <a:pt x="0" y="149"/>
                    <a:pt x="12" y="468"/>
                    <a:pt x="244" y="608"/>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endParaRPr>
            </a:p>
          </p:txBody>
        </p:sp>
        <p:sp>
          <p:nvSpPr>
            <p:cNvPr id="70" name="椭圆 69"/>
            <p:cNvSpPr/>
            <p:nvPr/>
          </p:nvSpPr>
          <p:spPr>
            <a:xfrm>
              <a:off x="5326671" y="3897490"/>
              <a:ext cx="1368000" cy="1368000"/>
            </a:xfrm>
            <a:prstGeom prst="ellipse">
              <a:avLst/>
            </a:prstGeom>
            <a:blipFill>
              <a:blip r:embed="rId4"/>
              <a:stretch>
                <a:fillRect/>
              </a:stretch>
            </a:blipFill>
            <a:ln w="28575">
              <a:noFill/>
            </a:ln>
            <a:effectLst>
              <a:innerShdw blurRad="127000" dist="63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71" name="文本框 55"/>
            <p:cNvSpPr txBox="1">
              <a:spLocks noChangeArrowheads="1"/>
            </p:cNvSpPr>
            <p:nvPr/>
          </p:nvSpPr>
          <p:spPr bwMode="auto">
            <a:xfrm>
              <a:off x="5613019" y="4127587"/>
              <a:ext cx="805781" cy="82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135" dirty="0">
                  <a:solidFill>
                    <a:schemeClr val="bg1"/>
                  </a:solidFill>
                  <a:latin typeface="Tahoma" panose="020B0604030504040204" pitchFamily="34" charset="0"/>
                  <a:cs typeface="Tahoma" panose="020B0604030504040204" pitchFamily="34" charset="0"/>
                </a:rPr>
                <a:t>添加</a:t>
              </a:r>
              <a:endParaRPr lang="zh-CN" altLang="en-US" sz="2135" dirty="0">
                <a:solidFill>
                  <a:schemeClr val="bg1"/>
                </a:solidFill>
                <a:latin typeface="Tahoma" panose="020B0604030504040204" pitchFamily="34" charset="0"/>
                <a:cs typeface="Tahoma" panose="020B0604030504040204" pitchFamily="34" charset="0"/>
              </a:endParaRPr>
            </a:p>
            <a:p>
              <a:r>
                <a:rPr lang="zh-CN" altLang="en-US" sz="2135" dirty="0">
                  <a:solidFill>
                    <a:schemeClr val="bg1"/>
                  </a:solidFill>
                  <a:latin typeface="Tahoma" panose="020B0604030504040204" pitchFamily="34" charset="0"/>
                  <a:cs typeface="Tahoma" panose="020B0604030504040204" pitchFamily="34" charset="0"/>
                </a:rPr>
                <a:t>标题</a:t>
              </a:r>
              <a:endParaRPr lang="zh-CN" altLang="en-US" sz="2135" dirty="0">
                <a:solidFill>
                  <a:schemeClr val="bg1"/>
                </a:solidFill>
                <a:latin typeface="Tahoma" panose="020B0604030504040204" pitchFamily="34" charset="0"/>
                <a:cs typeface="Tahoma" panose="020B0604030504040204" pitchFamily="34" charset="0"/>
              </a:endParaRPr>
            </a:p>
          </p:txBody>
        </p:sp>
      </p:grpSp>
      <p:grpSp>
        <p:nvGrpSpPr>
          <p:cNvPr id="72" name="组合 5"/>
          <p:cNvGrpSpPr>
            <a:grpSpLocks noChangeAspect="1"/>
          </p:cNvGrpSpPr>
          <p:nvPr/>
        </p:nvGrpSpPr>
        <p:grpSpPr bwMode="auto">
          <a:xfrm>
            <a:off x="3083837" y="4500034"/>
            <a:ext cx="1486477" cy="1955515"/>
            <a:chOff x="3134642" y="4438847"/>
            <a:chExt cx="1634868" cy="2151867"/>
          </a:xfrm>
        </p:grpSpPr>
        <p:sp>
          <p:nvSpPr>
            <p:cNvPr id="73" name="Freeform 8"/>
            <p:cNvSpPr/>
            <p:nvPr/>
          </p:nvSpPr>
          <p:spPr bwMode="auto">
            <a:xfrm>
              <a:off x="3134642" y="4438847"/>
              <a:ext cx="1634868" cy="2151867"/>
            </a:xfrm>
            <a:custGeom>
              <a:avLst/>
              <a:gdLst>
                <a:gd name="T0" fmla="*/ 0 w 552"/>
                <a:gd name="T1" fmla="*/ 441 h 727"/>
                <a:gd name="T2" fmla="*/ 0 w 552"/>
                <a:gd name="T3" fmla="*/ 450 h 727"/>
                <a:gd name="T4" fmla="*/ 0 w 552"/>
                <a:gd name="T5" fmla="*/ 457 h 727"/>
                <a:gd name="T6" fmla="*/ 1 w 552"/>
                <a:gd name="T7" fmla="*/ 463 h 727"/>
                <a:gd name="T8" fmla="*/ 276 w 552"/>
                <a:gd name="T9" fmla="*/ 727 h 727"/>
                <a:gd name="T10" fmla="*/ 552 w 552"/>
                <a:gd name="T11" fmla="*/ 463 h 727"/>
                <a:gd name="T12" fmla="*/ 552 w 552"/>
                <a:gd name="T13" fmla="*/ 457 h 727"/>
                <a:gd name="T14" fmla="*/ 552 w 552"/>
                <a:gd name="T15" fmla="*/ 450 h 727"/>
                <a:gd name="T16" fmla="*/ 552 w 552"/>
                <a:gd name="T17" fmla="*/ 441 h 727"/>
                <a:gd name="T18" fmla="*/ 276 w 552"/>
                <a:gd name="T19" fmla="*/ 0 h 727"/>
                <a:gd name="T20" fmla="*/ 0 w 552"/>
                <a:gd name="T21" fmla="*/ 44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2" h="727">
                  <a:moveTo>
                    <a:pt x="0" y="441"/>
                  </a:moveTo>
                  <a:cubicBezTo>
                    <a:pt x="0" y="444"/>
                    <a:pt x="0" y="447"/>
                    <a:pt x="0" y="450"/>
                  </a:cubicBezTo>
                  <a:cubicBezTo>
                    <a:pt x="0" y="453"/>
                    <a:pt x="0" y="455"/>
                    <a:pt x="0" y="457"/>
                  </a:cubicBezTo>
                  <a:cubicBezTo>
                    <a:pt x="0" y="459"/>
                    <a:pt x="0" y="461"/>
                    <a:pt x="1" y="463"/>
                  </a:cubicBezTo>
                  <a:cubicBezTo>
                    <a:pt x="7" y="610"/>
                    <a:pt x="128" y="727"/>
                    <a:pt x="276" y="727"/>
                  </a:cubicBezTo>
                  <a:cubicBezTo>
                    <a:pt x="425" y="727"/>
                    <a:pt x="546" y="610"/>
                    <a:pt x="552" y="463"/>
                  </a:cubicBezTo>
                  <a:cubicBezTo>
                    <a:pt x="552" y="461"/>
                    <a:pt x="552" y="459"/>
                    <a:pt x="552" y="457"/>
                  </a:cubicBezTo>
                  <a:cubicBezTo>
                    <a:pt x="552" y="455"/>
                    <a:pt x="552" y="453"/>
                    <a:pt x="552" y="450"/>
                  </a:cubicBezTo>
                  <a:cubicBezTo>
                    <a:pt x="552" y="447"/>
                    <a:pt x="552" y="444"/>
                    <a:pt x="552" y="441"/>
                  </a:cubicBezTo>
                  <a:cubicBezTo>
                    <a:pt x="546" y="170"/>
                    <a:pt x="276" y="0"/>
                    <a:pt x="276" y="0"/>
                  </a:cubicBezTo>
                  <a:cubicBezTo>
                    <a:pt x="276" y="0"/>
                    <a:pt x="6" y="170"/>
                    <a:pt x="0" y="441"/>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endParaRPr>
            </a:p>
          </p:txBody>
        </p:sp>
        <p:sp>
          <p:nvSpPr>
            <p:cNvPr id="74" name="椭圆 73"/>
            <p:cNvSpPr/>
            <p:nvPr/>
          </p:nvSpPr>
          <p:spPr>
            <a:xfrm>
              <a:off x="3268076" y="5099236"/>
              <a:ext cx="1368000" cy="1368000"/>
            </a:xfrm>
            <a:prstGeom prst="ellipse">
              <a:avLst/>
            </a:prstGeom>
            <a:blipFill>
              <a:blip r:embed="rId5"/>
              <a:stretch>
                <a:fillRect/>
              </a:stretch>
            </a:blipFill>
            <a:ln w="28575">
              <a:noFill/>
            </a:ln>
            <a:effectLst>
              <a:innerShdw blurRad="127000" dist="63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75" name="文本框 56"/>
            <p:cNvSpPr txBox="1">
              <a:spLocks noChangeArrowheads="1"/>
            </p:cNvSpPr>
            <p:nvPr/>
          </p:nvSpPr>
          <p:spPr bwMode="auto">
            <a:xfrm>
              <a:off x="3490838" y="5373293"/>
              <a:ext cx="806056" cy="82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135" dirty="0">
                  <a:solidFill>
                    <a:schemeClr val="bg1"/>
                  </a:solidFill>
                  <a:latin typeface="Tahoma" panose="020B0604030504040204" pitchFamily="34" charset="0"/>
                  <a:cs typeface="Tahoma" panose="020B0604030504040204" pitchFamily="34" charset="0"/>
                </a:rPr>
                <a:t>添加</a:t>
              </a:r>
              <a:endParaRPr lang="zh-CN" altLang="en-US" sz="2135" dirty="0">
                <a:solidFill>
                  <a:schemeClr val="bg1"/>
                </a:solidFill>
                <a:latin typeface="Tahoma" panose="020B0604030504040204" pitchFamily="34" charset="0"/>
                <a:cs typeface="Tahoma" panose="020B0604030504040204" pitchFamily="34" charset="0"/>
              </a:endParaRPr>
            </a:p>
            <a:p>
              <a:r>
                <a:rPr lang="zh-CN" altLang="en-US" sz="2135" dirty="0">
                  <a:solidFill>
                    <a:schemeClr val="bg1"/>
                  </a:solidFill>
                  <a:latin typeface="Tahoma" panose="020B0604030504040204" pitchFamily="34" charset="0"/>
                  <a:cs typeface="Tahoma" panose="020B0604030504040204" pitchFamily="34" charset="0"/>
                </a:rPr>
                <a:t>标题</a:t>
              </a:r>
              <a:endParaRPr lang="zh-CN" altLang="en-US" sz="2135" dirty="0">
                <a:solidFill>
                  <a:schemeClr val="bg1"/>
                </a:solidFill>
                <a:latin typeface="Tahoma" panose="020B0604030504040204" pitchFamily="34" charset="0"/>
                <a:cs typeface="Tahoma" panose="020B0604030504040204" pitchFamily="34" charset="0"/>
              </a:endParaRPr>
            </a:p>
          </p:txBody>
        </p:sp>
      </p:grpSp>
      <p:grpSp>
        <p:nvGrpSpPr>
          <p:cNvPr id="76" name="组合 6"/>
          <p:cNvGrpSpPr>
            <a:grpSpLocks noChangeAspect="1"/>
          </p:cNvGrpSpPr>
          <p:nvPr/>
        </p:nvGrpSpPr>
        <p:grpSpPr bwMode="auto">
          <a:xfrm>
            <a:off x="1391478" y="3886973"/>
            <a:ext cx="1892011" cy="1850159"/>
            <a:chOff x="955236" y="3469943"/>
            <a:chExt cx="2081765" cy="2034197"/>
          </a:xfrm>
        </p:grpSpPr>
        <p:sp>
          <p:nvSpPr>
            <p:cNvPr id="77" name="Freeform 7"/>
            <p:cNvSpPr/>
            <p:nvPr/>
          </p:nvSpPr>
          <p:spPr bwMode="auto">
            <a:xfrm>
              <a:off x="955236" y="3469943"/>
              <a:ext cx="2081765" cy="2034197"/>
            </a:xfrm>
            <a:custGeom>
              <a:avLst/>
              <a:gdLst>
                <a:gd name="T0" fmla="*/ 183 w 703"/>
                <a:gd name="T1" fmla="*/ 130 h 687"/>
                <a:gd name="T2" fmla="*/ 175 w 703"/>
                <a:gd name="T3" fmla="*/ 135 h 687"/>
                <a:gd name="T4" fmla="*/ 170 w 703"/>
                <a:gd name="T5" fmla="*/ 138 h 687"/>
                <a:gd name="T6" fmla="*/ 164 w 703"/>
                <a:gd name="T7" fmla="*/ 141 h 687"/>
                <a:gd name="T8" fmla="*/ 74 w 703"/>
                <a:gd name="T9" fmla="*/ 512 h 687"/>
                <a:gd name="T10" fmla="*/ 440 w 703"/>
                <a:gd name="T11" fmla="*/ 619 h 687"/>
                <a:gd name="T12" fmla="*/ 446 w 703"/>
                <a:gd name="T13" fmla="*/ 616 h 687"/>
                <a:gd name="T14" fmla="*/ 451 w 703"/>
                <a:gd name="T15" fmla="*/ 613 h 687"/>
                <a:gd name="T16" fmla="*/ 459 w 703"/>
                <a:gd name="T17" fmla="*/ 608 h 687"/>
                <a:gd name="T18" fmla="*/ 703 w 703"/>
                <a:gd name="T19" fmla="*/ 149 h 687"/>
                <a:gd name="T20" fmla="*/ 183 w 703"/>
                <a:gd name="T21" fmla="*/ 13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3" h="687">
                  <a:moveTo>
                    <a:pt x="183" y="130"/>
                  </a:moveTo>
                  <a:cubicBezTo>
                    <a:pt x="180" y="132"/>
                    <a:pt x="178" y="133"/>
                    <a:pt x="175" y="135"/>
                  </a:cubicBezTo>
                  <a:cubicBezTo>
                    <a:pt x="173" y="136"/>
                    <a:pt x="171" y="137"/>
                    <a:pt x="170" y="138"/>
                  </a:cubicBezTo>
                  <a:cubicBezTo>
                    <a:pt x="168" y="139"/>
                    <a:pt x="166" y="140"/>
                    <a:pt x="164" y="141"/>
                  </a:cubicBezTo>
                  <a:cubicBezTo>
                    <a:pt x="41" y="220"/>
                    <a:pt x="0" y="383"/>
                    <a:pt x="74" y="512"/>
                  </a:cubicBezTo>
                  <a:cubicBezTo>
                    <a:pt x="148" y="640"/>
                    <a:pt x="310" y="687"/>
                    <a:pt x="440" y="619"/>
                  </a:cubicBezTo>
                  <a:cubicBezTo>
                    <a:pt x="442" y="618"/>
                    <a:pt x="444" y="617"/>
                    <a:pt x="446" y="616"/>
                  </a:cubicBezTo>
                  <a:cubicBezTo>
                    <a:pt x="448" y="615"/>
                    <a:pt x="449" y="614"/>
                    <a:pt x="451" y="613"/>
                  </a:cubicBezTo>
                  <a:cubicBezTo>
                    <a:pt x="454" y="611"/>
                    <a:pt x="456" y="610"/>
                    <a:pt x="459" y="608"/>
                  </a:cubicBezTo>
                  <a:cubicBezTo>
                    <a:pt x="691" y="468"/>
                    <a:pt x="703" y="149"/>
                    <a:pt x="703" y="149"/>
                  </a:cubicBezTo>
                  <a:cubicBezTo>
                    <a:pt x="703" y="149"/>
                    <a:pt x="421" y="0"/>
                    <a:pt x="183" y="130"/>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endParaRPr>
            </a:p>
          </p:txBody>
        </p:sp>
        <p:sp>
          <p:nvSpPr>
            <p:cNvPr id="78" name="椭圆 77"/>
            <p:cNvSpPr/>
            <p:nvPr/>
          </p:nvSpPr>
          <p:spPr>
            <a:xfrm>
              <a:off x="1209481" y="3897490"/>
              <a:ext cx="1368000" cy="1368000"/>
            </a:xfrm>
            <a:prstGeom prst="ellipse">
              <a:avLst/>
            </a:prstGeom>
            <a:blipFill>
              <a:blip r:embed="rId6"/>
              <a:stretch>
                <a:fillRect/>
              </a:stretch>
            </a:blipFill>
            <a:ln w="28575" cap="flat">
              <a:noFill/>
              <a:prstDash val="solid"/>
              <a:miter lim="800000"/>
            </a:ln>
            <a:effectLst>
              <a:innerShdw blurRad="127000" dist="63500" dir="16200000">
                <a:prstClr val="black">
                  <a:alpha val="30000"/>
                </a:prstClr>
              </a:innerShdw>
            </a:effectLst>
          </p:spPr>
          <p:txBody>
            <a:bodyPr/>
            <a:lstStyle/>
            <a:p>
              <a:pPr>
                <a:defRPr/>
              </a:pPr>
              <a:endParaRPr lang="zh-CN" altLang="en-US" sz="2400"/>
            </a:p>
          </p:txBody>
        </p:sp>
        <p:sp>
          <p:nvSpPr>
            <p:cNvPr id="79" name="文本框 57"/>
            <p:cNvSpPr txBox="1">
              <a:spLocks noChangeArrowheads="1"/>
            </p:cNvSpPr>
            <p:nvPr/>
          </p:nvSpPr>
          <p:spPr bwMode="auto">
            <a:xfrm>
              <a:off x="1455604" y="4149368"/>
              <a:ext cx="806396" cy="82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135" dirty="0">
                  <a:solidFill>
                    <a:schemeClr val="bg1"/>
                  </a:solidFill>
                  <a:latin typeface="Tahoma" panose="020B0604030504040204" pitchFamily="34" charset="0"/>
                  <a:cs typeface="Tahoma" panose="020B0604030504040204" pitchFamily="34" charset="0"/>
                </a:rPr>
                <a:t>添加</a:t>
              </a:r>
              <a:endParaRPr lang="zh-CN" altLang="en-US" sz="2135" dirty="0">
                <a:solidFill>
                  <a:schemeClr val="bg1"/>
                </a:solidFill>
                <a:latin typeface="Tahoma" panose="020B0604030504040204" pitchFamily="34" charset="0"/>
                <a:cs typeface="Tahoma" panose="020B0604030504040204" pitchFamily="34" charset="0"/>
              </a:endParaRPr>
            </a:p>
            <a:p>
              <a:r>
                <a:rPr lang="zh-CN" altLang="en-US" sz="2135" dirty="0">
                  <a:solidFill>
                    <a:schemeClr val="bg1"/>
                  </a:solidFill>
                  <a:latin typeface="Tahoma" panose="020B0604030504040204" pitchFamily="34" charset="0"/>
                  <a:cs typeface="Tahoma" panose="020B0604030504040204" pitchFamily="34" charset="0"/>
                </a:rPr>
                <a:t>标题</a:t>
              </a:r>
              <a:endParaRPr lang="zh-CN" altLang="en-US" sz="2135" dirty="0">
                <a:solidFill>
                  <a:schemeClr val="bg1"/>
                </a:solidFill>
                <a:latin typeface="Tahoma" panose="020B0604030504040204" pitchFamily="34" charset="0"/>
                <a:cs typeface="Tahoma" panose="020B0604030504040204" pitchFamily="34" charset="0"/>
              </a:endParaRPr>
            </a:p>
          </p:txBody>
        </p:sp>
      </p:grpSp>
      <p:sp>
        <p:nvSpPr>
          <p:cNvPr id="80" name="矩形 47"/>
          <p:cNvSpPr>
            <a:spLocks noChangeArrowheads="1"/>
          </p:cNvSpPr>
          <p:nvPr/>
        </p:nvSpPr>
        <p:spPr bwMode="auto">
          <a:xfrm>
            <a:off x="7534277" y="3989388"/>
            <a:ext cx="4092575" cy="203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lnSpc>
                <a:spcPct val="130000"/>
              </a:lnSpc>
              <a:spcBef>
                <a:spcPct val="0"/>
              </a:spcBef>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nSpc>
                <a:spcPct val="130000"/>
              </a:lnSpc>
              <a:spcBef>
                <a:spcPct val="0"/>
              </a:spcBef>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图表的综合描述说明</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endPar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lang="zh-CN" altLang="en-US"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81" name="文本框 48"/>
          <p:cNvSpPr>
            <a:spLocks noChangeArrowheads="1"/>
          </p:cNvSpPr>
          <p:nvPr/>
        </p:nvSpPr>
        <p:spPr bwMode="auto">
          <a:xfrm>
            <a:off x="7534276" y="3091316"/>
            <a:ext cx="24256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defRPr/>
            </a:pPr>
            <a:r>
              <a:rPr lang="zh-CN" altLang="en-US" sz="4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4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82" name="直接连接符 81"/>
          <p:cNvCxnSpPr/>
          <p:nvPr/>
        </p:nvCxnSpPr>
        <p:spPr>
          <a:xfrm>
            <a:off x="7534276" y="3898900"/>
            <a:ext cx="3825875"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strVal val="4*#ppt_w"/>
                                          </p:val>
                                        </p:tav>
                                        <p:tav tm="100000">
                                          <p:val>
                                            <p:strVal val="#ppt_w"/>
                                          </p:val>
                                        </p:tav>
                                      </p:tavLst>
                                    </p:anim>
                                    <p:anim calcmode="lin" valueType="num">
                                      <p:cBhvr>
                                        <p:cTn id="8" dur="500" fill="hold"/>
                                        <p:tgtEl>
                                          <p:spTgt spid="5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ppt_x"/>
                                          </p:val>
                                        </p:tav>
                                        <p:tav tm="100000">
                                          <p:val>
                                            <p:strVal val="#ppt_x"/>
                                          </p:val>
                                        </p:tav>
                                      </p:tavLst>
                                    </p:anim>
                                    <p:anim calcmode="lin" valueType="num">
                                      <p:cBhvr additive="base">
                                        <p:cTn id="13" dur="500" fill="hold"/>
                                        <p:tgtEl>
                                          <p:spTgt spid="56"/>
                                        </p:tgtEl>
                                        <p:attrNameLst>
                                          <p:attrName>ppt_y</p:attrName>
                                        </p:attrNameLst>
                                      </p:cBhvr>
                                      <p:tavLst>
                                        <p:tav tm="0">
                                          <p:val>
                                            <p:strVal val="0-#ppt_h/2"/>
                                          </p:val>
                                        </p:tav>
                                        <p:tav tm="100000">
                                          <p:val>
                                            <p:strVal val="#ppt_y"/>
                                          </p:val>
                                        </p:tav>
                                      </p:tavLst>
                                    </p:anim>
                                  </p:childTnLst>
                                </p:cTn>
                              </p:par>
                              <p:par>
                                <p:cTn id="14" presetID="2" presetClass="entr" presetSubtype="3" fill="hold" nodeType="withEffect">
                                  <p:stCondLst>
                                    <p:cond delay="25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0-#ppt_h/2"/>
                                          </p:val>
                                        </p:tav>
                                        <p:tav tm="100000">
                                          <p:val>
                                            <p:strVal val="#ppt_y"/>
                                          </p:val>
                                        </p:tav>
                                      </p:tavLst>
                                    </p:anim>
                                  </p:childTnLst>
                                </p:cTn>
                              </p:par>
                              <p:par>
                                <p:cTn id="18" presetID="2" presetClass="entr" presetSubtype="6" fill="hold" nodeType="withEffect">
                                  <p:stCondLst>
                                    <p:cond delay="50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1+#ppt_w/2"/>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75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fill="hold"/>
                                        <p:tgtEl>
                                          <p:spTgt spid="72"/>
                                        </p:tgtEl>
                                        <p:attrNameLst>
                                          <p:attrName>ppt_x</p:attrName>
                                        </p:attrNameLst>
                                      </p:cBhvr>
                                      <p:tavLst>
                                        <p:tav tm="0">
                                          <p:val>
                                            <p:strVal val="#ppt_x"/>
                                          </p:val>
                                        </p:tav>
                                        <p:tav tm="100000">
                                          <p:val>
                                            <p:strVal val="#ppt_x"/>
                                          </p:val>
                                        </p:tav>
                                      </p:tavLst>
                                    </p:anim>
                                    <p:anim calcmode="lin" valueType="num">
                                      <p:cBhvr additive="base">
                                        <p:cTn id="25" dur="500" fill="hold"/>
                                        <p:tgtEl>
                                          <p:spTgt spid="72"/>
                                        </p:tgtEl>
                                        <p:attrNameLst>
                                          <p:attrName>ppt_y</p:attrName>
                                        </p:attrNameLst>
                                      </p:cBhvr>
                                      <p:tavLst>
                                        <p:tav tm="0">
                                          <p:val>
                                            <p:strVal val="1+#ppt_h/2"/>
                                          </p:val>
                                        </p:tav>
                                        <p:tav tm="100000">
                                          <p:val>
                                            <p:strVal val="#ppt_y"/>
                                          </p:val>
                                        </p:tav>
                                      </p:tavLst>
                                    </p:anim>
                                  </p:childTnLst>
                                </p:cTn>
                              </p:par>
                              <p:par>
                                <p:cTn id="26" presetID="2" presetClass="entr" presetSubtype="12" fill="hold" nodeType="withEffect">
                                  <p:stCondLst>
                                    <p:cond delay="1000"/>
                                  </p:stCondLst>
                                  <p:childTnLst>
                                    <p:set>
                                      <p:cBhvr>
                                        <p:cTn id="27" dur="1" fill="hold">
                                          <p:stCondLst>
                                            <p:cond delay="0"/>
                                          </p:stCondLst>
                                        </p:cTn>
                                        <p:tgtEl>
                                          <p:spTgt spid="76"/>
                                        </p:tgtEl>
                                        <p:attrNameLst>
                                          <p:attrName>style.visibility</p:attrName>
                                        </p:attrNameLst>
                                      </p:cBhvr>
                                      <p:to>
                                        <p:strVal val="visible"/>
                                      </p:to>
                                    </p:set>
                                    <p:anim calcmode="lin" valueType="num">
                                      <p:cBhvr additive="base">
                                        <p:cTn id="28" dur="500" fill="hold"/>
                                        <p:tgtEl>
                                          <p:spTgt spid="76"/>
                                        </p:tgtEl>
                                        <p:attrNameLst>
                                          <p:attrName>ppt_x</p:attrName>
                                        </p:attrNameLst>
                                      </p:cBhvr>
                                      <p:tavLst>
                                        <p:tav tm="0">
                                          <p:val>
                                            <p:strVal val="0-#ppt_w/2"/>
                                          </p:val>
                                        </p:tav>
                                        <p:tav tm="100000">
                                          <p:val>
                                            <p:strVal val="#ppt_x"/>
                                          </p:val>
                                        </p:tav>
                                      </p:tavLst>
                                    </p:anim>
                                    <p:anim calcmode="lin" valueType="num">
                                      <p:cBhvr additive="base">
                                        <p:cTn id="29" dur="500" fill="hold"/>
                                        <p:tgtEl>
                                          <p:spTgt spid="76"/>
                                        </p:tgtEl>
                                        <p:attrNameLst>
                                          <p:attrName>ppt_y</p:attrName>
                                        </p:attrNameLst>
                                      </p:cBhvr>
                                      <p:tavLst>
                                        <p:tav tm="0">
                                          <p:val>
                                            <p:strVal val="1+#ppt_h/2"/>
                                          </p:val>
                                        </p:tav>
                                        <p:tav tm="100000">
                                          <p:val>
                                            <p:strVal val="#ppt_y"/>
                                          </p:val>
                                        </p:tav>
                                      </p:tavLst>
                                    </p:anim>
                                  </p:childTnLst>
                                </p:cTn>
                              </p:par>
                              <p:par>
                                <p:cTn id="30" presetID="2" presetClass="entr" presetSubtype="9" fill="hold" nodeType="withEffect">
                                  <p:stCondLst>
                                    <p:cond delay="125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fill="hold"/>
                                        <p:tgtEl>
                                          <p:spTgt spid="60"/>
                                        </p:tgtEl>
                                        <p:attrNameLst>
                                          <p:attrName>ppt_x</p:attrName>
                                        </p:attrNameLst>
                                      </p:cBhvr>
                                      <p:tavLst>
                                        <p:tav tm="0">
                                          <p:val>
                                            <p:strVal val="0-#ppt_w/2"/>
                                          </p:val>
                                        </p:tav>
                                        <p:tav tm="100000">
                                          <p:val>
                                            <p:strVal val="#ppt_x"/>
                                          </p:val>
                                        </p:tav>
                                      </p:tavLst>
                                    </p:anim>
                                    <p:anim calcmode="lin" valueType="num">
                                      <p:cBhvr additive="base">
                                        <p:cTn id="33" dur="500" fill="hold"/>
                                        <p:tgtEl>
                                          <p:spTgt spid="60"/>
                                        </p:tgtEl>
                                        <p:attrNameLst>
                                          <p:attrName>ppt_y</p:attrName>
                                        </p:attrNameLst>
                                      </p:cBhvr>
                                      <p:tavLst>
                                        <p:tav tm="0">
                                          <p:val>
                                            <p:strVal val="0-#ppt_h/2"/>
                                          </p:val>
                                        </p:tav>
                                        <p:tav tm="100000">
                                          <p:val>
                                            <p:strVal val="#ppt_y"/>
                                          </p:val>
                                        </p:tav>
                                      </p:tavLst>
                                    </p:anim>
                                  </p:childTnLst>
                                </p:cTn>
                              </p:par>
                              <p:par>
                                <p:cTn id="34" presetID="23" presetClass="entr" presetSubtype="32"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strVal val="4*#ppt_w"/>
                                          </p:val>
                                        </p:tav>
                                        <p:tav tm="100000">
                                          <p:val>
                                            <p:strVal val="#ppt_w"/>
                                          </p:val>
                                        </p:tav>
                                      </p:tavLst>
                                    </p:anim>
                                    <p:anim calcmode="lin" valueType="num">
                                      <p:cBhvr>
                                        <p:cTn id="37" dur="500" fill="hold"/>
                                        <p:tgtEl>
                                          <p:spTgt spid="55"/>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350"/>
                                        <p:tgtEl>
                                          <p:spTgt spid="81"/>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350"/>
                                        <p:tgtEl>
                                          <p:spTgt spid="82"/>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3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80" grpId="0"/>
      <p:bldP spid="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2653807" y="3009047"/>
            <a:ext cx="1182531" cy="3025659"/>
            <a:chOff x="2653807" y="3009047"/>
            <a:chExt cx="1182531" cy="3025659"/>
          </a:xfrm>
        </p:grpSpPr>
        <p:sp>
          <p:nvSpPr>
            <p:cNvPr id="10" name="任意多边形 9"/>
            <p:cNvSpPr/>
            <p:nvPr/>
          </p:nvSpPr>
          <p:spPr>
            <a:xfrm>
              <a:off x="2823338" y="3106221"/>
              <a:ext cx="873045" cy="2876250"/>
            </a:xfrm>
            <a:custGeom>
              <a:avLst/>
              <a:gdLst>
                <a:gd name="connsiteX0" fmla="*/ 0 w 1087200"/>
                <a:gd name="connsiteY0" fmla="*/ 0 h 3581787"/>
                <a:gd name="connsiteX1" fmla="*/ 1085850 w 1087200"/>
                <a:gd name="connsiteY1" fmla="*/ 0 h 3581787"/>
                <a:gd name="connsiteX2" fmla="*/ 1085850 w 1087200"/>
                <a:gd name="connsiteY2" fmla="*/ 3024795 h 3581787"/>
                <a:gd name="connsiteX3" fmla="*/ 1087200 w 1087200"/>
                <a:gd name="connsiteY3" fmla="*/ 3038187 h 3581787"/>
                <a:gd name="connsiteX4" fmla="*/ 543600 w 1087200"/>
                <a:gd name="connsiteY4" fmla="*/ 3581787 h 3581787"/>
                <a:gd name="connsiteX5" fmla="*/ 0 w 1087200"/>
                <a:gd name="connsiteY5" fmla="*/ 3038187 h 3581787"/>
                <a:gd name="connsiteX6" fmla="*/ 931 w 1087200"/>
                <a:gd name="connsiteY6" fmla="*/ 3028950 h 3581787"/>
                <a:gd name="connsiteX7" fmla="*/ 0 w 1087200"/>
                <a:gd name="connsiteY7" fmla="*/ 3028950 h 358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200" h="3581787">
                  <a:moveTo>
                    <a:pt x="0" y="0"/>
                  </a:moveTo>
                  <a:lnTo>
                    <a:pt x="1085850" y="0"/>
                  </a:lnTo>
                  <a:lnTo>
                    <a:pt x="1085850" y="3024795"/>
                  </a:lnTo>
                  <a:lnTo>
                    <a:pt x="1087200" y="3038187"/>
                  </a:lnTo>
                  <a:cubicBezTo>
                    <a:pt x="1087200" y="3338409"/>
                    <a:pt x="843822" y="3581787"/>
                    <a:pt x="543600" y="3581787"/>
                  </a:cubicBezTo>
                  <a:cubicBezTo>
                    <a:pt x="243378" y="3581787"/>
                    <a:pt x="0" y="3338409"/>
                    <a:pt x="0" y="3038187"/>
                  </a:cubicBezTo>
                  <a:lnTo>
                    <a:pt x="931" y="3028950"/>
                  </a:lnTo>
                  <a:lnTo>
                    <a:pt x="0" y="3028950"/>
                  </a:lnTo>
                  <a:close/>
                </a:path>
              </a:pathLst>
            </a:custGeom>
            <a:blipFill>
              <a:blip r:embed="rId1"/>
              <a:stretch>
                <a:fillRect/>
              </a:stretch>
            </a:blipFill>
            <a:ln>
              <a:noFill/>
            </a:ln>
            <a:effectLst>
              <a:innerShdw blurRad="482600" dist="2286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1" name="任意多边形 10"/>
            <p:cNvSpPr/>
            <p:nvPr/>
          </p:nvSpPr>
          <p:spPr>
            <a:xfrm>
              <a:off x="2682296" y="3106221"/>
              <a:ext cx="1154042" cy="2928485"/>
            </a:xfrm>
            <a:custGeom>
              <a:avLst/>
              <a:gdLst>
                <a:gd name="connsiteX0" fmla="*/ 0 w 1437125"/>
                <a:gd name="connsiteY0" fmla="*/ 0 h 3646834"/>
                <a:gd name="connsiteX1" fmla="*/ 174963 w 1437125"/>
                <a:gd name="connsiteY1" fmla="*/ 0 h 3646834"/>
                <a:gd name="connsiteX2" fmla="*/ 174963 w 1437125"/>
                <a:gd name="connsiteY2" fmla="*/ 2893667 h 3646834"/>
                <a:gd name="connsiteX3" fmla="*/ 175894 w 1437125"/>
                <a:gd name="connsiteY3" fmla="*/ 2893667 h 3646834"/>
                <a:gd name="connsiteX4" fmla="*/ 174963 w 1437125"/>
                <a:gd name="connsiteY4" fmla="*/ 2902904 h 3646834"/>
                <a:gd name="connsiteX5" fmla="*/ 718563 w 1437125"/>
                <a:gd name="connsiteY5" fmla="*/ 3446504 h 3646834"/>
                <a:gd name="connsiteX6" fmla="*/ 1262163 w 1437125"/>
                <a:gd name="connsiteY6" fmla="*/ 2902904 h 3646834"/>
                <a:gd name="connsiteX7" fmla="*/ 1260813 w 1437125"/>
                <a:gd name="connsiteY7" fmla="*/ 2889512 h 3646834"/>
                <a:gd name="connsiteX8" fmla="*/ 1260813 w 1437125"/>
                <a:gd name="connsiteY8" fmla="*/ 0 h 3646834"/>
                <a:gd name="connsiteX9" fmla="*/ 1435341 w 1437125"/>
                <a:gd name="connsiteY9" fmla="*/ 0 h 3646834"/>
                <a:gd name="connsiteX10" fmla="*/ 1435341 w 1437125"/>
                <a:gd name="connsiteY10" fmla="*/ 2910569 h 3646834"/>
                <a:gd name="connsiteX11" fmla="*/ 1437125 w 1437125"/>
                <a:gd name="connsiteY11" fmla="*/ 2928272 h 3646834"/>
                <a:gd name="connsiteX12" fmla="*/ 718563 w 1437125"/>
                <a:gd name="connsiteY12" fmla="*/ 3646834 h 3646834"/>
                <a:gd name="connsiteX13" fmla="*/ 0 w 1437125"/>
                <a:gd name="connsiteY13" fmla="*/ 2928272 h 3646834"/>
                <a:gd name="connsiteX14" fmla="*/ 1231 w 1437125"/>
                <a:gd name="connsiteY14" fmla="*/ 2916062 h 3646834"/>
                <a:gd name="connsiteX15" fmla="*/ 0 w 1437125"/>
                <a:gd name="connsiteY15" fmla="*/ 2916062 h 36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7125" h="3646834">
                  <a:moveTo>
                    <a:pt x="0" y="0"/>
                  </a:moveTo>
                  <a:lnTo>
                    <a:pt x="174963" y="0"/>
                  </a:lnTo>
                  <a:lnTo>
                    <a:pt x="174963" y="2893667"/>
                  </a:lnTo>
                  <a:lnTo>
                    <a:pt x="175894" y="2893667"/>
                  </a:lnTo>
                  <a:lnTo>
                    <a:pt x="174963" y="2902904"/>
                  </a:lnTo>
                  <a:cubicBezTo>
                    <a:pt x="174963" y="3203126"/>
                    <a:pt x="418341" y="3446504"/>
                    <a:pt x="718563" y="3446504"/>
                  </a:cubicBezTo>
                  <a:cubicBezTo>
                    <a:pt x="1018785" y="3446504"/>
                    <a:pt x="1262163" y="3203126"/>
                    <a:pt x="1262163" y="2902904"/>
                  </a:cubicBezTo>
                  <a:lnTo>
                    <a:pt x="1260813" y="2889512"/>
                  </a:lnTo>
                  <a:lnTo>
                    <a:pt x="1260813" y="0"/>
                  </a:lnTo>
                  <a:lnTo>
                    <a:pt x="1435341" y="0"/>
                  </a:lnTo>
                  <a:lnTo>
                    <a:pt x="1435341" y="2910569"/>
                  </a:lnTo>
                  <a:lnTo>
                    <a:pt x="1437125" y="2928272"/>
                  </a:lnTo>
                  <a:cubicBezTo>
                    <a:pt x="1437125" y="3325123"/>
                    <a:pt x="1115414" y="3646834"/>
                    <a:pt x="718563" y="3646834"/>
                  </a:cubicBezTo>
                  <a:cubicBezTo>
                    <a:pt x="321712" y="3646834"/>
                    <a:pt x="0" y="3325123"/>
                    <a:pt x="0" y="2928272"/>
                  </a:cubicBezTo>
                  <a:lnTo>
                    <a:pt x="1231" y="2916062"/>
                  </a:lnTo>
                  <a:lnTo>
                    <a:pt x="0" y="2916062"/>
                  </a:lnTo>
                  <a:close/>
                </a:path>
              </a:pathLst>
            </a:custGeom>
            <a:solidFill>
              <a:srgbClr val="D6D6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2" name="任意多边形 11"/>
            <p:cNvSpPr/>
            <p:nvPr/>
          </p:nvSpPr>
          <p:spPr>
            <a:xfrm>
              <a:off x="2827298" y="3009047"/>
              <a:ext cx="873045" cy="2876250"/>
            </a:xfrm>
            <a:custGeom>
              <a:avLst/>
              <a:gdLst>
                <a:gd name="connsiteX0" fmla="*/ 0 w 1087200"/>
                <a:gd name="connsiteY0" fmla="*/ 0 h 3581787"/>
                <a:gd name="connsiteX1" fmla="*/ 1085850 w 1087200"/>
                <a:gd name="connsiteY1" fmla="*/ 0 h 3581787"/>
                <a:gd name="connsiteX2" fmla="*/ 1085850 w 1087200"/>
                <a:gd name="connsiteY2" fmla="*/ 3024795 h 3581787"/>
                <a:gd name="connsiteX3" fmla="*/ 1087200 w 1087200"/>
                <a:gd name="connsiteY3" fmla="*/ 3038187 h 3581787"/>
                <a:gd name="connsiteX4" fmla="*/ 543600 w 1087200"/>
                <a:gd name="connsiteY4" fmla="*/ 3581787 h 3581787"/>
                <a:gd name="connsiteX5" fmla="*/ 0 w 1087200"/>
                <a:gd name="connsiteY5" fmla="*/ 3038187 h 3581787"/>
                <a:gd name="connsiteX6" fmla="*/ 931 w 1087200"/>
                <a:gd name="connsiteY6" fmla="*/ 3028950 h 3581787"/>
                <a:gd name="connsiteX7" fmla="*/ 0 w 1087200"/>
                <a:gd name="connsiteY7" fmla="*/ 3028950 h 358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200" h="3581787">
                  <a:moveTo>
                    <a:pt x="0" y="0"/>
                  </a:moveTo>
                  <a:lnTo>
                    <a:pt x="1085850" y="0"/>
                  </a:lnTo>
                  <a:lnTo>
                    <a:pt x="1085850" y="3024795"/>
                  </a:lnTo>
                  <a:lnTo>
                    <a:pt x="1087200" y="3038187"/>
                  </a:lnTo>
                  <a:cubicBezTo>
                    <a:pt x="1087200" y="3338409"/>
                    <a:pt x="843822" y="3581787"/>
                    <a:pt x="543600" y="3581787"/>
                  </a:cubicBezTo>
                  <a:cubicBezTo>
                    <a:pt x="243378" y="3581787"/>
                    <a:pt x="0" y="3338409"/>
                    <a:pt x="0" y="3038187"/>
                  </a:cubicBezTo>
                  <a:lnTo>
                    <a:pt x="931" y="3028950"/>
                  </a:lnTo>
                  <a:lnTo>
                    <a:pt x="0" y="3028950"/>
                  </a:lnTo>
                  <a:close/>
                </a:path>
              </a:pathLst>
            </a:custGeom>
            <a:noFill/>
            <a:ln w="25400">
              <a:gradFill flip="none" rotWithShape="1">
                <a:gsLst>
                  <a:gs pos="100000">
                    <a:srgbClr val="F7F7F7"/>
                  </a:gs>
                  <a:gs pos="0">
                    <a:srgbClr val="DEDEDE"/>
                  </a:gs>
                </a:gsLst>
                <a:lin ang="0" scaled="1"/>
                <a:tileRect/>
              </a:gradFill>
            </a:ln>
            <a:effectLst>
              <a:innerShdw blurRad="457200" dist="2032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3" name="文本框 12"/>
            <p:cNvSpPr txBox="1"/>
            <p:nvPr/>
          </p:nvSpPr>
          <p:spPr>
            <a:xfrm>
              <a:off x="2653807" y="3473020"/>
              <a:ext cx="892552" cy="2217915"/>
            </a:xfrm>
            <a:prstGeom prst="rect">
              <a:avLst/>
            </a:prstGeom>
            <a:noFill/>
          </p:spPr>
          <p:txBody>
            <a:bodyPr vert="eaVert" wrap="none" rtlCol="0">
              <a:spAutoFit/>
            </a:bodyPr>
            <a:lstStyle/>
            <a:p>
              <a:r>
                <a:rPr lang="zh-CN" altLang="en-US" sz="2800" b="1" dirty="0">
                  <a:solidFill>
                    <a:schemeClr val="bg1"/>
                  </a:solidFill>
                  <a:latin typeface="幼圆" panose="02010509060101010101" pitchFamily="49" charset="-122"/>
                  <a:ea typeface="幼圆" panose="02010509060101010101" pitchFamily="49" charset="-122"/>
                  <a:cs typeface="Kartika" panose="02020503030404060203" pitchFamily="18" charset="0"/>
                </a:rPr>
                <a:t>输入您的标题</a:t>
              </a:r>
              <a:endParaRPr lang="en-US" altLang="zh-CN" sz="28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a:p>
              <a:endParaRPr lang="zh-CN" altLang="en-US" dirty="0"/>
            </a:p>
          </p:txBody>
        </p:sp>
      </p:grpSp>
      <p:grpSp>
        <p:nvGrpSpPr>
          <p:cNvPr id="14" name="组合 13"/>
          <p:cNvGrpSpPr/>
          <p:nvPr/>
        </p:nvGrpSpPr>
        <p:grpSpPr>
          <a:xfrm>
            <a:off x="4593567" y="3009047"/>
            <a:ext cx="1154042" cy="3025659"/>
            <a:chOff x="4593567" y="3009047"/>
            <a:chExt cx="1154042" cy="3025659"/>
          </a:xfrm>
        </p:grpSpPr>
        <p:sp>
          <p:nvSpPr>
            <p:cNvPr id="15" name="任意多边形 14"/>
            <p:cNvSpPr/>
            <p:nvPr/>
          </p:nvSpPr>
          <p:spPr>
            <a:xfrm>
              <a:off x="4734608" y="3106221"/>
              <a:ext cx="873045" cy="2876250"/>
            </a:xfrm>
            <a:custGeom>
              <a:avLst/>
              <a:gdLst>
                <a:gd name="connsiteX0" fmla="*/ 0 w 1087200"/>
                <a:gd name="connsiteY0" fmla="*/ 0 h 3581787"/>
                <a:gd name="connsiteX1" fmla="*/ 1085850 w 1087200"/>
                <a:gd name="connsiteY1" fmla="*/ 0 h 3581787"/>
                <a:gd name="connsiteX2" fmla="*/ 1085850 w 1087200"/>
                <a:gd name="connsiteY2" fmla="*/ 3024795 h 3581787"/>
                <a:gd name="connsiteX3" fmla="*/ 1087200 w 1087200"/>
                <a:gd name="connsiteY3" fmla="*/ 3038187 h 3581787"/>
                <a:gd name="connsiteX4" fmla="*/ 543600 w 1087200"/>
                <a:gd name="connsiteY4" fmla="*/ 3581787 h 3581787"/>
                <a:gd name="connsiteX5" fmla="*/ 0 w 1087200"/>
                <a:gd name="connsiteY5" fmla="*/ 3038187 h 3581787"/>
                <a:gd name="connsiteX6" fmla="*/ 931 w 1087200"/>
                <a:gd name="connsiteY6" fmla="*/ 3028950 h 3581787"/>
                <a:gd name="connsiteX7" fmla="*/ 0 w 1087200"/>
                <a:gd name="connsiteY7" fmla="*/ 3028950 h 358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200" h="3581787">
                  <a:moveTo>
                    <a:pt x="0" y="0"/>
                  </a:moveTo>
                  <a:lnTo>
                    <a:pt x="1085850" y="0"/>
                  </a:lnTo>
                  <a:lnTo>
                    <a:pt x="1085850" y="3024795"/>
                  </a:lnTo>
                  <a:lnTo>
                    <a:pt x="1087200" y="3038187"/>
                  </a:lnTo>
                  <a:cubicBezTo>
                    <a:pt x="1087200" y="3338409"/>
                    <a:pt x="843822" y="3581787"/>
                    <a:pt x="543600" y="3581787"/>
                  </a:cubicBezTo>
                  <a:cubicBezTo>
                    <a:pt x="243378" y="3581787"/>
                    <a:pt x="0" y="3338409"/>
                    <a:pt x="0" y="3038187"/>
                  </a:cubicBezTo>
                  <a:lnTo>
                    <a:pt x="931" y="3028950"/>
                  </a:lnTo>
                  <a:lnTo>
                    <a:pt x="0" y="3028950"/>
                  </a:lnTo>
                  <a:close/>
                </a:path>
              </a:pathLst>
            </a:custGeom>
            <a:blipFill>
              <a:blip r:embed="rId2"/>
              <a:stretch>
                <a:fillRect/>
              </a:stretch>
            </a:blipFill>
            <a:ln>
              <a:noFill/>
            </a:ln>
            <a:effectLst>
              <a:innerShdw blurRad="482600" dist="228600" dir="81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6" name="任意多边形 15"/>
            <p:cNvSpPr/>
            <p:nvPr/>
          </p:nvSpPr>
          <p:spPr>
            <a:xfrm>
              <a:off x="4593567" y="3106221"/>
              <a:ext cx="1154042" cy="2928485"/>
            </a:xfrm>
            <a:custGeom>
              <a:avLst/>
              <a:gdLst>
                <a:gd name="connsiteX0" fmla="*/ 0 w 1437125"/>
                <a:gd name="connsiteY0" fmla="*/ 0 h 3646834"/>
                <a:gd name="connsiteX1" fmla="*/ 174963 w 1437125"/>
                <a:gd name="connsiteY1" fmla="*/ 0 h 3646834"/>
                <a:gd name="connsiteX2" fmla="*/ 174963 w 1437125"/>
                <a:gd name="connsiteY2" fmla="*/ 2893667 h 3646834"/>
                <a:gd name="connsiteX3" fmla="*/ 175894 w 1437125"/>
                <a:gd name="connsiteY3" fmla="*/ 2893667 h 3646834"/>
                <a:gd name="connsiteX4" fmla="*/ 174963 w 1437125"/>
                <a:gd name="connsiteY4" fmla="*/ 2902904 h 3646834"/>
                <a:gd name="connsiteX5" fmla="*/ 718563 w 1437125"/>
                <a:gd name="connsiteY5" fmla="*/ 3446504 h 3646834"/>
                <a:gd name="connsiteX6" fmla="*/ 1262163 w 1437125"/>
                <a:gd name="connsiteY6" fmla="*/ 2902904 h 3646834"/>
                <a:gd name="connsiteX7" fmla="*/ 1260813 w 1437125"/>
                <a:gd name="connsiteY7" fmla="*/ 2889512 h 3646834"/>
                <a:gd name="connsiteX8" fmla="*/ 1260813 w 1437125"/>
                <a:gd name="connsiteY8" fmla="*/ 0 h 3646834"/>
                <a:gd name="connsiteX9" fmla="*/ 1435341 w 1437125"/>
                <a:gd name="connsiteY9" fmla="*/ 0 h 3646834"/>
                <a:gd name="connsiteX10" fmla="*/ 1435341 w 1437125"/>
                <a:gd name="connsiteY10" fmla="*/ 2910569 h 3646834"/>
                <a:gd name="connsiteX11" fmla="*/ 1437125 w 1437125"/>
                <a:gd name="connsiteY11" fmla="*/ 2928272 h 3646834"/>
                <a:gd name="connsiteX12" fmla="*/ 718563 w 1437125"/>
                <a:gd name="connsiteY12" fmla="*/ 3646834 h 3646834"/>
                <a:gd name="connsiteX13" fmla="*/ 0 w 1437125"/>
                <a:gd name="connsiteY13" fmla="*/ 2928272 h 3646834"/>
                <a:gd name="connsiteX14" fmla="*/ 1231 w 1437125"/>
                <a:gd name="connsiteY14" fmla="*/ 2916062 h 3646834"/>
                <a:gd name="connsiteX15" fmla="*/ 0 w 1437125"/>
                <a:gd name="connsiteY15" fmla="*/ 2916062 h 36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7125" h="3646834">
                  <a:moveTo>
                    <a:pt x="0" y="0"/>
                  </a:moveTo>
                  <a:lnTo>
                    <a:pt x="174963" y="0"/>
                  </a:lnTo>
                  <a:lnTo>
                    <a:pt x="174963" y="2893667"/>
                  </a:lnTo>
                  <a:lnTo>
                    <a:pt x="175894" y="2893667"/>
                  </a:lnTo>
                  <a:lnTo>
                    <a:pt x="174963" y="2902904"/>
                  </a:lnTo>
                  <a:cubicBezTo>
                    <a:pt x="174963" y="3203126"/>
                    <a:pt x="418341" y="3446504"/>
                    <a:pt x="718563" y="3446504"/>
                  </a:cubicBezTo>
                  <a:cubicBezTo>
                    <a:pt x="1018785" y="3446504"/>
                    <a:pt x="1262163" y="3203126"/>
                    <a:pt x="1262163" y="2902904"/>
                  </a:cubicBezTo>
                  <a:lnTo>
                    <a:pt x="1260813" y="2889512"/>
                  </a:lnTo>
                  <a:lnTo>
                    <a:pt x="1260813" y="0"/>
                  </a:lnTo>
                  <a:lnTo>
                    <a:pt x="1435341" y="0"/>
                  </a:lnTo>
                  <a:lnTo>
                    <a:pt x="1435341" y="2910569"/>
                  </a:lnTo>
                  <a:lnTo>
                    <a:pt x="1437125" y="2928272"/>
                  </a:lnTo>
                  <a:cubicBezTo>
                    <a:pt x="1437125" y="3325123"/>
                    <a:pt x="1115414" y="3646834"/>
                    <a:pt x="718563" y="3646834"/>
                  </a:cubicBezTo>
                  <a:cubicBezTo>
                    <a:pt x="321712" y="3646834"/>
                    <a:pt x="0" y="3325123"/>
                    <a:pt x="0" y="2928272"/>
                  </a:cubicBezTo>
                  <a:lnTo>
                    <a:pt x="1231" y="2916062"/>
                  </a:lnTo>
                  <a:lnTo>
                    <a:pt x="0" y="2916062"/>
                  </a:lnTo>
                  <a:close/>
                </a:path>
              </a:pathLst>
            </a:custGeom>
            <a:solidFill>
              <a:srgbClr val="D6D6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7" name="任意多边形 16"/>
            <p:cNvSpPr/>
            <p:nvPr/>
          </p:nvSpPr>
          <p:spPr>
            <a:xfrm>
              <a:off x="4738568" y="3009047"/>
              <a:ext cx="873045" cy="2876250"/>
            </a:xfrm>
            <a:custGeom>
              <a:avLst/>
              <a:gdLst>
                <a:gd name="connsiteX0" fmla="*/ 0 w 1087200"/>
                <a:gd name="connsiteY0" fmla="*/ 0 h 3581787"/>
                <a:gd name="connsiteX1" fmla="*/ 1085850 w 1087200"/>
                <a:gd name="connsiteY1" fmla="*/ 0 h 3581787"/>
                <a:gd name="connsiteX2" fmla="*/ 1085850 w 1087200"/>
                <a:gd name="connsiteY2" fmla="*/ 3024795 h 3581787"/>
                <a:gd name="connsiteX3" fmla="*/ 1087200 w 1087200"/>
                <a:gd name="connsiteY3" fmla="*/ 3038187 h 3581787"/>
                <a:gd name="connsiteX4" fmla="*/ 543600 w 1087200"/>
                <a:gd name="connsiteY4" fmla="*/ 3581787 h 3581787"/>
                <a:gd name="connsiteX5" fmla="*/ 0 w 1087200"/>
                <a:gd name="connsiteY5" fmla="*/ 3038187 h 3581787"/>
                <a:gd name="connsiteX6" fmla="*/ 931 w 1087200"/>
                <a:gd name="connsiteY6" fmla="*/ 3028950 h 3581787"/>
                <a:gd name="connsiteX7" fmla="*/ 0 w 1087200"/>
                <a:gd name="connsiteY7" fmla="*/ 3028950 h 358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200" h="3581787">
                  <a:moveTo>
                    <a:pt x="0" y="0"/>
                  </a:moveTo>
                  <a:lnTo>
                    <a:pt x="1085850" y="0"/>
                  </a:lnTo>
                  <a:lnTo>
                    <a:pt x="1085850" y="3024795"/>
                  </a:lnTo>
                  <a:lnTo>
                    <a:pt x="1087200" y="3038187"/>
                  </a:lnTo>
                  <a:cubicBezTo>
                    <a:pt x="1087200" y="3338409"/>
                    <a:pt x="843822" y="3581787"/>
                    <a:pt x="543600" y="3581787"/>
                  </a:cubicBezTo>
                  <a:cubicBezTo>
                    <a:pt x="243378" y="3581787"/>
                    <a:pt x="0" y="3338409"/>
                    <a:pt x="0" y="3038187"/>
                  </a:cubicBezTo>
                  <a:lnTo>
                    <a:pt x="931" y="3028950"/>
                  </a:lnTo>
                  <a:lnTo>
                    <a:pt x="0" y="3028950"/>
                  </a:lnTo>
                  <a:close/>
                </a:path>
              </a:pathLst>
            </a:custGeom>
            <a:noFill/>
            <a:ln w="25400">
              <a:gradFill flip="none" rotWithShape="1">
                <a:gsLst>
                  <a:gs pos="100000">
                    <a:srgbClr val="F7F7F7"/>
                  </a:gs>
                  <a:gs pos="0">
                    <a:srgbClr val="DEDEDE"/>
                  </a:gs>
                </a:gsLst>
                <a:lin ang="0" scaled="1"/>
                <a:tileRect/>
              </a:gradFill>
            </a:ln>
            <a:effectLst>
              <a:innerShdw blurRad="457200" dist="2032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 name="文本框 17"/>
            <p:cNvSpPr txBox="1"/>
            <p:nvPr/>
          </p:nvSpPr>
          <p:spPr>
            <a:xfrm>
              <a:off x="4593567" y="3481549"/>
              <a:ext cx="892552" cy="2217915"/>
            </a:xfrm>
            <a:prstGeom prst="rect">
              <a:avLst/>
            </a:prstGeom>
            <a:noFill/>
          </p:spPr>
          <p:txBody>
            <a:bodyPr vert="eaVert" wrap="none" rtlCol="0">
              <a:spAutoFit/>
            </a:bodyPr>
            <a:lstStyle/>
            <a:p>
              <a:r>
                <a:rPr lang="zh-CN" altLang="en-US" sz="2800" b="1" dirty="0">
                  <a:solidFill>
                    <a:schemeClr val="bg1"/>
                  </a:solidFill>
                  <a:latin typeface="幼圆" panose="02010509060101010101" pitchFamily="49" charset="-122"/>
                  <a:ea typeface="幼圆" panose="02010509060101010101" pitchFamily="49" charset="-122"/>
                  <a:cs typeface="Kartika" panose="02020503030404060203" pitchFamily="18" charset="0"/>
                </a:rPr>
                <a:t>输入您的标题</a:t>
              </a:r>
              <a:endParaRPr lang="en-US" altLang="zh-CN" sz="28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a:p>
              <a:endParaRPr lang="zh-CN" altLang="en-US" dirty="0"/>
            </a:p>
          </p:txBody>
        </p:sp>
      </p:grpSp>
      <p:grpSp>
        <p:nvGrpSpPr>
          <p:cNvPr id="19" name="组合 18"/>
          <p:cNvGrpSpPr/>
          <p:nvPr/>
        </p:nvGrpSpPr>
        <p:grpSpPr>
          <a:xfrm>
            <a:off x="6493837" y="3009047"/>
            <a:ext cx="1157071" cy="3025659"/>
            <a:chOff x="6493837" y="3009047"/>
            <a:chExt cx="1157071" cy="3025659"/>
          </a:xfrm>
        </p:grpSpPr>
        <p:sp>
          <p:nvSpPr>
            <p:cNvPr id="20" name="任意多边形 19"/>
            <p:cNvSpPr/>
            <p:nvPr/>
          </p:nvSpPr>
          <p:spPr>
            <a:xfrm>
              <a:off x="6637908" y="3106221"/>
              <a:ext cx="873045" cy="2876250"/>
            </a:xfrm>
            <a:custGeom>
              <a:avLst/>
              <a:gdLst>
                <a:gd name="connsiteX0" fmla="*/ 0 w 1087200"/>
                <a:gd name="connsiteY0" fmla="*/ 0 h 3581787"/>
                <a:gd name="connsiteX1" fmla="*/ 1085850 w 1087200"/>
                <a:gd name="connsiteY1" fmla="*/ 0 h 3581787"/>
                <a:gd name="connsiteX2" fmla="*/ 1085850 w 1087200"/>
                <a:gd name="connsiteY2" fmla="*/ 3024795 h 3581787"/>
                <a:gd name="connsiteX3" fmla="*/ 1087200 w 1087200"/>
                <a:gd name="connsiteY3" fmla="*/ 3038187 h 3581787"/>
                <a:gd name="connsiteX4" fmla="*/ 543600 w 1087200"/>
                <a:gd name="connsiteY4" fmla="*/ 3581787 h 3581787"/>
                <a:gd name="connsiteX5" fmla="*/ 0 w 1087200"/>
                <a:gd name="connsiteY5" fmla="*/ 3038187 h 3581787"/>
                <a:gd name="connsiteX6" fmla="*/ 931 w 1087200"/>
                <a:gd name="connsiteY6" fmla="*/ 3028950 h 3581787"/>
                <a:gd name="connsiteX7" fmla="*/ 0 w 1087200"/>
                <a:gd name="connsiteY7" fmla="*/ 3028950 h 358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200" h="3581787">
                  <a:moveTo>
                    <a:pt x="0" y="0"/>
                  </a:moveTo>
                  <a:lnTo>
                    <a:pt x="1085850" y="0"/>
                  </a:lnTo>
                  <a:lnTo>
                    <a:pt x="1085850" y="3024795"/>
                  </a:lnTo>
                  <a:lnTo>
                    <a:pt x="1087200" y="3038187"/>
                  </a:lnTo>
                  <a:cubicBezTo>
                    <a:pt x="1087200" y="3338409"/>
                    <a:pt x="843822" y="3581787"/>
                    <a:pt x="543600" y="3581787"/>
                  </a:cubicBezTo>
                  <a:cubicBezTo>
                    <a:pt x="243378" y="3581787"/>
                    <a:pt x="0" y="3338409"/>
                    <a:pt x="0" y="3038187"/>
                  </a:cubicBezTo>
                  <a:lnTo>
                    <a:pt x="931" y="3028950"/>
                  </a:lnTo>
                  <a:lnTo>
                    <a:pt x="0" y="3028950"/>
                  </a:lnTo>
                  <a:close/>
                </a:path>
              </a:pathLst>
            </a:custGeom>
            <a:blipFill>
              <a:blip r:embed="rId3"/>
              <a:stretch>
                <a:fillRect/>
              </a:stretch>
            </a:blipFill>
            <a:ln>
              <a:noFill/>
            </a:ln>
            <a:effectLst>
              <a:innerShdw blurRad="482600" dist="2286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 name="任意多边形 20"/>
            <p:cNvSpPr/>
            <p:nvPr/>
          </p:nvSpPr>
          <p:spPr>
            <a:xfrm>
              <a:off x="6496866" y="3106221"/>
              <a:ext cx="1154042" cy="2928485"/>
            </a:xfrm>
            <a:custGeom>
              <a:avLst/>
              <a:gdLst>
                <a:gd name="connsiteX0" fmla="*/ 0 w 1437125"/>
                <a:gd name="connsiteY0" fmla="*/ 0 h 3646834"/>
                <a:gd name="connsiteX1" fmla="*/ 174963 w 1437125"/>
                <a:gd name="connsiteY1" fmla="*/ 0 h 3646834"/>
                <a:gd name="connsiteX2" fmla="*/ 174963 w 1437125"/>
                <a:gd name="connsiteY2" fmla="*/ 2893667 h 3646834"/>
                <a:gd name="connsiteX3" fmla="*/ 175894 w 1437125"/>
                <a:gd name="connsiteY3" fmla="*/ 2893667 h 3646834"/>
                <a:gd name="connsiteX4" fmla="*/ 174963 w 1437125"/>
                <a:gd name="connsiteY4" fmla="*/ 2902904 h 3646834"/>
                <a:gd name="connsiteX5" fmla="*/ 718563 w 1437125"/>
                <a:gd name="connsiteY5" fmla="*/ 3446504 h 3646834"/>
                <a:gd name="connsiteX6" fmla="*/ 1262163 w 1437125"/>
                <a:gd name="connsiteY6" fmla="*/ 2902904 h 3646834"/>
                <a:gd name="connsiteX7" fmla="*/ 1260813 w 1437125"/>
                <a:gd name="connsiteY7" fmla="*/ 2889512 h 3646834"/>
                <a:gd name="connsiteX8" fmla="*/ 1260813 w 1437125"/>
                <a:gd name="connsiteY8" fmla="*/ 0 h 3646834"/>
                <a:gd name="connsiteX9" fmla="*/ 1435341 w 1437125"/>
                <a:gd name="connsiteY9" fmla="*/ 0 h 3646834"/>
                <a:gd name="connsiteX10" fmla="*/ 1435341 w 1437125"/>
                <a:gd name="connsiteY10" fmla="*/ 2910569 h 3646834"/>
                <a:gd name="connsiteX11" fmla="*/ 1437125 w 1437125"/>
                <a:gd name="connsiteY11" fmla="*/ 2928272 h 3646834"/>
                <a:gd name="connsiteX12" fmla="*/ 718563 w 1437125"/>
                <a:gd name="connsiteY12" fmla="*/ 3646834 h 3646834"/>
                <a:gd name="connsiteX13" fmla="*/ 0 w 1437125"/>
                <a:gd name="connsiteY13" fmla="*/ 2928272 h 3646834"/>
                <a:gd name="connsiteX14" fmla="*/ 1231 w 1437125"/>
                <a:gd name="connsiteY14" fmla="*/ 2916062 h 3646834"/>
                <a:gd name="connsiteX15" fmla="*/ 0 w 1437125"/>
                <a:gd name="connsiteY15" fmla="*/ 2916062 h 36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7125" h="3646834">
                  <a:moveTo>
                    <a:pt x="0" y="0"/>
                  </a:moveTo>
                  <a:lnTo>
                    <a:pt x="174963" y="0"/>
                  </a:lnTo>
                  <a:lnTo>
                    <a:pt x="174963" y="2893667"/>
                  </a:lnTo>
                  <a:lnTo>
                    <a:pt x="175894" y="2893667"/>
                  </a:lnTo>
                  <a:lnTo>
                    <a:pt x="174963" y="2902904"/>
                  </a:lnTo>
                  <a:cubicBezTo>
                    <a:pt x="174963" y="3203126"/>
                    <a:pt x="418341" y="3446504"/>
                    <a:pt x="718563" y="3446504"/>
                  </a:cubicBezTo>
                  <a:cubicBezTo>
                    <a:pt x="1018785" y="3446504"/>
                    <a:pt x="1262163" y="3203126"/>
                    <a:pt x="1262163" y="2902904"/>
                  </a:cubicBezTo>
                  <a:lnTo>
                    <a:pt x="1260813" y="2889512"/>
                  </a:lnTo>
                  <a:lnTo>
                    <a:pt x="1260813" y="0"/>
                  </a:lnTo>
                  <a:lnTo>
                    <a:pt x="1435341" y="0"/>
                  </a:lnTo>
                  <a:lnTo>
                    <a:pt x="1435341" y="2910569"/>
                  </a:lnTo>
                  <a:lnTo>
                    <a:pt x="1437125" y="2928272"/>
                  </a:lnTo>
                  <a:cubicBezTo>
                    <a:pt x="1437125" y="3325123"/>
                    <a:pt x="1115414" y="3646834"/>
                    <a:pt x="718563" y="3646834"/>
                  </a:cubicBezTo>
                  <a:cubicBezTo>
                    <a:pt x="321712" y="3646834"/>
                    <a:pt x="0" y="3325123"/>
                    <a:pt x="0" y="2928272"/>
                  </a:cubicBezTo>
                  <a:lnTo>
                    <a:pt x="1231" y="2916062"/>
                  </a:lnTo>
                  <a:lnTo>
                    <a:pt x="0" y="2916062"/>
                  </a:lnTo>
                  <a:close/>
                </a:path>
              </a:pathLst>
            </a:custGeom>
            <a:solidFill>
              <a:srgbClr val="D6D6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2" name="任意多边形 21"/>
            <p:cNvSpPr/>
            <p:nvPr/>
          </p:nvSpPr>
          <p:spPr>
            <a:xfrm>
              <a:off x="6641867" y="3009047"/>
              <a:ext cx="873045" cy="2876250"/>
            </a:xfrm>
            <a:custGeom>
              <a:avLst/>
              <a:gdLst>
                <a:gd name="connsiteX0" fmla="*/ 0 w 1087200"/>
                <a:gd name="connsiteY0" fmla="*/ 0 h 3581787"/>
                <a:gd name="connsiteX1" fmla="*/ 1085850 w 1087200"/>
                <a:gd name="connsiteY1" fmla="*/ 0 h 3581787"/>
                <a:gd name="connsiteX2" fmla="*/ 1085850 w 1087200"/>
                <a:gd name="connsiteY2" fmla="*/ 3024795 h 3581787"/>
                <a:gd name="connsiteX3" fmla="*/ 1087200 w 1087200"/>
                <a:gd name="connsiteY3" fmla="*/ 3038187 h 3581787"/>
                <a:gd name="connsiteX4" fmla="*/ 543600 w 1087200"/>
                <a:gd name="connsiteY4" fmla="*/ 3581787 h 3581787"/>
                <a:gd name="connsiteX5" fmla="*/ 0 w 1087200"/>
                <a:gd name="connsiteY5" fmla="*/ 3038187 h 3581787"/>
                <a:gd name="connsiteX6" fmla="*/ 931 w 1087200"/>
                <a:gd name="connsiteY6" fmla="*/ 3028950 h 3581787"/>
                <a:gd name="connsiteX7" fmla="*/ 0 w 1087200"/>
                <a:gd name="connsiteY7" fmla="*/ 3028950 h 358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200" h="3581787">
                  <a:moveTo>
                    <a:pt x="0" y="0"/>
                  </a:moveTo>
                  <a:lnTo>
                    <a:pt x="1085850" y="0"/>
                  </a:lnTo>
                  <a:lnTo>
                    <a:pt x="1085850" y="3024795"/>
                  </a:lnTo>
                  <a:lnTo>
                    <a:pt x="1087200" y="3038187"/>
                  </a:lnTo>
                  <a:cubicBezTo>
                    <a:pt x="1087200" y="3338409"/>
                    <a:pt x="843822" y="3581787"/>
                    <a:pt x="543600" y="3581787"/>
                  </a:cubicBezTo>
                  <a:cubicBezTo>
                    <a:pt x="243378" y="3581787"/>
                    <a:pt x="0" y="3338409"/>
                    <a:pt x="0" y="3038187"/>
                  </a:cubicBezTo>
                  <a:lnTo>
                    <a:pt x="931" y="3028950"/>
                  </a:lnTo>
                  <a:lnTo>
                    <a:pt x="0" y="3028950"/>
                  </a:lnTo>
                  <a:close/>
                </a:path>
              </a:pathLst>
            </a:custGeom>
            <a:noFill/>
            <a:ln w="25400">
              <a:gradFill flip="none" rotWithShape="1">
                <a:gsLst>
                  <a:gs pos="100000">
                    <a:srgbClr val="F7F7F7"/>
                  </a:gs>
                  <a:gs pos="0">
                    <a:srgbClr val="DEDEDE"/>
                  </a:gs>
                </a:gsLst>
                <a:lin ang="0" scaled="1"/>
                <a:tileRect/>
              </a:gradFill>
            </a:ln>
            <a:effectLst>
              <a:innerShdw blurRad="457200" dist="2032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3" name="文本框 22"/>
            <p:cNvSpPr txBox="1"/>
            <p:nvPr/>
          </p:nvSpPr>
          <p:spPr>
            <a:xfrm>
              <a:off x="6493837" y="3473020"/>
              <a:ext cx="892552" cy="2217915"/>
            </a:xfrm>
            <a:prstGeom prst="rect">
              <a:avLst/>
            </a:prstGeom>
            <a:noFill/>
          </p:spPr>
          <p:txBody>
            <a:bodyPr vert="eaVert" wrap="none" rtlCol="0">
              <a:spAutoFit/>
            </a:bodyPr>
            <a:lstStyle/>
            <a:p>
              <a:r>
                <a:rPr lang="zh-CN" altLang="en-US" sz="2800" b="1" dirty="0">
                  <a:solidFill>
                    <a:schemeClr val="bg1"/>
                  </a:solidFill>
                  <a:latin typeface="幼圆" panose="02010509060101010101" pitchFamily="49" charset="-122"/>
                  <a:ea typeface="幼圆" panose="02010509060101010101" pitchFamily="49" charset="-122"/>
                  <a:cs typeface="Kartika" panose="02020503030404060203" pitchFamily="18" charset="0"/>
                </a:rPr>
                <a:t>输入您的标题</a:t>
              </a:r>
              <a:endParaRPr lang="en-US" altLang="zh-CN" sz="28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a:p>
              <a:endParaRPr lang="zh-CN" altLang="en-US" dirty="0"/>
            </a:p>
          </p:txBody>
        </p:sp>
      </p:grpSp>
      <p:grpSp>
        <p:nvGrpSpPr>
          <p:cNvPr id="24" name="组合 23"/>
          <p:cNvGrpSpPr/>
          <p:nvPr/>
        </p:nvGrpSpPr>
        <p:grpSpPr>
          <a:xfrm>
            <a:off x="8391243" y="3009047"/>
            <a:ext cx="1154042" cy="3025659"/>
            <a:chOff x="8391243" y="3009047"/>
            <a:chExt cx="1154042" cy="3025659"/>
          </a:xfrm>
        </p:grpSpPr>
        <p:sp>
          <p:nvSpPr>
            <p:cNvPr id="25" name="任意多边形 24"/>
            <p:cNvSpPr/>
            <p:nvPr/>
          </p:nvSpPr>
          <p:spPr>
            <a:xfrm>
              <a:off x="8532284" y="3106221"/>
              <a:ext cx="873045" cy="2876250"/>
            </a:xfrm>
            <a:custGeom>
              <a:avLst/>
              <a:gdLst>
                <a:gd name="connsiteX0" fmla="*/ 0 w 1087200"/>
                <a:gd name="connsiteY0" fmla="*/ 0 h 3581787"/>
                <a:gd name="connsiteX1" fmla="*/ 1085850 w 1087200"/>
                <a:gd name="connsiteY1" fmla="*/ 0 h 3581787"/>
                <a:gd name="connsiteX2" fmla="*/ 1085850 w 1087200"/>
                <a:gd name="connsiteY2" fmla="*/ 3024795 h 3581787"/>
                <a:gd name="connsiteX3" fmla="*/ 1087200 w 1087200"/>
                <a:gd name="connsiteY3" fmla="*/ 3038187 h 3581787"/>
                <a:gd name="connsiteX4" fmla="*/ 543600 w 1087200"/>
                <a:gd name="connsiteY4" fmla="*/ 3581787 h 3581787"/>
                <a:gd name="connsiteX5" fmla="*/ 0 w 1087200"/>
                <a:gd name="connsiteY5" fmla="*/ 3038187 h 3581787"/>
                <a:gd name="connsiteX6" fmla="*/ 931 w 1087200"/>
                <a:gd name="connsiteY6" fmla="*/ 3028950 h 3581787"/>
                <a:gd name="connsiteX7" fmla="*/ 0 w 1087200"/>
                <a:gd name="connsiteY7" fmla="*/ 3028950 h 358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200" h="3581787">
                  <a:moveTo>
                    <a:pt x="0" y="0"/>
                  </a:moveTo>
                  <a:lnTo>
                    <a:pt x="1085850" y="0"/>
                  </a:lnTo>
                  <a:lnTo>
                    <a:pt x="1085850" y="3024795"/>
                  </a:lnTo>
                  <a:lnTo>
                    <a:pt x="1087200" y="3038187"/>
                  </a:lnTo>
                  <a:cubicBezTo>
                    <a:pt x="1087200" y="3338409"/>
                    <a:pt x="843822" y="3581787"/>
                    <a:pt x="543600" y="3581787"/>
                  </a:cubicBezTo>
                  <a:cubicBezTo>
                    <a:pt x="243378" y="3581787"/>
                    <a:pt x="0" y="3338409"/>
                    <a:pt x="0" y="3038187"/>
                  </a:cubicBezTo>
                  <a:lnTo>
                    <a:pt x="931" y="3028950"/>
                  </a:lnTo>
                  <a:lnTo>
                    <a:pt x="0" y="3028950"/>
                  </a:lnTo>
                  <a:close/>
                </a:path>
              </a:pathLst>
            </a:custGeom>
            <a:blipFill>
              <a:blip r:embed="rId4"/>
              <a:stretch>
                <a:fillRect/>
              </a:stretch>
            </a:blipFill>
            <a:ln>
              <a:noFill/>
            </a:ln>
            <a:effectLst>
              <a:innerShdw blurRad="482600" dist="2286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6" name="任意多边形 25"/>
            <p:cNvSpPr/>
            <p:nvPr/>
          </p:nvSpPr>
          <p:spPr>
            <a:xfrm>
              <a:off x="8391243" y="3106221"/>
              <a:ext cx="1154042" cy="2928485"/>
            </a:xfrm>
            <a:custGeom>
              <a:avLst/>
              <a:gdLst>
                <a:gd name="connsiteX0" fmla="*/ 0 w 1437125"/>
                <a:gd name="connsiteY0" fmla="*/ 0 h 3646834"/>
                <a:gd name="connsiteX1" fmla="*/ 174963 w 1437125"/>
                <a:gd name="connsiteY1" fmla="*/ 0 h 3646834"/>
                <a:gd name="connsiteX2" fmla="*/ 174963 w 1437125"/>
                <a:gd name="connsiteY2" fmla="*/ 2893667 h 3646834"/>
                <a:gd name="connsiteX3" fmla="*/ 175894 w 1437125"/>
                <a:gd name="connsiteY3" fmla="*/ 2893667 h 3646834"/>
                <a:gd name="connsiteX4" fmla="*/ 174963 w 1437125"/>
                <a:gd name="connsiteY4" fmla="*/ 2902904 h 3646834"/>
                <a:gd name="connsiteX5" fmla="*/ 718563 w 1437125"/>
                <a:gd name="connsiteY5" fmla="*/ 3446504 h 3646834"/>
                <a:gd name="connsiteX6" fmla="*/ 1262163 w 1437125"/>
                <a:gd name="connsiteY6" fmla="*/ 2902904 h 3646834"/>
                <a:gd name="connsiteX7" fmla="*/ 1260813 w 1437125"/>
                <a:gd name="connsiteY7" fmla="*/ 2889512 h 3646834"/>
                <a:gd name="connsiteX8" fmla="*/ 1260813 w 1437125"/>
                <a:gd name="connsiteY8" fmla="*/ 0 h 3646834"/>
                <a:gd name="connsiteX9" fmla="*/ 1435341 w 1437125"/>
                <a:gd name="connsiteY9" fmla="*/ 0 h 3646834"/>
                <a:gd name="connsiteX10" fmla="*/ 1435341 w 1437125"/>
                <a:gd name="connsiteY10" fmla="*/ 2910569 h 3646834"/>
                <a:gd name="connsiteX11" fmla="*/ 1437125 w 1437125"/>
                <a:gd name="connsiteY11" fmla="*/ 2928272 h 3646834"/>
                <a:gd name="connsiteX12" fmla="*/ 718563 w 1437125"/>
                <a:gd name="connsiteY12" fmla="*/ 3646834 h 3646834"/>
                <a:gd name="connsiteX13" fmla="*/ 0 w 1437125"/>
                <a:gd name="connsiteY13" fmla="*/ 2928272 h 3646834"/>
                <a:gd name="connsiteX14" fmla="*/ 1231 w 1437125"/>
                <a:gd name="connsiteY14" fmla="*/ 2916062 h 3646834"/>
                <a:gd name="connsiteX15" fmla="*/ 0 w 1437125"/>
                <a:gd name="connsiteY15" fmla="*/ 2916062 h 36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7125" h="3646834">
                  <a:moveTo>
                    <a:pt x="0" y="0"/>
                  </a:moveTo>
                  <a:lnTo>
                    <a:pt x="174963" y="0"/>
                  </a:lnTo>
                  <a:lnTo>
                    <a:pt x="174963" y="2893667"/>
                  </a:lnTo>
                  <a:lnTo>
                    <a:pt x="175894" y="2893667"/>
                  </a:lnTo>
                  <a:lnTo>
                    <a:pt x="174963" y="2902904"/>
                  </a:lnTo>
                  <a:cubicBezTo>
                    <a:pt x="174963" y="3203126"/>
                    <a:pt x="418341" y="3446504"/>
                    <a:pt x="718563" y="3446504"/>
                  </a:cubicBezTo>
                  <a:cubicBezTo>
                    <a:pt x="1018785" y="3446504"/>
                    <a:pt x="1262163" y="3203126"/>
                    <a:pt x="1262163" y="2902904"/>
                  </a:cubicBezTo>
                  <a:lnTo>
                    <a:pt x="1260813" y="2889512"/>
                  </a:lnTo>
                  <a:lnTo>
                    <a:pt x="1260813" y="0"/>
                  </a:lnTo>
                  <a:lnTo>
                    <a:pt x="1435341" y="0"/>
                  </a:lnTo>
                  <a:lnTo>
                    <a:pt x="1435341" y="2910569"/>
                  </a:lnTo>
                  <a:lnTo>
                    <a:pt x="1437125" y="2928272"/>
                  </a:lnTo>
                  <a:cubicBezTo>
                    <a:pt x="1437125" y="3325123"/>
                    <a:pt x="1115414" y="3646834"/>
                    <a:pt x="718563" y="3646834"/>
                  </a:cubicBezTo>
                  <a:cubicBezTo>
                    <a:pt x="321712" y="3646834"/>
                    <a:pt x="0" y="3325123"/>
                    <a:pt x="0" y="2928272"/>
                  </a:cubicBezTo>
                  <a:lnTo>
                    <a:pt x="1231" y="2916062"/>
                  </a:lnTo>
                  <a:lnTo>
                    <a:pt x="0" y="2916062"/>
                  </a:lnTo>
                  <a:close/>
                </a:path>
              </a:pathLst>
            </a:custGeom>
            <a:solidFill>
              <a:srgbClr val="D6D6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7" name="任意多边形 26"/>
            <p:cNvSpPr/>
            <p:nvPr/>
          </p:nvSpPr>
          <p:spPr>
            <a:xfrm>
              <a:off x="8536244" y="3009047"/>
              <a:ext cx="873045" cy="2876250"/>
            </a:xfrm>
            <a:custGeom>
              <a:avLst/>
              <a:gdLst>
                <a:gd name="connsiteX0" fmla="*/ 0 w 1087200"/>
                <a:gd name="connsiteY0" fmla="*/ 0 h 3581787"/>
                <a:gd name="connsiteX1" fmla="*/ 1085850 w 1087200"/>
                <a:gd name="connsiteY1" fmla="*/ 0 h 3581787"/>
                <a:gd name="connsiteX2" fmla="*/ 1085850 w 1087200"/>
                <a:gd name="connsiteY2" fmla="*/ 3024795 h 3581787"/>
                <a:gd name="connsiteX3" fmla="*/ 1087200 w 1087200"/>
                <a:gd name="connsiteY3" fmla="*/ 3038187 h 3581787"/>
                <a:gd name="connsiteX4" fmla="*/ 543600 w 1087200"/>
                <a:gd name="connsiteY4" fmla="*/ 3581787 h 3581787"/>
                <a:gd name="connsiteX5" fmla="*/ 0 w 1087200"/>
                <a:gd name="connsiteY5" fmla="*/ 3038187 h 3581787"/>
                <a:gd name="connsiteX6" fmla="*/ 931 w 1087200"/>
                <a:gd name="connsiteY6" fmla="*/ 3028950 h 3581787"/>
                <a:gd name="connsiteX7" fmla="*/ 0 w 1087200"/>
                <a:gd name="connsiteY7" fmla="*/ 3028950 h 358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200" h="3581787">
                  <a:moveTo>
                    <a:pt x="0" y="0"/>
                  </a:moveTo>
                  <a:lnTo>
                    <a:pt x="1085850" y="0"/>
                  </a:lnTo>
                  <a:lnTo>
                    <a:pt x="1085850" y="3024795"/>
                  </a:lnTo>
                  <a:lnTo>
                    <a:pt x="1087200" y="3038187"/>
                  </a:lnTo>
                  <a:cubicBezTo>
                    <a:pt x="1087200" y="3338409"/>
                    <a:pt x="843822" y="3581787"/>
                    <a:pt x="543600" y="3581787"/>
                  </a:cubicBezTo>
                  <a:cubicBezTo>
                    <a:pt x="243378" y="3581787"/>
                    <a:pt x="0" y="3338409"/>
                    <a:pt x="0" y="3038187"/>
                  </a:cubicBezTo>
                  <a:lnTo>
                    <a:pt x="931" y="3028950"/>
                  </a:lnTo>
                  <a:lnTo>
                    <a:pt x="0" y="3028950"/>
                  </a:lnTo>
                  <a:close/>
                </a:path>
              </a:pathLst>
            </a:custGeom>
            <a:noFill/>
            <a:ln w="25400">
              <a:gradFill flip="none" rotWithShape="1">
                <a:gsLst>
                  <a:gs pos="100000">
                    <a:srgbClr val="F7F7F7"/>
                  </a:gs>
                  <a:gs pos="0">
                    <a:srgbClr val="DEDEDE"/>
                  </a:gs>
                </a:gsLst>
                <a:lin ang="0" scaled="1"/>
                <a:tileRect/>
              </a:gradFill>
            </a:ln>
            <a:effectLst>
              <a:innerShdw blurRad="457200" dist="2032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8" name="文本框 27"/>
            <p:cNvSpPr txBox="1"/>
            <p:nvPr/>
          </p:nvSpPr>
          <p:spPr>
            <a:xfrm>
              <a:off x="8393227" y="3481548"/>
              <a:ext cx="892552" cy="2217915"/>
            </a:xfrm>
            <a:prstGeom prst="rect">
              <a:avLst/>
            </a:prstGeom>
            <a:noFill/>
          </p:spPr>
          <p:txBody>
            <a:bodyPr vert="eaVert" wrap="none" rtlCol="0">
              <a:spAutoFit/>
            </a:bodyPr>
            <a:lstStyle/>
            <a:p>
              <a:r>
                <a:rPr lang="zh-CN" altLang="en-US" sz="2800" b="1" dirty="0">
                  <a:solidFill>
                    <a:schemeClr val="bg1"/>
                  </a:solidFill>
                  <a:latin typeface="幼圆" panose="02010509060101010101" pitchFamily="49" charset="-122"/>
                  <a:ea typeface="幼圆" panose="02010509060101010101" pitchFamily="49" charset="-122"/>
                  <a:cs typeface="Kartika" panose="02020503030404060203" pitchFamily="18" charset="0"/>
                </a:rPr>
                <a:t>输入您的标题</a:t>
              </a:r>
              <a:endParaRPr lang="en-US" altLang="zh-CN" sz="28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a:p>
              <a:endParaRPr lang="zh-CN" altLang="en-US" dirty="0"/>
            </a:p>
          </p:txBody>
        </p:sp>
      </p:grpSp>
      <p:grpSp>
        <p:nvGrpSpPr>
          <p:cNvPr id="29" name="组合 28"/>
          <p:cNvGrpSpPr/>
          <p:nvPr/>
        </p:nvGrpSpPr>
        <p:grpSpPr>
          <a:xfrm>
            <a:off x="2526366" y="1871004"/>
            <a:ext cx="2113003" cy="2632715"/>
            <a:chOff x="2526366" y="1871004"/>
            <a:chExt cx="2113003" cy="2632715"/>
          </a:xfrm>
        </p:grpSpPr>
        <p:grpSp>
          <p:nvGrpSpPr>
            <p:cNvPr id="31" name="组合 30"/>
            <p:cNvGrpSpPr/>
            <p:nvPr/>
          </p:nvGrpSpPr>
          <p:grpSpPr>
            <a:xfrm>
              <a:off x="2526366" y="1871004"/>
              <a:ext cx="2113003" cy="2632715"/>
              <a:chOff x="7380501" y="2927403"/>
              <a:chExt cx="2311885" cy="2880513"/>
            </a:xfrm>
          </p:grpSpPr>
          <p:sp>
            <p:nvSpPr>
              <p:cNvPr id="37" name="椭圆 50"/>
              <p:cNvSpPr/>
              <p:nvPr/>
            </p:nvSpPr>
            <p:spPr>
              <a:xfrm rot="18900000">
                <a:off x="7501946"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736600" dist="241300" dir="2700000">
                  <a:srgbClr val="5F6D6C">
                    <a:alpha val="4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2760874" y="2398613"/>
              <a:ext cx="979043" cy="623248"/>
            </a:xfrm>
            <a:prstGeom prst="rect">
              <a:avLst/>
            </a:prstGeom>
            <a:noFill/>
          </p:spPr>
          <p:txBody>
            <a:bodyPr wrap="square" lIns="68580" tIns="34290" rIns="68580" bIns="34290" rtlCol="0">
              <a:spAutoFit/>
            </a:bodyPr>
            <a:lstStyle/>
            <a:p>
              <a:pPr algn="ctr"/>
              <a:r>
                <a:rPr lang="en-US" altLang="zh-CN" sz="3600" dirty="0">
                  <a:solidFill>
                    <a:srgbClr val="B21216"/>
                  </a:solidFill>
                  <a:effectLst>
                    <a:innerShdw blurRad="25400" dist="25400" dir="13500000">
                      <a:prstClr val="black">
                        <a:alpha val="50000"/>
                      </a:prstClr>
                    </a:innerShdw>
                  </a:effectLst>
                  <a:latin typeface="Impact" panose="020B0806030902050204" pitchFamily="34" charset="0"/>
                </a:rPr>
                <a:t>01</a:t>
              </a:r>
              <a:endParaRPr lang="zh-CN" altLang="en-US" sz="3600" dirty="0">
                <a:solidFill>
                  <a:srgbClr val="B21216"/>
                </a:solidFill>
                <a:effectLst>
                  <a:innerShdw blurRad="25400" dist="25400" dir="13500000">
                    <a:prstClr val="black">
                      <a:alpha val="50000"/>
                    </a:prstClr>
                  </a:innerShdw>
                </a:effectLst>
                <a:latin typeface="Impact" panose="020B0806030902050204" pitchFamily="34" charset="0"/>
              </a:endParaRPr>
            </a:p>
          </p:txBody>
        </p:sp>
      </p:grpSp>
      <p:grpSp>
        <p:nvGrpSpPr>
          <p:cNvPr id="42" name="组合 41"/>
          <p:cNvGrpSpPr/>
          <p:nvPr/>
        </p:nvGrpSpPr>
        <p:grpSpPr>
          <a:xfrm>
            <a:off x="4438422" y="1871004"/>
            <a:ext cx="2113003" cy="2632715"/>
            <a:chOff x="4438422" y="1871004"/>
            <a:chExt cx="2113003" cy="2632715"/>
          </a:xfrm>
        </p:grpSpPr>
        <p:grpSp>
          <p:nvGrpSpPr>
            <p:cNvPr id="43" name="组合 42"/>
            <p:cNvGrpSpPr/>
            <p:nvPr/>
          </p:nvGrpSpPr>
          <p:grpSpPr>
            <a:xfrm>
              <a:off x="4438422" y="1871004"/>
              <a:ext cx="2113003" cy="2632715"/>
              <a:chOff x="7380501" y="2927403"/>
              <a:chExt cx="2311885" cy="2880513"/>
            </a:xfrm>
          </p:grpSpPr>
          <p:sp>
            <p:nvSpPr>
              <p:cNvPr id="45" name="椭圆 50"/>
              <p:cNvSpPr/>
              <p:nvPr/>
            </p:nvSpPr>
            <p:spPr>
              <a:xfrm rot="18900000">
                <a:off x="7501946"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736600" dist="241300" dir="2700000">
                  <a:srgbClr val="5F6D6C">
                    <a:alpha val="4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文本框 43"/>
            <p:cNvSpPr txBox="1"/>
            <p:nvPr/>
          </p:nvSpPr>
          <p:spPr>
            <a:xfrm>
              <a:off x="4672144" y="2398613"/>
              <a:ext cx="979043" cy="623248"/>
            </a:xfrm>
            <a:prstGeom prst="rect">
              <a:avLst/>
            </a:prstGeom>
            <a:noFill/>
          </p:spPr>
          <p:txBody>
            <a:bodyPr wrap="square" lIns="68580" tIns="34290" rIns="68580" bIns="34290" rtlCol="0">
              <a:spAutoFit/>
            </a:bodyPr>
            <a:lstStyle/>
            <a:p>
              <a:pPr algn="ctr"/>
              <a:r>
                <a:rPr lang="en-US" altLang="zh-CN" sz="3600" dirty="0">
                  <a:solidFill>
                    <a:srgbClr val="F58B18"/>
                  </a:solidFill>
                  <a:effectLst>
                    <a:innerShdw blurRad="25400" dist="25400" dir="13500000">
                      <a:prstClr val="black">
                        <a:alpha val="50000"/>
                      </a:prstClr>
                    </a:innerShdw>
                  </a:effectLst>
                  <a:latin typeface="Impact" panose="020B0806030902050204" pitchFamily="34" charset="0"/>
                </a:rPr>
                <a:t>02</a:t>
              </a:r>
              <a:endParaRPr lang="zh-CN" altLang="en-US" sz="3600" dirty="0">
                <a:solidFill>
                  <a:srgbClr val="F58B18"/>
                </a:solidFill>
                <a:effectLst>
                  <a:innerShdw blurRad="25400" dist="25400" dir="13500000">
                    <a:prstClr val="black">
                      <a:alpha val="50000"/>
                    </a:prstClr>
                  </a:innerShdw>
                </a:effectLst>
                <a:latin typeface="Impact" panose="020B0806030902050204" pitchFamily="34" charset="0"/>
              </a:endParaRPr>
            </a:p>
          </p:txBody>
        </p:sp>
      </p:grpSp>
      <p:grpSp>
        <p:nvGrpSpPr>
          <p:cNvPr id="48" name="组合 47"/>
          <p:cNvGrpSpPr/>
          <p:nvPr/>
        </p:nvGrpSpPr>
        <p:grpSpPr>
          <a:xfrm>
            <a:off x="6363195" y="1871004"/>
            <a:ext cx="2113003" cy="2632715"/>
            <a:chOff x="6363195" y="1871004"/>
            <a:chExt cx="2113003" cy="2632715"/>
          </a:xfrm>
        </p:grpSpPr>
        <p:grpSp>
          <p:nvGrpSpPr>
            <p:cNvPr id="49" name="组合 48"/>
            <p:cNvGrpSpPr/>
            <p:nvPr/>
          </p:nvGrpSpPr>
          <p:grpSpPr>
            <a:xfrm>
              <a:off x="6363195" y="1871004"/>
              <a:ext cx="2113003" cy="2632715"/>
              <a:chOff x="7380501" y="2927403"/>
              <a:chExt cx="2311885" cy="2880513"/>
            </a:xfrm>
          </p:grpSpPr>
          <p:sp>
            <p:nvSpPr>
              <p:cNvPr id="51" name="椭圆 50"/>
              <p:cNvSpPr/>
              <p:nvPr/>
            </p:nvSpPr>
            <p:spPr>
              <a:xfrm rot="18900000">
                <a:off x="7501946"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736600" dist="241300" dir="2700000">
                  <a:srgbClr val="5F6D6C">
                    <a:alpha val="4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文本框 49"/>
            <p:cNvSpPr txBox="1"/>
            <p:nvPr/>
          </p:nvSpPr>
          <p:spPr>
            <a:xfrm>
              <a:off x="6575443" y="2398613"/>
              <a:ext cx="979043" cy="623248"/>
            </a:xfrm>
            <a:prstGeom prst="rect">
              <a:avLst/>
            </a:prstGeom>
            <a:noFill/>
          </p:spPr>
          <p:txBody>
            <a:bodyPr wrap="square" lIns="68580" tIns="34290" rIns="68580" bIns="34290" rtlCol="0">
              <a:spAutoFit/>
            </a:bodyPr>
            <a:lstStyle/>
            <a:p>
              <a:pPr algn="ctr"/>
              <a:r>
                <a:rPr lang="en-US" altLang="zh-CN" sz="3600" dirty="0">
                  <a:solidFill>
                    <a:srgbClr val="0F5798"/>
                  </a:solidFill>
                  <a:effectLst>
                    <a:innerShdw blurRad="25400" dist="25400" dir="13500000">
                      <a:prstClr val="black">
                        <a:alpha val="40000"/>
                      </a:prstClr>
                    </a:innerShdw>
                  </a:effectLst>
                  <a:latin typeface="Impact" panose="020B0806030902050204" pitchFamily="34" charset="0"/>
                </a:rPr>
                <a:t>03</a:t>
              </a:r>
              <a:endParaRPr lang="zh-CN" altLang="en-US" sz="3600" dirty="0">
                <a:solidFill>
                  <a:srgbClr val="0F5798"/>
                </a:solidFill>
                <a:effectLst>
                  <a:innerShdw blurRad="25400" dist="25400" dir="13500000">
                    <a:prstClr val="black">
                      <a:alpha val="40000"/>
                    </a:prstClr>
                  </a:innerShdw>
                </a:effectLst>
                <a:latin typeface="Impact" panose="020B0806030902050204" pitchFamily="34" charset="0"/>
              </a:endParaRPr>
            </a:p>
          </p:txBody>
        </p:sp>
      </p:grpSp>
      <p:grpSp>
        <p:nvGrpSpPr>
          <p:cNvPr id="54" name="组合 53"/>
          <p:cNvGrpSpPr/>
          <p:nvPr/>
        </p:nvGrpSpPr>
        <p:grpSpPr>
          <a:xfrm>
            <a:off x="8263811" y="1871004"/>
            <a:ext cx="2113003" cy="2632715"/>
            <a:chOff x="8263811" y="1871004"/>
            <a:chExt cx="2113003" cy="2632715"/>
          </a:xfrm>
        </p:grpSpPr>
        <p:grpSp>
          <p:nvGrpSpPr>
            <p:cNvPr id="55" name="组合 54"/>
            <p:cNvGrpSpPr/>
            <p:nvPr/>
          </p:nvGrpSpPr>
          <p:grpSpPr>
            <a:xfrm>
              <a:off x="8263811" y="1871004"/>
              <a:ext cx="2113003" cy="2632715"/>
              <a:chOff x="7380501" y="2927403"/>
              <a:chExt cx="2311885" cy="2880513"/>
            </a:xfrm>
          </p:grpSpPr>
          <p:sp>
            <p:nvSpPr>
              <p:cNvPr id="57" name="椭圆 50"/>
              <p:cNvSpPr/>
              <p:nvPr/>
            </p:nvSpPr>
            <p:spPr>
              <a:xfrm rot="18900000">
                <a:off x="7501946"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736600" dist="241300" dir="2700000">
                  <a:srgbClr val="5F6D6C">
                    <a:alpha val="4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55"/>
            <p:cNvSpPr txBox="1"/>
            <p:nvPr/>
          </p:nvSpPr>
          <p:spPr>
            <a:xfrm>
              <a:off x="8469820" y="2398613"/>
              <a:ext cx="979043" cy="623248"/>
            </a:xfrm>
            <a:prstGeom prst="rect">
              <a:avLst/>
            </a:prstGeom>
            <a:noFill/>
          </p:spPr>
          <p:txBody>
            <a:bodyPr wrap="square" lIns="68580" tIns="34290" rIns="68580" bIns="34290" rtlCol="0">
              <a:spAutoFit/>
            </a:bodyPr>
            <a:lstStyle/>
            <a:p>
              <a:pPr algn="ctr"/>
              <a:r>
                <a:rPr lang="en-US" altLang="zh-CN" sz="3600" dirty="0">
                  <a:solidFill>
                    <a:srgbClr val="CF5092"/>
                  </a:solidFill>
                  <a:effectLst>
                    <a:innerShdw blurRad="25400" dist="25400" dir="13500000">
                      <a:prstClr val="black">
                        <a:alpha val="40000"/>
                      </a:prstClr>
                    </a:innerShdw>
                  </a:effectLst>
                  <a:latin typeface="Impact" panose="020B0806030902050204" pitchFamily="34" charset="0"/>
                </a:rPr>
                <a:t>04</a:t>
              </a:r>
              <a:endParaRPr lang="zh-CN" altLang="en-US" sz="3600" dirty="0">
                <a:solidFill>
                  <a:srgbClr val="CF5092"/>
                </a:solidFill>
                <a:effectLst>
                  <a:innerShdw blurRad="25400" dist="25400" dir="13500000">
                    <a:prstClr val="black">
                      <a:alpha val="40000"/>
                    </a:prstClr>
                  </a:innerShdw>
                </a:effectLst>
                <a:latin typeface="Impact" panose="020B080603090205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ppt_x"/>
                                          </p:val>
                                        </p:tav>
                                        <p:tav tm="100000">
                                          <p:val>
                                            <p:strVal val="#ppt_x"/>
                                          </p:val>
                                        </p:tav>
                                      </p:tavLst>
                                    </p:anim>
                                    <p:anim calcmode="lin" valueType="num">
                                      <p:cBhvr additive="base">
                                        <p:cTn id="8" dur="75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decel="28000" fill="hold" nodeType="withEffect">
                                  <p:stCondLst>
                                    <p:cond delay="25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750" fill="hold"/>
                                        <p:tgtEl>
                                          <p:spTgt spid="42"/>
                                        </p:tgtEl>
                                        <p:attrNameLst>
                                          <p:attrName>ppt_x</p:attrName>
                                        </p:attrNameLst>
                                      </p:cBhvr>
                                      <p:tavLst>
                                        <p:tav tm="0">
                                          <p:val>
                                            <p:strVal val="#ppt_x"/>
                                          </p:val>
                                        </p:tav>
                                        <p:tav tm="100000">
                                          <p:val>
                                            <p:strVal val="#ppt_x"/>
                                          </p:val>
                                        </p:tav>
                                      </p:tavLst>
                                    </p:anim>
                                    <p:anim calcmode="lin" valueType="num">
                                      <p:cBhvr additive="base">
                                        <p:cTn id="12" dur="75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750" fill="hold"/>
                                        <p:tgtEl>
                                          <p:spTgt spid="48"/>
                                        </p:tgtEl>
                                        <p:attrNameLst>
                                          <p:attrName>ppt_x</p:attrName>
                                        </p:attrNameLst>
                                      </p:cBhvr>
                                      <p:tavLst>
                                        <p:tav tm="0">
                                          <p:val>
                                            <p:strVal val="#ppt_x"/>
                                          </p:val>
                                        </p:tav>
                                        <p:tav tm="100000">
                                          <p:val>
                                            <p:strVal val="#ppt_x"/>
                                          </p:val>
                                        </p:tav>
                                      </p:tavLst>
                                    </p:anim>
                                    <p:anim calcmode="lin" valueType="num">
                                      <p:cBhvr additive="base">
                                        <p:cTn id="16" dur="75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decel="28000" fill="hold" nodeType="withEffect">
                                  <p:stCondLst>
                                    <p:cond delay="75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750" fill="hold"/>
                                        <p:tgtEl>
                                          <p:spTgt spid="54"/>
                                        </p:tgtEl>
                                        <p:attrNameLst>
                                          <p:attrName>ppt_x</p:attrName>
                                        </p:attrNameLst>
                                      </p:cBhvr>
                                      <p:tavLst>
                                        <p:tav tm="0">
                                          <p:val>
                                            <p:strVal val="#ppt_x"/>
                                          </p:val>
                                        </p:tav>
                                        <p:tav tm="100000">
                                          <p:val>
                                            <p:strVal val="#ppt_x"/>
                                          </p:val>
                                        </p:tav>
                                      </p:tavLst>
                                    </p:anim>
                                    <p:anim calcmode="lin" valueType="num">
                                      <p:cBhvr additive="base">
                                        <p:cTn id="20" dur="750" fill="hold"/>
                                        <p:tgtEl>
                                          <p:spTgt spid="5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750"/>
                                        <p:tgtEl>
                                          <p:spTgt spid="9"/>
                                        </p:tgtEl>
                                      </p:cBhvr>
                                    </p:animEffect>
                                  </p:childTnLst>
                                </p:cTn>
                              </p:par>
                              <p:par>
                                <p:cTn id="25" presetID="22" presetClass="entr" presetSubtype="1" fill="hold" nodeType="withEffect">
                                  <p:stCondLst>
                                    <p:cond delay="25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750"/>
                                        <p:tgtEl>
                                          <p:spTgt spid="14"/>
                                        </p:tgtEl>
                                      </p:cBhvr>
                                    </p:animEffect>
                                  </p:childTnLst>
                                </p:cTn>
                              </p:par>
                              <p:par>
                                <p:cTn id="28" presetID="22" presetClass="entr" presetSubtype="1" fill="hold" nodeType="withEffect">
                                  <p:stCondLst>
                                    <p:cond delay="50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750"/>
                                        <p:tgtEl>
                                          <p:spTgt spid="19"/>
                                        </p:tgtEl>
                                      </p:cBhvr>
                                    </p:animEffect>
                                  </p:childTnLst>
                                </p:cTn>
                              </p:par>
                              <p:par>
                                <p:cTn id="31" presetID="22" presetClass="entr" presetSubtype="1" fill="hold" nodeType="withEffect">
                                  <p:stCondLst>
                                    <p:cond delay="75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928574" y="1345881"/>
            <a:ext cx="4355170" cy="4355170"/>
            <a:chOff x="3928574" y="1345881"/>
            <a:chExt cx="4355170" cy="4355170"/>
          </a:xfrm>
        </p:grpSpPr>
        <p:sp>
          <p:nvSpPr>
            <p:cNvPr id="17" name="椭圆 16"/>
            <p:cNvSpPr/>
            <p:nvPr/>
          </p:nvSpPr>
          <p:spPr>
            <a:xfrm>
              <a:off x="3928574" y="1345881"/>
              <a:ext cx="4355170" cy="435517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17"/>
            <p:cNvSpPr/>
            <p:nvPr/>
          </p:nvSpPr>
          <p:spPr>
            <a:xfrm>
              <a:off x="4291952" y="1482655"/>
              <a:ext cx="3779359" cy="3779359"/>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flipV="1">
            <a:off x="8897468" y="5627341"/>
            <a:ext cx="105358" cy="105358"/>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0" name="组合 19"/>
          <p:cNvGrpSpPr/>
          <p:nvPr/>
        </p:nvGrpSpPr>
        <p:grpSpPr>
          <a:xfrm>
            <a:off x="1469661" y="3103419"/>
            <a:ext cx="537402" cy="537402"/>
            <a:chOff x="1534158" y="3352646"/>
            <a:chExt cx="375920" cy="375920"/>
          </a:xfrm>
        </p:grpSpPr>
        <p:sp>
          <p:nvSpPr>
            <p:cNvPr id="21" name="椭圆 20"/>
            <p:cNvSpPr/>
            <p:nvPr/>
          </p:nvSpPr>
          <p:spPr>
            <a:xfrm>
              <a:off x="1534158" y="3352646"/>
              <a:ext cx="375920" cy="37592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3810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等腰三角形 21"/>
            <p:cNvSpPr/>
            <p:nvPr/>
          </p:nvSpPr>
          <p:spPr>
            <a:xfrm rot="16200000">
              <a:off x="1633052" y="3472583"/>
              <a:ext cx="157811" cy="136044"/>
            </a:xfrm>
            <a:prstGeom prst="triangle">
              <a:avLst/>
            </a:prstGeom>
            <a:solidFill>
              <a:srgbClr val="F88F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3" name="组合 22"/>
          <p:cNvGrpSpPr/>
          <p:nvPr/>
        </p:nvGrpSpPr>
        <p:grpSpPr>
          <a:xfrm>
            <a:off x="10140758" y="3103419"/>
            <a:ext cx="537402" cy="537402"/>
            <a:chOff x="10302240" y="3352646"/>
            <a:chExt cx="375920" cy="375920"/>
          </a:xfrm>
        </p:grpSpPr>
        <p:sp>
          <p:nvSpPr>
            <p:cNvPr id="24" name="椭圆 23"/>
            <p:cNvSpPr/>
            <p:nvPr/>
          </p:nvSpPr>
          <p:spPr>
            <a:xfrm>
              <a:off x="10302240" y="3352646"/>
              <a:ext cx="375920" cy="37592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3810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等腰三角形 24"/>
            <p:cNvSpPr/>
            <p:nvPr/>
          </p:nvSpPr>
          <p:spPr>
            <a:xfrm rot="5400000" flipH="1">
              <a:off x="10441775" y="3472584"/>
              <a:ext cx="157811" cy="136044"/>
            </a:xfrm>
            <a:prstGeom prst="triangle">
              <a:avLst/>
            </a:prstGeom>
            <a:solidFill>
              <a:srgbClr val="F88F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6" name="椭圆 25"/>
          <p:cNvSpPr>
            <a:spLocks noChangeAspect="1"/>
          </p:cNvSpPr>
          <p:nvPr/>
        </p:nvSpPr>
        <p:spPr>
          <a:xfrm>
            <a:off x="3709207" y="1150460"/>
            <a:ext cx="4793904" cy="4793904"/>
          </a:xfrm>
          <a:prstGeom prst="ellipse">
            <a:avLst/>
          </a:prstGeom>
          <a:noFill/>
          <a:ln w="19050">
            <a:solidFill>
              <a:srgbClr val="F37F19"/>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7" name="组合 26"/>
          <p:cNvGrpSpPr/>
          <p:nvPr/>
        </p:nvGrpSpPr>
        <p:grpSpPr>
          <a:xfrm>
            <a:off x="7196230" y="925197"/>
            <a:ext cx="1193436" cy="1193436"/>
            <a:chOff x="7196230" y="925197"/>
            <a:chExt cx="1193436" cy="1193436"/>
          </a:xfrm>
        </p:grpSpPr>
        <p:sp>
          <p:nvSpPr>
            <p:cNvPr id="28" name="椭圆 27"/>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椭圆 28"/>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10"/>
          <p:cNvSpPr txBox="1"/>
          <p:nvPr/>
        </p:nvSpPr>
        <p:spPr>
          <a:xfrm>
            <a:off x="5303397" y="2373878"/>
            <a:ext cx="2065942" cy="1569660"/>
          </a:xfrm>
          <a:prstGeom prst="rect">
            <a:avLst/>
          </a:prstGeom>
          <a:noFill/>
        </p:spPr>
        <p:txBody>
          <a:bodyPr wrap="square" rtlCol="0">
            <a:spAutoFit/>
          </a:bodyPr>
          <a:lstStyle/>
          <a:p>
            <a:r>
              <a:rPr lang="en-US" altLang="zh-CN" sz="96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02</a:t>
            </a:r>
            <a:endParaRPr lang="zh-CN" altLang="en-US" sz="96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nvGrpSpPr>
          <p:cNvPr id="36" name="组合 35"/>
          <p:cNvGrpSpPr/>
          <p:nvPr/>
        </p:nvGrpSpPr>
        <p:grpSpPr>
          <a:xfrm>
            <a:off x="4579731" y="557972"/>
            <a:ext cx="730253" cy="730252"/>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39" name="文本框 3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885312" y="3914190"/>
            <a:ext cx="2441694" cy="769441"/>
          </a:xfrm>
          <a:prstGeom prst="rect">
            <a:avLst/>
          </a:prstGeom>
          <a:noFill/>
        </p:spPr>
        <p:txBody>
          <a:bodyPr wrap="none" rtlCol="0">
            <a:spAutoFit/>
          </a:bodyPr>
          <a:lstStyle/>
          <a:p>
            <a:pPr defTabSz="1218565">
              <a:defRPr/>
            </a:pPr>
            <a:r>
              <a:rPr lang="zh-CN" altLang="en-US" sz="4400" b="1" kern="0" dirty="0" smtClean="0">
                <a:solidFill>
                  <a:schemeClr val="bg1"/>
                </a:solidFill>
                <a:latin typeface="微软雅黑" panose="020B0503020204020204" pitchFamily="34" charset="-122"/>
                <a:ea typeface="微软雅黑" panose="020B0503020204020204" pitchFamily="34" charset="-122"/>
              </a:rPr>
              <a:t>自我评价</a:t>
            </a:r>
            <a:endParaRPr lang="zh-CN" altLang="en-US" sz="4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ractur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childTnLst>
                                    </p:cTn>
                                  </p:par>
                                  <p:par>
                                    <p:cTn id="8" presetID="53" presetClass="entr" presetSubtype="16"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 calcmode="lin" valueType="num">
                                          <p:cBhvr>
                                            <p:cTn id="10" dur="2000" fill="hold"/>
                                            <p:tgtEl>
                                              <p:spTgt spid="16"/>
                                            </p:tgtEl>
                                            <p:attrNameLst>
                                              <p:attrName>ppt_w</p:attrName>
                                            </p:attrNameLst>
                                          </p:cBhvr>
                                          <p:tavLst>
                                            <p:tav tm="0">
                                              <p:val>
                                                <p:fltVal val="0"/>
                                              </p:val>
                                            </p:tav>
                                            <p:tav tm="100000">
                                              <p:val>
                                                <p:strVal val="#ppt_w"/>
                                              </p:val>
                                            </p:tav>
                                          </p:tavLst>
                                        </p:anim>
                                        <p:anim calcmode="lin" valueType="num">
                                          <p:cBhvr>
                                            <p:cTn id="11" dur="2000" fill="hold"/>
                                            <p:tgtEl>
                                              <p:spTgt spid="16"/>
                                            </p:tgtEl>
                                            <p:attrNameLst>
                                              <p:attrName>ppt_h</p:attrName>
                                            </p:attrNameLst>
                                          </p:cBhvr>
                                          <p:tavLst>
                                            <p:tav tm="0">
                                              <p:val>
                                                <p:fltVal val="0"/>
                                              </p:val>
                                            </p:tav>
                                            <p:tav tm="100000">
                                              <p:val>
                                                <p:strVal val="#ppt_h"/>
                                              </p:val>
                                            </p:tav>
                                          </p:tavLst>
                                        </p:anim>
                                        <p:animEffect transition="in" filter="fade">
                                          <p:cBhvr>
                                            <p:cTn id="12" dur="2000"/>
                                            <p:tgtEl>
                                              <p:spTgt spid="16"/>
                                            </p:tgtEl>
                                          </p:cBhvr>
                                        </p:animEffect>
                                      </p:childTnLst>
                                    </p:cTn>
                                  </p:par>
                                  <p:par>
                                    <p:cTn id="13" presetID="2" presetClass="entr" presetSubtype="1" fill="hold" nodeType="withEffect" p14:presetBounceEnd="62000">
                                      <p:stCondLst>
                                        <p:cond delay="1000"/>
                                      </p:stCondLst>
                                      <p:childTnLst>
                                        <p:set>
                                          <p:cBhvr>
                                            <p:cTn id="14" dur="1" fill="hold">
                                              <p:stCondLst>
                                                <p:cond delay="0"/>
                                              </p:stCondLst>
                                            </p:cTn>
                                            <p:tgtEl>
                                              <p:spTgt spid="36"/>
                                            </p:tgtEl>
                                            <p:attrNameLst>
                                              <p:attrName>style.visibility</p:attrName>
                                            </p:attrNameLst>
                                          </p:cBhvr>
                                          <p:to>
                                            <p:strVal val="visible"/>
                                          </p:to>
                                        </p:set>
                                        <p:anim calcmode="lin" valueType="num" p14:bounceEnd="62000">
                                          <p:cBhvr additive="base">
                                            <p:cTn id="15" dur="1500" fill="hold"/>
                                            <p:tgtEl>
                                              <p:spTgt spid="36"/>
                                            </p:tgtEl>
                                            <p:attrNameLst>
                                              <p:attrName>ppt_x</p:attrName>
                                            </p:attrNameLst>
                                          </p:cBhvr>
                                          <p:tavLst>
                                            <p:tav tm="0">
                                              <p:val>
                                                <p:strVal val="#ppt_x"/>
                                              </p:val>
                                            </p:tav>
                                            <p:tav tm="100000">
                                              <p:val>
                                                <p:strVal val="#ppt_x"/>
                                              </p:val>
                                            </p:tav>
                                          </p:tavLst>
                                        </p:anim>
                                        <p:anim calcmode="lin" valueType="num" p14:bounceEnd="62000">
                                          <p:cBhvr additive="base">
                                            <p:cTn id="16" dur="1500" fill="hold"/>
                                            <p:tgtEl>
                                              <p:spTgt spid="3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2000">
                                      <p:stCondLst>
                                        <p:cond delay="1500"/>
                                      </p:stCondLst>
                                      <p:childTnLst>
                                        <p:set>
                                          <p:cBhvr>
                                            <p:cTn id="18" dur="1" fill="hold">
                                              <p:stCondLst>
                                                <p:cond delay="0"/>
                                              </p:stCondLst>
                                            </p:cTn>
                                            <p:tgtEl>
                                              <p:spTgt spid="27"/>
                                            </p:tgtEl>
                                            <p:attrNameLst>
                                              <p:attrName>style.visibility</p:attrName>
                                            </p:attrNameLst>
                                          </p:cBhvr>
                                          <p:to>
                                            <p:strVal val="visible"/>
                                          </p:to>
                                        </p:set>
                                        <p:anim calcmode="lin" valueType="num" p14:bounceEnd="62000">
                                          <p:cBhvr additive="base">
                                            <p:cTn id="19" dur="1500" fill="hold"/>
                                            <p:tgtEl>
                                              <p:spTgt spid="27"/>
                                            </p:tgtEl>
                                            <p:attrNameLst>
                                              <p:attrName>ppt_x</p:attrName>
                                            </p:attrNameLst>
                                          </p:cBhvr>
                                          <p:tavLst>
                                            <p:tav tm="0">
                                              <p:val>
                                                <p:strVal val="#ppt_x"/>
                                              </p:val>
                                            </p:tav>
                                            <p:tav tm="100000">
                                              <p:val>
                                                <p:strVal val="#ppt_x"/>
                                              </p:val>
                                            </p:tav>
                                          </p:tavLst>
                                        </p:anim>
                                        <p:anim calcmode="lin" valueType="num" p14:bounceEnd="62000">
                                          <p:cBhvr additive="base">
                                            <p:cTn id="20" dur="1500" fill="hold"/>
                                            <p:tgtEl>
                                              <p:spTgt spid="27"/>
                                            </p:tgtEl>
                                            <p:attrNameLst>
                                              <p:attrName>ppt_y</p:attrName>
                                            </p:attrNameLst>
                                          </p:cBhvr>
                                          <p:tavLst>
                                            <p:tav tm="0">
                                              <p:val>
                                                <p:strVal val="0-#ppt_h/2"/>
                                              </p:val>
                                            </p:tav>
                                            <p:tav tm="100000">
                                              <p:val>
                                                <p:strVal val="#ppt_y"/>
                                              </p:val>
                                            </p:tav>
                                          </p:tavLst>
                                        </p:anim>
                                      </p:childTnLst>
                                    </p:cTn>
                                  </p:par>
                                  <p:par>
                                    <p:cTn id="21" presetID="53" presetClass="entr" presetSubtype="16" fill="hold" nodeType="withEffect">
                                      <p:stCondLst>
                                        <p:cond delay="1750"/>
                                      </p:stCondLst>
                                      <p:childTnLst>
                                        <p:set>
                                          <p:cBhvr>
                                            <p:cTn id="22" dur="1" fill="hold">
                                              <p:stCondLst>
                                                <p:cond delay="0"/>
                                              </p:stCondLst>
                                            </p:cTn>
                                            <p:tgtEl>
                                              <p:spTgt spid="20"/>
                                            </p:tgtEl>
                                            <p:attrNameLst>
                                              <p:attrName>style.visibility</p:attrName>
                                            </p:attrNameLst>
                                          </p:cBhvr>
                                          <p:to>
                                            <p:strVal val="visible"/>
                                          </p:to>
                                        </p:set>
                                        <p:anim calcmode="lin" valueType="num">
                                          <p:cBhvr>
                                            <p:cTn id="23" dur="750" fill="hold"/>
                                            <p:tgtEl>
                                              <p:spTgt spid="20"/>
                                            </p:tgtEl>
                                            <p:attrNameLst>
                                              <p:attrName>ppt_w</p:attrName>
                                            </p:attrNameLst>
                                          </p:cBhvr>
                                          <p:tavLst>
                                            <p:tav tm="0">
                                              <p:val>
                                                <p:fltVal val="0"/>
                                              </p:val>
                                            </p:tav>
                                            <p:tav tm="100000">
                                              <p:val>
                                                <p:strVal val="#ppt_w"/>
                                              </p:val>
                                            </p:tav>
                                          </p:tavLst>
                                        </p:anim>
                                        <p:anim calcmode="lin" valueType="num">
                                          <p:cBhvr>
                                            <p:cTn id="24" dur="750" fill="hold"/>
                                            <p:tgtEl>
                                              <p:spTgt spid="20"/>
                                            </p:tgtEl>
                                            <p:attrNameLst>
                                              <p:attrName>ppt_h</p:attrName>
                                            </p:attrNameLst>
                                          </p:cBhvr>
                                          <p:tavLst>
                                            <p:tav tm="0">
                                              <p:val>
                                                <p:fltVal val="0"/>
                                              </p:val>
                                            </p:tav>
                                            <p:tav tm="100000">
                                              <p:val>
                                                <p:strVal val="#ppt_h"/>
                                              </p:val>
                                            </p:tav>
                                          </p:tavLst>
                                        </p:anim>
                                        <p:animEffect transition="in" filter="fade">
                                          <p:cBhvr>
                                            <p:cTn id="25" dur="750"/>
                                            <p:tgtEl>
                                              <p:spTgt spid="20"/>
                                            </p:tgtEl>
                                          </p:cBhvr>
                                        </p:animEffect>
                                      </p:childTnLst>
                                    </p:cTn>
                                  </p:par>
                                  <p:par>
                                    <p:cTn id="26" presetID="53" presetClass="entr" presetSubtype="16" fill="hold" nodeType="withEffect">
                                      <p:stCondLst>
                                        <p:cond delay="1750"/>
                                      </p:stCondLst>
                                      <p:childTnLst>
                                        <p:set>
                                          <p:cBhvr>
                                            <p:cTn id="27" dur="1" fill="hold">
                                              <p:stCondLst>
                                                <p:cond delay="0"/>
                                              </p:stCondLst>
                                            </p:cTn>
                                            <p:tgtEl>
                                              <p:spTgt spid="23"/>
                                            </p:tgtEl>
                                            <p:attrNameLst>
                                              <p:attrName>style.visibility</p:attrName>
                                            </p:attrNameLst>
                                          </p:cBhvr>
                                          <p:to>
                                            <p:strVal val="visible"/>
                                          </p:to>
                                        </p:set>
                                        <p:anim calcmode="lin" valueType="num">
                                          <p:cBhvr>
                                            <p:cTn id="28" dur="750" fill="hold"/>
                                            <p:tgtEl>
                                              <p:spTgt spid="23"/>
                                            </p:tgtEl>
                                            <p:attrNameLst>
                                              <p:attrName>ppt_w</p:attrName>
                                            </p:attrNameLst>
                                          </p:cBhvr>
                                          <p:tavLst>
                                            <p:tav tm="0">
                                              <p:val>
                                                <p:fltVal val="0"/>
                                              </p:val>
                                            </p:tav>
                                            <p:tav tm="100000">
                                              <p:val>
                                                <p:strVal val="#ppt_w"/>
                                              </p:val>
                                            </p:tav>
                                          </p:tavLst>
                                        </p:anim>
                                        <p:anim calcmode="lin" valueType="num">
                                          <p:cBhvr>
                                            <p:cTn id="29" dur="750" fill="hold"/>
                                            <p:tgtEl>
                                              <p:spTgt spid="23"/>
                                            </p:tgtEl>
                                            <p:attrNameLst>
                                              <p:attrName>ppt_h</p:attrName>
                                            </p:attrNameLst>
                                          </p:cBhvr>
                                          <p:tavLst>
                                            <p:tav tm="0">
                                              <p:val>
                                                <p:fltVal val="0"/>
                                              </p:val>
                                            </p:tav>
                                            <p:tav tm="100000">
                                              <p:val>
                                                <p:strVal val="#ppt_h"/>
                                              </p:val>
                                            </p:tav>
                                          </p:tavLst>
                                        </p:anim>
                                        <p:animEffect transition="in" filter="fade">
                                          <p:cBhvr>
                                            <p:cTn id="30" dur="750"/>
                                            <p:tgtEl>
                                              <p:spTgt spid="23"/>
                                            </p:tgtEl>
                                          </p:cBhvr>
                                        </p:animEffect>
                                      </p:childTnLst>
                                    </p:cTn>
                                  </p:par>
                                </p:childTnLst>
                              </p:cTn>
                            </p:par>
                            <p:par>
                              <p:cTn id="31" fill="hold">
                                <p:stCondLst>
                                  <p:cond delay="1000"/>
                                </p:stCondLst>
                                <p:childTnLst>
                                  <p:par>
                                    <p:cTn id="32" presetID="52"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Scale>
                                          <p:cBhvr>
                                            <p:cTn id="34"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1"/>
                                            </p:tgtEl>
                                            <p:attrNameLst>
                                              <p:attrName>ppt_x</p:attrName>
                                              <p:attrName>ppt_y</p:attrName>
                                            </p:attrNameLst>
                                          </p:cBhvr>
                                        </p:animMotion>
                                        <p:animEffect transition="in" filter="fade">
                                          <p:cBhvr>
                                            <p:cTn id="36" dur="1000"/>
                                            <p:tgtEl>
                                              <p:spTgt spid="31"/>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p:bldP spid="3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childTnLst>
                                    </p:cTn>
                                  </p:par>
                                  <p:par>
                                    <p:cTn id="8" presetID="53" presetClass="entr" presetSubtype="16"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 calcmode="lin" valueType="num">
                                          <p:cBhvr>
                                            <p:cTn id="10" dur="2000" fill="hold"/>
                                            <p:tgtEl>
                                              <p:spTgt spid="16"/>
                                            </p:tgtEl>
                                            <p:attrNameLst>
                                              <p:attrName>ppt_w</p:attrName>
                                            </p:attrNameLst>
                                          </p:cBhvr>
                                          <p:tavLst>
                                            <p:tav tm="0">
                                              <p:val>
                                                <p:fltVal val="0"/>
                                              </p:val>
                                            </p:tav>
                                            <p:tav tm="100000">
                                              <p:val>
                                                <p:strVal val="#ppt_w"/>
                                              </p:val>
                                            </p:tav>
                                          </p:tavLst>
                                        </p:anim>
                                        <p:anim calcmode="lin" valueType="num">
                                          <p:cBhvr>
                                            <p:cTn id="11" dur="2000" fill="hold"/>
                                            <p:tgtEl>
                                              <p:spTgt spid="16"/>
                                            </p:tgtEl>
                                            <p:attrNameLst>
                                              <p:attrName>ppt_h</p:attrName>
                                            </p:attrNameLst>
                                          </p:cBhvr>
                                          <p:tavLst>
                                            <p:tav tm="0">
                                              <p:val>
                                                <p:fltVal val="0"/>
                                              </p:val>
                                            </p:tav>
                                            <p:tav tm="100000">
                                              <p:val>
                                                <p:strVal val="#ppt_h"/>
                                              </p:val>
                                            </p:tav>
                                          </p:tavLst>
                                        </p:anim>
                                        <p:animEffect transition="in" filter="fade">
                                          <p:cBhvr>
                                            <p:cTn id="12" dur="2000"/>
                                            <p:tgtEl>
                                              <p:spTgt spid="16"/>
                                            </p:tgtEl>
                                          </p:cBhvr>
                                        </p:animEffect>
                                      </p:childTnLst>
                                    </p:cTn>
                                  </p:par>
                                  <p:par>
                                    <p:cTn id="13" presetID="2" presetClass="entr" presetSubtype="1" fill="hold" nodeType="withEffect">
                                      <p:stCondLst>
                                        <p:cond delay="10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500" fill="hold"/>
                                            <p:tgtEl>
                                              <p:spTgt spid="36"/>
                                            </p:tgtEl>
                                            <p:attrNameLst>
                                              <p:attrName>ppt_x</p:attrName>
                                            </p:attrNameLst>
                                          </p:cBhvr>
                                          <p:tavLst>
                                            <p:tav tm="0">
                                              <p:val>
                                                <p:strVal val="#ppt_x"/>
                                              </p:val>
                                            </p:tav>
                                            <p:tav tm="100000">
                                              <p:val>
                                                <p:strVal val="#ppt_x"/>
                                              </p:val>
                                            </p:tav>
                                          </p:tavLst>
                                        </p:anim>
                                        <p:anim calcmode="lin" valueType="num">
                                          <p:cBhvr additive="base">
                                            <p:cTn id="16" dur="1500" fill="hold"/>
                                            <p:tgtEl>
                                              <p:spTgt spid="3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5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500" fill="hold"/>
                                            <p:tgtEl>
                                              <p:spTgt spid="27"/>
                                            </p:tgtEl>
                                            <p:attrNameLst>
                                              <p:attrName>ppt_x</p:attrName>
                                            </p:attrNameLst>
                                          </p:cBhvr>
                                          <p:tavLst>
                                            <p:tav tm="0">
                                              <p:val>
                                                <p:strVal val="#ppt_x"/>
                                              </p:val>
                                            </p:tav>
                                            <p:tav tm="100000">
                                              <p:val>
                                                <p:strVal val="#ppt_x"/>
                                              </p:val>
                                            </p:tav>
                                          </p:tavLst>
                                        </p:anim>
                                        <p:anim calcmode="lin" valueType="num">
                                          <p:cBhvr additive="base">
                                            <p:cTn id="20" dur="1500" fill="hold"/>
                                            <p:tgtEl>
                                              <p:spTgt spid="27"/>
                                            </p:tgtEl>
                                            <p:attrNameLst>
                                              <p:attrName>ppt_y</p:attrName>
                                            </p:attrNameLst>
                                          </p:cBhvr>
                                          <p:tavLst>
                                            <p:tav tm="0">
                                              <p:val>
                                                <p:strVal val="0-#ppt_h/2"/>
                                              </p:val>
                                            </p:tav>
                                            <p:tav tm="100000">
                                              <p:val>
                                                <p:strVal val="#ppt_y"/>
                                              </p:val>
                                            </p:tav>
                                          </p:tavLst>
                                        </p:anim>
                                      </p:childTnLst>
                                    </p:cTn>
                                  </p:par>
                                  <p:par>
                                    <p:cTn id="21" presetID="53" presetClass="entr" presetSubtype="16" fill="hold" nodeType="withEffect">
                                      <p:stCondLst>
                                        <p:cond delay="1750"/>
                                      </p:stCondLst>
                                      <p:childTnLst>
                                        <p:set>
                                          <p:cBhvr>
                                            <p:cTn id="22" dur="1" fill="hold">
                                              <p:stCondLst>
                                                <p:cond delay="0"/>
                                              </p:stCondLst>
                                            </p:cTn>
                                            <p:tgtEl>
                                              <p:spTgt spid="20"/>
                                            </p:tgtEl>
                                            <p:attrNameLst>
                                              <p:attrName>style.visibility</p:attrName>
                                            </p:attrNameLst>
                                          </p:cBhvr>
                                          <p:to>
                                            <p:strVal val="visible"/>
                                          </p:to>
                                        </p:set>
                                        <p:anim calcmode="lin" valueType="num">
                                          <p:cBhvr>
                                            <p:cTn id="23" dur="750" fill="hold"/>
                                            <p:tgtEl>
                                              <p:spTgt spid="20"/>
                                            </p:tgtEl>
                                            <p:attrNameLst>
                                              <p:attrName>ppt_w</p:attrName>
                                            </p:attrNameLst>
                                          </p:cBhvr>
                                          <p:tavLst>
                                            <p:tav tm="0">
                                              <p:val>
                                                <p:fltVal val="0"/>
                                              </p:val>
                                            </p:tav>
                                            <p:tav tm="100000">
                                              <p:val>
                                                <p:strVal val="#ppt_w"/>
                                              </p:val>
                                            </p:tav>
                                          </p:tavLst>
                                        </p:anim>
                                        <p:anim calcmode="lin" valueType="num">
                                          <p:cBhvr>
                                            <p:cTn id="24" dur="750" fill="hold"/>
                                            <p:tgtEl>
                                              <p:spTgt spid="20"/>
                                            </p:tgtEl>
                                            <p:attrNameLst>
                                              <p:attrName>ppt_h</p:attrName>
                                            </p:attrNameLst>
                                          </p:cBhvr>
                                          <p:tavLst>
                                            <p:tav tm="0">
                                              <p:val>
                                                <p:fltVal val="0"/>
                                              </p:val>
                                            </p:tav>
                                            <p:tav tm="100000">
                                              <p:val>
                                                <p:strVal val="#ppt_h"/>
                                              </p:val>
                                            </p:tav>
                                          </p:tavLst>
                                        </p:anim>
                                        <p:animEffect transition="in" filter="fade">
                                          <p:cBhvr>
                                            <p:cTn id="25" dur="750"/>
                                            <p:tgtEl>
                                              <p:spTgt spid="20"/>
                                            </p:tgtEl>
                                          </p:cBhvr>
                                        </p:animEffect>
                                      </p:childTnLst>
                                    </p:cTn>
                                  </p:par>
                                  <p:par>
                                    <p:cTn id="26" presetID="53" presetClass="entr" presetSubtype="16" fill="hold" nodeType="withEffect">
                                      <p:stCondLst>
                                        <p:cond delay="1750"/>
                                      </p:stCondLst>
                                      <p:childTnLst>
                                        <p:set>
                                          <p:cBhvr>
                                            <p:cTn id="27" dur="1" fill="hold">
                                              <p:stCondLst>
                                                <p:cond delay="0"/>
                                              </p:stCondLst>
                                            </p:cTn>
                                            <p:tgtEl>
                                              <p:spTgt spid="23"/>
                                            </p:tgtEl>
                                            <p:attrNameLst>
                                              <p:attrName>style.visibility</p:attrName>
                                            </p:attrNameLst>
                                          </p:cBhvr>
                                          <p:to>
                                            <p:strVal val="visible"/>
                                          </p:to>
                                        </p:set>
                                        <p:anim calcmode="lin" valueType="num">
                                          <p:cBhvr>
                                            <p:cTn id="28" dur="750" fill="hold"/>
                                            <p:tgtEl>
                                              <p:spTgt spid="23"/>
                                            </p:tgtEl>
                                            <p:attrNameLst>
                                              <p:attrName>ppt_w</p:attrName>
                                            </p:attrNameLst>
                                          </p:cBhvr>
                                          <p:tavLst>
                                            <p:tav tm="0">
                                              <p:val>
                                                <p:fltVal val="0"/>
                                              </p:val>
                                            </p:tav>
                                            <p:tav tm="100000">
                                              <p:val>
                                                <p:strVal val="#ppt_w"/>
                                              </p:val>
                                            </p:tav>
                                          </p:tavLst>
                                        </p:anim>
                                        <p:anim calcmode="lin" valueType="num">
                                          <p:cBhvr>
                                            <p:cTn id="29" dur="750" fill="hold"/>
                                            <p:tgtEl>
                                              <p:spTgt spid="23"/>
                                            </p:tgtEl>
                                            <p:attrNameLst>
                                              <p:attrName>ppt_h</p:attrName>
                                            </p:attrNameLst>
                                          </p:cBhvr>
                                          <p:tavLst>
                                            <p:tav tm="0">
                                              <p:val>
                                                <p:fltVal val="0"/>
                                              </p:val>
                                            </p:tav>
                                            <p:tav tm="100000">
                                              <p:val>
                                                <p:strVal val="#ppt_h"/>
                                              </p:val>
                                            </p:tav>
                                          </p:tavLst>
                                        </p:anim>
                                        <p:animEffect transition="in" filter="fade">
                                          <p:cBhvr>
                                            <p:cTn id="30" dur="750"/>
                                            <p:tgtEl>
                                              <p:spTgt spid="23"/>
                                            </p:tgtEl>
                                          </p:cBhvr>
                                        </p:animEffect>
                                      </p:childTnLst>
                                    </p:cTn>
                                  </p:par>
                                </p:childTnLst>
                              </p:cTn>
                            </p:par>
                            <p:par>
                              <p:cTn id="31" fill="hold">
                                <p:stCondLst>
                                  <p:cond delay="1000"/>
                                </p:stCondLst>
                                <p:childTnLst>
                                  <p:par>
                                    <p:cTn id="32" presetID="52"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Scale>
                                          <p:cBhvr>
                                            <p:cTn id="34"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1"/>
                                            </p:tgtEl>
                                            <p:attrNameLst>
                                              <p:attrName>ppt_x</p:attrName>
                                              <p:attrName>ppt_y</p:attrName>
                                            </p:attrNameLst>
                                          </p:cBhvr>
                                        </p:animMotion>
                                        <p:animEffect transition="in" filter="fade">
                                          <p:cBhvr>
                                            <p:cTn id="36" dur="1000"/>
                                            <p:tgtEl>
                                              <p:spTgt spid="31"/>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p:bldP spid="3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2526557" y="1928695"/>
            <a:ext cx="7138885" cy="4083625"/>
            <a:chOff x="3240506" y="1281702"/>
            <a:chExt cx="5710990" cy="4294599"/>
          </a:xfrm>
        </p:grpSpPr>
        <p:pic>
          <p:nvPicPr>
            <p:cNvPr id="10" name="图片 9"/>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0"/>
                      </a14:imgEffect>
                    </a14:imgLayer>
                  </a14:imgProps>
                </a:ext>
              </a:extLst>
            </a:blip>
            <a:srcRect b="72279"/>
            <a:stretch>
              <a:fillRect/>
            </a:stretch>
          </p:blipFill>
          <p:spPr>
            <a:xfrm flipH="1">
              <a:off x="3240506" y="1281702"/>
              <a:ext cx="5710990" cy="177406"/>
            </a:xfrm>
            <a:prstGeom prst="rect">
              <a:avLst/>
            </a:prstGeom>
          </p:spPr>
        </p:pic>
        <p:pic>
          <p:nvPicPr>
            <p:cNvPr id="11" name="图片 10"/>
            <p:cNvPicPr>
              <a:picLocks noChangeAspect="1"/>
            </p:cNvPicPr>
            <p:nvPr/>
          </p:nvPicPr>
          <p:blipFill rotWithShape="1">
            <a:blip r:embed="rId4">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rot="10800000">
              <a:off x="3240506" y="2739132"/>
              <a:ext cx="5710990" cy="177406"/>
            </a:xfrm>
            <a:prstGeom prst="rect">
              <a:avLst/>
            </a:prstGeom>
          </p:spPr>
        </p:pic>
        <p:pic>
          <p:nvPicPr>
            <p:cNvPr id="12" name="图片 11"/>
            <p:cNvPicPr>
              <a:picLocks noChangeAspect="1"/>
            </p:cNvPicPr>
            <p:nvPr/>
          </p:nvPicPr>
          <p:blipFill rotWithShape="1">
            <a:blip r:embed="rId4">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3240506" y="3941465"/>
              <a:ext cx="5710990" cy="177406"/>
            </a:xfrm>
            <a:prstGeom prst="rect">
              <a:avLst/>
            </a:prstGeom>
          </p:spPr>
        </p:pic>
        <p:pic>
          <p:nvPicPr>
            <p:cNvPr id="13" name="图片 12"/>
            <p:cNvPicPr>
              <a:picLocks noChangeAspect="1"/>
            </p:cNvPicPr>
            <p:nvPr/>
          </p:nvPicPr>
          <p:blipFill rotWithShape="1">
            <a:blip r:embed="rId4">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rot="10800000">
              <a:off x="3240506" y="5398895"/>
              <a:ext cx="5710990" cy="177406"/>
            </a:xfrm>
            <a:prstGeom prst="rect">
              <a:avLst/>
            </a:prstGeom>
          </p:spPr>
        </p:pic>
      </p:grpSp>
      <p:grpSp>
        <p:nvGrpSpPr>
          <p:cNvPr id="14" name="组合 13"/>
          <p:cNvGrpSpPr/>
          <p:nvPr/>
        </p:nvGrpSpPr>
        <p:grpSpPr>
          <a:xfrm>
            <a:off x="4287771" y="2162277"/>
            <a:ext cx="1072034" cy="1072034"/>
            <a:chOff x="4287771" y="2162277"/>
            <a:chExt cx="1072034" cy="1072034"/>
          </a:xfrm>
        </p:grpSpPr>
        <p:sp>
          <p:nvSpPr>
            <p:cNvPr id="15" name="圆角矩形 14"/>
            <p:cNvSpPr/>
            <p:nvPr/>
          </p:nvSpPr>
          <p:spPr>
            <a:xfrm>
              <a:off x="4287771" y="2162277"/>
              <a:ext cx="1072034" cy="1072034"/>
            </a:xfrm>
            <a:prstGeom prst="roundRect">
              <a:avLst>
                <a:gd name="adj" fmla="val 5823"/>
              </a:avLst>
            </a:prstGeom>
            <a:gradFill>
              <a:gsLst>
                <a:gs pos="100000">
                  <a:schemeClr val="bg1">
                    <a:lumMod val="98000"/>
                  </a:schemeClr>
                </a:gs>
                <a:gs pos="0">
                  <a:srgbClr val="CFCFCF"/>
                </a:gs>
              </a:gsLst>
              <a:lin ang="2700000" scaled="1"/>
            </a:gradFill>
            <a:ln w="19050">
              <a:gradFill flip="none" rotWithShape="1">
                <a:gsLst>
                  <a:gs pos="0">
                    <a:schemeClr val="bg1"/>
                  </a:gs>
                  <a:gs pos="100000">
                    <a:schemeClr val="bg1">
                      <a:lumMod val="8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圆角矩形 15"/>
            <p:cNvSpPr/>
            <p:nvPr/>
          </p:nvSpPr>
          <p:spPr>
            <a:xfrm>
              <a:off x="4386141" y="2260647"/>
              <a:ext cx="875293" cy="875294"/>
            </a:xfrm>
            <a:prstGeom prst="roundRect">
              <a:avLst>
                <a:gd name="adj" fmla="val 9339"/>
              </a:avLst>
            </a:prstGeom>
            <a:blipFill>
              <a:blip r:embed="rId5"/>
              <a:stretch>
                <a:fillRect/>
              </a:stretch>
            </a:blipFill>
            <a:ln w="19050">
              <a:noFill/>
            </a:ln>
            <a:effectLst>
              <a:outerShdw blurRad="88900" dist="508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16"/>
            <p:cNvSpPr txBox="1"/>
            <p:nvPr/>
          </p:nvSpPr>
          <p:spPr>
            <a:xfrm>
              <a:off x="4603661" y="2398128"/>
              <a:ext cx="448755" cy="819441"/>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34" charset="0"/>
                </a:rPr>
                <a:t>A</a:t>
              </a:r>
              <a:endParaRPr lang="zh-CN" altLang="en-US" sz="3600" dirty="0">
                <a:solidFill>
                  <a:schemeClr val="bg1"/>
                </a:solidFill>
                <a:latin typeface="Impact" panose="020B0806030902050204" pitchFamily="34" charset="0"/>
              </a:endParaRPr>
            </a:p>
          </p:txBody>
        </p:sp>
      </p:grpSp>
      <p:grpSp>
        <p:nvGrpSpPr>
          <p:cNvPr id="18" name="组合 17"/>
          <p:cNvGrpSpPr/>
          <p:nvPr/>
        </p:nvGrpSpPr>
        <p:grpSpPr>
          <a:xfrm>
            <a:off x="6824533" y="2162277"/>
            <a:ext cx="1072034" cy="1072034"/>
            <a:chOff x="6824533" y="2162277"/>
            <a:chExt cx="1072034" cy="1072034"/>
          </a:xfrm>
        </p:grpSpPr>
        <p:sp>
          <p:nvSpPr>
            <p:cNvPr id="19" name="圆角矩形 18"/>
            <p:cNvSpPr/>
            <p:nvPr/>
          </p:nvSpPr>
          <p:spPr>
            <a:xfrm>
              <a:off x="6824533" y="2162277"/>
              <a:ext cx="1072034" cy="1072034"/>
            </a:xfrm>
            <a:prstGeom prst="roundRect">
              <a:avLst>
                <a:gd name="adj" fmla="val 5823"/>
              </a:avLst>
            </a:prstGeom>
            <a:gradFill>
              <a:gsLst>
                <a:gs pos="100000">
                  <a:schemeClr val="bg1">
                    <a:lumMod val="98000"/>
                  </a:schemeClr>
                </a:gs>
                <a:gs pos="0">
                  <a:srgbClr val="CFCFCF"/>
                </a:gs>
              </a:gsLst>
              <a:lin ang="2700000" scaled="1"/>
            </a:gradFill>
            <a:ln w="19050">
              <a:gradFill flip="none" rotWithShape="1">
                <a:gsLst>
                  <a:gs pos="0">
                    <a:schemeClr val="bg1"/>
                  </a:gs>
                  <a:gs pos="100000">
                    <a:schemeClr val="bg1">
                      <a:lumMod val="8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圆角矩形 19"/>
            <p:cNvSpPr/>
            <p:nvPr/>
          </p:nvSpPr>
          <p:spPr>
            <a:xfrm>
              <a:off x="6922903" y="2260647"/>
              <a:ext cx="875293" cy="875294"/>
            </a:xfrm>
            <a:prstGeom prst="roundRect">
              <a:avLst>
                <a:gd name="adj" fmla="val 9339"/>
              </a:avLst>
            </a:prstGeom>
            <a:blipFill>
              <a:blip r:embed="rId1"/>
              <a:stretch>
                <a:fillRect/>
              </a:stretch>
            </a:blipFill>
            <a:ln w="19050">
              <a:noFill/>
            </a:ln>
            <a:effectLst>
              <a:outerShdw blurRad="88900" dist="508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文本框 20"/>
            <p:cNvSpPr txBox="1"/>
            <p:nvPr/>
          </p:nvSpPr>
          <p:spPr>
            <a:xfrm>
              <a:off x="7143517" y="2373076"/>
              <a:ext cx="448755" cy="819441"/>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34" charset="0"/>
                </a:rPr>
                <a:t>B</a:t>
              </a:r>
              <a:endParaRPr lang="zh-CN" altLang="en-US" sz="3600" dirty="0">
                <a:solidFill>
                  <a:schemeClr val="bg1"/>
                </a:solidFill>
                <a:latin typeface="Impact" panose="020B0806030902050204" pitchFamily="34" charset="0"/>
              </a:endParaRPr>
            </a:p>
          </p:txBody>
        </p:sp>
      </p:grpSp>
      <p:grpSp>
        <p:nvGrpSpPr>
          <p:cNvPr id="22" name="组合 21"/>
          <p:cNvGrpSpPr/>
          <p:nvPr/>
        </p:nvGrpSpPr>
        <p:grpSpPr>
          <a:xfrm>
            <a:off x="4287771" y="4699040"/>
            <a:ext cx="1072034" cy="1072034"/>
            <a:chOff x="4287771" y="4699040"/>
            <a:chExt cx="1072034" cy="1072034"/>
          </a:xfrm>
        </p:grpSpPr>
        <p:sp>
          <p:nvSpPr>
            <p:cNvPr id="23" name="圆角矩形 22"/>
            <p:cNvSpPr/>
            <p:nvPr/>
          </p:nvSpPr>
          <p:spPr>
            <a:xfrm>
              <a:off x="4287771" y="4699040"/>
              <a:ext cx="1072034" cy="1072034"/>
            </a:xfrm>
            <a:prstGeom prst="roundRect">
              <a:avLst>
                <a:gd name="adj" fmla="val 5823"/>
              </a:avLst>
            </a:prstGeom>
            <a:gradFill>
              <a:gsLst>
                <a:gs pos="100000">
                  <a:schemeClr val="bg1">
                    <a:lumMod val="98000"/>
                  </a:schemeClr>
                </a:gs>
                <a:gs pos="0">
                  <a:srgbClr val="CFCFCF"/>
                </a:gs>
              </a:gsLst>
              <a:lin ang="2700000" scaled="1"/>
            </a:gradFill>
            <a:ln w="19050">
              <a:gradFill flip="none" rotWithShape="1">
                <a:gsLst>
                  <a:gs pos="0">
                    <a:schemeClr val="bg1"/>
                  </a:gs>
                  <a:gs pos="100000">
                    <a:schemeClr val="bg1">
                      <a:lumMod val="8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圆角矩形 23"/>
            <p:cNvSpPr/>
            <p:nvPr/>
          </p:nvSpPr>
          <p:spPr>
            <a:xfrm>
              <a:off x="4386141" y="4797410"/>
              <a:ext cx="875293" cy="875294"/>
            </a:xfrm>
            <a:prstGeom prst="roundRect">
              <a:avLst>
                <a:gd name="adj" fmla="val 9339"/>
              </a:avLst>
            </a:prstGeom>
            <a:blipFill>
              <a:blip r:embed="rId6"/>
              <a:stretch>
                <a:fillRect/>
              </a:stretch>
            </a:blipFill>
            <a:ln w="19050">
              <a:noFill/>
            </a:ln>
            <a:effectLst>
              <a:outerShdw blurRad="88900" dist="508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文本框 24"/>
            <p:cNvSpPr txBox="1"/>
            <p:nvPr/>
          </p:nvSpPr>
          <p:spPr>
            <a:xfrm>
              <a:off x="4603661" y="4920257"/>
              <a:ext cx="448755" cy="819441"/>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34" charset="0"/>
                </a:rPr>
                <a:t>D</a:t>
              </a:r>
              <a:endParaRPr lang="zh-CN" altLang="en-US" sz="3600" dirty="0">
                <a:solidFill>
                  <a:schemeClr val="bg1"/>
                </a:solidFill>
                <a:latin typeface="Impact" panose="020B0806030902050204" pitchFamily="34" charset="0"/>
              </a:endParaRPr>
            </a:p>
          </p:txBody>
        </p:sp>
      </p:grpSp>
      <p:grpSp>
        <p:nvGrpSpPr>
          <p:cNvPr id="26" name="组合 25"/>
          <p:cNvGrpSpPr/>
          <p:nvPr/>
        </p:nvGrpSpPr>
        <p:grpSpPr>
          <a:xfrm>
            <a:off x="6824533" y="4699040"/>
            <a:ext cx="1072034" cy="1072034"/>
            <a:chOff x="6824533" y="4699040"/>
            <a:chExt cx="1072034" cy="1072034"/>
          </a:xfrm>
        </p:grpSpPr>
        <p:sp>
          <p:nvSpPr>
            <p:cNvPr id="27" name="圆角矩形 26"/>
            <p:cNvSpPr/>
            <p:nvPr/>
          </p:nvSpPr>
          <p:spPr>
            <a:xfrm>
              <a:off x="6824533" y="4699040"/>
              <a:ext cx="1072034" cy="1072034"/>
            </a:xfrm>
            <a:prstGeom prst="roundRect">
              <a:avLst>
                <a:gd name="adj" fmla="val 5823"/>
              </a:avLst>
            </a:prstGeom>
            <a:gradFill>
              <a:gsLst>
                <a:gs pos="100000">
                  <a:schemeClr val="bg1">
                    <a:lumMod val="98000"/>
                  </a:schemeClr>
                </a:gs>
                <a:gs pos="0">
                  <a:srgbClr val="CFCFCF"/>
                </a:gs>
              </a:gsLst>
              <a:lin ang="2700000" scaled="1"/>
            </a:gradFill>
            <a:ln w="19050">
              <a:gradFill flip="none" rotWithShape="1">
                <a:gsLst>
                  <a:gs pos="0">
                    <a:schemeClr val="bg1"/>
                  </a:gs>
                  <a:gs pos="100000">
                    <a:schemeClr val="bg1">
                      <a:lumMod val="8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圆角矩形 27"/>
            <p:cNvSpPr/>
            <p:nvPr/>
          </p:nvSpPr>
          <p:spPr>
            <a:xfrm>
              <a:off x="6922903" y="4797410"/>
              <a:ext cx="875293" cy="875294"/>
            </a:xfrm>
            <a:prstGeom prst="roundRect">
              <a:avLst>
                <a:gd name="adj" fmla="val 9339"/>
              </a:avLst>
            </a:prstGeom>
            <a:blipFill>
              <a:blip r:embed="rId7"/>
              <a:stretch>
                <a:fillRect/>
              </a:stretch>
            </a:blipFill>
            <a:ln w="19050">
              <a:noFill/>
            </a:ln>
            <a:effectLst>
              <a:outerShdw blurRad="88900" dist="508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文本框 28"/>
            <p:cNvSpPr txBox="1"/>
            <p:nvPr/>
          </p:nvSpPr>
          <p:spPr>
            <a:xfrm>
              <a:off x="7130991" y="4920257"/>
              <a:ext cx="448755" cy="819441"/>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34" charset="0"/>
                </a:rPr>
                <a:t>C</a:t>
              </a:r>
              <a:endParaRPr lang="zh-CN" altLang="en-US" sz="3600" dirty="0">
                <a:solidFill>
                  <a:schemeClr val="bg1"/>
                </a:solidFill>
                <a:latin typeface="Impact" panose="020B0806030902050204" pitchFamily="34" charset="0"/>
              </a:endParaRPr>
            </a:p>
          </p:txBody>
        </p:sp>
      </p:grpSp>
      <p:sp>
        <p:nvSpPr>
          <p:cNvPr id="31" name="矩形 47"/>
          <p:cNvSpPr>
            <a:spLocks noChangeArrowheads="1"/>
          </p:cNvSpPr>
          <p:nvPr/>
        </p:nvSpPr>
        <p:spPr bwMode="auto">
          <a:xfrm>
            <a:off x="987727" y="2260647"/>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BF1418"/>
                </a:solidFill>
              </a:rPr>
              <a:t>单击此处输入标题</a:t>
            </a:r>
            <a:endParaRPr lang="en-US" altLang="zh-CN" sz="2000" dirty="0">
              <a:solidFill>
                <a:srgbClr val="BF1418"/>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36" name="矩形 47"/>
          <p:cNvSpPr>
            <a:spLocks noChangeArrowheads="1"/>
          </p:cNvSpPr>
          <p:nvPr/>
        </p:nvSpPr>
        <p:spPr bwMode="auto">
          <a:xfrm>
            <a:off x="957553" y="4829404"/>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115C9F"/>
                </a:solidFill>
              </a:rPr>
              <a:t>单击此处输入标题</a:t>
            </a:r>
            <a:endParaRPr lang="en-US" altLang="zh-CN" sz="2000" dirty="0">
              <a:solidFill>
                <a:srgbClr val="115C9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37" name="矩形 47"/>
          <p:cNvSpPr>
            <a:spLocks noChangeArrowheads="1"/>
          </p:cNvSpPr>
          <p:nvPr/>
        </p:nvSpPr>
        <p:spPr bwMode="auto">
          <a:xfrm>
            <a:off x="8839586" y="224491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F48519"/>
                </a:solidFill>
              </a:rPr>
              <a:t>单击此处输入标题</a:t>
            </a:r>
            <a:endParaRPr lang="en-US" altLang="zh-CN" sz="2000" dirty="0">
              <a:solidFill>
                <a:srgbClr val="F48519"/>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38" name="矩形 47"/>
          <p:cNvSpPr>
            <a:spLocks noChangeArrowheads="1"/>
          </p:cNvSpPr>
          <p:nvPr/>
        </p:nvSpPr>
        <p:spPr bwMode="auto">
          <a:xfrm>
            <a:off x="8809412" y="4813669"/>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B61684"/>
                </a:solidFill>
              </a:rPr>
              <a:t>单击此处输入标题</a:t>
            </a:r>
            <a:endParaRPr lang="en-US" altLang="zh-CN" sz="2000" dirty="0">
              <a:solidFill>
                <a:srgbClr val="B61684"/>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grpSp>
        <p:nvGrpSpPr>
          <p:cNvPr id="39" name="组合 38"/>
          <p:cNvGrpSpPr/>
          <p:nvPr/>
        </p:nvGrpSpPr>
        <p:grpSpPr>
          <a:xfrm>
            <a:off x="4538530" y="2561448"/>
            <a:ext cx="3025571" cy="2861381"/>
            <a:chOff x="4538530" y="2561448"/>
            <a:chExt cx="3025571" cy="2861381"/>
          </a:xfrm>
          <a:solidFill>
            <a:srgbClr val="C34342"/>
          </a:solidFill>
        </p:grpSpPr>
        <p:sp>
          <p:nvSpPr>
            <p:cNvPr id="42" name="Freeform 26"/>
            <p:cNvSpPr>
              <a:spLocks noEditPoints="1"/>
            </p:cNvSpPr>
            <p:nvPr/>
          </p:nvSpPr>
          <p:spPr bwMode="auto">
            <a:xfrm>
              <a:off x="5932503" y="5079279"/>
              <a:ext cx="326993" cy="34355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D53692"/>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3" name="Freeform 16"/>
            <p:cNvSpPr>
              <a:spLocks noEditPoints="1"/>
            </p:cNvSpPr>
            <p:nvPr/>
          </p:nvSpPr>
          <p:spPr bwMode="auto">
            <a:xfrm>
              <a:off x="4538530" y="3816959"/>
              <a:ext cx="459778" cy="366658"/>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0D4D8D"/>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4" name="Freeform 12"/>
            <p:cNvSpPr>
              <a:spLocks noEditPoints="1"/>
            </p:cNvSpPr>
            <p:nvPr/>
          </p:nvSpPr>
          <p:spPr bwMode="auto">
            <a:xfrm>
              <a:off x="7171687" y="3818028"/>
              <a:ext cx="392414" cy="292489"/>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FAA017"/>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5" name="Freeform 36"/>
            <p:cNvSpPr>
              <a:spLocks noEditPoints="1"/>
            </p:cNvSpPr>
            <p:nvPr/>
          </p:nvSpPr>
          <p:spPr bwMode="auto">
            <a:xfrm>
              <a:off x="5904334" y="2561448"/>
              <a:ext cx="346308" cy="342169"/>
            </a:xfrm>
            <a:custGeom>
              <a:avLst/>
              <a:gdLst>
                <a:gd name="T0" fmla="*/ 553 w 612"/>
                <a:gd name="T1" fmla="*/ 521 h 605"/>
                <a:gd name="T2" fmla="*/ 490 w 612"/>
                <a:gd name="T3" fmla="*/ 521 h 605"/>
                <a:gd name="T4" fmla="*/ 590 w 612"/>
                <a:gd name="T5" fmla="*/ 58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8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8"/>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8"/>
                  </a:cubicBezTo>
                  <a:close/>
                  <a:moveTo>
                    <a:pt x="221" y="215"/>
                  </a:moveTo>
                  <a:lnTo>
                    <a:pt x="239" y="197"/>
                  </a:lnTo>
                  <a:lnTo>
                    <a:pt x="255" y="206"/>
                  </a:lnTo>
                  <a:lnTo>
                    <a:pt x="246" y="190"/>
                  </a:lnTo>
                  <a:lnTo>
                    <a:pt x="264" y="172"/>
                  </a:lnTo>
                  <a:lnTo>
                    <a:pt x="266" y="171"/>
                  </a:lnTo>
                  <a:cubicBezTo>
                    <a:pt x="270" y="160"/>
                    <a:pt x="272" y="151"/>
                    <a:pt x="272" y="141"/>
                  </a:cubicBezTo>
                  <a:cubicBezTo>
                    <a:pt x="272" y="69"/>
                    <a:pt x="203" y="0"/>
                    <a:pt x="131" y="1"/>
                  </a:cubicBezTo>
                  <a:cubicBezTo>
                    <a:pt x="131" y="1"/>
                    <a:pt x="123" y="9"/>
                    <a:pt x="118" y="13"/>
                  </a:cubicBezTo>
                  <a:cubicBezTo>
                    <a:pt x="176" y="71"/>
                    <a:pt x="171" y="61"/>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0"/>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B41317"/>
            </a:soli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750"/>
                                        <p:tgtEl>
                                          <p:spTgt spid="9"/>
                                        </p:tgtEl>
                                      </p:cBhvr>
                                    </p:animEffect>
                                  </p:childTnLst>
                                </p:cTn>
                              </p:par>
                            </p:childTnLst>
                          </p:cTn>
                        </p:par>
                        <p:par>
                          <p:cTn id="8" fill="hold">
                            <p:stCondLst>
                              <p:cond delay="1000"/>
                            </p:stCondLst>
                            <p:childTnLst>
                              <p:par>
                                <p:cTn id="9" presetID="23" presetClass="entr" presetSubtype="3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750" fill="hold"/>
                                        <p:tgtEl>
                                          <p:spTgt spid="14"/>
                                        </p:tgtEl>
                                        <p:attrNameLst>
                                          <p:attrName>ppt_w</p:attrName>
                                        </p:attrNameLst>
                                      </p:cBhvr>
                                      <p:tavLst>
                                        <p:tav tm="0">
                                          <p:val>
                                            <p:strVal val="4*#ppt_w"/>
                                          </p:val>
                                        </p:tav>
                                        <p:tav tm="100000">
                                          <p:val>
                                            <p:strVal val="#ppt_w"/>
                                          </p:val>
                                        </p:tav>
                                      </p:tavLst>
                                    </p:anim>
                                    <p:anim calcmode="lin" valueType="num">
                                      <p:cBhvr>
                                        <p:cTn id="12" dur="750" fill="hold"/>
                                        <p:tgtEl>
                                          <p:spTgt spid="14"/>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p:cTn id="15" dur="750" fill="hold"/>
                                        <p:tgtEl>
                                          <p:spTgt spid="18"/>
                                        </p:tgtEl>
                                        <p:attrNameLst>
                                          <p:attrName>ppt_w</p:attrName>
                                        </p:attrNameLst>
                                      </p:cBhvr>
                                      <p:tavLst>
                                        <p:tav tm="0">
                                          <p:val>
                                            <p:strVal val="4*#ppt_w"/>
                                          </p:val>
                                        </p:tav>
                                        <p:tav tm="100000">
                                          <p:val>
                                            <p:strVal val="#ppt_w"/>
                                          </p:val>
                                        </p:tav>
                                      </p:tavLst>
                                    </p:anim>
                                    <p:anim calcmode="lin" valueType="num">
                                      <p:cBhvr>
                                        <p:cTn id="16" dur="750" fill="hold"/>
                                        <p:tgtEl>
                                          <p:spTgt spid="18"/>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5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750" fill="hold"/>
                                        <p:tgtEl>
                                          <p:spTgt spid="22"/>
                                        </p:tgtEl>
                                        <p:attrNameLst>
                                          <p:attrName>ppt_w</p:attrName>
                                        </p:attrNameLst>
                                      </p:cBhvr>
                                      <p:tavLst>
                                        <p:tav tm="0">
                                          <p:val>
                                            <p:strVal val="4*#ppt_w"/>
                                          </p:val>
                                        </p:tav>
                                        <p:tav tm="100000">
                                          <p:val>
                                            <p:strVal val="#ppt_w"/>
                                          </p:val>
                                        </p:tav>
                                      </p:tavLst>
                                    </p:anim>
                                    <p:anim calcmode="lin" valueType="num">
                                      <p:cBhvr>
                                        <p:cTn id="20" dur="750" fill="hold"/>
                                        <p:tgtEl>
                                          <p:spTgt spid="22"/>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750"/>
                                  </p:stCondLst>
                                  <p:childTnLst>
                                    <p:set>
                                      <p:cBhvr>
                                        <p:cTn id="22" dur="1" fill="hold">
                                          <p:stCondLst>
                                            <p:cond delay="0"/>
                                          </p:stCondLst>
                                        </p:cTn>
                                        <p:tgtEl>
                                          <p:spTgt spid="26"/>
                                        </p:tgtEl>
                                        <p:attrNameLst>
                                          <p:attrName>style.visibility</p:attrName>
                                        </p:attrNameLst>
                                      </p:cBhvr>
                                      <p:to>
                                        <p:strVal val="visible"/>
                                      </p:to>
                                    </p:set>
                                    <p:anim calcmode="lin" valueType="num">
                                      <p:cBhvr>
                                        <p:cTn id="23" dur="750" fill="hold"/>
                                        <p:tgtEl>
                                          <p:spTgt spid="26"/>
                                        </p:tgtEl>
                                        <p:attrNameLst>
                                          <p:attrName>ppt_w</p:attrName>
                                        </p:attrNameLst>
                                      </p:cBhvr>
                                      <p:tavLst>
                                        <p:tav tm="0">
                                          <p:val>
                                            <p:strVal val="4*#ppt_w"/>
                                          </p:val>
                                        </p:tav>
                                        <p:tav tm="100000">
                                          <p:val>
                                            <p:strVal val="#ppt_w"/>
                                          </p:val>
                                        </p:tav>
                                      </p:tavLst>
                                    </p:anim>
                                    <p:anim calcmode="lin" valueType="num">
                                      <p:cBhvr>
                                        <p:cTn id="24" dur="750" fill="hold"/>
                                        <p:tgtEl>
                                          <p:spTgt spid="26"/>
                                        </p:tgtEl>
                                        <p:attrNameLst>
                                          <p:attrName>ppt_h</p:attrName>
                                        </p:attrNameLst>
                                      </p:cBhvr>
                                      <p:tavLst>
                                        <p:tav tm="0">
                                          <p:val>
                                            <p:strVal val="4*#ppt_h"/>
                                          </p:val>
                                        </p:tav>
                                        <p:tav tm="100000">
                                          <p:val>
                                            <p:strVal val="#ppt_h"/>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par>
                          <p:cTn id="29" fill="hold">
                            <p:stCondLst>
                              <p:cond delay="2500"/>
                            </p:stCondLst>
                            <p:childTnLst>
                              <p:par>
                                <p:cTn id="30" presetID="2" presetClass="entr" presetSubtype="8" decel="2800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750" fill="hold"/>
                                        <p:tgtEl>
                                          <p:spTgt spid="31"/>
                                        </p:tgtEl>
                                        <p:attrNameLst>
                                          <p:attrName>ppt_x</p:attrName>
                                        </p:attrNameLst>
                                      </p:cBhvr>
                                      <p:tavLst>
                                        <p:tav tm="0">
                                          <p:val>
                                            <p:strVal val="0-#ppt_w/2"/>
                                          </p:val>
                                        </p:tav>
                                        <p:tav tm="100000">
                                          <p:val>
                                            <p:strVal val="#ppt_x"/>
                                          </p:val>
                                        </p:tav>
                                      </p:tavLst>
                                    </p:anim>
                                    <p:anim calcmode="lin" valueType="num">
                                      <p:cBhvr additive="base">
                                        <p:cTn id="33" dur="750" fill="hold"/>
                                        <p:tgtEl>
                                          <p:spTgt spid="31"/>
                                        </p:tgtEl>
                                        <p:attrNameLst>
                                          <p:attrName>ppt_y</p:attrName>
                                        </p:attrNameLst>
                                      </p:cBhvr>
                                      <p:tavLst>
                                        <p:tav tm="0">
                                          <p:val>
                                            <p:strVal val="#ppt_y"/>
                                          </p:val>
                                        </p:tav>
                                        <p:tav tm="100000">
                                          <p:val>
                                            <p:strVal val="#ppt_y"/>
                                          </p:val>
                                        </p:tav>
                                      </p:tavLst>
                                    </p:anim>
                                  </p:childTnLst>
                                </p:cTn>
                              </p:par>
                              <p:par>
                                <p:cTn id="34" presetID="2" presetClass="entr" presetSubtype="8" decel="28000" fill="hold" grpId="0" nodeType="withEffect">
                                  <p:stCondLst>
                                    <p:cond delay="25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750" fill="hold"/>
                                        <p:tgtEl>
                                          <p:spTgt spid="36"/>
                                        </p:tgtEl>
                                        <p:attrNameLst>
                                          <p:attrName>ppt_x</p:attrName>
                                        </p:attrNameLst>
                                      </p:cBhvr>
                                      <p:tavLst>
                                        <p:tav tm="0">
                                          <p:val>
                                            <p:strVal val="0-#ppt_w/2"/>
                                          </p:val>
                                        </p:tav>
                                        <p:tav tm="100000">
                                          <p:val>
                                            <p:strVal val="#ppt_x"/>
                                          </p:val>
                                        </p:tav>
                                      </p:tavLst>
                                    </p:anim>
                                    <p:anim calcmode="lin" valueType="num">
                                      <p:cBhvr additive="base">
                                        <p:cTn id="37" dur="750" fill="hold"/>
                                        <p:tgtEl>
                                          <p:spTgt spid="36"/>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decel="2800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750" fill="hold"/>
                                        <p:tgtEl>
                                          <p:spTgt spid="37"/>
                                        </p:tgtEl>
                                        <p:attrNameLst>
                                          <p:attrName>ppt_x</p:attrName>
                                        </p:attrNameLst>
                                      </p:cBhvr>
                                      <p:tavLst>
                                        <p:tav tm="0">
                                          <p:val>
                                            <p:strVal val="1+#ppt_w/2"/>
                                          </p:val>
                                        </p:tav>
                                        <p:tav tm="100000">
                                          <p:val>
                                            <p:strVal val="#ppt_x"/>
                                          </p:val>
                                        </p:tav>
                                      </p:tavLst>
                                    </p:anim>
                                    <p:anim calcmode="lin" valueType="num">
                                      <p:cBhvr additive="base">
                                        <p:cTn id="42" dur="75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2" decel="28000" fill="hold" grpId="0" nodeType="withEffect">
                                  <p:stCondLst>
                                    <p:cond delay="25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750" fill="hold"/>
                                        <p:tgtEl>
                                          <p:spTgt spid="38"/>
                                        </p:tgtEl>
                                        <p:attrNameLst>
                                          <p:attrName>ppt_x</p:attrName>
                                        </p:attrNameLst>
                                      </p:cBhvr>
                                      <p:tavLst>
                                        <p:tav tm="0">
                                          <p:val>
                                            <p:strVal val="1+#ppt_w/2"/>
                                          </p:val>
                                        </p:tav>
                                        <p:tav tm="100000">
                                          <p:val>
                                            <p:strVal val="#ppt_x"/>
                                          </p:val>
                                        </p:tav>
                                      </p:tavLst>
                                    </p:anim>
                                    <p:anim calcmode="lin" valueType="num">
                                      <p:cBhvr additive="base">
                                        <p:cTn id="46" dur="75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椭圆 5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p:nvPr/>
        </p:nvSpPr>
        <p:spPr>
          <a:xfrm>
            <a:off x="4711690" y="2717260"/>
            <a:ext cx="2865577" cy="286557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7" name="椭圆 56"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p:nvPr/>
        </p:nvSpPr>
        <p:spPr>
          <a:xfrm>
            <a:off x="4928064" y="2929450"/>
            <a:ext cx="2451074" cy="2451074"/>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5297065" y="3293512"/>
            <a:ext cx="1721439" cy="1726899"/>
            <a:chOff x="8742363" y="4948238"/>
            <a:chExt cx="500063" cy="501650"/>
          </a:xfrm>
          <a:solidFill>
            <a:schemeClr val="bg1"/>
          </a:solidFill>
        </p:grpSpPr>
        <p:sp>
          <p:nvSpPr>
            <p:cNvPr id="59" name="Freeform 14"/>
            <p:cNvSpPr>
              <a:spLocks noEditPoints="1"/>
            </p:cNvSpPr>
            <p:nvPr/>
          </p:nvSpPr>
          <p:spPr bwMode="auto">
            <a:xfrm>
              <a:off x="8742363" y="4948238"/>
              <a:ext cx="500063" cy="501650"/>
            </a:xfrm>
            <a:custGeom>
              <a:avLst/>
              <a:gdLst>
                <a:gd name="T0" fmla="*/ 74 w 149"/>
                <a:gd name="T1" fmla="*/ 150 h 150"/>
                <a:gd name="T2" fmla="*/ 0 w 149"/>
                <a:gd name="T3" fmla="*/ 75 h 150"/>
                <a:gd name="T4" fmla="*/ 74 w 149"/>
                <a:gd name="T5" fmla="*/ 0 h 150"/>
                <a:gd name="T6" fmla="*/ 149 w 149"/>
                <a:gd name="T7" fmla="*/ 75 h 150"/>
                <a:gd name="T8" fmla="*/ 74 w 149"/>
                <a:gd name="T9" fmla="*/ 150 h 150"/>
                <a:gd name="T10" fmla="*/ 74 w 149"/>
                <a:gd name="T11" fmla="*/ 8 h 150"/>
                <a:gd name="T12" fmla="*/ 8 w 149"/>
                <a:gd name="T13" fmla="*/ 75 h 150"/>
                <a:gd name="T14" fmla="*/ 74 w 149"/>
                <a:gd name="T15" fmla="*/ 142 h 150"/>
                <a:gd name="T16" fmla="*/ 141 w 149"/>
                <a:gd name="T17" fmla="*/ 75 h 150"/>
                <a:gd name="T18" fmla="*/ 74 w 149"/>
                <a:gd name="T1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50">
                  <a:moveTo>
                    <a:pt x="74" y="150"/>
                  </a:moveTo>
                  <a:cubicBezTo>
                    <a:pt x="33" y="150"/>
                    <a:pt x="0" y="116"/>
                    <a:pt x="0" y="75"/>
                  </a:cubicBezTo>
                  <a:cubicBezTo>
                    <a:pt x="0" y="34"/>
                    <a:pt x="33" y="0"/>
                    <a:pt x="74" y="0"/>
                  </a:cubicBezTo>
                  <a:cubicBezTo>
                    <a:pt x="116" y="0"/>
                    <a:pt x="149" y="34"/>
                    <a:pt x="149" y="75"/>
                  </a:cubicBezTo>
                  <a:cubicBezTo>
                    <a:pt x="149" y="116"/>
                    <a:pt x="116" y="150"/>
                    <a:pt x="74" y="150"/>
                  </a:cubicBezTo>
                  <a:close/>
                  <a:moveTo>
                    <a:pt x="74" y="8"/>
                  </a:moveTo>
                  <a:cubicBezTo>
                    <a:pt x="38" y="8"/>
                    <a:pt x="8" y="38"/>
                    <a:pt x="8" y="75"/>
                  </a:cubicBezTo>
                  <a:cubicBezTo>
                    <a:pt x="8" y="112"/>
                    <a:pt x="38" y="142"/>
                    <a:pt x="74" y="142"/>
                  </a:cubicBezTo>
                  <a:cubicBezTo>
                    <a:pt x="111" y="142"/>
                    <a:pt x="141" y="112"/>
                    <a:pt x="141" y="75"/>
                  </a:cubicBezTo>
                  <a:cubicBezTo>
                    <a:pt x="141" y="38"/>
                    <a:pt x="111" y="8"/>
                    <a:pt x="7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5"/>
            <p:cNvSpPr/>
            <p:nvPr/>
          </p:nvSpPr>
          <p:spPr bwMode="auto">
            <a:xfrm>
              <a:off x="8983663" y="4987925"/>
              <a:ext cx="12700" cy="47625"/>
            </a:xfrm>
            <a:custGeom>
              <a:avLst/>
              <a:gdLst>
                <a:gd name="T0" fmla="*/ 2 w 4"/>
                <a:gd name="T1" fmla="*/ 14 h 14"/>
                <a:gd name="T2" fmla="*/ 0 w 4"/>
                <a:gd name="T3" fmla="*/ 12 h 14"/>
                <a:gd name="T4" fmla="*/ 0 w 4"/>
                <a:gd name="T5" fmla="*/ 2 h 14"/>
                <a:gd name="T6" fmla="*/ 2 w 4"/>
                <a:gd name="T7" fmla="*/ 0 h 14"/>
                <a:gd name="T8" fmla="*/ 4 w 4"/>
                <a:gd name="T9" fmla="*/ 2 h 14"/>
                <a:gd name="T10" fmla="*/ 4 w 4"/>
                <a:gd name="T11" fmla="*/ 12 h 14"/>
                <a:gd name="T12" fmla="*/ 2 w 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2" y="14"/>
                  </a:moveTo>
                  <a:cubicBezTo>
                    <a:pt x="1" y="14"/>
                    <a:pt x="0" y="13"/>
                    <a:pt x="0" y="12"/>
                  </a:cubicBezTo>
                  <a:cubicBezTo>
                    <a:pt x="0" y="2"/>
                    <a:pt x="0" y="2"/>
                    <a:pt x="0" y="2"/>
                  </a:cubicBezTo>
                  <a:cubicBezTo>
                    <a:pt x="0" y="1"/>
                    <a:pt x="1" y="0"/>
                    <a:pt x="2" y="0"/>
                  </a:cubicBezTo>
                  <a:cubicBezTo>
                    <a:pt x="3" y="0"/>
                    <a:pt x="4" y="1"/>
                    <a:pt x="4" y="2"/>
                  </a:cubicBezTo>
                  <a:cubicBezTo>
                    <a:pt x="4" y="12"/>
                    <a:pt x="4" y="12"/>
                    <a:pt x="4" y="12"/>
                  </a:cubicBezTo>
                  <a:cubicBezTo>
                    <a:pt x="4" y="13"/>
                    <a:pt x="3"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6"/>
            <p:cNvSpPr/>
            <p:nvPr/>
          </p:nvSpPr>
          <p:spPr bwMode="auto">
            <a:xfrm>
              <a:off x="8983663" y="5367338"/>
              <a:ext cx="12700" cy="42863"/>
            </a:xfrm>
            <a:custGeom>
              <a:avLst/>
              <a:gdLst>
                <a:gd name="T0" fmla="*/ 2 w 4"/>
                <a:gd name="T1" fmla="*/ 13 h 13"/>
                <a:gd name="T2" fmla="*/ 0 w 4"/>
                <a:gd name="T3" fmla="*/ 11 h 13"/>
                <a:gd name="T4" fmla="*/ 0 w 4"/>
                <a:gd name="T5" fmla="*/ 2 h 13"/>
                <a:gd name="T6" fmla="*/ 2 w 4"/>
                <a:gd name="T7" fmla="*/ 0 h 13"/>
                <a:gd name="T8" fmla="*/ 4 w 4"/>
                <a:gd name="T9" fmla="*/ 2 h 13"/>
                <a:gd name="T10" fmla="*/ 4 w 4"/>
                <a:gd name="T11" fmla="*/ 11 h 13"/>
                <a:gd name="T12" fmla="*/ 2 w 4"/>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4" h="13">
                  <a:moveTo>
                    <a:pt x="2" y="13"/>
                  </a:moveTo>
                  <a:cubicBezTo>
                    <a:pt x="1" y="13"/>
                    <a:pt x="0" y="13"/>
                    <a:pt x="0" y="11"/>
                  </a:cubicBezTo>
                  <a:cubicBezTo>
                    <a:pt x="0" y="2"/>
                    <a:pt x="0" y="2"/>
                    <a:pt x="0" y="2"/>
                  </a:cubicBezTo>
                  <a:cubicBezTo>
                    <a:pt x="0" y="1"/>
                    <a:pt x="1" y="0"/>
                    <a:pt x="2" y="0"/>
                  </a:cubicBezTo>
                  <a:cubicBezTo>
                    <a:pt x="3" y="0"/>
                    <a:pt x="4" y="1"/>
                    <a:pt x="4" y="2"/>
                  </a:cubicBezTo>
                  <a:cubicBezTo>
                    <a:pt x="4" y="11"/>
                    <a:pt x="4" y="11"/>
                    <a:pt x="4" y="11"/>
                  </a:cubicBezTo>
                  <a:cubicBezTo>
                    <a:pt x="4" y="13"/>
                    <a:pt x="3" y="13"/>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7"/>
            <p:cNvSpPr/>
            <p:nvPr/>
          </p:nvSpPr>
          <p:spPr bwMode="auto">
            <a:xfrm>
              <a:off x="9158288" y="5192713"/>
              <a:ext cx="46038" cy="12700"/>
            </a:xfrm>
            <a:custGeom>
              <a:avLst/>
              <a:gdLst>
                <a:gd name="T0" fmla="*/ 12 w 14"/>
                <a:gd name="T1" fmla="*/ 4 h 4"/>
                <a:gd name="T2" fmla="*/ 2 w 14"/>
                <a:gd name="T3" fmla="*/ 4 h 4"/>
                <a:gd name="T4" fmla="*/ 0 w 14"/>
                <a:gd name="T5" fmla="*/ 2 h 4"/>
                <a:gd name="T6" fmla="*/ 2 w 14"/>
                <a:gd name="T7" fmla="*/ 0 h 4"/>
                <a:gd name="T8" fmla="*/ 12 w 14"/>
                <a:gd name="T9" fmla="*/ 0 h 4"/>
                <a:gd name="T10" fmla="*/ 14 w 14"/>
                <a:gd name="T11" fmla="*/ 2 h 4"/>
                <a:gd name="T12" fmla="*/ 12 w 1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2" y="4"/>
                  </a:moveTo>
                  <a:cubicBezTo>
                    <a:pt x="2" y="4"/>
                    <a:pt x="2" y="4"/>
                    <a:pt x="2" y="4"/>
                  </a:cubicBezTo>
                  <a:cubicBezTo>
                    <a:pt x="1" y="4"/>
                    <a:pt x="0" y="3"/>
                    <a:pt x="0" y="2"/>
                  </a:cubicBezTo>
                  <a:cubicBezTo>
                    <a:pt x="0" y="1"/>
                    <a:pt x="1" y="0"/>
                    <a:pt x="2" y="0"/>
                  </a:cubicBezTo>
                  <a:cubicBezTo>
                    <a:pt x="12" y="0"/>
                    <a:pt x="12" y="0"/>
                    <a:pt x="12" y="0"/>
                  </a:cubicBezTo>
                  <a:cubicBezTo>
                    <a:pt x="13" y="0"/>
                    <a:pt x="14" y="1"/>
                    <a:pt x="14" y="2"/>
                  </a:cubicBezTo>
                  <a:cubicBezTo>
                    <a:pt x="14" y="3"/>
                    <a:pt x="13"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8"/>
            <p:cNvSpPr/>
            <p:nvPr/>
          </p:nvSpPr>
          <p:spPr bwMode="auto">
            <a:xfrm>
              <a:off x="8778875" y="5192713"/>
              <a:ext cx="47625" cy="12700"/>
            </a:xfrm>
            <a:custGeom>
              <a:avLst/>
              <a:gdLst>
                <a:gd name="T0" fmla="*/ 12 w 14"/>
                <a:gd name="T1" fmla="*/ 4 h 4"/>
                <a:gd name="T2" fmla="*/ 2 w 14"/>
                <a:gd name="T3" fmla="*/ 4 h 4"/>
                <a:gd name="T4" fmla="*/ 0 w 14"/>
                <a:gd name="T5" fmla="*/ 2 h 4"/>
                <a:gd name="T6" fmla="*/ 2 w 14"/>
                <a:gd name="T7" fmla="*/ 0 h 4"/>
                <a:gd name="T8" fmla="*/ 12 w 14"/>
                <a:gd name="T9" fmla="*/ 0 h 4"/>
                <a:gd name="T10" fmla="*/ 14 w 14"/>
                <a:gd name="T11" fmla="*/ 2 h 4"/>
                <a:gd name="T12" fmla="*/ 12 w 1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2" y="4"/>
                  </a:moveTo>
                  <a:cubicBezTo>
                    <a:pt x="2" y="4"/>
                    <a:pt x="2" y="4"/>
                    <a:pt x="2" y="4"/>
                  </a:cubicBezTo>
                  <a:cubicBezTo>
                    <a:pt x="1" y="4"/>
                    <a:pt x="0" y="3"/>
                    <a:pt x="0" y="2"/>
                  </a:cubicBezTo>
                  <a:cubicBezTo>
                    <a:pt x="0" y="1"/>
                    <a:pt x="1" y="0"/>
                    <a:pt x="2" y="0"/>
                  </a:cubicBezTo>
                  <a:cubicBezTo>
                    <a:pt x="12" y="0"/>
                    <a:pt x="12" y="0"/>
                    <a:pt x="12" y="0"/>
                  </a:cubicBezTo>
                  <a:cubicBezTo>
                    <a:pt x="13" y="0"/>
                    <a:pt x="14" y="1"/>
                    <a:pt x="14" y="2"/>
                  </a:cubicBezTo>
                  <a:cubicBezTo>
                    <a:pt x="14" y="3"/>
                    <a:pt x="13"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9"/>
            <p:cNvSpPr/>
            <p:nvPr/>
          </p:nvSpPr>
          <p:spPr bwMode="auto">
            <a:xfrm>
              <a:off x="9134475" y="5087938"/>
              <a:ext cx="42863" cy="30163"/>
            </a:xfrm>
            <a:custGeom>
              <a:avLst/>
              <a:gdLst>
                <a:gd name="T0" fmla="*/ 2 w 13"/>
                <a:gd name="T1" fmla="*/ 9 h 9"/>
                <a:gd name="T2" fmla="*/ 1 w 13"/>
                <a:gd name="T3" fmla="*/ 8 h 9"/>
                <a:gd name="T4" fmla="*/ 1 w 13"/>
                <a:gd name="T5" fmla="*/ 5 h 9"/>
                <a:gd name="T6" fmla="*/ 9 w 13"/>
                <a:gd name="T7" fmla="*/ 1 h 9"/>
                <a:gd name="T8" fmla="*/ 12 w 13"/>
                <a:gd name="T9" fmla="*/ 2 h 9"/>
                <a:gd name="T10" fmla="*/ 11 w 13"/>
                <a:gd name="T11" fmla="*/ 4 h 9"/>
                <a:gd name="T12" fmla="*/ 3 w 13"/>
                <a:gd name="T13" fmla="*/ 9 h 9"/>
                <a:gd name="T14" fmla="*/ 2 w 1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2" y="9"/>
                  </a:moveTo>
                  <a:cubicBezTo>
                    <a:pt x="2" y="9"/>
                    <a:pt x="1" y="9"/>
                    <a:pt x="1" y="8"/>
                  </a:cubicBezTo>
                  <a:cubicBezTo>
                    <a:pt x="0" y="7"/>
                    <a:pt x="0" y="6"/>
                    <a:pt x="1" y="5"/>
                  </a:cubicBezTo>
                  <a:cubicBezTo>
                    <a:pt x="9" y="1"/>
                    <a:pt x="9" y="1"/>
                    <a:pt x="9" y="1"/>
                  </a:cubicBezTo>
                  <a:cubicBezTo>
                    <a:pt x="10" y="0"/>
                    <a:pt x="11" y="1"/>
                    <a:pt x="12" y="2"/>
                  </a:cubicBezTo>
                  <a:cubicBezTo>
                    <a:pt x="13" y="3"/>
                    <a:pt x="12" y="4"/>
                    <a:pt x="11" y="4"/>
                  </a:cubicBezTo>
                  <a:cubicBezTo>
                    <a:pt x="3" y="9"/>
                    <a:pt x="3" y="9"/>
                    <a:pt x="3" y="9"/>
                  </a:cubicBezTo>
                  <a:cubicBezTo>
                    <a:pt x="3" y="9"/>
                    <a:pt x="3"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0"/>
            <p:cNvSpPr/>
            <p:nvPr/>
          </p:nvSpPr>
          <p:spPr bwMode="auto">
            <a:xfrm>
              <a:off x="8805863" y="5280025"/>
              <a:ext cx="44450" cy="30163"/>
            </a:xfrm>
            <a:custGeom>
              <a:avLst/>
              <a:gdLst>
                <a:gd name="T0" fmla="*/ 2 w 13"/>
                <a:gd name="T1" fmla="*/ 9 h 9"/>
                <a:gd name="T2" fmla="*/ 1 w 13"/>
                <a:gd name="T3" fmla="*/ 8 h 9"/>
                <a:gd name="T4" fmla="*/ 1 w 13"/>
                <a:gd name="T5" fmla="*/ 5 h 9"/>
                <a:gd name="T6" fmla="*/ 10 w 13"/>
                <a:gd name="T7" fmla="*/ 0 h 9"/>
                <a:gd name="T8" fmla="*/ 12 w 13"/>
                <a:gd name="T9" fmla="*/ 1 h 9"/>
                <a:gd name="T10" fmla="*/ 12 w 13"/>
                <a:gd name="T11" fmla="*/ 4 h 9"/>
                <a:gd name="T12" fmla="*/ 3 w 13"/>
                <a:gd name="T13" fmla="*/ 8 h 9"/>
                <a:gd name="T14" fmla="*/ 2 w 1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2" y="9"/>
                  </a:moveTo>
                  <a:cubicBezTo>
                    <a:pt x="2" y="9"/>
                    <a:pt x="1" y="8"/>
                    <a:pt x="1" y="8"/>
                  </a:cubicBezTo>
                  <a:cubicBezTo>
                    <a:pt x="0" y="7"/>
                    <a:pt x="1" y="5"/>
                    <a:pt x="1" y="5"/>
                  </a:cubicBezTo>
                  <a:cubicBezTo>
                    <a:pt x="10" y="0"/>
                    <a:pt x="10" y="0"/>
                    <a:pt x="10" y="0"/>
                  </a:cubicBezTo>
                  <a:cubicBezTo>
                    <a:pt x="10" y="0"/>
                    <a:pt x="12" y="0"/>
                    <a:pt x="12" y="1"/>
                  </a:cubicBezTo>
                  <a:cubicBezTo>
                    <a:pt x="13" y="2"/>
                    <a:pt x="12" y="3"/>
                    <a:pt x="12" y="4"/>
                  </a:cubicBezTo>
                  <a:cubicBezTo>
                    <a:pt x="3" y="8"/>
                    <a:pt x="3" y="8"/>
                    <a:pt x="3" y="8"/>
                  </a:cubicBezTo>
                  <a:cubicBezTo>
                    <a:pt x="3" y="9"/>
                    <a:pt x="3"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1"/>
            <p:cNvSpPr/>
            <p:nvPr/>
          </p:nvSpPr>
          <p:spPr bwMode="auto">
            <a:xfrm>
              <a:off x="9070975" y="5343525"/>
              <a:ext cx="30163" cy="39688"/>
            </a:xfrm>
            <a:custGeom>
              <a:avLst/>
              <a:gdLst>
                <a:gd name="T0" fmla="*/ 7 w 9"/>
                <a:gd name="T1" fmla="*/ 12 h 12"/>
                <a:gd name="T2" fmla="*/ 5 w 9"/>
                <a:gd name="T3" fmla="*/ 11 h 12"/>
                <a:gd name="T4" fmla="*/ 1 w 9"/>
                <a:gd name="T5" fmla="*/ 3 h 12"/>
                <a:gd name="T6" fmla="*/ 1 w 9"/>
                <a:gd name="T7" fmla="*/ 0 h 12"/>
                <a:gd name="T8" fmla="*/ 4 w 9"/>
                <a:gd name="T9" fmla="*/ 1 h 12"/>
                <a:gd name="T10" fmla="*/ 9 w 9"/>
                <a:gd name="T11" fmla="*/ 9 h 12"/>
                <a:gd name="T12" fmla="*/ 8 w 9"/>
                <a:gd name="T13" fmla="*/ 12 h 12"/>
                <a:gd name="T14" fmla="*/ 7 w 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7" y="12"/>
                  </a:moveTo>
                  <a:cubicBezTo>
                    <a:pt x="6" y="12"/>
                    <a:pt x="6" y="12"/>
                    <a:pt x="5" y="11"/>
                  </a:cubicBezTo>
                  <a:cubicBezTo>
                    <a:pt x="1" y="3"/>
                    <a:pt x="1" y="3"/>
                    <a:pt x="1" y="3"/>
                  </a:cubicBezTo>
                  <a:cubicBezTo>
                    <a:pt x="0" y="2"/>
                    <a:pt x="0" y="1"/>
                    <a:pt x="1" y="0"/>
                  </a:cubicBezTo>
                  <a:cubicBezTo>
                    <a:pt x="2" y="0"/>
                    <a:pt x="3" y="0"/>
                    <a:pt x="4" y="1"/>
                  </a:cubicBezTo>
                  <a:cubicBezTo>
                    <a:pt x="9" y="9"/>
                    <a:pt x="9" y="9"/>
                    <a:pt x="9" y="9"/>
                  </a:cubicBezTo>
                  <a:cubicBezTo>
                    <a:pt x="9" y="10"/>
                    <a:pt x="9" y="11"/>
                    <a:pt x="8" y="12"/>
                  </a:cubicBezTo>
                  <a:cubicBezTo>
                    <a:pt x="8" y="12"/>
                    <a:pt x="7" y="12"/>
                    <a:pt x="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2"/>
            <p:cNvSpPr/>
            <p:nvPr/>
          </p:nvSpPr>
          <p:spPr bwMode="auto">
            <a:xfrm>
              <a:off x="8883650" y="5014913"/>
              <a:ext cx="30163" cy="39688"/>
            </a:xfrm>
            <a:custGeom>
              <a:avLst/>
              <a:gdLst>
                <a:gd name="T0" fmla="*/ 6 w 9"/>
                <a:gd name="T1" fmla="*/ 12 h 12"/>
                <a:gd name="T2" fmla="*/ 5 w 9"/>
                <a:gd name="T3" fmla="*/ 11 h 12"/>
                <a:gd name="T4" fmla="*/ 0 w 9"/>
                <a:gd name="T5" fmla="*/ 3 h 12"/>
                <a:gd name="T6" fmla="*/ 1 w 9"/>
                <a:gd name="T7" fmla="*/ 0 h 12"/>
                <a:gd name="T8" fmla="*/ 4 w 9"/>
                <a:gd name="T9" fmla="*/ 1 h 12"/>
                <a:gd name="T10" fmla="*/ 8 w 9"/>
                <a:gd name="T11" fmla="*/ 9 h 12"/>
                <a:gd name="T12" fmla="*/ 7 w 9"/>
                <a:gd name="T13" fmla="*/ 12 h 12"/>
                <a:gd name="T14" fmla="*/ 6 w 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6" y="12"/>
                  </a:moveTo>
                  <a:cubicBezTo>
                    <a:pt x="6" y="12"/>
                    <a:pt x="5" y="12"/>
                    <a:pt x="5" y="11"/>
                  </a:cubicBezTo>
                  <a:cubicBezTo>
                    <a:pt x="0" y="3"/>
                    <a:pt x="0" y="3"/>
                    <a:pt x="0" y="3"/>
                  </a:cubicBezTo>
                  <a:cubicBezTo>
                    <a:pt x="0" y="2"/>
                    <a:pt x="0" y="1"/>
                    <a:pt x="1" y="0"/>
                  </a:cubicBezTo>
                  <a:cubicBezTo>
                    <a:pt x="2" y="0"/>
                    <a:pt x="3" y="0"/>
                    <a:pt x="4" y="1"/>
                  </a:cubicBezTo>
                  <a:cubicBezTo>
                    <a:pt x="8" y="9"/>
                    <a:pt x="8" y="9"/>
                    <a:pt x="8" y="9"/>
                  </a:cubicBezTo>
                  <a:cubicBezTo>
                    <a:pt x="9" y="10"/>
                    <a:pt x="8" y="11"/>
                    <a:pt x="7" y="12"/>
                  </a:cubicBezTo>
                  <a:cubicBezTo>
                    <a:pt x="7" y="12"/>
                    <a:pt x="7" y="12"/>
                    <a:pt x="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3"/>
            <p:cNvSpPr/>
            <p:nvPr/>
          </p:nvSpPr>
          <p:spPr bwMode="auto">
            <a:xfrm>
              <a:off x="8805863" y="5087938"/>
              <a:ext cx="44450" cy="30163"/>
            </a:xfrm>
            <a:custGeom>
              <a:avLst/>
              <a:gdLst>
                <a:gd name="T0" fmla="*/ 11 w 13"/>
                <a:gd name="T1" fmla="*/ 9 h 9"/>
                <a:gd name="T2" fmla="*/ 10 w 13"/>
                <a:gd name="T3" fmla="*/ 9 h 9"/>
                <a:gd name="T4" fmla="*/ 1 w 13"/>
                <a:gd name="T5" fmla="*/ 4 h 9"/>
                <a:gd name="T6" fmla="*/ 1 w 13"/>
                <a:gd name="T7" fmla="*/ 2 h 9"/>
                <a:gd name="T8" fmla="*/ 3 w 13"/>
                <a:gd name="T9" fmla="*/ 1 h 9"/>
                <a:gd name="T10" fmla="*/ 12 w 13"/>
                <a:gd name="T11" fmla="*/ 5 h 9"/>
                <a:gd name="T12" fmla="*/ 12 w 13"/>
                <a:gd name="T13" fmla="*/ 8 h 9"/>
                <a:gd name="T14" fmla="*/ 11 w 1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11" y="9"/>
                  </a:moveTo>
                  <a:cubicBezTo>
                    <a:pt x="10" y="9"/>
                    <a:pt x="10" y="9"/>
                    <a:pt x="10" y="9"/>
                  </a:cubicBezTo>
                  <a:cubicBezTo>
                    <a:pt x="1" y="4"/>
                    <a:pt x="1" y="4"/>
                    <a:pt x="1" y="4"/>
                  </a:cubicBezTo>
                  <a:cubicBezTo>
                    <a:pt x="0" y="4"/>
                    <a:pt x="0" y="3"/>
                    <a:pt x="1" y="2"/>
                  </a:cubicBezTo>
                  <a:cubicBezTo>
                    <a:pt x="1" y="1"/>
                    <a:pt x="2" y="0"/>
                    <a:pt x="3" y="1"/>
                  </a:cubicBezTo>
                  <a:cubicBezTo>
                    <a:pt x="12" y="5"/>
                    <a:pt x="12" y="5"/>
                    <a:pt x="12" y="5"/>
                  </a:cubicBezTo>
                  <a:cubicBezTo>
                    <a:pt x="12" y="6"/>
                    <a:pt x="13" y="7"/>
                    <a:pt x="12" y="8"/>
                  </a:cubicBezTo>
                  <a:cubicBezTo>
                    <a:pt x="12" y="9"/>
                    <a:pt x="11" y="9"/>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4"/>
            <p:cNvSpPr/>
            <p:nvPr/>
          </p:nvSpPr>
          <p:spPr bwMode="auto">
            <a:xfrm>
              <a:off x="9134475" y="5280025"/>
              <a:ext cx="42863" cy="30163"/>
            </a:xfrm>
            <a:custGeom>
              <a:avLst/>
              <a:gdLst>
                <a:gd name="T0" fmla="*/ 10 w 13"/>
                <a:gd name="T1" fmla="*/ 9 h 9"/>
                <a:gd name="T2" fmla="*/ 9 w 13"/>
                <a:gd name="T3" fmla="*/ 8 h 9"/>
                <a:gd name="T4" fmla="*/ 1 w 13"/>
                <a:gd name="T5" fmla="*/ 4 h 9"/>
                <a:gd name="T6" fmla="*/ 1 w 13"/>
                <a:gd name="T7" fmla="*/ 1 h 9"/>
                <a:gd name="T8" fmla="*/ 3 w 13"/>
                <a:gd name="T9" fmla="*/ 0 h 9"/>
                <a:gd name="T10" fmla="*/ 11 w 13"/>
                <a:gd name="T11" fmla="*/ 5 h 9"/>
                <a:gd name="T12" fmla="*/ 12 w 13"/>
                <a:gd name="T13" fmla="*/ 8 h 9"/>
                <a:gd name="T14" fmla="*/ 10 w 1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10" y="9"/>
                  </a:moveTo>
                  <a:cubicBezTo>
                    <a:pt x="10" y="9"/>
                    <a:pt x="10" y="9"/>
                    <a:pt x="9" y="8"/>
                  </a:cubicBezTo>
                  <a:cubicBezTo>
                    <a:pt x="1" y="4"/>
                    <a:pt x="1" y="4"/>
                    <a:pt x="1" y="4"/>
                  </a:cubicBezTo>
                  <a:cubicBezTo>
                    <a:pt x="0" y="3"/>
                    <a:pt x="0" y="2"/>
                    <a:pt x="1" y="1"/>
                  </a:cubicBezTo>
                  <a:cubicBezTo>
                    <a:pt x="1" y="0"/>
                    <a:pt x="2" y="0"/>
                    <a:pt x="3" y="0"/>
                  </a:cubicBezTo>
                  <a:cubicBezTo>
                    <a:pt x="11" y="5"/>
                    <a:pt x="11" y="5"/>
                    <a:pt x="11" y="5"/>
                  </a:cubicBezTo>
                  <a:cubicBezTo>
                    <a:pt x="12" y="5"/>
                    <a:pt x="13" y="7"/>
                    <a:pt x="12" y="8"/>
                  </a:cubicBezTo>
                  <a:cubicBezTo>
                    <a:pt x="12" y="8"/>
                    <a:pt x="11" y="9"/>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
            <p:cNvSpPr/>
            <p:nvPr/>
          </p:nvSpPr>
          <p:spPr bwMode="auto">
            <a:xfrm>
              <a:off x="8883650" y="5343525"/>
              <a:ext cx="30163" cy="39688"/>
            </a:xfrm>
            <a:custGeom>
              <a:avLst/>
              <a:gdLst>
                <a:gd name="T0" fmla="*/ 2 w 9"/>
                <a:gd name="T1" fmla="*/ 12 h 12"/>
                <a:gd name="T2" fmla="*/ 1 w 9"/>
                <a:gd name="T3" fmla="*/ 12 h 12"/>
                <a:gd name="T4" fmla="*/ 0 w 9"/>
                <a:gd name="T5" fmla="*/ 9 h 12"/>
                <a:gd name="T6" fmla="*/ 5 w 9"/>
                <a:gd name="T7" fmla="*/ 1 h 12"/>
                <a:gd name="T8" fmla="*/ 7 w 9"/>
                <a:gd name="T9" fmla="*/ 0 h 12"/>
                <a:gd name="T10" fmla="*/ 8 w 9"/>
                <a:gd name="T11" fmla="*/ 3 h 12"/>
                <a:gd name="T12" fmla="*/ 4 w 9"/>
                <a:gd name="T13" fmla="*/ 11 h 12"/>
                <a:gd name="T14" fmla="*/ 2 w 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2" y="12"/>
                  </a:moveTo>
                  <a:cubicBezTo>
                    <a:pt x="1" y="12"/>
                    <a:pt x="1" y="12"/>
                    <a:pt x="1" y="12"/>
                  </a:cubicBezTo>
                  <a:cubicBezTo>
                    <a:pt x="0" y="11"/>
                    <a:pt x="0" y="10"/>
                    <a:pt x="0" y="9"/>
                  </a:cubicBezTo>
                  <a:cubicBezTo>
                    <a:pt x="5" y="1"/>
                    <a:pt x="5" y="1"/>
                    <a:pt x="5" y="1"/>
                  </a:cubicBezTo>
                  <a:cubicBezTo>
                    <a:pt x="5" y="0"/>
                    <a:pt x="7" y="0"/>
                    <a:pt x="7" y="0"/>
                  </a:cubicBezTo>
                  <a:cubicBezTo>
                    <a:pt x="8" y="1"/>
                    <a:pt x="9" y="2"/>
                    <a:pt x="8" y="3"/>
                  </a:cubicBezTo>
                  <a:cubicBezTo>
                    <a:pt x="4" y="11"/>
                    <a:pt x="4" y="11"/>
                    <a:pt x="4" y="11"/>
                  </a:cubicBezTo>
                  <a:cubicBezTo>
                    <a:pt x="3" y="12"/>
                    <a:pt x="3" y="12"/>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6"/>
            <p:cNvSpPr/>
            <p:nvPr/>
          </p:nvSpPr>
          <p:spPr bwMode="auto">
            <a:xfrm>
              <a:off x="9070975" y="5014913"/>
              <a:ext cx="30163" cy="39688"/>
            </a:xfrm>
            <a:custGeom>
              <a:avLst/>
              <a:gdLst>
                <a:gd name="T0" fmla="*/ 2 w 9"/>
                <a:gd name="T1" fmla="*/ 12 h 12"/>
                <a:gd name="T2" fmla="*/ 1 w 9"/>
                <a:gd name="T3" fmla="*/ 12 h 12"/>
                <a:gd name="T4" fmla="*/ 1 w 9"/>
                <a:gd name="T5" fmla="*/ 9 h 12"/>
                <a:gd name="T6" fmla="*/ 5 w 9"/>
                <a:gd name="T7" fmla="*/ 1 h 12"/>
                <a:gd name="T8" fmla="*/ 8 w 9"/>
                <a:gd name="T9" fmla="*/ 0 h 12"/>
                <a:gd name="T10" fmla="*/ 9 w 9"/>
                <a:gd name="T11" fmla="*/ 3 h 12"/>
                <a:gd name="T12" fmla="*/ 4 w 9"/>
                <a:gd name="T13" fmla="*/ 11 h 12"/>
                <a:gd name="T14" fmla="*/ 2 w 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2" y="12"/>
                  </a:moveTo>
                  <a:cubicBezTo>
                    <a:pt x="2" y="12"/>
                    <a:pt x="2" y="12"/>
                    <a:pt x="1" y="12"/>
                  </a:cubicBezTo>
                  <a:cubicBezTo>
                    <a:pt x="0" y="11"/>
                    <a:pt x="0" y="10"/>
                    <a:pt x="1" y="9"/>
                  </a:cubicBezTo>
                  <a:cubicBezTo>
                    <a:pt x="5" y="1"/>
                    <a:pt x="5" y="1"/>
                    <a:pt x="5" y="1"/>
                  </a:cubicBezTo>
                  <a:cubicBezTo>
                    <a:pt x="6" y="0"/>
                    <a:pt x="7" y="0"/>
                    <a:pt x="8" y="0"/>
                  </a:cubicBezTo>
                  <a:cubicBezTo>
                    <a:pt x="9" y="1"/>
                    <a:pt x="9" y="2"/>
                    <a:pt x="9" y="3"/>
                  </a:cubicBezTo>
                  <a:cubicBezTo>
                    <a:pt x="4" y="11"/>
                    <a:pt x="4" y="11"/>
                    <a:pt x="4" y="11"/>
                  </a:cubicBezTo>
                  <a:cubicBezTo>
                    <a:pt x="4" y="12"/>
                    <a:pt x="3" y="12"/>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7"/>
            <p:cNvSpPr>
              <a:spLocks noEditPoints="1"/>
            </p:cNvSpPr>
            <p:nvPr/>
          </p:nvSpPr>
          <p:spPr bwMode="auto">
            <a:xfrm>
              <a:off x="8970963" y="5175250"/>
              <a:ext cx="42863" cy="47625"/>
            </a:xfrm>
            <a:custGeom>
              <a:avLst/>
              <a:gdLst>
                <a:gd name="T0" fmla="*/ 6 w 13"/>
                <a:gd name="T1" fmla="*/ 14 h 14"/>
                <a:gd name="T2" fmla="*/ 0 w 13"/>
                <a:gd name="T3" fmla="*/ 7 h 14"/>
                <a:gd name="T4" fmla="*/ 1 w 13"/>
                <a:gd name="T5" fmla="*/ 2 h 14"/>
                <a:gd name="T6" fmla="*/ 6 w 13"/>
                <a:gd name="T7" fmla="*/ 0 h 14"/>
                <a:gd name="T8" fmla="*/ 13 w 13"/>
                <a:gd name="T9" fmla="*/ 7 h 14"/>
                <a:gd name="T10" fmla="*/ 12 w 13"/>
                <a:gd name="T11" fmla="*/ 12 h 14"/>
                <a:gd name="T12" fmla="*/ 6 w 13"/>
                <a:gd name="T13" fmla="*/ 14 h 14"/>
                <a:gd name="T14" fmla="*/ 6 w 13"/>
                <a:gd name="T15" fmla="*/ 4 h 14"/>
                <a:gd name="T16" fmla="*/ 4 w 13"/>
                <a:gd name="T17" fmla="*/ 5 h 14"/>
                <a:gd name="T18" fmla="*/ 4 w 13"/>
                <a:gd name="T19" fmla="*/ 7 h 14"/>
                <a:gd name="T20" fmla="*/ 6 w 13"/>
                <a:gd name="T21" fmla="*/ 10 h 14"/>
                <a:gd name="T22" fmla="*/ 8 w 13"/>
                <a:gd name="T23" fmla="*/ 9 h 14"/>
                <a:gd name="T24" fmla="*/ 9 w 13"/>
                <a:gd name="T25" fmla="*/ 7 h 14"/>
                <a:gd name="T26" fmla="*/ 6 w 13"/>
                <a:gd name="T2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4">
                  <a:moveTo>
                    <a:pt x="6" y="14"/>
                  </a:moveTo>
                  <a:cubicBezTo>
                    <a:pt x="2" y="14"/>
                    <a:pt x="0" y="11"/>
                    <a:pt x="0" y="7"/>
                  </a:cubicBezTo>
                  <a:cubicBezTo>
                    <a:pt x="0" y="5"/>
                    <a:pt x="0" y="4"/>
                    <a:pt x="1" y="2"/>
                  </a:cubicBezTo>
                  <a:cubicBezTo>
                    <a:pt x="2" y="1"/>
                    <a:pt x="4" y="0"/>
                    <a:pt x="6" y="0"/>
                  </a:cubicBezTo>
                  <a:cubicBezTo>
                    <a:pt x="11" y="0"/>
                    <a:pt x="13" y="4"/>
                    <a:pt x="13" y="7"/>
                  </a:cubicBezTo>
                  <a:cubicBezTo>
                    <a:pt x="13" y="9"/>
                    <a:pt x="13" y="11"/>
                    <a:pt x="12" y="12"/>
                  </a:cubicBezTo>
                  <a:cubicBezTo>
                    <a:pt x="10" y="13"/>
                    <a:pt x="8" y="14"/>
                    <a:pt x="6" y="14"/>
                  </a:cubicBezTo>
                  <a:close/>
                  <a:moveTo>
                    <a:pt x="6" y="4"/>
                  </a:moveTo>
                  <a:cubicBezTo>
                    <a:pt x="5" y="4"/>
                    <a:pt x="5" y="4"/>
                    <a:pt x="4" y="5"/>
                  </a:cubicBezTo>
                  <a:cubicBezTo>
                    <a:pt x="4" y="6"/>
                    <a:pt x="4" y="6"/>
                    <a:pt x="4" y="7"/>
                  </a:cubicBezTo>
                  <a:cubicBezTo>
                    <a:pt x="4" y="7"/>
                    <a:pt x="4" y="10"/>
                    <a:pt x="6" y="10"/>
                  </a:cubicBezTo>
                  <a:cubicBezTo>
                    <a:pt x="7" y="10"/>
                    <a:pt x="8" y="10"/>
                    <a:pt x="8" y="9"/>
                  </a:cubicBezTo>
                  <a:cubicBezTo>
                    <a:pt x="9" y="9"/>
                    <a:pt x="9" y="8"/>
                    <a:pt x="9" y="7"/>
                  </a:cubicBezTo>
                  <a:cubicBezTo>
                    <a:pt x="9" y="7"/>
                    <a:pt x="9"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8"/>
            <p:cNvSpPr/>
            <p:nvPr/>
          </p:nvSpPr>
          <p:spPr bwMode="auto">
            <a:xfrm>
              <a:off x="8983663" y="5105400"/>
              <a:ext cx="33338" cy="100013"/>
            </a:xfrm>
            <a:custGeom>
              <a:avLst/>
              <a:gdLst>
                <a:gd name="T0" fmla="*/ 2 w 10"/>
                <a:gd name="T1" fmla="*/ 30 h 30"/>
                <a:gd name="T2" fmla="*/ 2 w 10"/>
                <a:gd name="T3" fmla="*/ 30 h 30"/>
                <a:gd name="T4" fmla="*/ 0 w 10"/>
                <a:gd name="T5" fmla="*/ 27 h 30"/>
                <a:gd name="T6" fmla="*/ 5 w 10"/>
                <a:gd name="T7" fmla="*/ 2 h 30"/>
                <a:gd name="T8" fmla="*/ 8 w 10"/>
                <a:gd name="T9" fmla="*/ 0 h 30"/>
                <a:gd name="T10" fmla="*/ 9 w 10"/>
                <a:gd name="T11" fmla="*/ 3 h 30"/>
                <a:gd name="T12" fmla="*/ 4 w 10"/>
                <a:gd name="T13" fmla="*/ 28 h 30"/>
                <a:gd name="T14" fmla="*/ 2 w 1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0">
                  <a:moveTo>
                    <a:pt x="2" y="30"/>
                  </a:moveTo>
                  <a:cubicBezTo>
                    <a:pt x="2" y="30"/>
                    <a:pt x="2" y="30"/>
                    <a:pt x="2" y="30"/>
                  </a:cubicBezTo>
                  <a:cubicBezTo>
                    <a:pt x="1" y="30"/>
                    <a:pt x="0" y="29"/>
                    <a:pt x="0" y="27"/>
                  </a:cubicBezTo>
                  <a:cubicBezTo>
                    <a:pt x="5" y="2"/>
                    <a:pt x="5" y="2"/>
                    <a:pt x="5" y="2"/>
                  </a:cubicBezTo>
                  <a:cubicBezTo>
                    <a:pt x="6" y="1"/>
                    <a:pt x="7" y="0"/>
                    <a:pt x="8" y="0"/>
                  </a:cubicBezTo>
                  <a:cubicBezTo>
                    <a:pt x="9" y="1"/>
                    <a:pt x="10" y="2"/>
                    <a:pt x="9" y="3"/>
                  </a:cubicBezTo>
                  <a:cubicBezTo>
                    <a:pt x="4" y="28"/>
                    <a:pt x="4" y="28"/>
                    <a:pt x="4" y="28"/>
                  </a:cubicBezTo>
                  <a:cubicBezTo>
                    <a:pt x="4" y="29"/>
                    <a:pt x="3" y="30"/>
                    <a:pt x="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9"/>
            <p:cNvSpPr/>
            <p:nvPr/>
          </p:nvSpPr>
          <p:spPr bwMode="auto">
            <a:xfrm>
              <a:off x="8983663" y="5192713"/>
              <a:ext cx="153988" cy="12700"/>
            </a:xfrm>
            <a:custGeom>
              <a:avLst/>
              <a:gdLst>
                <a:gd name="T0" fmla="*/ 44 w 46"/>
                <a:gd name="T1" fmla="*/ 4 h 4"/>
                <a:gd name="T2" fmla="*/ 2 w 46"/>
                <a:gd name="T3" fmla="*/ 4 h 4"/>
                <a:gd name="T4" fmla="*/ 0 w 46"/>
                <a:gd name="T5" fmla="*/ 2 h 4"/>
                <a:gd name="T6" fmla="*/ 2 w 46"/>
                <a:gd name="T7" fmla="*/ 0 h 4"/>
                <a:gd name="T8" fmla="*/ 44 w 46"/>
                <a:gd name="T9" fmla="*/ 0 h 4"/>
                <a:gd name="T10" fmla="*/ 46 w 46"/>
                <a:gd name="T11" fmla="*/ 2 h 4"/>
                <a:gd name="T12" fmla="*/ 44 w 4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6" h="4">
                  <a:moveTo>
                    <a:pt x="44" y="4"/>
                  </a:moveTo>
                  <a:cubicBezTo>
                    <a:pt x="2" y="4"/>
                    <a:pt x="2" y="4"/>
                    <a:pt x="2" y="4"/>
                  </a:cubicBezTo>
                  <a:cubicBezTo>
                    <a:pt x="1" y="4"/>
                    <a:pt x="0" y="3"/>
                    <a:pt x="0" y="2"/>
                  </a:cubicBezTo>
                  <a:cubicBezTo>
                    <a:pt x="0" y="1"/>
                    <a:pt x="1" y="0"/>
                    <a:pt x="2" y="0"/>
                  </a:cubicBezTo>
                  <a:cubicBezTo>
                    <a:pt x="44" y="0"/>
                    <a:pt x="44" y="0"/>
                    <a:pt x="44" y="0"/>
                  </a:cubicBezTo>
                  <a:cubicBezTo>
                    <a:pt x="45" y="0"/>
                    <a:pt x="46" y="1"/>
                    <a:pt x="46" y="2"/>
                  </a:cubicBezTo>
                  <a:cubicBezTo>
                    <a:pt x="46" y="3"/>
                    <a:pt x="45" y="4"/>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5" name="组合 74"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2295043" y="2329135"/>
            <a:ext cx="5646929" cy="3602576"/>
            <a:chOff x="2295043" y="2329135"/>
            <a:chExt cx="5646929" cy="3602576"/>
          </a:xfrm>
        </p:grpSpPr>
        <p:grpSp>
          <p:nvGrpSpPr>
            <p:cNvPr id="76" name="组合 75"/>
            <p:cNvGrpSpPr/>
            <p:nvPr/>
          </p:nvGrpSpPr>
          <p:grpSpPr>
            <a:xfrm>
              <a:off x="4015963" y="2329135"/>
              <a:ext cx="3926009" cy="3602576"/>
              <a:chOff x="4015963" y="2329135"/>
              <a:chExt cx="3926009" cy="3602576"/>
            </a:xfrm>
          </p:grpSpPr>
          <p:sp>
            <p:nvSpPr>
              <p:cNvPr id="78" name="弧形 77"/>
              <p:cNvSpPr/>
              <p:nvPr/>
            </p:nvSpPr>
            <p:spPr>
              <a:xfrm>
                <a:off x="4339395" y="2329135"/>
                <a:ext cx="3602577" cy="3602576"/>
              </a:xfrm>
              <a:prstGeom prst="arc">
                <a:avLst>
                  <a:gd name="adj1" fmla="val 8872451"/>
                  <a:gd name="adj2" fmla="val 16231944"/>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连接符 78"/>
              <p:cNvCxnSpPr/>
              <p:nvPr/>
            </p:nvCxnSpPr>
            <p:spPr>
              <a:xfrm>
                <a:off x="4015963" y="5090744"/>
                <a:ext cx="603492" cy="0"/>
              </a:xfrm>
              <a:prstGeom prst="line">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grpSp>
        <p:sp>
          <p:nvSpPr>
            <p:cNvPr id="77" name="文本框 7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2295043" y="4745607"/>
              <a:ext cx="1426210" cy="706755"/>
            </a:xfrm>
            <a:prstGeom prst="rect">
              <a:avLst/>
            </a:prstGeom>
            <a:noFill/>
            <a:effectLst/>
          </p:spPr>
          <p:txBody>
            <a:bodyPr wrap="none" rtlCol="0">
              <a:spAutoFit/>
            </a:bodyPr>
            <a:lstStyle/>
            <a:p>
              <a:r>
                <a:rPr lang="en-US" altLang="zh-CN" sz="4000" b="1" dirty="0" smtClean="0">
                  <a:solidFill>
                    <a:srgbClr val="B21216"/>
                  </a:solidFill>
                  <a:latin typeface="Arial Rounded MT Bold" panose="020F0704030504030204" pitchFamily="34" charset="0"/>
                  <a:ea typeface="方正兰亭超细黑简体" panose="02000000000000000000" pitchFamily="2" charset="-122"/>
                  <a:cs typeface="Kartika" panose="02020503030404060203" pitchFamily="18" charset="0"/>
                </a:rPr>
                <a:t>20XX</a:t>
              </a:r>
              <a:endParaRPr lang="en-US" altLang="zh-CN" sz="4000" b="1" dirty="0" smtClean="0">
                <a:solidFill>
                  <a:srgbClr val="B21216"/>
                </a:solidFill>
                <a:latin typeface="Arial Rounded MT Bold" panose="020F0704030504030204" pitchFamily="34" charset="0"/>
                <a:ea typeface="方正兰亭超细黑简体" panose="02000000000000000000" pitchFamily="2" charset="-122"/>
                <a:cs typeface="Kartika" panose="02020503030404060203" pitchFamily="18" charset="0"/>
              </a:endParaRPr>
            </a:p>
          </p:txBody>
        </p:sp>
      </p:grpSp>
      <p:grpSp>
        <p:nvGrpSpPr>
          <p:cNvPr id="80" name="组合 79"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4307737" y="2353263"/>
            <a:ext cx="5567145" cy="3602576"/>
            <a:chOff x="4307737" y="2353263"/>
            <a:chExt cx="5567145" cy="3602576"/>
          </a:xfrm>
        </p:grpSpPr>
        <p:sp>
          <p:nvSpPr>
            <p:cNvPr id="81" name="弧形 80"/>
            <p:cNvSpPr/>
            <p:nvPr/>
          </p:nvSpPr>
          <p:spPr>
            <a:xfrm flipH="1" flipV="1">
              <a:off x="4307737" y="2353263"/>
              <a:ext cx="3602577" cy="3602576"/>
            </a:xfrm>
            <a:prstGeom prst="arc">
              <a:avLst>
                <a:gd name="adj1" fmla="val 8622946"/>
                <a:gd name="adj2" fmla="val 16231944"/>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a:off x="7563318" y="3086935"/>
              <a:ext cx="603492" cy="0"/>
            </a:xfrm>
            <a:prstGeom prst="line">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83" name="文本框 82"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448672" y="2722246"/>
              <a:ext cx="1426210" cy="706755"/>
            </a:xfrm>
            <a:prstGeom prst="rect">
              <a:avLst/>
            </a:prstGeom>
            <a:noFill/>
            <a:effectLst/>
          </p:spPr>
          <p:txBody>
            <a:bodyPr wrap="none" rtlCol="0">
              <a:spAutoFit/>
            </a:bodyPr>
            <a:lstStyle/>
            <a:p>
              <a:r>
                <a:rPr lang="en-US" altLang="zh-CN" sz="4000" b="1" dirty="0" smtClean="0">
                  <a:solidFill>
                    <a:srgbClr val="0F5798"/>
                  </a:solidFill>
                  <a:latin typeface="Arial Rounded MT Bold" panose="020F0704030504030204" pitchFamily="34" charset="0"/>
                  <a:ea typeface="方正兰亭超细黑简体" panose="02000000000000000000" pitchFamily="2" charset="-122"/>
                  <a:cs typeface="Kartika" panose="02020503030404060203" pitchFamily="18" charset="0"/>
                </a:rPr>
                <a:t>20XX</a:t>
              </a:r>
              <a:endParaRPr lang="en-US" altLang="zh-CN" sz="4000" b="1" dirty="0" smtClean="0">
                <a:solidFill>
                  <a:srgbClr val="0F5798"/>
                </a:solidFill>
                <a:latin typeface="Arial Rounded MT Bold" panose="020F0704030504030204" pitchFamily="34" charset="0"/>
                <a:ea typeface="方正兰亭超细黑简体" panose="02000000000000000000" pitchFamily="2" charset="-122"/>
                <a:cs typeface="Kartika" panose="02020503030404060203" pitchFamily="18" charset="0"/>
              </a:endParaRPr>
            </a:p>
          </p:txBody>
        </p:sp>
      </p:grpSp>
      <p:sp>
        <p:nvSpPr>
          <p:cNvPr id="84" name="文本框 8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709469" y="3001022"/>
            <a:ext cx="3057247" cy="1631216"/>
          </a:xfrm>
          <a:prstGeom prst="rect">
            <a:avLst/>
          </a:prstGeom>
          <a:noFill/>
          <a:effectLst/>
        </p:spPr>
        <p:txBody>
          <a:bodyPr wrap="none" rtlCol="0">
            <a:spAutoFit/>
          </a:bodyPr>
          <a:lstStyle/>
          <a:p>
            <a:r>
              <a:rPr lang="zh-CN" altLang="en-US" sz="2800" dirty="0">
                <a:solidFill>
                  <a:srgbClr val="B21216"/>
                </a:solidFill>
                <a:latin typeface="微软雅黑" panose="020B0503020204020204" pitchFamily="34" charset="-122"/>
                <a:ea typeface="微软雅黑" panose="020B0503020204020204" pitchFamily="34" charset="-122"/>
              </a:rPr>
              <a:t>单击此处输入标题</a:t>
            </a:r>
            <a:endParaRPr lang="en-US" altLang="zh-CN" sz="2800" dirty="0">
              <a:solidFill>
                <a:srgbClr val="B21216"/>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5" name="文本框 84"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8314267" y="4435668"/>
            <a:ext cx="3057247" cy="1631216"/>
          </a:xfrm>
          <a:prstGeom prst="rect">
            <a:avLst/>
          </a:prstGeom>
          <a:noFill/>
          <a:effectLst/>
        </p:spPr>
        <p:txBody>
          <a:bodyPr wrap="none" rtlCol="0">
            <a:spAutoFit/>
          </a:bodyPr>
          <a:lstStyle/>
          <a:p>
            <a:r>
              <a:rPr lang="zh-CN" altLang="en-US" sz="2800" dirty="0">
                <a:solidFill>
                  <a:srgbClr val="0F5798"/>
                </a:solidFill>
                <a:latin typeface="微软雅黑" panose="020B0503020204020204" pitchFamily="34" charset="-122"/>
                <a:ea typeface="微软雅黑" panose="020B0503020204020204" pitchFamily="34" charset="-122"/>
              </a:rPr>
              <a:t>单击此处输入标题</a:t>
            </a:r>
            <a:endParaRPr lang="en-US" altLang="zh-CN" sz="2800" dirty="0">
              <a:solidFill>
                <a:srgbClr val="0F5798"/>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750" fill="hold"/>
                                        <p:tgtEl>
                                          <p:spTgt spid="56"/>
                                        </p:tgtEl>
                                        <p:attrNameLst>
                                          <p:attrName>ppt_x</p:attrName>
                                        </p:attrNameLst>
                                      </p:cBhvr>
                                      <p:tavLst>
                                        <p:tav tm="0">
                                          <p:val>
                                            <p:strVal val="#ppt_x"/>
                                          </p:val>
                                        </p:tav>
                                        <p:tav tm="100000">
                                          <p:val>
                                            <p:strVal val="#ppt_x"/>
                                          </p:val>
                                        </p:tav>
                                      </p:tavLst>
                                    </p:anim>
                                    <p:anim calcmode="lin" valueType="num">
                                      <p:cBhvr additive="base">
                                        <p:cTn id="8" dur="750" fill="hold"/>
                                        <p:tgtEl>
                                          <p:spTgt spid="5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9"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dissolve">
                                      <p:cBhvr>
                                        <p:cTn id="12" dur="500"/>
                                        <p:tgtEl>
                                          <p:spTgt spid="57"/>
                                        </p:tgtEl>
                                      </p:cBhvr>
                                    </p:animEffect>
                                  </p:childTnLst>
                                </p:cTn>
                              </p:par>
                            </p:childTnLst>
                          </p:cTn>
                        </p:par>
                        <p:par>
                          <p:cTn id="13" fill="hold">
                            <p:stCondLst>
                              <p:cond delay="1500"/>
                            </p:stCondLst>
                            <p:childTnLst>
                              <p:par>
                                <p:cTn id="14" presetID="21" presetClass="entr" presetSubtype="1" fill="hold"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heel(1)">
                                      <p:cBhvr>
                                        <p:cTn id="16" dur="750"/>
                                        <p:tgtEl>
                                          <p:spTgt spid="58"/>
                                        </p:tgtEl>
                                      </p:cBhvr>
                                    </p:animEffect>
                                  </p:childTnLst>
                                </p:cTn>
                              </p:par>
                            </p:childTnLst>
                          </p:cTn>
                        </p:par>
                        <p:par>
                          <p:cTn id="17" fill="hold">
                            <p:stCondLst>
                              <p:cond delay="2500"/>
                            </p:stCondLst>
                            <p:childTnLst>
                              <p:par>
                                <p:cTn id="18" presetID="2" presetClass="entr" presetSubtype="8" decel="100000" fill="hold" nodeType="afterEffect">
                                  <p:stCondLst>
                                    <p:cond delay="0"/>
                                  </p:stCondLst>
                                  <p:childTnLst>
                                    <p:set>
                                      <p:cBhvr>
                                        <p:cTn id="19" dur="1" fill="hold">
                                          <p:stCondLst>
                                            <p:cond delay="0"/>
                                          </p:stCondLst>
                                        </p:cTn>
                                        <p:tgtEl>
                                          <p:spTgt spid="75"/>
                                        </p:tgtEl>
                                        <p:attrNameLst>
                                          <p:attrName>style.visibility</p:attrName>
                                        </p:attrNameLst>
                                      </p:cBhvr>
                                      <p:to>
                                        <p:strVal val="visible"/>
                                      </p:to>
                                    </p:set>
                                    <p:anim calcmode="lin" valueType="num">
                                      <p:cBhvr additive="base">
                                        <p:cTn id="20" dur="750" fill="hold"/>
                                        <p:tgtEl>
                                          <p:spTgt spid="75"/>
                                        </p:tgtEl>
                                        <p:attrNameLst>
                                          <p:attrName>ppt_x</p:attrName>
                                        </p:attrNameLst>
                                      </p:cBhvr>
                                      <p:tavLst>
                                        <p:tav tm="0">
                                          <p:val>
                                            <p:strVal val="0-#ppt_w/2"/>
                                          </p:val>
                                        </p:tav>
                                        <p:tav tm="100000">
                                          <p:val>
                                            <p:strVal val="#ppt_x"/>
                                          </p:val>
                                        </p:tav>
                                      </p:tavLst>
                                    </p:anim>
                                    <p:anim calcmode="lin" valueType="num">
                                      <p:cBhvr additive="base">
                                        <p:cTn id="21" dur="750" fill="hold"/>
                                        <p:tgtEl>
                                          <p:spTgt spid="75"/>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0"/>
                                  </p:stCondLst>
                                  <p:childTnLst>
                                    <p:set>
                                      <p:cBhvr>
                                        <p:cTn id="23" dur="1" fill="hold">
                                          <p:stCondLst>
                                            <p:cond delay="0"/>
                                          </p:stCondLst>
                                        </p:cTn>
                                        <p:tgtEl>
                                          <p:spTgt spid="80"/>
                                        </p:tgtEl>
                                        <p:attrNameLst>
                                          <p:attrName>style.visibility</p:attrName>
                                        </p:attrNameLst>
                                      </p:cBhvr>
                                      <p:to>
                                        <p:strVal val="visible"/>
                                      </p:to>
                                    </p:set>
                                    <p:anim calcmode="lin" valueType="num">
                                      <p:cBhvr additive="base">
                                        <p:cTn id="24" dur="750" fill="hold"/>
                                        <p:tgtEl>
                                          <p:spTgt spid="80"/>
                                        </p:tgtEl>
                                        <p:attrNameLst>
                                          <p:attrName>ppt_x</p:attrName>
                                        </p:attrNameLst>
                                      </p:cBhvr>
                                      <p:tavLst>
                                        <p:tav tm="0">
                                          <p:val>
                                            <p:strVal val="1+#ppt_w/2"/>
                                          </p:val>
                                        </p:tav>
                                        <p:tav tm="100000">
                                          <p:val>
                                            <p:strVal val="#ppt_x"/>
                                          </p:val>
                                        </p:tav>
                                      </p:tavLst>
                                    </p:anim>
                                    <p:anim calcmode="lin" valueType="num">
                                      <p:cBhvr additive="base">
                                        <p:cTn id="25" dur="750" fill="hold"/>
                                        <p:tgtEl>
                                          <p:spTgt spid="80"/>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fade">
                                      <p:cBhvr>
                                        <p:cTn id="29" dur="500"/>
                                        <p:tgtEl>
                                          <p:spTgt spid="8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fade">
                                      <p:cBhvr>
                                        <p:cTn id="3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84" grpId="0"/>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4057650" y="1992313"/>
            <a:ext cx="2030413" cy="1951037"/>
            <a:chOff x="4057650" y="1992313"/>
            <a:chExt cx="2030413" cy="1951037"/>
          </a:xfrm>
        </p:grpSpPr>
        <p:sp>
          <p:nvSpPr>
            <p:cNvPr id="10" name="任意多边形 9"/>
            <p:cNvSpPr>
              <a:spLocks noChangeArrowheads="1"/>
            </p:cNvSpPr>
            <p:nvPr/>
          </p:nvSpPr>
          <p:spPr bwMode="auto">
            <a:xfrm>
              <a:off x="4057650" y="1992313"/>
              <a:ext cx="2030413" cy="1951037"/>
            </a:xfrm>
            <a:custGeom>
              <a:avLst/>
              <a:gdLst>
                <a:gd name="T0" fmla="*/ 551486 w 2451517"/>
                <a:gd name="T1" fmla="*/ 987028 h 2356849"/>
                <a:gd name="T2" fmla="*/ 0 w 2451517"/>
                <a:gd name="T3" fmla="*/ 926542 h 2356849"/>
                <a:gd name="T4" fmla="*/ 2248641 w 2451517"/>
                <a:gd name="T5" fmla="*/ 812687 h 2356849"/>
                <a:gd name="T6" fmla="*/ 2433656 w 2451517"/>
                <a:gd name="T7" fmla="*/ 1385521 h 2356849"/>
                <a:gd name="T8" fmla="*/ 2383844 w 2451517"/>
                <a:gd name="T9" fmla="*/ 1495818 h 2356849"/>
                <a:gd name="T10" fmla="*/ 2284221 w 2451517"/>
                <a:gd name="T11" fmla="*/ 1513608 h 2356849"/>
                <a:gd name="T12" fmla="*/ 2273547 w 2451517"/>
                <a:gd name="T13" fmla="*/ 1591884 h 2356849"/>
                <a:gd name="T14" fmla="*/ 2284221 w 2451517"/>
                <a:gd name="T15" fmla="*/ 1734203 h 2356849"/>
                <a:gd name="T16" fmla="*/ 2234409 w 2451517"/>
                <a:gd name="T17" fmla="*/ 1851616 h 2356849"/>
                <a:gd name="T18" fmla="*/ 2035162 w 2451517"/>
                <a:gd name="T19" fmla="*/ 2146928 h 2356849"/>
                <a:gd name="T20" fmla="*/ 1572626 w 2451517"/>
                <a:gd name="T21" fmla="*/ 2349733 h 2356849"/>
                <a:gd name="T22" fmla="*/ 825450 w 2451517"/>
                <a:gd name="T23" fmla="*/ 2356849 h 2356849"/>
                <a:gd name="T24" fmla="*/ 825450 w 2451517"/>
                <a:gd name="T25" fmla="*/ 2082885 h 2356849"/>
                <a:gd name="T26" fmla="*/ 1551278 w 2451517"/>
                <a:gd name="T27" fmla="*/ 1136463 h 2356849"/>
                <a:gd name="T28" fmla="*/ 1209768 w 2451517"/>
                <a:gd name="T29" fmla="*/ 463256 h 2356849"/>
                <a:gd name="T30" fmla="*/ 551486 w 2451517"/>
                <a:gd name="T31" fmla="*/ 987028 h 23568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51517"/>
                <a:gd name="T49" fmla="*/ 0 h 2356849"/>
                <a:gd name="T50" fmla="*/ 2451517 w 2451517"/>
                <a:gd name="T51" fmla="*/ 2356849 h 23568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51517" h="2356849">
                  <a:moveTo>
                    <a:pt x="551486" y="987028"/>
                  </a:moveTo>
                  <a:lnTo>
                    <a:pt x="0" y="926542"/>
                  </a:lnTo>
                  <a:cubicBezTo>
                    <a:pt x="20142" y="-134567"/>
                    <a:pt x="1985706" y="-427383"/>
                    <a:pt x="2248641" y="812687"/>
                  </a:cubicBezTo>
                  <a:cubicBezTo>
                    <a:pt x="2267534" y="944811"/>
                    <a:pt x="2147395" y="1066240"/>
                    <a:pt x="2433656" y="1385521"/>
                  </a:cubicBezTo>
                  <a:cubicBezTo>
                    <a:pt x="2470526" y="1427634"/>
                    <a:pt x="2448574" y="1475094"/>
                    <a:pt x="2383844" y="1495818"/>
                  </a:cubicBezTo>
                  <a:lnTo>
                    <a:pt x="2284221" y="1513608"/>
                  </a:lnTo>
                  <a:cubicBezTo>
                    <a:pt x="2280663" y="1539700"/>
                    <a:pt x="2272342" y="1563410"/>
                    <a:pt x="2273547" y="1591884"/>
                  </a:cubicBezTo>
                  <a:cubicBezTo>
                    <a:pt x="2400929" y="1705999"/>
                    <a:pt x="2280663" y="1686763"/>
                    <a:pt x="2284221" y="1734203"/>
                  </a:cubicBezTo>
                  <a:cubicBezTo>
                    <a:pt x="2370011" y="1792391"/>
                    <a:pt x="2229582" y="1819622"/>
                    <a:pt x="2234409" y="1851616"/>
                  </a:cubicBezTo>
                  <a:cubicBezTo>
                    <a:pt x="2246575" y="1973866"/>
                    <a:pt x="2334940" y="2141360"/>
                    <a:pt x="2035162" y="2146928"/>
                  </a:cubicBezTo>
                  <a:cubicBezTo>
                    <a:pt x="1885745" y="2154998"/>
                    <a:pt x="1631555" y="2163068"/>
                    <a:pt x="1572626" y="2349733"/>
                  </a:cubicBezTo>
                  <a:lnTo>
                    <a:pt x="825450" y="2356849"/>
                  </a:lnTo>
                  <a:lnTo>
                    <a:pt x="825450" y="2082885"/>
                  </a:lnTo>
                  <a:cubicBezTo>
                    <a:pt x="838793" y="1684068"/>
                    <a:pt x="1261710" y="1423362"/>
                    <a:pt x="1551278" y="1136463"/>
                  </a:cubicBezTo>
                  <a:cubicBezTo>
                    <a:pt x="1833612" y="855809"/>
                    <a:pt x="1507369" y="481018"/>
                    <a:pt x="1209768" y="463256"/>
                  </a:cubicBezTo>
                  <a:cubicBezTo>
                    <a:pt x="978843" y="452638"/>
                    <a:pt x="659452" y="506193"/>
                    <a:pt x="551486" y="987028"/>
                  </a:cubicBezTo>
                  <a:close/>
                </a:path>
              </a:pathLst>
            </a:custGeom>
            <a:blipFill>
              <a:blip r:embed="rId2"/>
              <a:stretch>
                <a:fillRect/>
              </a:stretch>
            </a:blipFill>
            <a:ln>
              <a:noFill/>
            </a:ln>
            <a:effectLst>
              <a:outerShdw blurRad="50800" dist="38100" dir="8100000" algn="tr" rotWithShape="0">
                <a:prstClr val="black">
                  <a:alpha val="40000"/>
                </a:prstClr>
              </a:outerShdw>
            </a:effec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文本框 14"/>
            <p:cNvSpPr>
              <a:spLocks noChangeArrowheads="1"/>
            </p:cNvSpPr>
            <p:nvPr/>
          </p:nvSpPr>
          <p:spPr bwMode="auto">
            <a:xfrm>
              <a:off x="4670425" y="2425700"/>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BF1418"/>
                  </a:solidFill>
                  <a:latin typeface="方正姚体" panose="02010601030101010101" pitchFamily="2" charset="-122"/>
                  <a:ea typeface="方正姚体" panose="02010601030101010101" pitchFamily="2" charset="-122"/>
                  <a:sym typeface="方正姚体" panose="02010601030101010101" pitchFamily="2" charset="-122"/>
                </a:rPr>
                <a:t>01</a:t>
              </a:r>
              <a:endParaRPr lang="zh-CN" altLang="en-US" sz="3600" b="1" dirty="0">
                <a:solidFill>
                  <a:srgbClr val="BF1418"/>
                </a:solidFill>
                <a:latin typeface="方正姚体" panose="02010601030101010101" pitchFamily="2" charset="-122"/>
                <a:ea typeface="方正姚体" panose="02010601030101010101" pitchFamily="2" charset="-122"/>
                <a:sym typeface="方正姚体" panose="02010601030101010101" pitchFamily="2" charset="-122"/>
              </a:endParaRPr>
            </a:p>
          </p:txBody>
        </p:sp>
      </p:grpSp>
      <p:grpSp>
        <p:nvGrpSpPr>
          <p:cNvPr id="12" name="组合 11"/>
          <p:cNvGrpSpPr/>
          <p:nvPr/>
        </p:nvGrpSpPr>
        <p:grpSpPr>
          <a:xfrm>
            <a:off x="6129338" y="2009775"/>
            <a:ext cx="2028825" cy="1949450"/>
            <a:chOff x="6129338" y="2009775"/>
            <a:chExt cx="2028825" cy="1949450"/>
          </a:xfrm>
        </p:grpSpPr>
        <p:sp>
          <p:nvSpPr>
            <p:cNvPr id="13" name="任意多边形 12"/>
            <p:cNvSpPr>
              <a:spLocks noChangeArrowheads="1"/>
            </p:cNvSpPr>
            <p:nvPr/>
          </p:nvSpPr>
          <p:spPr bwMode="auto">
            <a:xfrm flipH="1">
              <a:off x="6129338" y="2009775"/>
              <a:ext cx="2028825" cy="1949450"/>
            </a:xfrm>
            <a:custGeom>
              <a:avLst/>
              <a:gdLst>
                <a:gd name="T0" fmla="*/ 551486 w 2451517"/>
                <a:gd name="T1" fmla="*/ 987028 h 2356849"/>
                <a:gd name="T2" fmla="*/ 0 w 2451517"/>
                <a:gd name="T3" fmla="*/ 926542 h 2356849"/>
                <a:gd name="T4" fmla="*/ 2248641 w 2451517"/>
                <a:gd name="T5" fmla="*/ 812687 h 2356849"/>
                <a:gd name="T6" fmla="*/ 2433656 w 2451517"/>
                <a:gd name="T7" fmla="*/ 1385521 h 2356849"/>
                <a:gd name="T8" fmla="*/ 2383844 w 2451517"/>
                <a:gd name="T9" fmla="*/ 1495818 h 2356849"/>
                <a:gd name="T10" fmla="*/ 2284221 w 2451517"/>
                <a:gd name="T11" fmla="*/ 1513608 h 2356849"/>
                <a:gd name="T12" fmla="*/ 2273547 w 2451517"/>
                <a:gd name="T13" fmla="*/ 1591884 h 2356849"/>
                <a:gd name="T14" fmla="*/ 2284221 w 2451517"/>
                <a:gd name="T15" fmla="*/ 1734203 h 2356849"/>
                <a:gd name="T16" fmla="*/ 2234409 w 2451517"/>
                <a:gd name="T17" fmla="*/ 1851616 h 2356849"/>
                <a:gd name="T18" fmla="*/ 2035162 w 2451517"/>
                <a:gd name="T19" fmla="*/ 2146928 h 2356849"/>
                <a:gd name="T20" fmla="*/ 1572626 w 2451517"/>
                <a:gd name="T21" fmla="*/ 2349733 h 2356849"/>
                <a:gd name="T22" fmla="*/ 825450 w 2451517"/>
                <a:gd name="T23" fmla="*/ 2356849 h 2356849"/>
                <a:gd name="T24" fmla="*/ 825450 w 2451517"/>
                <a:gd name="T25" fmla="*/ 2082885 h 2356849"/>
                <a:gd name="T26" fmla="*/ 1551278 w 2451517"/>
                <a:gd name="T27" fmla="*/ 1136463 h 2356849"/>
                <a:gd name="T28" fmla="*/ 1209768 w 2451517"/>
                <a:gd name="T29" fmla="*/ 463256 h 2356849"/>
                <a:gd name="T30" fmla="*/ 551486 w 2451517"/>
                <a:gd name="T31" fmla="*/ 987028 h 23568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51517"/>
                <a:gd name="T49" fmla="*/ 0 h 2356849"/>
                <a:gd name="T50" fmla="*/ 2451517 w 2451517"/>
                <a:gd name="T51" fmla="*/ 2356849 h 23568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51517" h="2356849">
                  <a:moveTo>
                    <a:pt x="551486" y="987028"/>
                  </a:moveTo>
                  <a:lnTo>
                    <a:pt x="0" y="926542"/>
                  </a:lnTo>
                  <a:cubicBezTo>
                    <a:pt x="20142" y="-134567"/>
                    <a:pt x="1985706" y="-427383"/>
                    <a:pt x="2248641" y="812687"/>
                  </a:cubicBezTo>
                  <a:cubicBezTo>
                    <a:pt x="2267534" y="944811"/>
                    <a:pt x="2147395" y="1066240"/>
                    <a:pt x="2433656" y="1385521"/>
                  </a:cubicBezTo>
                  <a:cubicBezTo>
                    <a:pt x="2470526" y="1427634"/>
                    <a:pt x="2448574" y="1475094"/>
                    <a:pt x="2383844" y="1495818"/>
                  </a:cubicBezTo>
                  <a:lnTo>
                    <a:pt x="2284221" y="1513608"/>
                  </a:lnTo>
                  <a:cubicBezTo>
                    <a:pt x="2280663" y="1539700"/>
                    <a:pt x="2272342" y="1563410"/>
                    <a:pt x="2273547" y="1591884"/>
                  </a:cubicBezTo>
                  <a:cubicBezTo>
                    <a:pt x="2400929" y="1705999"/>
                    <a:pt x="2280663" y="1686763"/>
                    <a:pt x="2284221" y="1734203"/>
                  </a:cubicBezTo>
                  <a:cubicBezTo>
                    <a:pt x="2370011" y="1792391"/>
                    <a:pt x="2229582" y="1819622"/>
                    <a:pt x="2234409" y="1851616"/>
                  </a:cubicBezTo>
                  <a:cubicBezTo>
                    <a:pt x="2246575" y="1973866"/>
                    <a:pt x="2334940" y="2141360"/>
                    <a:pt x="2035162" y="2146928"/>
                  </a:cubicBezTo>
                  <a:cubicBezTo>
                    <a:pt x="1885745" y="2154998"/>
                    <a:pt x="1631555" y="2163068"/>
                    <a:pt x="1572626" y="2349733"/>
                  </a:cubicBezTo>
                  <a:lnTo>
                    <a:pt x="825450" y="2356849"/>
                  </a:lnTo>
                  <a:lnTo>
                    <a:pt x="825450" y="2082885"/>
                  </a:lnTo>
                  <a:cubicBezTo>
                    <a:pt x="838793" y="1684068"/>
                    <a:pt x="1261710" y="1423362"/>
                    <a:pt x="1551278" y="1136463"/>
                  </a:cubicBezTo>
                  <a:cubicBezTo>
                    <a:pt x="1833612" y="855809"/>
                    <a:pt x="1507369" y="481018"/>
                    <a:pt x="1209768" y="463256"/>
                  </a:cubicBezTo>
                  <a:cubicBezTo>
                    <a:pt x="978843" y="452638"/>
                    <a:pt x="659452" y="506193"/>
                    <a:pt x="551486" y="987028"/>
                  </a:cubicBezTo>
                  <a:close/>
                </a:path>
              </a:pathLst>
            </a:custGeom>
            <a:blipFill>
              <a:blip r:embed="rId1"/>
              <a:stretch>
                <a:fillRect/>
              </a:stretch>
            </a:blipFill>
            <a:ln>
              <a:noFill/>
            </a:ln>
            <a:effectLst>
              <a:outerShdw blurRad="50800" dist="38100" dir="2700000" algn="tl" rotWithShape="0">
                <a:prstClr val="black">
                  <a:alpha val="40000"/>
                </a:prstClr>
              </a:outerShdw>
            </a:effec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 name="文本框 15"/>
            <p:cNvSpPr>
              <a:spLocks noChangeArrowheads="1"/>
            </p:cNvSpPr>
            <p:nvPr/>
          </p:nvSpPr>
          <p:spPr bwMode="auto">
            <a:xfrm>
              <a:off x="6916738" y="2427288"/>
              <a:ext cx="649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EC7A1C"/>
                  </a:solidFill>
                  <a:latin typeface="方正姚体" panose="02010601030101010101" pitchFamily="2" charset="-122"/>
                  <a:ea typeface="方正姚体" panose="02010601030101010101" pitchFamily="2" charset="-122"/>
                  <a:sym typeface="方正姚体" panose="02010601030101010101" pitchFamily="2" charset="-122"/>
                </a:rPr>
                <a:t>02</a:t>
              </a:r>
              <a:endParaRPr lang="zh-CN" altLang="en-US" sz="3600" b="1" dirty="0">
                <a:solidFill>
                  <a:srgbClr val="EC7A1C"/>
                </a:solidFill>
                <a:latin typeface="方正姚体" panose="02010601030101010101" pitchFamily="2" charset="-122"/>
                <a:ea typeface="方正姚体" panose="02010601030101010101" pitchFamily="2" charset="-122"/>
                <a:sym typeface="方正姚体" panose="02010601030101010101" pitchFamily="2" charset="-122"/>
              </a:endParaRPr>
            </a:p>
          </p:txBody>
        </p:sp>
      </p:grpSp>
      <p:grpSp>
        <p:nvGrpSpPr>
          <p:cNvPr id="15" name="组合 14"/>
          <p:cNvGrpSpPr/>
          <p:nvPr/>
        </p:nvGrpSpPr>
        <p:grpSpPr>
          <a:xfrm>
            <a:off x="3516313" y="3540125"/>
            <a:ext cx="2157412" cy="2773363"/>
            <a:chOff x="3516313" y="3540125"/>
            <a:chExt cx="2157412" cy="2773363"/>
          </a:xfrm>
        </p:grpSpPr>
        <p:sp>
          <p:nvSpPr>
            <p:cNvPr id="16" name="任意多边形 15"/>
            <p:cNvSpPr>
              <a:spLocks noChangeArrowheads="1"/>
            </p:cNvSpPr>
            <p:nvPr/>
          </p:nvSpPr>
          <p:spPr bwMode="auto">
            <a:xfrm>
              <a:off x="3516313" y="3540125"/>
              <a:ext cx="2157412" cy="2073275"/>
            </a:xfrm>
            <a:custGeom>
              <a:avLst/>
              <a:gdLst>
                <a:gd name="T0" fmla="*/ 551486 w 2451517"/>
                <a:gd name="T1" fmla="*/ 987028 h 2356849"/>
                <a:gd name="T2" fmla="*/ 0 w 2451517"/>
                <a:gd name="T3" fmla="*/ 926542 h 2356849"/>
                <a:gd name="T4" fmla="*/ 2248641 w 2451517"/>
                <a:gd name="T5" fmla="*/ 812687 h 2356849"/>
                <a:gd name="T6" fmla="*/ 2433656 w 2451517"/>
                <a:gd name="T7" fmla="*/ 1385521 h 2356849"/>
                <a:gd name="T8" fmla="*/ 2383844 w 2451517"/>
                <a:gd name="T9" fmla="*/ 1495818 h 2356849"/>
                <a:gd name="T10" fmla="*/ 2284221 w 2451517"/>
                <a:gd name="T11" fmla="*/ 1513608 h 2356849"/>
                <a:gd name="T12" fmla="*/ 2273547 w 2451517"/>
                <a:gd name="T13" fmla="*/ 1591884 h 2356849"/>
                <a:gd name="T14" fmla="*/ 2284221 w 2451517"/>
                <a:gd name="T15" fmla="*/ 1734203 h 2356849"/>
                <a:gd name="T16" fmla="*/ 2234409 w 2451517"/>
                <a:gd name="T17" fmla="*/ 1851616 h 2356849"/>
                <a:gd name="T18" fmla="*/ 2035162 w 2451517"/>
                <a:gd name="T19" fmla="*/ 2146928 h 2356849"/>
                <a:gd name="T20" fmla="*/ 1572626 w 2451517"/>
                <a:gd name="T21" fmla="*/ 2349733 h 2356849"/>
                <a:gd name="T22" fmla="*/ 825450 w 2451517"/>
                <a:gd name="T23" fmla="*/ 2356849 h 2356849"/>
                <a:gd name="T24" fmla="*/ 825450 w 2451517"/>
                <a:gd name="T25" fmla="*/ 2082885 h 2356849"/>
                <a:gd name="T26" fmla="*/ 1551278 w 2451517"/>
                <a:gd name="T27" fmla="*/ 1136463 h 2356849"/>
                <a:gd name="T28" fmla="*/ 1209768 w 2451517"/>
                <a:gd name="T29" fmla="*/ 463256 h 2356849"/>
                <a:gd name="T30" fmla="*/ 551486 w 2451517"/>
                <a:gd name="T31" fmla="*/ 987028 h 23568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51517"/>
                <a:gd name="T49" fmla="*/ 0 h 2356849"/>
                <a:gd name="T50" fmla="*/ 2451517 w 2451517"/>
                <a:gd name="T51" fmla="*/ 2356849 h 23568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51517" h="2356849">
                  <a:moveTo>
                    <a:pt x="551486" y="987028"/>
                  </a:moveTo>
                  <a:lnTo>
                    <a:pt x="0" y="926542"/>
                  </a:lnTo>
                  <a:cubicBezTo>
                    <a:pt x="20142" y="-134567"/>
                    <a:pt x="1985706" y="-427383"/>
                    <a:pt x="2248641" y="812687"/>
                  </a:cubicBezTo>
                  <a:cubicBezTo>
                    <a:pt x="2267534" y="944811"/>
                    <a:pt x="2147395" y="1066240"/>
                    <a:pt x="2433656" y="1385521"/>
                  </a:cubicBezTo>
                  <a:cubicBezTo>
                    <a:pt x="2470526" y="1427634"/>
                    <a:pt x="2448574" y="1475094"/>
                    <a:pt x="2383844" y="1495818"/>
                  </a:cubicBezTo>
                  <a:lnTo>
                    <a:pt x="2284221" y="1513608"/>
                  </a:lnTo>
                  <a:cubicBezTo>
                    <a:pt x="2280663" y="1539700"/>
                    <a:pt x="2272342" y="1563410"/>
                    <a:pt x="2273547" y="1591884"/>
                  </a:cubicBezTo>
                  <a:cubicBezTo>
                    <a:pt x="2400929" y="1705999"/>
                    <a:pt x="2280663" y="1686763"/>
                    <a:pt x="2284221" y="1734203"/>
                  </a:cubicBezTo>
                  <a:cubicBezTo>
                    <a:pt x="2370011" y="1792391"/>
                    <a:pt x="2229582" y="1819622"/>
                    <a:pt x="2234409" y="1851616"/>
                  </a:cubicBezTo>
                  <a:cubicBezTo>
                    <a:pt x="2246575" y="1973866"/>
                    <a:pt x="2334940" y="2141360"/>
                    <a:pt x="2035162" y="2146928"/>
                  </a:cubicBezTo>
                  <a:cubicBezTo>
                    <a:pt x="1885745" y="2154998"/>
                    <a:pt x="1631555" y="2163068"/>
                    <a:pt x="1572626" y="2349733"/>
                  </a:cubicBezTo>
                  <a:lnTo>
                    <a:pt x="825450" y="2356849"/>
                  </a:lnTo>
                  <a:lnTo>
                    <a:pt x="825450" y="2082885"/>
                  </a:lnTo>
                  <a:cubicBezTo>
                    <a:pt x="838793" y="1684068"/>
                    <a:pt x="1261710" y="1423362"/>
                    <a:pt x="1551278" y="1136463"/>
                  </a:cubicBezTo>
                  <a:cubicBezTo>
                    <a:pt x="1833612" y="855809"/>
                    <a:pt x="1507369" y="481018"/>
                    <a:pt x="1209768" y="463256"/>
                  </a:cubicBezTo>
                  <a:cubicBezTo>
                    <a:pt x="978843" y="452638"/>
                    <a:pt x="659452" y="506193"/>
                    <a:pt x="551486" y="987028"/>
                  </a:cubicBezTo>
                  <a:close/>
                </a:path>
              </a:pathLst>
            </a:custGeom>
            <a:blipFill>
              <a:blip r:embed="rId3"/>
              <a:stretch>
                <a:fillRect/>
              </a:stretch>
            </a:blipFill>
            <a:ln>
              <a:noFill/>
            </a:ln>
            <a:effectLst>
              <a:outerShdw blurRad="50800" dist="38100" dir="8100000" algn="tr" rotWithShape="0">
                <a:prstClr val="black">
                  <a:alpha val="40000"/>
                </a:prstClr>
              </a:outerShdw>
            </a:effec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矩形 16"/>
            <p:cNvSpPr>
              <a:spLocks noChangeArrowheads="1"/>
            </p:cNvSpPr>
            <p:nvPr/>
          </p:nvSpPr>
          <p:spPr bwMode="auto">
            <a:xfrm>
              <a:off x="4233863" y="5776913"/>
              <a:ext cx="669925" cy="536575"/>
            </a:xfrm>
            <a:prstGeom prst="rect">
              <a:avLst/>
            </a:prstGeom>
            <a:blipFill>
              <a:blip r:embed="rId3"/>
              <a:stretch>
                <a:fillRect/>
              </a:stretch>
            </a:blipFill>
            <a:ln>
              <a:noFill/>
            </a:ln>
            <a:effectLst>
              <a:outerShdw blurRad="50800" dist="38100" dir="8100000" algn="tr" rotWithShape="0">
                <a:prstClr val="black">
                  <a:alpha val="40000"/>
                </a:prstClr>
              </a:outerShdw>
            </a:effec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文本框 16"/>
            <p:cNvSpPr>
              <a:spLocks noChangeArrowheads="1"/>
            </p:cNvSpPr>
            <p:nvPr/>
          </p:nvSpPr>
          <p:spPr bwMode="auto">
            <a:xfrm>
              <a:off x="4200525" y="3983038"/>
              <a:ext cx="6492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105A9B"/>
                  </a:solidFill>
                  <a:latin typeface="方正姚体" panose="02010601030101010101" pitchFamily="2" charset="-122"/>
                  <a:ea typeface="方正姚体" panose="02010601030101010101" pitchFamily="2" charset="-122"/>
                  <a:sym typeface="方正姚体" panose="02010601030101010101" pitchFamily="2" charset="-122"/>
                </a:rPr>
                <a:t>03</a:t>
              </a:r>
              <a:endParaRPr lang="zh-CN" altLang="en-US" sz="3600" b="1" dirty="0">
                <a:solidFill>
                  <a:srgbClr val="105A9B"/>
                </a:solidFill>
                <a:latin typeface="方正姚体" panose="02010601030101010101" pitchFamily="2" charset="-122"/>
                <a:ea typeface="方正姚体" panose="02010601030101010101" pitchFamily="2" charset="-122"/>
                <a:sym typeface="方正姚体" panose="02010601030101010101" pitchFamily="2" charset="-122"/>
              </a:endParaRPr>
            </a:p>
          </p:txBody>
        </p:sp>
      </p:grpSp>
      <p:grpSp>
        <p:nvGrpSpPr>
          <p:cNvPr id="19" name="组合 18"/>
          <p:cNvGrpSpPr/>
          <p:nvPr/>
        </p:nvGrpSpPr>
        <p:grpSpPr>
          <a:xfrm>
            <a:off x="6524625" y="3556000"/>
            <a:ext cx="2157413" cy="2774950"/>
            <a:chOff x="6524625" y="3556000"/>
            <a:chExt cx="2157413" cy="2774950"/>
          </a:xfrm>
        </p:grpSpPr>
        <p:sp>
          <p:nvSpPr>
            <p:cNvPr id="20" name="任意多边形 19"/>
            <p:cNvSpPr>
              <a:spLocks noChangeArrowheads="1"/>
            </p:cNvSpPr>
            <p:nvPr/>
          </p:nvSpPr>
          <p:spPr bwMode="auto">
            <a:xfrm flipH="1">
              <a:off x="6524625" y="3556000"/>
              <a:ext cx="2157413" cy="2074863"/>
            </a:xfrm>
            <a:custGeom>
              <a:avLst/>
              <a:gdLst>
                <a:gd name="T0" fmla="*/ 551486 w 2451517"/>
                <a:gd name="T1" fmla="*/ 987028 h 2356849"/>
                <a:gd name="T2" fmla="*/ 0 w 2451517"/>
                <a:gd name="T3" fmla="*/ 926542 h 2356849"/>
                <a:gd name="T4" fmla="*/ 2248641 w 2451517"/>
                <a:gd name="T5" fmla="*/ 812687 h 2356849"/>
                <a:gd name="T6" fmla="*/ 2433656 w 2451517"/>
                <a:gd name="T7" fmla="*/ 1385521 h 2356849"/>
                <a:gd name="T8" fmla="*/ 2383844 w 2451517"/>
                <a:gd name="T9" fmla="*/ 1495818 h 2356849"/>
                <a:gd name="T10" fmla="*/ 2284221 w 2451517"/>
                <a:gd name="T11" fmla="*/ 1513608 h 2356849"/>
                <a:gd name="T12" fmla="*/ 2273547 w 2451517"/>
                <a:gd name="T13" fmla="*/ 1591884 h 2356849"/>
                <a:gd name="T14" fmla="*/ 2284221 w 2451517"/>
                <a:gd name="T15" fmla="*/ 1734203 h 2356849"/>
                <a:gd name="T16" fmla="*/ 2234409 w 2451517"/>
                <a:gd name="T17" fmla="*/ 1851616 h 2356849"/>
                <a:gd name="T18" fmla="*/ 2035162 w 2451517"/>
                <a:gd name="T19" fmla="*/ 2146928 h 2356849"/>
                <a:gd name="T20" fmla="*/ 1572626 w 2451517"/>
                <a:gd name="T21" fmla="*/ 2349733 h 2356849"/>
                <a:gd name="T22" fmla="*/ 825450 w 2451517"/>
                <a:gd name="T23" fmla="*/ 2356849 h 2356849"/>
                <a:gd name="T24" fmla="*/ 825450 w 2451517"/>
                <a:gd name="T25" fmla="*/ 2082885 h 2356849"/>
                <a:gd name="T26" fmla="*/ 1551278 w 2451517"/>
                <a:gd name="T27" fmla="*/ 1136463 h 2356849"/>
                <a:gd name="T28" fmla="*/ 1209768 w 2451517"/>
                <a:gd name="T29" fmla="*/ 463256 h 2356849"/>
                <a:gd name="T30" fmla="*/ 551486 w 2451517"/>
                <a:gd name="T31" fmla="*/ 987028 h 23568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51517"/>
                <a:gd name="T49" fmla="*/ 0 h 2356849"/>
                <a:gd name="T50" fmla="*/ 2451517 w 2451517"/>
                <a:gd name="T51" fmla="*/ 2356849 h 23568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51517" h="2356849">
                  <a:moveTo>
                    <a:pt x="551486" y="987028"/>
                  </a:moveTo>
                  <a:lnTo>
                    <a:pt x="0" y="926542"/>
                  </a:lnTo>
                  <a:cubicBezTo>
                    <a:pt x="20142" y="-134567"/>
                    <a:pt x="1985706" y="-427383"/>
                    <a:pt x="2248641" y="812687"/>
                  </a:cubicBezTo>
                  <a:cubicBezTo>
                    <a:pt x="2267534" y="944811"/>
                    <a:pt x="2147395" y="1066240"/>
                    <a:pt x="2433656" y="1385521"/>
                  </a:cubicBezTo>
                  <a:cubicBezTo>
                    <a:pt x="2470526" y="1427634"/>
                    <a:pt x="2448574" y="1475094"/>
                    <a:pt x="2383844" y="1495818"/>
                  </a:cubicBezTo>
                  <a:lnTo>
                    <a:pt x="2284221" y="1513608"/>
                  </a:lnTo>
                  <a:cubicBezTo>
                    <a:pt x="2280663" y="1539700"/>
                    <a:pt x="2272342" y="1563410"/>
                    <a:pt x="2273547" y="1591884"/>
                  </a:cubicBezTo>
                  <a:cubicBezTo>
                    <a:pt x="2400929" y="1705999"/>
                    <a:pt x="2280663" y="1686763"/>
                    <a:pt x="2284221" y="1734203"/>
                  </a:cubicBezTo>
                  <a:cubicBezTo>
                    <a:pt x="2370011" y="1792391"/>
                    <a:pt x="2229582" y="1819622"/>
                    <a:pt x="2234409" y="1851616"/>
                  </a:cubicBezTo>
                  <a:cubicBezTo>
                    <a:pt x="2246575" y="1973866"/>
                    <a:pt x="2334940" y="2141360"/>
                    <a:pt x="2035162" y="2146928"/>
                  </a:cubicBezTo>
                  <a:cubicBezTo>
                    <a:pt x="1885745" y="2154998"/>
                    <a:pt x="1631555" y="2163068"/>
                    <a:pt x="1572626" y="2349733"/>
                  </a:cubicBezTo>
                  <a:lnTo>
                    <a:pt x="825450" y="2356849"/>
                  </a:lnTo>
                  <a:lnTo>
                    <a:pt x="825450" y="2082885"/>
                  </a:lnTo>
                  <a:cubicBezTo>
                    <a:pt x="838793" y="1684068"/>
                    <a:pt x="1261710" y="1423362"/>
                    <a:pt x="1551278" y="1136463"/>
                  </a:cubicBezTo>
                  <a:cubicBezTo>
                    <a:pt x="1833612" y="855809"/>
                    <a:pt x="1507369" y="481018"/>
                    <a:pt x="1209768" y="463256"/>
                  </a:cubicBezTo>
                  <a:cubicBezTo>
                    <a:pt x="978843" y="452638"/>
                    <a:pt x="659452" y="506193"/>
                    <a:pt x="551486" y="987028"/>
                  </a:cubicBezTo>
                  <a:close/>
                </a:path>
              </a:pathLst>
            </a:custGeom>
            <a:blipFill>
              <a:blip r:embed="rId4"/>
              <a:stretch>
                <a:fillRect/>
              </a:stretch>
            </a:blipFill>
            <a:ln>
              <a:noFill/>
            </a:ln>
            <a:effectLst>
              <a:outerShdw blurRad="50800" dist="38100" dir="2700000" algn="tl" rotWithShape="0">
                <a:prstClr val="black">
                  <a:alpha val="40000"/>
                </a:prstClr>
              </a:outerShdw>
            </a:effec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矩形 13"/>
            <p:cNvSpPr>
              <a:spLocks noChangeArrowheads="1"/>
            </p:cNvSpPr>
            <p:nvPr/>
          </p:nvSpPr>
          <p:spPr bwMode="auto">
            <a:xfrm flipH="1">
              <a:off x="7294563" y="5794375"/>
              <a:ext cx="669925" cy="536575"/>
            </a:xfrm>
            <a:prstGeom prst="rect">
              <a:avLst/>
            </a:prstGeom>
            <a:blipFill>
              <a:blip r:embed="rId4"/>
              <a:stretch>
                <a:fillRect/>
              </a:stretch>
            </a:blipFill>
            <a:ln>
              <a:noFill/>
            </a:ln>
            <a:effectLst>
              <a:outerShdw blurRad="50800" dist="38100" dir="2700000" algn="tl" rotWithShape="0">
                <a:prstClr val="black">
                  <a:alpha val="40000"/>
                </a:prstClr>
              </a:outerShdw>
            </a:effec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2" name="文本框 17"/>
            <p:cNvSpPr>
              <a:spLocks noChangeArrowheads="1"/>
            </p:cNvSpPr>
            <p:nvPr/>
          </p:nvSpPr>
          <p:spPr bwMode="auto">
            <a:xfrm>
              <a:off x="7375525" y="40322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E6499A"/>
                  </a:solidFill>
                  <a:latin typeface="方正姚体" panose="02010601030101010101" pitchFamily="2" charset="-122"/>
                  <a:ea typeface="方正姚体" panose="02010601030101010101" pitchFamily="2" charset="-122"/>
                  <a:sym typeface="方正姚体" panose="02010601030101010101" pitchFamily="2" charset="-122"/>
                </a:rPr>
                <a:t>04</a:t>
              </a:r>
              <a:endParaRPr lang="zh-CN" altLang="en-US" sz="3600" b="1" dirty="0">
                <a:solidFill>
                  <a:srgbClr val="E6499A"/>
                </a:solidFill>
                <a:latin typeface="方正姚体" panose="02010601030101010101" pitchFamily="2" charset="-122"/>
                <a:ea typeface="方正姚体" panose="02010601030101010101" pitchFamily="2" charset="-122"/>
                <a:sym typeface="方正姚体" panose="02010601030101010101" pitchFamily="2" charset="-122"/>
              </a:endParaRPr>
            </a:p>
          </p:txBody>
        </p:sp>
      </p:grpSp>
      <p:sp>
        <p:nvSpPr>
          <p:cNvPr id="23" name="文本框 22"/>
          <p:cNvSpPr txBox="1"/>
          <p:nvPr/>
        </p:nvSpPr>
        <p:spPr>
          <a:xfrm>
            <a:off x="941388" y="2425700"/>
            <a:ext cx="2339102" cy="1261884"/>
          </a:xfrm>
          <a:prstGeom prst="rect">
            <a:avLst/>
          </a:prstGeom>
          <a:noFill/>
          <a:effectLst/>
        </p:spPr>
        <p:txBody>
          <a:bodyPr wrap="none" rtlCol="0">
            <a:spAutoFit/>
          </a:bodyPr>
          <a:lstStyle/>
          <a:p>
            <a:r>
              <a:rPr lang="zh-CN" altLang="en-US" sz="2000" dirty="0">
                <a:solidFill>
                  <a:srgbClr val="BF1418"/>
                </a:solidFill>
                <a:latin typeface="微软雅黑" panose="020B0503020204020204" pitchFamily="34" charset="-122"/>
                <a:ea typeface="微软雅黑" panose="020B0503020204020204" pitchFamily="34" charset="-122"/>
              </a:rPr>
              <a:t>单击此处输入标题</a:t>
            </a:r>
            <a:endParaRPr lang="en-US" altLang="zh-CN" sz="2000" dirty="0">
              <a:solidFill>
                <a:srgbClr val="BF1418"/>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41388" y="4775177"/>
            <a:ext cx="2339102" cy="1261884"/>
          </a:xfrm>
          <a:prstGeom prst="rect">
            <a:avLst/>
          </a:prstGeom>
          <a:noFill/>
          <a:effectLst/>
        </p:spPr>
        <p:txBody>
          <a:bodyPr wrap="none" rtlCol="0">
            <a:spAutoFit/>
          </a:bodyPr>
          <a:lstStyle/>
          <a:p>
            <a:r>
              <a:rPr lang="zh-CN" altLang="en-US" sz="2000" dirty="0">
                <a:solidFill>
                  <a:srgbClr val="105A9B"/>
                </a:solidFill>
                <a:latin typeface="微软雅黑" panose="020B0503020204020204" pitchFamily="34" charset="-122"/>
                <a:ea typeface="微软雅黑" panose="020B0503020204020204" pitchFamily="34" charset="-122"/>
              </a:rPr>
              <a:t>单击此处输入标题</a:t>
            </a:r>
            <a:endParaRPr lang="en-US" altLang="zh-CN" sz="2000" dirty="0">
              <a:solidFill>
                <a:srgbClr val="105A9B"/>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917737" y="2534227"/>
            <a:ext cx="2339102" cy="1261884"/>
          </a:xfrm>
          <a:prstGeom prst="rect">
            <a:avLst/>
          </a:prstGeom>
          <a:noFill/>
          <a:effectLst/>
        </p:spPr>
        <p:txBody>
          <a:bodyPr wrap="none" rtlCol="0">
            <a:spAutoFit/>
          </a:bodyPr>
          <a:lstStyle/>
          <a:p>
            <a:r>
              <a:rPr lang="zh-CN" altLang="en-US" sz="2000" dirty="0">
                <a:solidFill>
                  <a:srgbClr val="EC7A1C"/>
                </a:solidFill>
                <a:latin typeface="微软雅黑" panose="020B0503020204020204" pitchFamily="34" charset="-122"/>
                <a:ea typeface="微软雅黑" panose="020B0503020204020204" pitchFamily="34" charset="-122"/>
              </a:rPr>
              <a:t>单击此处输入标题</a:t>
            </a:r>
            <a:endParaRPr lang="en-US" altLang="zh-CN" sz="2000" dirty="0">
              <a:solidFill>
                <a:srgbClr val="EC7A1C"/>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917737" y="4883704"/>
            <a:ext cx="2339102" cy="1261884"/>
          </a:xfrm>
          <a:prstGeom prst="rect">
            <a:avLst/>
          </a:prstGeom>
          <a:noFill/>
          <a:effectLst/>
        </p:spPr>
        <p:txBody>
          <a:bodyPr wrap="none" rtlCol="0">
            <a:spAutoFit/>
          </a:bodyPr>
          <a:lstStyle/>
          <a:p>
            <a:r>
              <a:rPr lang="zh-CN" altLang="en-US" sz="2000" dirty="0">
                <a:solidFill>
                  <a:srgbClr val="E6499A"/>
                </a:solidFill>
                <a:latin typeface="微软雅黑" panose="020B0503020204020204" pitchFamily="34" charset="-122"/>
                <a:ea typeface="微软雅黑" panose="020B0503020204020204" pitchFamily="34" charset="-122"/>
              </a:rPr>
              <a:t>单击此处输入标题</a:t>
            </a:r>
            <a:endParaRPr lang="en-US" altLang="zh-CN" sz="2000" dirty="0">
              <a:solidFill>
                <a:srgbClr val="E6499A"/>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5449193" y="2949576"/>
            <a:ext cx="1160462" cy="2740025"/>
            <a:chOff x="5449193" y="2949576"/>
            <a:chExt cx="1160462" cy="2740025"/>
          </a:xfrm>
        </p:grpSpPr>
        <p:sp>
          <p:nvSpPr>
            <p:cNvPr id="10" name="Freeform 264"/>
            <p:cNvSpPr/>
            <p:nvPr/>
          </p:nvSpPr>
          <p:spPr bwMode="auto">
            <a:xfrm>
              <a:off x="5449193" y="2949576"/>
              <a:ext cx="636588" cy="2740025"/>
            </a:xfrm>
            <a:custGeom>
              <a:avLst/>
              <a:gdLst>
                <a:gd name="T0" fmla="*/ 395 w 401"/>
                <a:gd name="T1" fmla="*/ 1726 h 1726"/>
                <a:gd name="T2" fmla="*/ 0 w 401"/>
                <a:gd name="T3" fmla="*/ 651 h 1726"/>
                <a:gd name="T4" fmla="*/ 6 w 401"/>
                <a:gd name="T5" fmla="*/ 650 h 1726"/>
                <a:gd name="T6" fmla="*/ 395 w 401"/>
                <a:gd name="T7" fmla="*/ 1707 h 1726"/>
                <a:gd name="T8" fmla="*/ 395 w 401"/>
                <a:gd name="T9" fmla="*/ 0 h 1726"/>
                <a:gd name="T10" fmla="*/ 401 w 401"/>
                <a:gd name="T11" fmla="*/ 0 h 1726"/>
                <a:gd name="T12" fmla="*/ 401 w 401"/>
                <a:gd name="T13" fmla="*/ 1726 h 1726"/>
                <a:gd name="T14" fmla="*/ 395 w 401"/>
                <a:gd name="T15" fmla="*/ 1726 h 17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1726">
                  <a:moveTo>
                    <a:pt x="395" y="1726"/>
                  </a:moveTo>
                  <a:lnTo>
                    <a:pt x="0" y="651"/>
                  </a:lnTo>
                  <a:lnTo>
                    <a:pt x="6" y="650"/>
                  </a:lnTo>
                  <a:lnTo>
                    <a:pt x="395" y="1707"/>
                  </a:lnTo>
                  <a:lnTo>
                    <a:pt x="395" y="0"/>
                  </a:lnTo>
                  <a:lnTo>
                    <a:pt x="401" y="0"/>
                  </a:lnTo>
                  <a:lnTo>
                    <a:pt x="401" y="1726"/>
                  </a:lnTo>
                  <a:lnTo>
                    <a:pt x="395" y="1726"/>
                  </a:lnTo>
                </a:path>
              </a:pathLst>
            </a:custGeom>
            <a:solidFill>
              <a:srgbClr val="DA272E"/>
            </a:solidFill>
            <a:ln>
              <a:solidFill>
                <a:schemeClr val="bg1">
                  <a:lumMod val="65000"/>
                </a:schemeClr>
              </a:solidFill>
            </a:ln>
          </p:spPr>
          <p:txBody>
            <a:bodyPr vert="horz" wrap="square" lIns="91440" tIns="45720" rIns="91440" bIns="45720" numCol="1" anchor="t" anchorCtr="0" compatLnSpc="1"/>
            <a:lstStyle/>
            <a:p>
              <a:endParaRPr lang="zh-CN" altLang="en-US"/>
            </a:p>
          </p:txBody>
        </p:sp>
        <p:grpSp>
          <p:nvGrpSpPr>
            <p:cNvPr id="11" name="组合 10"/>
            <p:cNvGrpSpPr/>
            <p:nvPr/>
          </p:nvGrpSpPr>
          <p:grpSpPr>
            <a:xfrm>
              <a:off x="5449193" y="2949576"/>
              <a:ext cx="1160462" cy="2740025"/>
              <a:chOff x="5473701" y="2136776"/>
              <a:chExt cx="1160462" cy="2740025"/>
            </a:xfrm>
            <a:solidFill>
              <a:srgbClr val="DA272E"/>
            </a:solidFill>
          </p:grpSpPr>
          <p:sp>
            <p:nvSpPr>
              <p:cNvPr id="12" name="Freeform 263"/>
              <p:cNvSpPr/>
              <p:nvPr/>
            </p:nvSpPr>
            <p:spPr bwMode="auto">
              <a:xfrm>
                <a:off x="5473701" y="2136776"/>
                <a:ext cx="636588" cy="2740025"/>
              </a:xfrm>
              <a:custGeom>
                <a:avLst/>
                <a:gdLst>
                  <a:gd name="T0" fmla="*/ 395 w 401"/>
                  <a:gd name="T1" fmla="*/ 1726 h 1726"/>
                  <a:gd name="T2" fmla="*/ 0 w 401"/>
                  <a:gd name="T3" fmla="*/ 651 h 1726"/>
                  <a:gd name="T4" fmla="*/ 6 w 401"/>
                  <a:gd name="T5" fmla="*/ 650 h 1726"/>
                  <a:gd name="T6" fmla="*/ 395 w 401"/>
                  <a:gd name="T7" fmla="*/ 1707 h 1726"/>
                  <a:gd name="T8" fmla="*/ 395 w 401"/>
                  <a:gd name="T9" fmla="*/ 0 h 1726"/>
                  <a:gd name="T10" fmla="*/ 401 w 401"/>
                  <a:gd name="T11" fmla="*/ 0 h 1726"/>
                  <a:gd name="T12" fmla="*/ 401 w 401"/>
                  <a:gd name="T13" fmla="*/ 1726 h 1726"/>
                  <a:gd name="T14" fmla="*/ 395 w 401"/>
                  <a:gd name="T15" fmla="*/ 1726 h 17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1726">
                    <a:moveTo>
                      <a:pt x="395" y="1726"/>
                    </a:moveTo>
                    <a:lnTo>
                      <a:pt x="0" y="651"/>
                    </a:lnTo>
                    <a:lnTo>
                      <a:pt x="6" y="650"/>
                    </a:lnTo>
                    <a:lnTo>
                      <a:pt x="395" y="1707"/>
                    </a:lnTo>
                    <a:lnTo>
                      <a:pt x="395" y="0"/>
                    </a:lnTo>
                    <a:lnTo>
                      <a:pt x="401" y="0"/>
                    </a:lnTo>
                    <a:lnTo>
                      <a:pt x="401" y="1726"/>
                    </a:lnTo>
                    <a:lnTo>
                      <a:pt x="395" y="1726"/>
                    </a:lnTo>
                    <a:close/>
                  </a:path>
                </a:pathLst>
              </a:custGeom>
              <a:grpFill/>
              <a:ln w="9525">
                <a:solidFill>
                  <a:schemeClr val="bg1">
                    <a:lumMod val="65000"/>
                  </a:schemeClr>
                </a:solidFill>
                <a:round/>
              </a:ln>
            </p:spPr>
            <p:txBody>
              <a:bodyPr vert="horz" wrap="square" lIns="91440" tIns="45720" rIns="91440" bIns="45720" numCol="1" anchor="t" anchorCtr="0" compatLnSpc="1"/>
              <a:lstStyle/>
              <a:p>
                <a:endParaRPr lang="zh-CN" altLang="en-US"/>
              </a:p>
            </p:txBody>
          </p:sp>
          <p:sp>
            <p:nvSpPr>
              <p:cNvPr id="13" name="Freeform 265"/>
              <p:cNvSpPr/>
              <p:nvPr/>
            </p:nvSpPr>
            <p:spPr bwMode="auto">
              <a:xfrm>
                <a:off x="6100763" y="3471863"/>
                <a:ext cx="533400" cy="1404938"/>
              </a:xfrm>
              <a:custGeom>
                <a:avLst/>
                <a:gdLst>
                  <a:gd name="T0" fmla="*/ 5 w 336"/>
                  <a:gd name="T1" fmla="*/ 885 h 885"/>
                  <a:gd name="T2" fmla="*/ 0 w 336"/>
                  <a:gd name="T3" fmla="*/ 883 h 885"/>
                  <a:gd name="T4" fmla="*/ 331 w 336"/>
                  <a:gd name="T5" fmla="*/ 0 h 885"/>
                  <a:gd name="T6" fmla="*/ 336 w 336"/>
                  <a:gd name="T7" fmla="*/ 3 h 885"/>
                  <a:gd name="T8" fmla="*/ 5 w 336"/>
                  <a:gd name="T9" fmla="*/ 885 h 885"/>
                </a:gdLst>
                <a:ahLst/>
                <a:cxnLst>
                  <a:cxn ang="0">
                    <a:pos x="T0" y="T1"/>
                  </a:cxn>
                  <a:cxn ang="0">
                    <a:pos x="T2" y="T3"/>
                  </a:cxn>
                  <a:cxn ang="0">
                    <a:pos x="T4" y="T5"/>
                  </a:cxn>
                  <a:cxn ang="0">
                    <a:pos x="T6" y="T7"/>
                  </a:cxn>
                  <a:cxn ang="0">
                    <a:pos x="T8" y="T9"/>
                  </a:cxn>
                </a:cxnLst>
                <a:rect l="0" t="0" r="r" b="b"/>
                <a:pathLst>
                  <a:path w="336" h="885">
                    <a:moveTo>
                      <a:pt x="5" y="885"/>
                    </a:moveTo>
                    <a:lnTo>
                      <a:pt x="0" y="883"/>
                    </a:lnTo>
                    <a:lnTo>
                      <a:pt x="331" y="0"/>
                    </a:lnTo>
                    <a:lnTo>
                      <a:pt x="336" y="3"/>
                    </a:lnTo>
                    <a:lnTo>
                      <a:pt x="5" y="885"/>
                    </a:lnTo>
                    <a:close/>
                  </a:path>
                </a:pathLst>
              </a:custGeom>
              <a:grpFill/>
              <a:ln w="9525">
                <a:solidFill>
                  <a:schemeClr val="bg1">
                    <a:lumMod val="65000"/>
                  </a:schemeClr>
                </a:solidFill>
                <a:round/>
              </a:ln>
            </p:spPr>
            <p:txBody>
              <a:bodyPr vert="horz" wrap="square" lIns="91440" tIns="45720" rIns="91440" bIns="45720" numCol="1" anchor="t" anchorCtr="0" compatLnSpc="1"/>
              <a:lstStyle/>
              <a:p>
                <a:endParaRPr lang="zh-CN" altLang="en-US"/>
              </a:p>
            </p:txBody>
          </p:sp>
        </p:grpSp>
      </p:grpSp>
      <p:sp>
        <p:nvSpPr>
          <p:cNvPr id="14" name="Freeform 266"/>
          <p:cNvSpPr/>
          <p:nvPr/>
        </p:nvSpPr>
        <p:spPr bwMode="auto">
          <a:xfrm>
            <a:off x="6076255" y="4284663"/>
            <a:ext cx="533400" cy="1404938"/>
          </a:xfrm>
          <a:custGeom>
            <a:avLst/>
            <a:gdLst>
              <a:gd name="T0" fmla="*/ 5 w 336"/>
              <a:gd name="T1" fmla="*/ 885 h 885"/>
              <a:gd name="T2" fmla="*/ 0 w 336"/>
              <a:gd name="T3" fmla="*/ 883 h 885"/>
              <a:gd name="T4" fmla="*/ 331 w 336"/>
              <a:gd name="T5" fmla="*/ 0 h 885"/>
              <a:gd name="T6" fmla="*/ 336 w 336"/>
              <a:gd name="T7" fmla="*/ 3 h 885"/>
              <a:gd name="T8" fmla="*/ 5 w 336"/>
              <a:gd name="T9" fmla="*/ 885 h 885"/>
            </a:gdLst>
            <a:ahLst/>
            <a:cxnLst>
              <a:cxn ang="0">
                <a:pos x="T0" y="T1"/>
              </a:cxn>
              <a:cxn ang="0">
                <a:pos x="T2" y="T3"/>
              </a:cxn>
              <a:cxn ang="0">
                <a:pos x="T4" y="T5"/>
              </a:cxn>
              <a:cxn ang="0">
                <a:pos x="T6" y="T7"/>
              </a:cxn>
              <a:cxn ang="0">
                <a:pos x="T8" y="T9"/>
              </a:cxn>
            </a:cxnLst>
            <a:rect l="0" t="0" r="r" b="b"/>
            <a:pathLst>
              <a:path w="336" h="885">
                <a:moveTo>
                  <a:pt x="5" y="885"/>
                </a:moveTo>
                <a:lnTo>
                  <a:pt x="0" y="883"/>
                </a:lnTo>
                <a:lnTo>
                  <a:pt x="331" y="0"/>
                </a:lnTo>
                <a:lnTo>
                  <a:pt x="336" y="3"/>
                </a:lnTo>
                <a:lnTo>
                  <a:pt x="5" y="8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5" name="组合 14"/>
          <p:cNvGrpSpPr/>
          <p:nvPr/>
        </p:nvGrpSpPr>
        <p:grpSpPr>
          <a:xfrm>
            <a:off x="5068193" y="5346701"/>
            <a:ext cx="1063625" cy="1517650"/>
            <a:chOff x="5092701" y="4533901"/>
            <a:chExt cx="1063625" cy="1517650"/>
          </a:xfrm>
          <a:blipFill>
            <a:blip r:embed="rId2"/>
            <a:stretch>
              <a:fillRect/>
            </a:stretch>
          </a:blipFill>
        </p:grpSpPr>
        <p:sp>
          <p:nvSpPr>
            <p:cNvPr id="16" name="Oval 267"/>
            <p:cNvSpPr>
              <a:spLocks noChangeArrowheads="1"/>
            </p:cNvSpPr>
            <p:nvPr/>
          </p:nvSpPr>
          <p:spPr bwMode="auto">
            <a:xfrm>
              <a:off x="5346701" y="4533901"/>
              <a:ext cx="263525" cy="260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68"/>
            <p:cNvSpPr/>
            <p:nvPr/>
          </p:nvSpPr>
          <p:spPr bwMode="auto">
            <a:xfrm>
              <a:off x="5092701" y="4826001"/>
              <a:ext cx="1063625" cy="1225550"/>
            </a:xfrm>
            <a:custGeom>
              <a:avLst/>
              <a:gdLst>
                <a:gd name="T0" fmla="*/ 437 w 444"/>
                <a:gd name="T1" fmla="*/ 25 h 512"/>
                <a:gd name="T2" fmla="*/ 401 w 444"/>
                <a:gd name="T3" fmla="*/ 16 h 512"/>
                <a:gd name="T4" fmla="*/ 326 w 444"/>
                <a:gd name="T5" fmla="*/ 62 h 512"/>
                <a:gd name="T6" fmla="*/ 239 w 444"/>
                <a:gd name="T7" fmla="*/ 4 h 512"/>
                <a:gd name="T8" fmla="*/ 230 w 444"/>
                <a:gd name="T9" fmla="*/ 1 h 512"/>
                <a:gd name="T10" fmla="*/ 230 w 444"/>
                <a:gd name="T11" fmla="*/ 0 h 512"/>
                <a:gd name="T12" fmla="*/ 224 w 444"/>
                <a:gd name="T13" fmla="*/ 0 h 512"/>
                <a:gd name="T14" fmla="*/ 224 w 444"/>
                <a:gd name="T15" fmla="*/ 0 h 512"/>
                <a:gd name="T16" fmla="*/ 94 w 444"/>
                <a:gd name="T17" fmla="*/ 0 h 512"/>
                <a:gd name="T18" fmla="*/ 94 w 444"/>
                <a:gd name="T19" fmla="*/ 0 h 512"/>
                <a:gd name="T20" fmla="*/ 89 w 444"/>
                <a:gd name="T21" fmla="*/ 0 h 512"/>
                <a:gd name="T22" fmla="*/ 89 w 444"/>
                <a:gd name="T23" fmla="*/ 0 h 512"/>
                <a:gd name="T24" fmla="*/ 72 w 444"/>
                <a:gd name="T25" fmla="*/ 11 h 512"/>
                <a:gd name="T26" fmla="*/ 5 w 444"/>
                <a:gd name="T27" fmla="*/ 109 h 512"/>
                <a:gd name="T28" fmla="*/ 1 w 444"/>
                <a:gd name="T29" fmla="*/ 124 h 512"/>
                <a:gd name="T30" fmla="*/ 4 w 444"/>
                <a:gd name="T31" fmla="*/ 139 h 512"/>
                <a:gd name="T32" fmla="*/ 55 w 444"/>
                <a:gd name="T33" fmla="*/ 229 h 512"/>
                <a:gd name="T34" fmla="*/ 91 w 444"/>
                <a:gd name="T35" fmla="*/ 238 h 512"/>
                <a:gd name="T36" fmla="*/ 100 w 444"/>
                <a:gd name="T37" fmla="*/ 203 h 512"/>
                <a:gd name="T38" fmla="*/ 56 w 444"/>
                <a:gd name="T39" fmla="*/ 126 h 512"/>
                <a:gd name="T40" fmla="*/ 89 w 444"/>
                <a:gd name="T41" fmla="*/ 78 h 512"/>
                <a:gd name="T42" fmla="*/ 89 w 444"/>
                <a:gd name="T43" fmla="*/ 149 h 512"/>
                <a:gd name="T44" fmla="*/ 114 w 444"/>
                <a:gd name="T45" fmla="*/ 192 h 512"/>
                <a:gd name="T46" fmla="*/ 97 w 444"/>
                <a:gd name="T47" fmla="*/ 253 h 512"/>
                <a:gd name="T48" fmla="*/ 89 w 444"/>
                <a:gd name="T49" fmla="*/ 256 h 512"/>
                <a:gd name="T50" fmla="*/ 89 w 444"/>
                <a:gd name="T51" fmla="*/ 268 h 512"/>
                <a:gd name="T52" fmla="*/ 89 w 444"/>
                <a:gd name="T53" fmla="*/ 275 h 512"/>
                <a:gd name="T54" fmla="*/ 89 w 444"/>
                <a:gd name="T55" fmla="*/ 485 h 512"/>
                <a:gd name="T56" fmla="*/ 116 w 444"/>
                <a:gd name="T57" fmla="*/ 512 h 512"/>
                <a:gd name="T58" fmla="*/ 143 w 444"/>
                <a:gd name="T59" fmla="*/ 485 h 512"/>
                <a:gd name="T60" fmla="*/ 143 w 444"/>
                <a:gd name="T61" fmla="*/ 275 h 512"/>
                <a:gd name="T62" fmla="*/ 159 w 444"/>
                <a:gd name="T63" fmla="*/ 259 h 512"/>
                <a:gd name="T64" fmla="*/ 177 w 444"/>
                <a:gd name="T65" fmla="*/ 275 h 512"/>
                <a:gd name="T66" fmla="*/ 177 w 444"/>
                <a:gd name="T67" fmla="*/ 485 h 512"/>
                <a:gd name="T68" fmla="*/ 203 w 444"/>
                <a:gd name="T69" fmla="*/ 512 h 512"/>
                <a:gd name="T70" fmla="*/ 230 w 444"/>
                <a:gd name="T71" fmla="*/ 485 h 512"/>
                <a:gd name="T72" fmla="*/ 230 w 444"/>
                <a:gd name="T73" fmla="*/ 275 h 512"/>
                <a:gd name="T74" fmla="*/ 230 w 444"/>
                <a:gd name="T75" fmla="*/ 268 h 512"/>
                <a:gd name="T76" fmla="*/ 230 w 444"/>
                <a:gd name="T77" fmla="*/ 60 h 512"/>
                <a:gd name="T78" fmla="*/ 309 w 444"/>
                <a:gd name="T79" fmla="*/ 113 h 512"/>
                <a:gd name="T80" fmla="*/ 325 w 444"/>
                <a:gd name="T81" fmla="*/ 117 h 512"/>
                <a:gd name="T82" fmla="*/ 339 w 444"/>
                <a:gd name="T83" fmla="*/ 114 h 512"/>
                <a:gd name="T84" fmla="*/ 428 w 444"/>
                <a:gd name="T85" fmla="*/ 61 h 512"/>
                <a:gd name="T86" fmla="*/ 437 w 444"/>
                <a:gd name="T87" fmla="*/ 2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 h="512">
                  <a:moveTo>
                    <a:pt x="437" y="25"/>
                  </a:moveTo>
                  <a:cubicBezTo>
                    <a:pt x="430" y="13"/>
                    <a:pt x="414" y="9"/>
                    <a:pt x="401" y="16"/>
                  </a:cubicBezTo>
                  <a:cubicBezTo>
                    <a:pt x="326" y="62"/>
                    <a:pt x="326" y="62"/>
                    <a:pt x="326" y="62"/>
                  </a:cubicBezTo>
                  <a:cubicBezTo>
                    <a:pt x="239" y="4"/>
                    <a:pt x="239" y="4"/>
                    <a:pt x="239" y="4"/>
                  </a:cubicBezTo>
                  <a:cubicBezTo>
                    <a:pt x="236" y="2"/>
                    <a:pt x="233" y="1"/>
                    <a:pt x="230" y="1"/>
                  </a:cubicBezTo>
                  <a:cubicBezTo>
                    <a:pt x="230" y="0"/>
                    <a:pt x="230" y="0"/>
                    <a:pt x="230" y="0"/>
                  </a:cubicBezTo>
                  <a:cubicBezTo>
                    <a:pt x="224" y="0"/>
                    <a:pt x="224" y="0"/>
                    <a:pt x="224" y="0"/>
                  </a:cubicBezTo>
                  <a:cubicBezTo>
                    <a:pt x="224" y="0"/>
                    <a:pt x="224" y="0"/>
                    <a:pt x="224" y="0"/>
                  </a:cubicBezTo>
                  <a:cubicBezTo>
                    <a:pt x="94" y="0"/>
                    <a:pt x="94" y="0"/>
                    <a:pt x="94" y="0"/>
                  </a:cubicBezTo>
                  <a:cubicBezTo>
                    <a:pt x="94" y="0"/>
                    <a:pt x="94" y="0"/>
                    <a:pt x="94" y="0"/>
                  </a:cubicBezTo>
                  <a:cubicBezTo>
                    <a:pt x="89" y="0"/>
                    <a:pt x="89" y="0"/>
                    <a:pt x="89" y="0"/>
                  </a:cubicBezTo>
                  <a:cubicBezTo>
                    <a:pt x="89" y="0"/>
                    <a:pt x="89" y="0"/>
                    <a:pt x="89" y="0"/>
                  </a:cubicBezTo>
                  <a:cubicBezTo>
                    <a:pt x="83" y="1"/>
                    <a:pt x="77" y="5"/>
                    <a:pt x="72" y="11"/>
                  </a:cubicBezTo>
                  <a:cubicBezTo>
                    <a:pt x="5" y="109"/>
                    <a:pt x="5" y="109"/>
                    <a:pt x="5" y="109"/>
                  </a:cubicBezTo>
                  <a:cubicBezTo>
                    <a:pt x="2" y="114"/>
                    <a:pt x="1" y="119"/>
                    <a:pt x="1" y="124"/>
                  </a:cubicBezTo>
                  <a:cubicBezTo>
                    <a:pt x="0" y="129"/>
                    <a:pt x="1" y="134"/>
                    <a:pt x="4" y="139"/>
                  </a:cubicBezTo>
                  <a:cubicBezTo>
                    <a:pt x="55" y="229"/>
                    <a:pt x="55" y="229"/>
                    <a:pt x="55" y="229"/>
                  </a:cubicBezTo>
                  <a:cubicBezTo>
                    <a:pt x="62" y="241"/>
                    <a:pt x="78" y="245"/>
                    <a:pt x="91" y="238"/>
                  </a:cubicBezTo>
                  <a:cubicBezTo>
                    <a:pt x="103" y="231"/>
                    <a:pt x="107" y="215"/>
                    <a:pt x="100" y="203"/>
                  </a:cubicBezTo>
                  <a:cubicBezTo>
                    <a:pt x="56" y="126"/>
                    <a:pt x="56" y="126"/>
                    <a:pt x="56" y="126"/>
                  </a:cubicBezTo>
                  <a:cubicBezTo>
                    <a:pt x="89" y="78"/>
                    <a:pt x="89" y="78"/>
                    <a:pt x="89" y="78"/>
                  </a:cubicBezTo>
                  <a:cubicBezTo>
                    <a:pt x="89" y="149"/>
                    <a:pt x="89" y="149"/>
                    <a:pt x="89" y="149"/>
                  </a:cubicBezTo>
                  <a:cubicBezTo>
                    <a:pt x="114" y="192"/>
                    <a:pt x="114" y="192"/>
                    <a:pt x="114" y="192"/>
                  </a:cubicBezTo>
                  <a:cubicBezTo>
                    <a:pt x="126" y="213"/>
                    <a:pt x="119" y="241"/>
                    <a:pt x="97" y="253"/>
                  </a:cubicBezTo>
                  <a:cubicBezTo>
                    <a:pt x="95" y="254"/>
                    <a:pt x="92" y="255"/>
                    <a:pt x="89" y="256"/>
                  </a:cubicBezTo>
                  <a:cubicBezTo>
                    <a:pt x="89" y="268"/>
                    <a:pt x="89" y="268"/>
                    <a:pt x="89" y="268"/>
                  </a:cubicBezTo>
                  <a:cubicBezTo>
                    <a:pt x="89" y="275"/>
                    <a:pt x="89" y="275"/>
                    <a:pt x="89" y="275"/>
                  </a:cubicBezTo>
                  <a:cubicBezTo>
                    <a:pt x="89" y="485"/>
                    <a:pt x="89" y="485"/>
                    <a:pt x="89" y="485"/>
                  </a:cubicBezTo>
                  <a:cubicBezTo>
                    <a:pt x="89" y="500"/>
                    <a:pt x="101" y="512"/>
                    <a:pt x="116" y="512"/>
                  </a:cubicBezTo>
                  <a:cubicBezTo>
                    <a:pt x="131" y="512"/>
                    <a:pt x="143" y="500"/>
                    <a:pt x="143" y="485"/>
                  </a:cubicBezTo>
                  <a:cubicBezTo>
                    <a:pt x="143" y="275"/>
                    <a:pt x="143" y="275"/>
                    <a:pt x="143" y="275"/>
                  </a:cubicBezTo>
                  <a:cubicBezTo>
                    <a:pt x="143" y="266"/>
                    <a:pt x="150" y="259"/>
                    <a:pt x="159" y="259"/>
                  </a:cubicBezTo>
                  <a:cubicBezTo>
                    <a:pt x="168" y="259"/>
                    <a:pt x="177" y="266"/>
                    <a:pt x="177" y="275"/>
                  </a:cubicBezTo>
                  <a:cubicBezTo>
                    <a:pt x="177" y="485"/>
                    <a:pt x="177" y="485"/>
                    <a:pt x="177" y="485"/>
                  </a:cubicBezTo>
                  <a:cubicBezTo>
                    <a:pt x="177" y="500"/>
                    <a:pt x="188" y="512"/>
                    <a:pt x="203" y="512"/>
                  </a:cubicBezTo>
                  <a:cubicBezTo>
                    <a:pt x="218" y="512"/>
                    <a:pt x="230" y="500"/>
                    <a:pt x="230" y="485"/>
                  </a:cubicBezTo>
                  <a:cubicBezTo>
                    <a:pt x="230" y="275"/>
                    <a:pt x="230" y="275"/>
                    <a:pt x="230" y="275"/>
                  </a:cubicBezTo>
                  <a:cubicBezTo>
                    <a:pt x="230" y="268"/>
                    <a:pt x="230" y="268"/>
                    <a:pt x="230" y="268"/>
                  </a:cubicBezTo>
                  <a:cubicBezTo>
                    <a:pt x="230" y="60"/>
                    <a:pt x="230" y="60"/>
                    <a:pt x="230" y="60"/>
                  </a:cubicBezTo>
                  <a:cubicBezTo>
                    <a:pt x="309" y="113"/>
                    <a:pt x="309" y="113"/>
                    <a:pt x="309" y="113"/>
                  </a:cubicBezTo>
                  <a:cubicBezTo>
                    <a:pt x="314" y="116"/>
                    <a:pt x="319" y="117"/>
                    <a:pt x="325" y="117"/>
                  </a:cubicBezTo>
                  <a:cubicBezTo>
                    <a:pt x="330" y="117"/>
                    <a:pt x="335" y="116"/>
                    <a:pt x="339" y="114"/>
                  </a:cubicBezTo>
                  <a:cubicBezTo>
                    <a:pt x="428" y="61"/>
                    <a:pt x="428" y="61"/>
                    <a:pt x="428" y="61"/>
                  </a:cubicBezTo>
                  <a:cubicBezTo>
                    <a:pt x="440" y="53"/>
                    <a:pt x="444" y="37"/>
                    <a:pt x="437"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4385567" y="2627313"/>
            <a:ext cx="1363663" cy="1636713"/>
            <a:chOff x="4385567" y="2627313"/>
            <a:chExt cx="1363663" cy="1636713"/>
          </a:xfrm>
        </p:grpSpPr>
        <p:grpSp>
          <p:nvGrpSpPr>
            <p:cNvPr id="19" name="组合 18"/>
            <p:cNvGrpSpPr/>
            <p:nvPr/>
          </p:nvGrpSpPr>
          <p:grpSpPr>
            <a:xfrm>
              <a:off x="4406205" y="3116263"/>
              <a:ext cx="1263650" cy="1147763"/>
              <a:chOff x="4430713" y="2303463"/>
              <a:chExt cx="1263650" cy="1147763"/>
            </a:xfrm>
          </p:grpSpPr>
          <p:sp>
            <p:nvSpPr>
              <p:cNvPr id="22" name="Freeform 270"/>
              <p:cNvSpPr/>
              <p:nvPr/>
            </p:nvSpPr>
            <p:spPr bwMode="auto">
              <a:xfrm>
                <a:off x="4430713" y="2303463"/>
                <a:ext cx="1263650" cy="1147763"/>
              </a:xfrm>
              <a:custGeom>
                <a:avLst/>
                <a:gdLst>
                  <a:gd name="T0" fmla="*/ 265 w 527"/>
                  <a:gd name="T1" fmla="*/ 0 h 479"/>
                  <a:gd name="T2" fmla="*/ 92 w 527"/>
                  <a:gd name="T3" fmla="*/ 74 h 479"/>
                  <a:gd name="T4" fmla="*/ 100 w 527"/>
                  <a:gd name="T5" fmla="*/ 413 h 479"/>
                  <a:gd name="T6" fmla="*/ 265 w 527"/>
                  <a:gd name="T7" fmla="*/ 479 h 479"/>
                  <a:gd name="T8" fmla="*/ 399 w 527"/>
                  <a:gd name="T9" fmla="*/ 438 h 479"/>
                  <a:gd name="T10" fmla="*/ 471 w 527"/>
                  <a:gd name="T11" fmla="*/ 459 h 479"/>
                  <a:gd name="T12" fmla="*/ 471 w 527"/>
                  <a:gd name="T13" fmla="*/ 458 h 479"/>
                  <a:gd name="T14" fmla="*/ 399 w 527"/>
                  <a:gd name="T15" fmla="*/ 437 h 479"/>
                  <a:gd name="T16" fmla="*/ 265 w 527"/>
                  <a:gd name="T17" fmla="*/ 478 h 479"/>
                  <a:gd name="T18" fmla="*/ 101 w 527"/>
                  <a:gd name="T19" fmla="*/ 412 h 479"/>
                  <a:gd name="T20" fmla="*/ 92 w 527"/>
                  <a:gd name="T21" fmla="*/ 75 h 479"/>
                  <a:gd name="T22" fmla="*/ 265 w 527"/>
                  <a:gd name="T23" fmla="*/ 1 h 479"/>
                  <a:gd name="T24" fmla="*/ 430 w 527"/>
                  <a:gd name="T25" fmla="*/ 66 h 479"/>
                  <a:gd name="T26" fmla="*/ 471 w 527"/>
                  <a:gd name="T27" fmla="*/ 360 h 479"/>
                  <a:gd name="T28" fmla="*/ 499 w 527"/>
                  <a:gd name="T29" fmla="*/ 436 h 479"/>
                  <a:gd name="T30" fmla="*/ 486 w 527"/>
                  <a:gd name="T31" fmla="*/ 462 h 479"/>
                  <a:gd name="T32" fmla="*/ 477 w 527"/>
                  <a:gd name="T33" fmla="*/ 460 h 479"/>
                  <a:gd name="T34" fmla="*/ 476 w 527"/>
                  <a:gd name="T35" fmla="*/ 460 h 479"/>
                  <a:gd name="T36" fmla="*/ 476 w 527"/>
                  <a:gd name="T37" fmla="*/ 460 h 479"/>
                  <a:gd name="T38" fmla="*/ 477 w 527"/>
                  <a:gd name="T39" fmla="*/ 461 h 479"/>
                  <a:gd name="T40" fmla="*/ 487 w 527"/>
                  <a:gd name="T41" fmla="*/ 462 h 479"/>
                  <a:gd name="T42" fmla="*/ 500 w 527"/>
                  <a:gd name="T43" fmla="*/ 437 h 479"/>
                  <a:gd name="T44" fmla="*/ 472 w 527"/>
                  <a:gd name="T45" fmla="*/ 360 h 479"/>
                  <a:gd name="T46" fmla="*/ 430 w 527"/>
                  <a:gd name="T47" fmla="*/ 66 h 479"/>
                  <a:gd name="T48" fmla="*/ 265 w 527"/>
                  <a:gd name="T49"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7" h="479">
                    <a:moveTo>
                      <a:pt x="265" y="0"/>
                    </a:moveTo>
                    <a:cubicBezTo>
                      <a:pt x="202" y="0"/>
                      <a:pt x="139" y="25"/>
                      <a:pt x="92" y="74"/>
                    </a:cubicBezTo>
                    <a:cubicBezTo>
                      <a:pt x="0" y="170"/>
                      <a:pt x="4" y="322"/>
                      <a:pt x="100" y="413"/>
                    </a:cubicBezTo>
                    <a:cubicBezTo>
                      <a:pt x="146" y="457"/>
                      <a:pt x="206" y="479"/>
                      <a:pt x="265" y="479"/>
                    </a:cubicBezTo>
                    <a:cubicBezTo>
                      <a:pt x="312" y="479"/>
                      <a:pt x="359" y="465"/>
                      <a:pt x="399" y="438"/>
                    </a:cubicBezTo>
                    <a:cubicBezTo>
                      <a:pt x="471" y="459"/>
                      <a:pt x="471" y="459"/>
                      <a:pt x="471" y="459"/>
                    </a:cubicBezTo>
                    <a:cubicBezTo>
                      <a:pt x="471" y="458"/>
                      <a:pt x="471" y="458"/>
                      <a:pt x="471" y="458"/>
                    </a:cubicBezTo>
                    <a:cubicBezTo>
                      <a:pt x="399" y="437"/>
                      <a:pt x="399" y="437"/>
                      <a:pt x="399" y="437"/>
                    </a:cubicBezTo>
                    <a:cubicBezTo>
                      <a:pt x="358" y="464"/>
                      <a:pt x="312" y="478"/>
                      <a:pt x="265" y="478"/>
                    </a:cubicBezTo>
                    <a:cubicBezTo>
                      <a:pt x="206" y="478"/>
                      <a:pt x="147" y="456"/>
                      <a:pt x="101" y="412"/>
                    </a:cubicBezTo>
                    <a:cubicBezTo>
                      <a:pt x="5" y="322"/>
                      <a:pt x="1" y="170"/>
                      <a:pt x="92" y="75"/>
                    </a:cubicBezTo>
                    <a:cubicBezTo>
                      <a:pt x="139" y="26"/>
                      <a:pt x="202" y="1"/>
                      <a:pt x="265" y="1"/>
                    </a:cubicBezTo>
                    <a:cubicBezTo>
                      <a:pt x="324" y="1"/>
                      <a:pt x="383" y="23"/>
                      <a:pt x="430" y="66"/>
                    </a:cubicBezTo>
                    <a:cubicBezTo>
                      <a:pt x="512" y="144"/>
                      <a:pt x="526" y="266"/>
                      <a:pt x="471" y="360"/>
                    </a:cubicBezTo>
                    <a:cubicBezTo>
                      <a:pt x="499" y="436"/>
                      <a:pt x="499" y="436"/>
                      <a:pt x="499" y="436"/>
                    </a:cubicBezTo>
                    <a:cubicBezTo>
                      <a:pt x="505" y="452"/>
                      <a:pt x="499" y="462"/>
                      <a:pt x="486" y="462"/>
                    </a:cubicBezTo>
                    <a:cubicBezTo>
                      <a:pt x="483" y="462"/>
                      <a:pt x="480" y="461"/>
                      <a:pt x="477" y="460"/>
                    </a:cubicBezTo>
                    <a:cubicBezTo>
                      <a:pt x="476" y="460"/>
                      <a:pt x="476" y="460"/>
                      <a:pt x="476" y="460"/>
                    </a:cubicBezTo>
                    <a:cubicBezTo>
                      <a:pt x="476" y="460"/>
                      <a:pt x="476" y="460"/>
                      <a:pt x="476" y="460"/>
                    </a:cubicBezTo>
                    <a:cubicBezTo>
                      <a:pt x="477" y="461"/>
                      <a:pt x="477" y="461"/>
                      <a:pt x="477" y="461"/>
                    </a:cubicBezTo>
                    <a:cubicBezTo>
                      <a:pt x="481" y="462"/>
                      <a:pt x="484" y="462"/>
                      <a:pt x="487" y="462"/>
                    </a:cubicBezTo>
                    <a:cubicBezTo>
                      <a:pt x="500" y="462"/>
                      <a:pt x="505" y="452"/>
                      <a:pt x="500" y="437"/>
                    </a:cubicBezTo>
                    <a:cubicBezTo>
                      <a:pt x="472" y="360"/>
                      <a:pt x="472" y="360"/>
                      <a:pt x="472" y="360"/>
                    </a:cubicBezTo>
                    <a:cubicBezTo>
                      <a:pt x="527" y="266"/>
                      <a:pt x="512" y="144"/>
                      <a:pt x="430" y="66"/>
                    </a:cubicBezTo>
                    <a:cubicBezTo>
                      <a:pt x="384" y="22"/>
                      <a:pt x="324" y="0"/>
                      <a:pt x="26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71"/>
              <p:cNvSpPr/>
              <p:nvPr/>
            </p:nvSpPr>
            <p:spPr bwMode="auto">
              <a:xfrm>
                <a:off x="5559426" y="3400426"/>
                <a:ext cx="12700" cy="4763"/>
              </a:xfrm>
              <a:custGeom>
                <a:avLst/>
                <a:gdLst>
                  <a:gd name="T0" fmla="*/ 0 w 8"/>
                  <a:gd name="T1" fmla="*/ 0 h 3"/>
                  <a:gd name="T2" fmla="*/ 0 w 8"/>
                  <a:gd name="T3" fmla="*/ 2 h 3"/>
                  <a:gd name="T4" fmla="*/ 8 w 8"/>
                  <a:gd name="T5" fmla="*/ 3 h 3"/>
                  <a:gd name="T6" fmla="*/ 8 w 8"/>
                  <a:gd name="T7" fmla="*/ 3 h 3"/>
                  <a:gd name="T8" fmla="*/ 0 w 8"/>
                  <a:gd name="T9" fmla="*/ 0 h 3"/>
                </a:gdLst>
                <a:ahLst/>
                <a:cxnLst>
                  <a:cxn ang="0">
                    <a:pos x="T0" y="T1"/>
                  </a:cxn>
                  <a:cxn ang="0">
                    <a:pos x="T2" y="T3"/>
                  </a:cxn>
                  <a:cxn ang="0">
                    <a:pos x="T4" y="T5"/>
                  </a:cxn>
                  <a:cxn ang="0">
                    <a:pos x="T6" y="T7"/>
                  </a:cxn>
                  <a:cxn ang="0">
                    <a:pos x="T8" y="T9"/>
                  </a:cxn>
                </a:cxnLst>
                <a:rect l="0" t="0" r="r" b="b"/>
                <a:pathLst>
                  <a:path w="8" h="3">
                    <a:moveTo>
                      <a:pt x="0" y="0"/>
                    </a:moveTo>
                    <a:lnTo>
                      <a:pt x="0" y="2"/>
                    </a:lnTo>
                    <a:lnTo>
                      <a:pt x="8" y="3"/>
                    </a:lnTo>
                    <a:lnTo>
                      <a:pt x="8" y="3"/>
                    </a:lnTo>
                    <a:lnTo>
                      <a:pt x="0" y="0"/>
                    </a:lnTo>
                    <a:close/>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72"/>
              <p:cNvSpPr/>
              <p:nvPr/>
            </p:nvSpPr>
            <p:spPr bwMode="auto">
              <a:xfrm>
                <a:off x="5559426" y="3400426"/>
                <a:ext cx="12700" cy="4763"/>
              </a:xfrm>
              <a:custGeom>
                <a:avLst/>
                <a:gdLst>
                  <a:gd name="T0" fmla="*/ 0 w 8"/>
                  <a:gd name="T1" fmla="*/ 0 h 3"/>
                  <a:gd name="T2" fmla="*/ 0 w 8"/>
                  <a:gd name="T3" fmla="*/ 2 h 3"/>
                  <a:gd name="T4" fmla="*/ 8 w 8"/>
                  <a:gd name="T5" fmla="*/ 3 h 3"/>
                  <a:gd name="T6" fmla="*/ 8 w 8"/>
                  <a:gd name="T7" fmla="*/ 3 h 3"/>
                  <a:gd name="T8" fmla="*/ 0 w 8"/>
                  <a:gd name="T9" fmla="*/ 0 h 3"/>
                </a:gdLst>
                <a:ahLst/>
                <a:cxnLst>
                  <a:cxn ang="0">
                    <a:pos x="T0" y="T1"/>
                  </a:cxn>
                  <a:cxn ang="0">
                    <a:pos x="T2" y="T3"/>
                  </a:cxn>
                  <a:cxn ang="0">
                    <a:pos x="T4" y="T5"/>
                  </a:cxn>
                  <a:cxn ang="0">
                    <a:pos x="T6" y="T7"/>
                  </a:cxn>
                  <a:cxn ang="0">
                    <a:pos x="T8" y="T9"/>
                  </a:cxn>
                </a:cxnLst>
                <a:rect l="0" t="0" r="r" b="b"/>
                <a:pathLst>
                  <a:path w="8" h="3">
                    <a:moveTo>
                      <a:pt x="0" y="0"/>
                    </a:moveTo>
                    <a:lnTo>
                      <a:pt x="0" y="2"/>
                    </a:lnTo>
                    <a:lnTo>
                      <a:pt x="8" y="3"/>
                    </a:lnTo>
                    <a:lnTo>
                      <a:pt x="8"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73"/>
              <p:cNvSpPr/>
              <p:nvPr/>
            </p:nvSpPr>
            <p:spPr bwMode="auto">
              <a:xfrm>
                <a:off x="4433888" y="2306638"/>
                <a:ext cx="1257300" cy="1141413"/>
              </a:xfrm>
              <a:custGeom>
                <a:avLst/>
                <a:gdLst>
                  <a:gd name="T0" fmla="*/ 264 w 525"/>
                  <a:gd name="T1" fmla="*/ 0 h 477"/>
                  <a:gd name="T2" fmla="*/ 91 w 525"/>
                  <a:gd name="T3" fmla="*/ 74 h 477"/>
                  <a:gd name="T4" fmla="*/ 100 w 525"/>
                  <a:gd name="T5" fmla="*/ 411 h 477"/>
                  <a:gd name="T6" fmla="*/ 264 w 525"/>
                  <a:gd name="T7" fmla="*/ 477 h 477"/>
                  <a:gd name="T8" fmla="*/ 398 w 525"/>
                  <a:gd name="T9" fmla="*/ 436 h 477"/>
                  <a:gd name="T10" fmla="*/ 470 w 525"/>
                  <a:gd name="T11" fmla="*/ 457 h 477"/>
                  <a:gd name="T12" fmla="*/ 470 w 525"/>
                  <a:gd name="T13" fmla="*/ 457 h 477"/>
                  <a:gd name="T14" fmla="*/ 397 w 525"/>
                  <a:gd name="T15" fmla="*/ 436 h 477"/>
                  <a:gd name="T16" fmla="*/ 264 w 525"/>
                  <a:gd name="T17" fmla="*/ 476 h 477"/>
                  <a:gd name="T18" fmla="*/ 100 w 525"/>
                  <a:gd name="T19" fmla="*/ 411 h 477"/>
                  <a:gd name="T20" fmla="*/ 92 w 525"/>
                  <a:gd name="T21" fmla="*/ 74 h 477"/>
                  <a:gd name="T22" fmla="*/ 264 w 525"/>
                  <a:gd name="T23" fmla="*/ 0 h 477"/>
                  <a:gd name="T24" fmla="*/ 428 w 525"/>
                  <a:gd name="T25" fmla="*/ 66 h 477"/>
                  <a:gd name="T26" fmla="*/ 470 w 525"/>
                  <a:gd name="T27" fmla="*/ 358 h 477"/>
                  <a:gd name="T28" fmla="*/ 497 w 525"/>
                  <a:gd name="T29" fmla="*/ 435 h 477"/>
                  <a:gd name="T30" fmla="*/ 485 w 525"/>
                  <a:gd name="T31" fmla="*/ 460 h 477"/>
                  <a:gd name="T32" fmla="*/ 475 w 525"/>
                  <a:gd name="T33" fmla="*/ 458 h 477"/>
                  <a:gd name="T34" fmla="*/ 474 w 525"/>
                  <a:gd name="T35" fmla="*/ 458 h 477"/>
                  <a:gd name="T36" fmla="*/ 475 w 525"/>
                  <a:gd name="T37" fmla="*/ 459 h 477"/>
                  <a:gd name="T38" fmla="*/ 476 w 525"/>
                  <a:gd name="T39" fmla="*/ 459 h 477"/>
                  <a:gd name="T40" fmla="*/ 485 w 525"/>
                  <a:gd name="T41" fmla="*/ 461 h 477"/>
                  <a:gd name="T42" fmla="*/ 498 w 525"/>
                  <a:gd name="T43" fmla="*/ 435 h 477"/>
                  <a:gd name="T44" fmla="*/ 470 w 525"/>
                  <a:gd name="T45" fmla="*/ 359 h 477"/>
                  <a:gd name="T46" fmla="*/ 429 w 525"/>
                  <a:gd name="T47" fmla="*/ 65 h 477"/>
                  <a:gd name="T48" fmla="*/ 264 w 525"/>
                  <a:gd name="T49"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5" h="477">
                    <a:moveTo>
                      <a:pt x="264" y="0"/>
                    </a:moveTo>
                    <a:cubicBezTo>
                      <a:pt x="201" y="0"/>
                      <a:pt x="138" y="25"/>
                      <a:pt x="91" y="74"/>
                    </a:cubicBezTo>
                    <a:cubicBezTo>
                      <a:pt x="0" y="169"/>
                      <a:pt x="4" y="321"/>
                      <a:pt x="100" y="411"/>
                    </a:cubicBezTo>
                    <a:cubicBezTo>
                      <a:pt x="146" y="455"/>
                      <a:pt x="205" y="477"/>
                      <a:pt x="264" y="477"/>
                    </a:cubicBezTo>
                    <a:cubicBezTo>
                      <a:pt x="311" y="477"/>
                      <a:pt x="357" y="463"/>
                      <a:pt x="398" y="436"/>
                    </a:cubicBezTo>
                    <a:cubicBezTo>
                      <a:pt x="470" y="457"/>
                      <a:pt x="470" y="457"/>
                      <a:pt x="470" y="457"/>
                    </a:cubicBezTo>
                    <a:cubicBezTo>
                      <a:pt x="470" y="457"/>
                      <a:pt x="470" y="457"/>
                      <a:pt x="470" y="457"/>
                    </a:cubicBezTo>
                    <a:cubicBezTo>
                      <a:pt x="397" y="436"/>
                      <a:pt x="397" y="436"/>
                      <a:pt x="397" y="436"/>
                    </a:cubicBezTo>
                    <a:cubicBezTo>
                      <a:pt x="357" y="463"/>
                      <a:pt x="311" y="476"/>
                      <a:pt x="264" y="476"/>
                    </a:cubicBezTo>
                    <a:cubicBezTo>
                      <a:pt x="205" y="476"/>
                      <a:pt x="146" y="455"/>
                      <a:pt x="100" y="411"/>
                    </a:cubicBezTo>
                    <a:cubicBezTo>
                      <a:pt x="5" y="320"/>
                      <a:pt x="1" y="170"/>
                      <a:pt x="92" y="74"/>
                    </a:cubicBezTo>
                    <a:cubicBezTo>
                      <a:pt x="138" y="25"/>
                      <a:pt x="201" y="0"/>
                      <a:pt x="264" y="0"/>
                    </a:cubicBezTo>
                    <a:cubicBezTo>
                      <a:pt x="323" y="0"/>
                      <a:pt x="382" y="22"/>
                      <a:pt x="428" y="66"/>
                    </a:cubicBezTo>
                    <a:cubicBezTo>
                      <a:pt x="510" y="144"/>
                      <a:pt x="524" y="265"/>
                      <a:pt x="470" y="358"/>
                    </a:cubicBezTo>
                    <a:cubicBezTo>
                      <a:pt x="497" y="435"/>
                      <a:pt x="497" y="435"/>
                      <a:pt x="497" y="435"/>
                    </a:cubicBezTo>
                    <a:cubicBezTo>
                      <a:pt x="503" y="450"/>
                      <a:pt x="497" y="460"/>
                      <a:pt x="485" y="460"/>
                    </a:cubicBezTo>
                    <a:cubicBezTo>
                      <a:pt x="482" y="460"/>
                      <a:pt x="479" y="459"/>
                      <a:pt x="475" y="458"/>
                    </a:cubicBezTo>
                    <a:cubicBezTo>
                      <a:pt x="474" y="458"/>
                      <a:pt x="474" y="458"/>
                      <a:pt x="474" y="458"/>
                    </a:cubicBezTo>
                    <a:cubicBezTo>
                      <a:pt x="475" y="459"/>
                      <a:pt x="475" y="459"/>
                      <a:pt x="475" y="459"/>
                    </a:cubicBezTo>
                    <a:cubicBezTo>
                      <a:pt x="476" y="459"/>
                      <a:pt x="476" y="459"/>
                      <a:pt x="476" y="459"/>
                    </a:cubicBezTo>
                    <a:cubicBezTo>
                      <a:pt x="479" y="460"/>
                      <a:pt x="482" y="461"/>
                      <a:pt x="485" y="461"/>
                    </a:cubicBezTo>
                    <a:cubicBezTo>
                      <a:pt x="498" y="461"/>
                      <a:pt x="504" y="451"/>
                      <a:pt x="498" y="435"/>
                    </a:cubicBezTo>
                    <a:cubicBezTo>
                      <a:pt x="470" y="359"/>
                      <a:pt x="470" y="359"/>
                      <a:pt x="470" y="359"/>
                    </a:cubicBezTo>
                    <a:cubicBezTo>
                      <a:pt x="525" y="265"/>
                      <a:pt x="511" y="143"/>
                      <a:pt x="429" y="65"/>
                    </a:cubicBezTo>
                    <a:cubicBezTo>
                      <a:pt x="382" y="22"/>
                      <a:pt x="323" y="0"/>
                      <a:pt x="26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74"/>
              <p:cNvSpPr/>
              <p:nvPr/>
            </p:nvSpPr>
            <p:spPr bwMode="auto">
              <a:xfrm>
                <a:off x="5559426" y="3400426"/>
                <a:ext cx="12700" cy="4763"/>
              </a:xfrm>
              <a:custGeom>
                <a:avLst/>
                <a:gdLst>
                  <a:gd name="T0" fmla="*/ 0 w 8"/>
                  <a:gd name="T1" fmla="*/ 0 h 3"/>
                  <a:gd name="T2" fmla="*/ 0 w 8"/>
                  <a:gd name="T3" fmla="*/ 0 h 3"/>
                  <a:gd name="T4" fmla="*/ 8 w 8"/>
                  <a:gd name="T5" fmla="*/ 3 h 3"/>
                  <a:gd name="T6" fmla="*/ 6 w 8"/>
                  <a:gd name="T7" fmla="*/ 2 h 3"/>
                  <a:gd name="T8" fmla="*/ 0 w 8"/>
                  <a:gd name="T9" fmla="*/ 0 h 3"/>
                </a:gdLst>
                <a:ahLst/>
                <a:cxnLst>
                  <a:cxn ang="0">
                    <a:pos x="T0" y="T1"/>
                  </a:cxn>
                  <a:cxn ang="0">
                    <a:pos x="T2" y="T3"/>
                  </a:cxn>
                  <a:cxn ang="0">
                    <a:pos x="T4" y="T5"/>
                  </a:cxn>
                  <a:cxn ang="0">
                    <a:pos x="T6" y="T7"/>
                  </a:cxn>
                  <a:cxn ang="0">
                    <a:pos x="T8" y="T9"/>
                  </a:cxn>
                </a:cxnLst>
                <a:rect l="0" t="0" r="r" b="b"/>
                <a:pathLst>
                  <a:path w="8" h="3">
                    <a:moveTo>
                      <a:pt x="0" y="0"/>
                    </a:moveTo>
                    <a:lnTo>
                      <a:pt x="0" y="0"/>
                    </a:lnTo>
                    <a:lnTo>
                      <a:pt x="8" y="3"/>
                    </a:lnTo>
                    <a:lnTo>
                      <a:pt x="6" y="2"/>
                    </a:lnTo>
                    <a:lnTo>
                      <a:pt x="0" y="0"/>
                    </a:lnTo>
                    <a:close/>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5"/>
              <p:cNvSpPr/>
              <p:nvPr/>
            </p:nvSpPr>
            <p:spPr bwMode="auto">
              <a:xfrm>
                <a:off x="5559426" y="3400426"/>
                <a:ext cx="12700" cy="4763"/>
              </a:xfrm>
              <a:custGeom>
                <a:avLst/>
                <a:gdLst>
                  <a:gd name="T0" fmla="*/ 0 w 8"/>
                  <a:gd name="T1" fmla="*/ 0 h 3"/>
                  <a:gd name="T2" fmla="*/ 0 w 8"/>
                  <a:gd name="T3" fmla="*/ 0 h 3"/>
                  <a:gd name="T4" fmla="*/ 8 w 8"/>
                  <a:gd name="T5" fmla="*/ 3 h 3"/>
                  <a:gd name="T6" fmla="*/ 6 w 8"/>
                  <a:gd name="T7" fmla="*/ 2 h 3"/>
                  <a:gd name="T8" fmla="*/ 0 w 8"/>
                  <a:gd name="T9" fmla="*/ 0 h 3"/>
                </a:gdLst>
                <a:ahLst/>
                <a:cxnLst>
                  <a:cxn ang="0">
                    <a:pos x="T0" y="T1"/>
                  </a:cxn>
                  <a:cxn ang="0">
                    <a:pos x="T2" y="T3"/>
                  </a:cxn>
                  <a:cxn ang="0">
                    <a:pos x="T4" y="T5"/>
                  </a:cxn>
                  <a:cxn ang="0">
                    <a:pos x="T6" y="T7"/>
                  </a:cxn>
                  <a:cxn ang="0">
                    <a:pos x="T8" y="T9"/>
                  </a:cxn>
                </a:cxnLst>
                <a:rect l="0" t="0" r="r" b="b"/>
                <a:pathLst>
                  <a:path w="8" h="3">
                    <a:moveTo>
                      <a:pt x="0" y="0"/>
                    </a:moveTo>
                    <a:lnTo>
                      <a:pt x="0" y="0"/>
                    </a:lnTo>
                    <a:lnTo>
                      <a:pt x="8" y="3"/>
                    </a:lnTo>
                    <a:lnTo>
                      <a:pt x="6"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76"/>
              <p:cNvSpPr/>
              <p:nvPr/>
            </p:nvSpPr>
            <p:spPr bwMode="auto">
              <a:xfrm>
                <a:off x="4435476" y="2306638"/>
                <a:ext cx="1254125" cy="1139825"/>
              </a:xfrm>
              <a:custGeom>
                <a:avLst/>
                <a:gdLst>
                  <a:gd name="T0" fmla="*/ 263 w 523"/>
                  <a:gd name="T1" fmla="*/ 0 h 476"/>
                  <a:gd name="T2" fmla="*/ 91 w 523"/>
                  <a:gd name="T3" fmla="*/ 74 h 476"/>
                  <a:gd name="T4" fmla="*/ 99 w 523"/>
                  <a:gd name="T5" fmla="*/ 411 h 476"/>
                  <a:gd name="T6" fmla="*/ 263 w 523"/>
                  <a:gd name="T7" fmla="*/ 476 h 476"/>
                  <a:gd name="T8" fmla="*/ 396 w 523"/>
                  <a:gd name="T9" fmla="*/ 436 h 476"/>
                  <a:gd name="T10" fmla="*/ 469 w 523"/>
                  <a:gd name="T11" fmla="*/ 457 h 476"/>
                  <a:gd name="T12" fmla="*/ 468 w 523"/>
                  <a:gd name="T13" fmla="*/ 456 h 476"/>
                  <a:gd name="T14" fmla="*/ 396 w 523"/>
                  <a:gd name="T15" fmla="*/ 435 h 476"/>
                  <a:gd name="T16" fmla="*/ 263 w 523"/>
                  <a:gd name="T17" fmla="*/ 476 h 476"/>
                  <a:gd name="T18" fmla="*/ 100 w 523"/>
                  <a:gd name="T19" fmla="*/ 410 h 476"/>
                  <a:gd name="T20" fmla="*/ 91 w 523"/>
                  <a:gd name="T21" fmla="*/ 75 h 476"/>
                  <a:gd name="T22" fmla="*/ 263 w 523"/>
                  <a:gd name="T23" fmla="*/ 1 h 476"/>
                  <a:gd name="T24" fmla="*/ 427 w 523"/>
                  <a:gd name="T25" fmla="*/ 66 h 476"/>
                  <a:gd name="T26" fmla="*/ 468 w 523"/>
                  <a:gd name="T27" fmla="*/ 358 h 476"/>
                  <a:gd name="T28" fmla="*/ 496 w 523"/>
                  <a:gd name="T29" fmla="*/ 434 h 476"/>
                  <a:gd name="T30" fmla="*/ 483 w 523"/>
                  <a:gd name="T31" fmla="*/ 459 h 476"/>
                  <a:gd name="T32" fmla="*/ 474 w 523"/>
                  <a:gd name="T33" fmla="*/ 458 h 476"/>
                  <a:gd name="T34" fmla="*/ 473 w 523"/>
                  <a:gd name="T35" fmla="*/ 458 h 476"/>
                  <a:gd name="T36" fmla="*/ 473 w 523"/>
                  <a:gd name="T37" fmla="*/ 458 h 476"/>
                  <a:gd name="T38" fmla="*/ 474 w 523"/>
                  <a:gd name="T39" fmla="*/ 458 h 476"/>
                  <a:gd name="T40" fmla="*/ 484 w 523"/>
                  <a:gd name="T41" fmla="*/ 460 h 476"/>
                  <a:gd name="T42" fmla="*/ 496 w 523"/>
                  <a:gd name="T43" fmla="*/ 435 h 476"/>
                  <a:gd name="T44" fmla="*/ 469 w 523"/>
                  <a:gd name="T45" fmla="*/ 358 h 476"/>
                  <a:gd name="T46" fmla="*/ 427 w 523"/>
                  <a:gd name="T47" fmla="*/ 66 h 476"/>
                  <a:gd name="T48" fmla="*/ 263 w 523"/>
                  <a:gd name="T49"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3" h="476">
                    <a:moveTo>
                      <a:pt x="263" y="0"/>
                    </a:moveTo>
                    <a:cubicBezTo>
                      <a:pt x="200" y="0"/>
                      <a:pt x="137" y="25"/>
                      <a:pt x="91" y="74"/>
                    </a:cubicBezTo>
                    <a:cubicBezTo>
                      <a:pt x="0" y="170"/>
                      <a:pt x="4" y="320"/>
                      <a:pt x="99" y="411"/>
                    </a:cubicBezTo>
                    <a:cubicBezTo>
                      <a:pt x="145" y="455"/>
                      <a:pt x="204" y="476"/>
                      <a:pt x="263" y="476"/>
                    </a:cubicBezTo>
                    <a:cubicBezTo>
                      <a:pt x="310" y="476"/>
                      <a:pt x="356" y="463"/>
                      <a:pt x="396" y="436"/>
                    </a:cubicBezTo>
                    <a:cubicBezTo>
                      <a:pt x="469" y="457"/>
                      <a:pt x="469" y="457"/>
                      <a:pt x="469" y="457"/>
                    </a:cubicBezTo>
                    <a:cubicBezTo>
                      <a:pt x="468" y="456"/>
                      <a:pt x="468" y="456"/>
                      <a:pt x="468" y="456"/>
                    </a:cubicBezTo>
                    <a:cubicBezTo>
                      <a:pt x="396" y="435"/>
                      <a:pt x="396" y="435"/>
                      <a:pt x="396" y="435"/>
                    </a:cubicBezTo>
                    <a:cubicBezTo>
                      <a:pt x="356" y="462"/>
                      <a:pt x="309" y="476"/>
                      <a:pt x="263" y="476"/>
                    </a:cubicBezTo>
                    <a:cubicBezTo>
                      <a:pt x="204" y="476"/>
                      <a:pt x="145" y="454"/>
                      <a:pt x="100" y="410"/>
                    </a:cubicBezTo>
                    <a:cubicBezTo>
                      <a:pt x="5" y="320"/>
                      <a:pt x="1" y="170"/>
                      <a:pt x="91" y="75"/>
                    </a:cubicBezTo>
                    <a:cubicBezTo>
                      <a:pt x="138" y="26"/>
                      <a:pt x="200" y="1"/>
                      <a:pt x="263" y="1"/>
                    </a:cubicBezTo>
                    <a:cubicBezTo>
                      <a:pt x="322" y="1"/>
                      <a:pt x="381" y="23"/>
                      <a:pt x="427" y="66"/>
                    </a:cubicBezTo>
                    <a:cubicBezTo>
                      <a:pt x="508" y="144"/>
                      <a:pt x="522" y="265"/>
                      <a:pt x="468" y="358"/>
                    </a:cubicBezTo>
                    <a:cubicBezTo>
                      <a:pt x="496" y="434"/>
                      <a:pt x="496" y="434"/>
                      <a:pt x="496" y="434"/>
                    </a:cubicBezTo>
                    <a:cubicBezTo>
                      <a:pt x="501" y="449"/>
                      <a:pt x="496" y="459"/>
                      <a:pt x="483" y="459"/>
                    </a:cubicBezTo>
                    <a:cubicBezTo>
                      <a:pt x="480" y="459"/>
                      <a:pt x="477" y="459"/>
                      <a:pt x="474" y="458"/>
                    </a:cubicBezTo>
                    <a:cubicBezTo>
                      <a:pt x="473" y="458"/>
                      <a:pt x="473" y="458"/>
                      <a:pt x="473" y="458"/>
                    </a:cubicBezTo>
                    <a:cubicBezTo>
                      <a:pt x="473" y="458"/>
                      <a:pt x="473" y="458"/>
                      <a:pt x="473" y="458"/>
                    </a:cubicBezTo>
                    <a:cubicBezTo>
                      <a:pt x="474" y="458"/>
                      <a:pt x="474" y="458"/>
                      <a:pt x="474" y="458"/>
                    </a:cubicBezTo>
                    <a:cubicBezTo>
                      <a:pt x="478" y="459"/>
                      <a:pt x="481" y="460"/>
                      <a:pt x="484" y="460"/>
                    </a:cubicBezTo>
                    <a:cubicBezTo>
                      <a:pt x="496" y="460"/>
                      <a:pt x="502" y="450"/>
                      <a:pt x="496" y="435"/>
                    </a:cubicBezTo>
                    <a:cubicBezTo>
                      <a:pt x="469" y="358"/>
                      <a:pt x="469" y="358"/>
                      <a:pt x="469" y="358"/>
                    </a:cubicBezTo>
                    <a:cubicBezTo>
                      <a:pt x="523" y="265"/>
                      <a:pt x="509" y="144"/>
                      <a:pt x="427" y="66"/>
                    </a:cubicBezTo>
                    <a:cubicBezTo>
                      <a:pt x="381" y="22"/>
                      <a:pt x="322" y="0"/>
                      <a:pt x="26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7"/>
              <p:cNvSpPr/>
              <p:nvPr/>
            </p:nvSpPr>
            <p:spPr bwMode="auto">
              <a:xfrm>
                <a:off x="5557838" y="3398838"/>
                <a:ext cx="11113" cy="4763"/>
              </a:xfrm>
              <a:custGeom>
                <a:avLst/>
                <a:gdLst>
                  <a:gd name="T0" fmla="*/ 0 w 7"/>
                  <a:gd name="T1" fmla="*/ 0 h 3"/>
                  <a:gd name="T2" fmla="*/ 1 w 7"/>
                  <a:gd name="T3" fmla="*/ 1 h 3"/>
                  <a:gd name="T4" fmla="*/ 7 w 7"/>
                  <a:gd name="T5" fmla="*/ 3 h 3"/>
                  <a:gd name="T6" fmla="*/ 7 w 7"/>
                  <a:gd name="T7" fmla="*/ 3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1" y="1"/>
                    </a:lnTo>
                    <a:lnTo>
                      <a:pt x="7" y="3"/>
                    </a:lnTo>
                    <a:lnTo>
                      <a:pt x="7" y="3"/>
                    </a:lnTo>
                    <a:lnTo>
                      <a:pt x="0" y="0"/>
                    </a:lnTo>
                    <a:close/>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78"/>
              <p:cNvSpPr/>
              <p:nvPr/>
            </p:nvSpPr>
            <p:spPr bwMode="auto">
              <a:xfrm>
                <a:off x="5557838" y="3398838"/>
                <a:ext cx="11113" cy="4763"/>
              </a:xfrm>
              <a:custGeom>
                <a:avLst/>
                <a:gdLst>
                  <a:gd name="T0" fmla="*/ 0 w 7"/>
                  <a:gd name="T1" fmla="*/ 0 h 3"/>
                  <a:gd name="T2" fmla="*/ 1 w 7"/>
                  <a:gd name="T3" fmla="*/ 1 h 3"/>
                  <a:gd name="T4" fmla="*/ 7 w 7"/>
                  <a:gd name="T5" fmla="*/ 3 h 3"/>
                  <a:gd name="T6" fmla="*/ 7 w 7"/>
                  <a:gd name="T7" fmla="*/ 3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1" y="1"/>
                    </a:lnTo>
                    <a:lnTo>
                      <a:pt x="7" y="3"/>
                    </a:lnTo>
                    <a:lnTo>
                      <a:pt x="7"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79"/>
              <p:cNvSpPr/>
              <p:nvPr/>
            </p:nvSpPr>
            <p:spPr bwMode="auto">
              <a:xfrm>
                <a:off x="4438651" y="2308226"/>
                <a:ext cx="1247775" cy="1138238"/>
              </a:xfrm>
              <a:custGeom>
                <a:avLst/>
                <a:gdLst>
                  <a:gd name="T0" fmla="*/ 262 w 521"/>
                  <a:gd name="T1" fmla="*/ 0 h 475"/>
                  <a:gd name="T2" fmla="*/ 90 w 521"/>
                  <a:gd name="T3" fmla="*/ 74 h 475"/>
                  <a:gd name="T4" fmla="*/ 99 w 521"/>
                  <a:gd name="T5" fmla="*/ 409 h 475"/>
                  <a:gd name="T6" fmla="*/ 262 w 521"/>
                  <a:gd name="T7" fmla="*/ 475 h 475"/>
                  <a:gd name="T8" fmla="*/ 395 w 521"/>
                  <a:gd name="T9" fmla="*/ 434 h 475"/>
                  <a:gd name="T10" fmla="*/ 467 w 521"/>
                  <a:gd name="T11" fmla="*/ 455 h 475"/>
                  <a:gd name="T12" fmla="*/ 467 w 521"/>
                  <a:gd name="T13" fmla="*/ 455 h 475"/>
                  <a:gd name="T14" fmla="*/ 394 w 521"/>
                  <a:gd name="T15" fmla="*/ 434 h 475"/>
                  <a:gd name="T16" fmla="*/ 262 w 521"/>
                  <a:gd name="T17" fmla="*/ 474 h 475"/>
                  <a:gd name="T18" fmla="*/ 99 w 521"/>
                  <a:gd name="T19" fmla="*/ 409 h 475"/>
                  <a:gd name="T20" fmla="*/ 91 w 521"/>
                  <a:gd name="T21" fmla="*/ 74 h 475"/>
                  <a:gd name="T22" fmla="*/ 262 w 521"/>
                  <a:gd name="T23" fmla="*/ 1 h 475"/>
                  <a:gd name="T24" fmla="*/ 425 w 521"/>
                  <a:gd name="T25" fmla="*/ 66 h 475"/>
                  <a:gd name="T26" fmla="*/ 466 w 521"/>
                  <a:gd name="T27" fmla="*/ 357 h 475"/>
                  <a:gd name="T28" fmla="*/ 494 w 521"/>
                  <a:gd name="T29" fmla="*/ 432 h 475"/>
                  <a:gd name="T30" fmla="*/ 481 w 521"/>
                  <a:gd name="T31" fmla="*/ 458 h 475"/>
                  <a:gd name="T32" fmla="*/ 472 w 521"/>
                  <a:gd name="T33" fmla="*/ 456 h 475"/>
                  <a:gd name="T34" fmla="*/ 472 w 521"/>
                  <a:gd name="T35" fmla="*/ 457 h 475"/>
                  <a:gd name="T36" fmla="*/ 473 w 521"/>
                  <a:gd name="T37" fmla="*/ 457 h 475"/>
                  <a:gd name="T38" fmla="*/ 482 w 521"/>
                  <a:gd name="T39" fmla="*/ 458 h 475"/>
                  <a:gd name="T40" fmla="*/ 495 w 521"/>
                  <a:gd name="T41" fmla="*/ 433 h 475"/>
                  <a:gd name="T42" fmla="*/ 467 w 521"/>
                  <a:gd name="T43" fmla="*/ 357 h 475"/>
                  <a:gd name="T44" fmla="*/ 426 w 521"/>
                  <a:gd name="T45" fmla="*/ 65 h 475"/>
                  <a:gd name="T46" fmla="*/ 262 w 521"/>
                  <a:gd name="T47"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1" h="475">
                    <a:moveTo>
                      <a:pt x="262" y="0"/>
                    </a:moveTo>
                    <a:cubicBezTo>
                      <a:pt x="199" y="0"/>
                      <a:pt x="137" y="25"/>
                      <a:pt x="90" y="74"/>
                    </a:cubicBezTo>
                    <a:cubicBezTo>
                      <a:pt x="0" y="169"/>
                      <a:pt x="4" y="319"/>
                      <a:pt x="99" y="409"/>
                    </a:cubicBezTo>
                    <a:cubicBezTo>
                      <a:pt x="144" y="453"/>
                      <a:pt x="203" y="475"/>
                      <a:pt x="262" y="475"/>
                    </a:cubicBezTo>
                    <a:cubicBezTo>
                      <a:pt x="308" y="475"/>
                      <a:pt x="355" y="461"/>
                      <a:pt x="395" y="434"/>
                    </a:cubicBezTo>
                    <a:cubicBezTo>
                      <a:pt x="467" y="455"/>
                      <a:pt x="467" y="455"/>
                      <a:pt x="467" y="455"/>
                    </a:cubicBezTo>
                    <a:cubicBezTo>
                      <a:pt x="467" y="455"/>
                      <a:pt x="467" y="455"/>
                      <a:pt x="467" y="455"/>
                    </a:cubicBezTo>
                    <a:cubicBezTo>
                      <a:pt x="394" y="434"/>
                      <a:pt x="394" y="434"/>
                      <a:pt x="394" y="434"/>
                    </a:cubicBezTo>
                    <a:cubicBezTo>
                      <a:pt x="355" y="460"/>
                      <a:pt x="308" y="474"/>
                      <a:pt x="262" y="474"/>
                    </a:cubicBezTo>
                    <a:cubicBezTo>
                      <a:pt x="203" y="474"/>
                      <a:pt x="145" y="452"/>
                      <a:pt x="99" y="409"/>
                    </a:cubicBezTo>
                    <a:cubicBezTo>
                      <a:pt x="4" y="319"/>
                      <a:pt x="1" y="169"/>
                      <a:pt x="91" y="74"/>
                    </a:cubicBezTo>
                    <a:cubicBezTo>
                      <a:pt x="137" y="25"/>
                      <a:pt x="200" y="1"/>
                      <a:pt x="262" y="1"/>
                    </a:cubicBezTo>
                    <a:cubicBezTo>
                      <a:pt x="321" y="1"/>
                      <a:pt x="379" y="22"/>
                      <a:pt x="425" y="66"/>
                    </a:cubicBezTo>
                    <a:cubicBezTo>
                      <a:pt x="506" y="143"/>
                      <a:pt x="521" y="264"/>
                      <a:pt x="466" y="357"/>
                    </a:cubicBezTo>
                    <a:cubicBezTo>
                      <a:pt x="494" y="432"/>
                      <a:pt x="494" y="432"/>
                      <a:pt x="494" y="432"/>
                    </a:cubicBezTo>
                    <a:cubicBezTo>
                      <a:pt x="500" y="448"/>
                      <a:pt x="494" y="458"/>
                      <a:pt x="481" y="458"/>
                    </a:cubicBezTo>
                    <a:cubicBezTo>
                      <a:pt x="478" y="458"/>
                      <a:pt x="475" y="457"/>
                      <a:pt x="472" y="456"/>
                    </a:cubicBezTo>
                    <a:cubicBezTo>
                      <a:pt x="472" y="457"/>
                      <a:pt x="472" y="457"/>
                      <a:pt x="472" y="457"/>
                    </a:cubicBezTo>
                    <a:cubicBezTo>
                      <a:pt x="473" y="457"/>
                      <a:pt x="473" y="457"/>
                      <a:pt x="473" y="457"/>
                    </a:cubicBezTo>
                    <a:cubicBezTo>
                      <a:pt x="476" y="458"/>
                      <a:pt x="479" y="458"/>
                      <a:pt x="482" y="458"/>
                    </a:cubicBezTo>
                    <a:cubicBezTo>
                      <a:pt x="495" y="458"/>
                      <a:pt x="500" y="448"/>
                      <a:pt x="495" y="433"/>
                    </a:cubicBezTo>
                    <a:cubicBezTo>
                      <a:pt x="467" y="357"/>
                      <a:pt x="467" y="357"/>
                      <a:pt x="467" y="357"/>
                    </a:cubicBezTo>
                    <a:cubicBezTo>
                      <a:pt x="521" y="264"/>
                      <a:pt x="507" y="143"/>
                      <a:pt x="426" y="65"/>
                    </a:cubicBezTo>
                    <a:cubicBezTo>
                      <a:pt x="380" y="22"/>
                      <a:pt x="321" y="0"/>
                      <a:pt x="26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80"/>
              <p:cNvSpPr/>
              <p:nvPr/>
            </p:nvSpPr>
            <p:spPr bwMode="auto">
              <a:xfrm>
                <a:off x="5557838" y="3398838"/>
                <a:ext cx="11113" cy="4763"/>
              </a:xfrm>
              <a:custGeom>
                <a:avLst/>
                <a:gdLst>
                  <a:gd name="T0" fmla="*/ 0 w 5"/>
                  <a:gd name="T1" fmla="*/ 0 h 2"/>
                  <a:gd name="T2" fmla="*/ 0 w 5"/>
                  <a:gd name="T3" fmla="*/ 0 h 2"/>
                  <a:gd name="T4" fmla="*/ 5 w 5"/>
                  <a:gd name="T5" fmla="*/ 2 h 2"/>
                  <a:gd name="T6" fmla="*/ 5 w 5"/>
                  <a:gd name="T7" fmla="*/ 1 h 2"/>
                  <a:gd name="T8" fmla="*/ 5 w 5"/>
                  <a:gd name="T9" fmla="*/ 1 h 2"/>
                  <a:gd name="T10" fmla="*/ 0 w 5"/>
                  <a:gd name="T11" fmla="*/ 0 h 2"/>
                </a:gdLst>
                <a:ahLst/>
                <a:cxnLst>
                  <a:cxn ang="0">
                    <a:pos x="T0" y="T1"/>
                  </a:cxn>
                  <a:cxn ang="0">
                    <a:pos x="T2" y="T3"/>
                  </a:cxn>
                  <a:cxn ang="0">
                    <a:pos x="T4" y="T5"/>
                  </a:cxn>
                  <a:cxn ang="0">
                    <a:pos x="T6" y="T7"/>
                  </a:cxn>
                  <a:cxn ang="0">
                    <a:pos x="T8" y="T9"/>
                  </a:cxn>
                  <a:cxn ang="0">
                    <a:pos x="T10" y="T11"/>
                  </a:cxn>
                </a:cxnLst>
                <a:rect l="0" t="0" r="r" b="b"/>
                <a:pathLst>
                  <a:path w="5" h="2">
                    <a:moveTo>
                      <a:pt x="0" y="0"/>
                    </a:moveTo>
                    <a:cubicBezTo>
                      <a:pt x="0" y="0"/>
                      <a:pt x="0" y="0"/>
                      <a:pt x="0" y="0"/>
                    </a:cubicBezTo>
                    <a:cubicBezTo>
                      <a:pt x="5" y="2"/>
                      <a:pt x="5" y="2"/>
                      <a:pt x="5" y="2"/>
                    </a:cubicBezTo>
                    <a:cubicBezTo>
                      <a:pt x="5" y="1"/>
                      <a:pt x="5" y="1"/>
                      <a:pt x="5" y="1"/>
                    </a:cubicBezTo>
                    <a:cubicBezTo>
                      <a:pt x="5" y="1"/>
                      <a:pt x="5" y="1"/>
                      <a:pt x="5" y="1"/>
                    </a:cubicBezTo>
                    <a:cubicBezTo>
                      <a:pt x="0" y="0"/>
                      <a:pt x="0" y="0"/>
                      <a:pt x="0" y="0"/>
                    </a:cubicBezTo>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81"/>
              <p:cNvSpPr/>
              <p:nvPr/>
            </p:nvSpPr>
            <p:spPr bwMode="auto">
              <a:xfrm>
                <a:off x="4440238" y="2311401"/>
                <a:ext cx="1246188" cy="1131888"/>
              </a:xfrm>
              <a:custGeom>
                <a:avLst/>
                <a:gdLst>
                  <a:gd name="T0" fmla="*/ 261 w 520"/>
                  <a:gd name="T1" fmla="*/ 0 h 473"/>
                  <a:gd name="T2" fmla="*/ 90 w 520"/>
                  <a:gd name="T3" fmla="*/ 73 h 473"/>
                  <a:gd name="T4" fmla="*/ 98 w 520"/>
                  <a:gd name="T5" fmla="*/ 408 h 473"/>
                  <a:gd name="T6" fmla="*/ 261 w 520"/>
                  <a:gd name="T7" fmla="*/ 473 h 473"/>
                  <a:gd name="T8" fmla="*/ 393 w 520"/>
                  <a:gd name="T9" fmla="*/ 433 h 473"/>
                  <a:gd name="T10" fmla="*/ 466 w 520"/>
                  <a:gd name="T11" fmla="*/ 454 h 473"/>
                  <a:gd name="T12" fmla="*/ 466 w 520"/>
                  <a:gd name="T13" fmla="*/ 453 h 473"/>
                  <a:gd name="T14" fmla="*/ 393 w 520"/>
                  <a:gd name="T15" fmla="*/ 432 h 473"/>
                  <a:gd name="T16" fmla="*/ 261 w 520"/>
                  <a:gd name="T17" fmla="*/ 472 h 473"/>
                  <a:gd name="T18" fmla="*/ 98 w 520"/>
                  <a:gd name="T19" fmla="*/ 407 h 473"/>
                  <a:gd name="T20" fmla="*/ 90 w 520"/>
                  <a:gd name="T21" fmla="*/ 74 h 473"/>
                  <a:gd name="T22" fmla="*/ 261 w 520"/>
                  <a:gd name="T23" fmla="*/ 1 h 473"/>
                  <a:gd name="T24" fmla="*/ 424 w 520"/>
                  <a:gd name="T25" fmla="*/ 66 h 473"/>
                  <a:gd name="T26" fmla="*/ 465 w 520"/>
                  <a:gd name="T27" fmla="*/ 355 h 473"/>
                  <a:gd name="T28" fmla="*/ 492 w 520"/>
                  <a:gd name="T29" fmla="*/ 431 h 473"/>
                  <a:gd name="T30" fmla="*/ 480 w 520"/>
                  <a:gd name="T31" fmla="*/ 456 h 473"/>
                  <a:gd name="T32" fmla="*/ 471 w 520"/>
                  <a:gd name="T33" fmla="*/ 455 h 473"/>
                  <a:gd name="T34" fmla="*/ 471 w 520"/>
                  <a:gd name="T35" fmla="*/ 455 h 473"/>
                  <a:gd name="T36" fmla="*/ 480 w 520"/>
                  <a:gd name="T37" fmla="*/ 457 h 473"/>
                  <a:gd name="T38" fmla="*/ 493 w 520"/>
                  <a:gd name="T39" fmla="*/ 431 h 473"/>
                  <a:gd name="T40" fmla="*/ 465 w 520"/>
                  <a:gd name="T41" fmla="*/ 356 h 473"/>
                  <a:gd name="T42" fmla="*/ 424 w 520"/>
                  <a:gd name="T43" fmla="*/ 65 h 473"/>
                  <a:gd name="T44" fmla="*/ 261 w 520"/>
                  <a:gd name="T45"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473">
                    <a:moveTo>
                      <a:pt x="261" y="0"/>
                    </a:moveTo>
                    <a:cubicBezTo>
                      <a:pt x="199" y="0"/>
                      <a:pt x="136" y="24"/>
                      <a:pt x="90" y="73"/>
                    </a:cubicBezTo>
                    <a:cubicBezTo>
                      <a:pt x="0" y="168"/>
                      <a:pt x="3" y="318"/>
                      <a:pt x="98" y="408"/>
                    </a:cubicBezTo>
                    <a:cubicBezTo>
                      <a:pt x="144" y="451"/>
                      <a:pt x="202" y="473"/>
                      <a:pt x="261" y="473"/>
                    </a:cubicBezTo>
                    <a:cubicBezTo>
                      <a:pt x="307" y="473"/>
                      <a:pt x="354" y="459"/>
                      <a:pt x="393" y="433"/>
                    </a:cubicBezTo>
                    <a:cubicBezTo>
                      <a:pt x="466" y="454"/>
                      <a:pt x="466" y="454"/>
                      <a:pt x="466" y="454"/>
                    </a:cubicBezTo>
                    <a:cubicBezTo>
                      <a:pt x="466" y="453"/>
                      <a:pt x="466" y="453"/>
                      <a:pt x="466" y="453"/>
                    </a:cubicBezTo>
                    <a:cubicBezTo>
                      <a:pt x="393" y="432"/>
                      <a:pt x="393" y="432"/>
                      <a:pt x="393" y="432"/>
                    </a:cubicBezTo>
                    <a:cubicBezTo>
                      <a:pt x="353" y="459"/>
                      <a:pt x="307" y="472"/>
                      <a:pt x="261" y="472"/>
                    </a:cubicBezTo>
                    <a:cubicBezTo>
                      <a:pt x="203" y="472"/>
                      <a:pt x="144" y="451"/>
                      <a:pt x="98" y="407"/>
                    </a:cubicBezTo>
                    <a:cubicBezTo>
                      <a:pt x="4" y="318"/>
                      <a:pt x="0" y="168"/>
                      <a:pt x="90" y="74"/>
                    </a:cubicBezTo>
                    <a:cubicBezTo>
                      <a:pt x="137" y="25"/>
                      <a:pt x="199" y="1"/>
                      <a:pt x="261" y="1"/>
                    </a:cubicBezTo>
                    <a:cubicBezTo>
                      <a:pt x="320" y="1"/>
                      <a:pt x="378" y="22"/>
                      <a:pt x="424" y="66"/>
                    </a:cubicBezTo>
                    <a:cubicBezTo>
                      <a:pt x="505" y="142"/>
                      <a:pt x="519" y="263"/>
                      <a:pt x="465" y="355"/>
                    </a:cubicBezTo>
                    <a:cubicBezTo>
                      <a:pt x="492" y="431"/>
                      <a:pt x="492" y="431"/>
                      <a:pt x="492" y="431"/>
                    </a:cubicBezTo>
                    <a:cubicBezTo>
                      <a:pt x="498" y="446"/>
                      <a:pt x="492" y="456"/>
                      <a:pt x="480" y="456"/>
                    </a:cubicBezTo>
                    <a:cubicBezTo>
                      <a:pt x="477" y="456"/>
                      <a:pt x="474" y="456"/>
                      <a:pt x="471" y="455"/>
                    </a:cubicBezTo>
                    <a:cubicBezTo>
                      <a:pt x="471" y="455"/>
                      <a:pt x="471" y="455"/>
                      <a:pt x="471" y="455"/>
                    </a:cubicBezTo>
                    <a:cubicBezTo>
                      <a:pt x="474" y="456"/>
                      <a:pt x="477" y="457"/>
                      <a:pt x="480" y="457"/>
                    </a:cubicBezTo>
                    <a:cubicBezTo>
                      <a:pt x="493" y="457"/>
                      <a:pt x="499" y="447"/>
                      <a:pt x="493" y="431"/>
                    </a:cubicBezTo>
                    <a:cubicBezTo>
                      <a:pt x="465" y="356"/>
                      <a:pt x="465" y="356"/>
                      <a:pt x="465" y="356"/>
                    </a:cubicBezTo>
                    <a:cubicBezTo>
                      <a:pt x="520" y="263"/>
                      <a:pt x="505" y="142"/>
                      <a:pt x="424" y="65"/>
                    </a:cubicBezTo>
                    <a:cubicBezTo>
                      <a:pt x="378" y="21"/>
                      <a:pt x="320" y="0"/>
                      <a:pt x="26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82"/>
              <p:cNvSpPr/>
              <p:nvPr/>
            </p:nvSpPr>
            <p:spPr bwMode="auto">
              <a:xfrm>
                <a:off x="5557838" y="3395663"/>
                <a:ext cx="11113" cy="4763"/>
              </a:xfrm>
              <a:custGeom>
                <a:avLst/>
                <a:gdLst>
                  <a:gd name="T0" fmla="*/ 0 w 5"/>
                  <a:gd name="T1" fmla="*/ 0 h 2"/>
                  <a:gd name="T2" fmla="*/ 0 w 5"/>
                  <a:gd name="T3" fmla="*/ 1 h 2"/>
                  <a:gd name="T4" fmla="*/ 5 w 5"/>
                  <a:gd name="T5" fmla="*/ 2 h 2"/>
                  <a:gd name="T6" fmla="*/ 5 w 5"/>
                  <a:gd name="T7" fmla="*/ 2 h 2"/>
                  <a:gd name="T8" fmla="*/ 5 w 5"/>
                  <a:gd name="T9" fmla="*/ 2 h 2"/>
                  <a:gd name="T10" fmla="*/ 4 w 5"/>
                  <a:gd name="T11" fmla="*/ 1 h 2"/>
                  <a:gd name="T12" fmla="*/ 0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0" y="0"/>
                    </a:moveTo>
                    <a:cubicBezTo>
                      <a:pt x="0" y="1"/>
                      <a:pt x="0" y="1"/>
                      <a:pt x="0" y="1"/>
                    </a:cubicBezTo>
                    <a:cubicBezTo>
                      <a:pt x="5" y="2"/>
                      <a:pt x="5" y="2"/>
                      <a:pt x="5" y="2"/>
                    </a:cubicBezTo>
                    <a:cubicBezTo>
                      <a:pt x="5" y="2"/>
                      <a:pt x="5" y="2"/>
                      <a:pt x="5" y="2"/>
                    </a:cubicBezTo>
                    <a:cubicBezTo>
                      <a:pt x="5" y="2"/>
                      <a:pt x="5" y="2"/>
                      <a:pt x="5" y="2"/>
                    </a:cubicBezTo>
                    <a:cubicBezTo>
                      <a:pt x="5" y="2"/>
                      <a:pt x="4" y="2"/>
                      <a:pt x="4" y="1"/>
                    </a:cubicBezTo>
                    <a:cubicBezTo>
                      <a:pt x="0" y="0"/>
                      <a:pt x="0" y="0"/>
                      <a:pt x="0" y="0"/>
                    </a:cubicBezTo>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3"/>
              <p:cNvSpPr/>
              <p:nvPr/>
            </p:nvSpPr>
            <p:spPr bwMode="auto">
              <a:xfrm>
                <a:off x="4440238" y="2312988"/>
                <a:ext cx="1244600" cy="1128713"/>
              </a:xfrm>
              <a:custGeom>
                <a:avLst/>
                <a:gdLst>
                  <a:gd name="T0" fmla="*/ 261 w 519"/>
                  <a:gd name="T1" fmla="*/ 0 h 471"/>
                  <a:gd name="T2" fmla="*/ 90 w 519"/>
                  <a:gd name="T3" fmla="*/ 73 h 471"/>
                  <a:gd name="T4" fmla="*/ 98 w 519"/>
                  <a:gd name="T5" fmla="*/ 406 h 471"/>
                  <a:gd name="T6" fmla="*/ 261 w 519"/>
                  <a:gd name="T7" fmla="*/ 471 h 471"/>
                  <a:gd name="T8" fmla="*/ 393 w 519"/>
                  <a:gd name="T9" fmla="*/ 431 h 471"/>
                  <a:gd name="T10" fmla="*/ 466 w 519"/>
                  <a:gd name="T11" fmla="*/ 452 h 471"/>
                  <a:gd name="T12" fmla="*/ 466 w 519"/>
                  <a:gd name="T13" fmla="*/ 452 h 471"/>
                  <a:gd name="T14" fmla="*/ 393 w 519"/>
                  <a:gd name="T15" fmla="*/ 430 h 471"/>
                  <a:gd name="T16" fmla="*/ 261 w 519"/>
                  <a:gd name="T17" fmla="*/ 471 h 471"/>
                  <a:gd name="T18" fmla="*/ 99 w 519"/>
                  <a:gd name="T19" fmla="*/ 406 h 471"/>
                  <a:gd name="T20" fmla="*/ 91 w 519"/>
                  <a:gd name="T21" fmla="*/ 73 h 471"/>
                  <a:gd name="T22" fmla="*/ 261 w 519"/>
                  <a:gd name="T23" fmla="*/ 0 h 471"/>
                  <a:gd name="T24" fmla="*/ 423 w 519"/>
                  <a:gd name="T25" fmla="*/ 65 h 471"/>
                  <a:gd name="T26" fmla="*/ 464 w 519"/>
                  <a:gd name="T27" fmla="*/ 354 h 471"/>
                  <a:gd name="T28" fmla="*/ 492 w 519"/>
                  <a:gd name="T29" fmla="*/ 429 h 471"/>
                  <a:gd name="T30" fmla="*/ 479 w 519"/>
                  <a:gd name="T31" fmla="*/ 454 h 471"/>
                  <a:gd name="T32" fmla="*/ 471 w 519"/>
                  <a:gd name="T33" fmla="*/ 453 h 471"/>
                  <a:gd name="T34" fmla="*/ 471 w 519"/>
                  <a:gd name="T35" fmla="*/ 454 h 471"/>
                  <a:gd name="T36" fmla="*/ 480 w 519"/>
                  <a:gd name="T37" fmla="*/ 455 h 471"/>
                  <a:gd name="T38" fmla="*/ 492 w 519"/>
                  <a:gd name="T39" fmla="*/ 430 h 471"/>
                  <a:gd name="T40" fmla="*/ 465 w 519"/>
                  <a:gd name="T41" fmla="*/ 354 h 471"/>
                  <a:gd name="T42" fmla="*/ 424 w 519"/>
                  <a:gd name="T43" fmla="*/ 65 h 471"/>
                  <a:gd name="T44" fmla="*/ 261 w 519"/>
                  <a:gd name="T45"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9" h="471">
                    <a:moveTo>
                      <a:pt x="261" y="0"/>
                    </a:moveTo>
                    <a:cubicBezTo>
                      <a:pt x="199" y="0"/>
                      <a:pt x="137" y="24"/>
                      <a:pt x="90" y="73"/>
                    </a:cubicBezTo>
                    <a:cubicBezTo>
                      <a:pt x="0" y="167"/>
                      <a:pt x="4" y="317"/>
                      <a:pt x="98" y="406"/>
                    </a:cubicBezTo>
                    <a:cubicBezTo>
                      <a:pt x="144" y="450"/>
                      <a:pt x="203" y="471"/>
                      <a:pt x="261" y="471"/>
                    </a:cubicBezTo>
                    <a:cubicBezTo>
                      <a:pt x="307" y="471"/>
                      <a:pt x="353" y="458"/>
                      <a:pt x="393" y="431"/>
                    </a:cubicBezTo>
                    <a:cubicBezTo>
                      <a:pt x="466" y="452"/>
                      <a:pt x="466" y="452"/>
                      <a:pt x="466" y="452"/>
                    </a:cubicBezTo>
                    <a:cubicBezTo>
                      <a:pt x="466" y="452"/>
                      <a:pt x="466" y="452"/>
                      <a:pt x="466" y="452"/>
                    </a:cubicBezTo>
                    <a:cubicBezTo>
                      <a:pt x="393" y="430"/>
                      <a:pt x="393" y="430"/>
                      <a:pt x="393" y="430"/>
                    </a:cubicBezTo>
                    <a:cubicBezTo>
                      <a:pt x="353" y="457"/>
                      <a:pt x="307" y="471"/>
                      <a:pt x="261" y="471"/>
                    </a:cubicBezTo>
                    <a:cubicBezTo>
                      <a:pt x="203" y="471"/>
                      <a:pt x="145" y="449"/>
                      <a:pt x="99" y="406"/>
                    </a:cubicBezTo>
                    <a:cubicBezTo>
                      <a:pt x="5" y="316"/>
                      <a:pt x="1" y="167"/>
                      <a:pt x="91" y="73"/>
                    </a:cubicBezTo>
                    <a:cubicBezTo>
                      <a:pt x="137" y="25"/>
                      <a:pt x="199" y="0"/>
                      <a:pt x="261" y="0"/>
                    </a:cubicBezTo>
                    <a:cubicBezTo>
                      <a:pt x="319" y="0"/>
                      <a:pt x="378" y="22"/>
                      <a:pt x="423" y="65"/>
                    </a:cubicBezTo>
                    <a:cubicBezTo>
                      <a:pt x="504" y="142"/>
                      <a:pt x="518" y="262"/>
                      <a:pt x="464" y="354"/>
                    </a:cubicBezTo>
                    <a:cubicBezTo>
                      <a:pt x="492" y="429"/>
                      <a:pt x="492" y="429"/>
                      <a:pt x="492" y="429"/>
                    </a:cubicBezTo>
                    <a:cubicBezTo>
                      <a:pt x="497" y="444"/>
                      <a:pt x="492" y="454"/>
                      <a:pt x="479" y="454"/>
                    </a:cubicBezTo>
                    <a:cubicBezTo>
                      <a:pt x="476" y="454"/>
                      <a:pt x="474" y="454"/>
                      <a:pt x="471" y="453"/>
                    </a:cubicBezTo>
                    <a:cubicBezTo>
                      <a:pt x="471" y="454"/>
                      <a:pt x="471" y="454"/>
                      <a:pt x="471" y="454"/>
                    </a:cubicBezTo>
                    <a:cubicBezTo>
                      <a:pt x="474" y="455"/>
                      <a:pt x="477" y="455"/>
                      <a:pt x="480" y="455"/>
                    </a:cubicBezTo>
                    <a:cubicBezTo>
                      <a:pt x="492" y="455"/>
                      <a:pt x="498" y="445"/>
                      <a:pt x="492" y="430"/>
                    </a:cubicBezTo>
                    <a:cubicBezTo>
                      <a:pt x="465" y="354"/>
                      <a:pt x="465" y="354"/>
                      <a:pt x="465" y="354"/>
                    </a:cubicBezTo>
                    <a:cubicBezTo>
                      <a:pt x="519" y="262"/>
                      <a:pt x="505" y="141"/>
                      <a:pt x="424" y="65"/>
                    </a:cubicBezTo>
                    <a:cubicBezTo>
                      <a:pt x="378" y="21"/>
                      <a:pt x="320" y="0"/>
                      <a:pt x="26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84"/>
              <p:cNvSpPr/>
              <p:nvPr/>
            </p:nvSpPr>
            <p:spPr bwMode="auto">
              <a:xfrm>
                <a:off x="5557838" y="3395663"/>
                <a:ext cx="11113" cy="4763"/>
              </a:xfrm>
              <a:custGeom>
                <a:avLst/>
                <a:gdLst>
                  <a:gd name="T0" fmla="*/ 0 w 5"/>
                  <a:gd name="T1" fmla="*/ 0 h 2"/>
                  <a:gd name="T2" fmla="*/ 0 w 5"/>
                  <a:gd name="T3" fmla="*/ 0 h 2"/>
                  <a:gd name="T4" fmla="*/ 4 w 5"/>
                  <a:gd name="T5" fmla="*/ 1 h 2"/>
                  <a:gd name="T6" fmla="*/ 5 w 5"/>
                  <a:gd name="T7" fmla="*/ 2 h 2"/>
                  <a:gd name="T8" fmla="*/ 5 w 5"/>
                  <a:gd name="T9" fmla="*/ 1 h 2"/>
                  <a:gd name="T10" fmla="*/ 4 w 5"/>
                  <a:gd name="T11" fmla="*/ 1 h 2"/>
                  <a:gd name="T12" fmla="*/ 0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0" y="0"/>
                    </a:moveTo>
                    <a:cubicBezTo>
                      <a:pt x="0" y="0"/>
                      <a:pt x="0" y="0"/>
                      <a:pt x="0" y="0"/>
                    </a:cubicBezTo>
                    <a:cubicBezTo>
                      <a:pt x="4" y="1"/>
                      <a:pt x="4" y="1"/>
                      <a:pt x="4" y="1"/>
                    </a:cubicBezTo>
                    <a:cubicBezTo>
                      <a:pt x="4" y="2"/>
                      <a:pt x="5" y="2"/>
                      <a:pt x="5" y="2"/>
                    </a:cubicBezTo>
                    <a:cubicBezTo>
                      <a:pt x="5" y="1"/>
                      <a:pt x="5" y="1"/>
                      <a:pt x="5" y="1"/>
                    </a:cubicBezTo>
                    <a:cubicBezTo>
                      <a:pt x="4" y="1"/>
                      <a:pt x="4" y="1"/>
                      <a:pt x="4" y="1"/>
                    </a:cubicBezTo>
                    <a:cubicBezTo>
                      <a:pt x="0" y="0"/>
                      <a:pt x="0" y="0"/>
                      <a:pt x="0" y="0"/>
                    </a:cubicBezTo>
                  </a:path>
                </a:pathLst>
              </a:custGeom>
              <a:solidFill>
                <a:srgbClr val="363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85"/>
              <p:cNvSpPr/>
              <p:nvPr/>
            </p:nvSpPr>
            <p:spPr bwMode="auto">
              <a:xfrm>
                <a:off x="4443413" y="2312988"/>
                <a:ext cx="1238250" cy="1128713"/>
              </a:xfrm>
              <a:custGeom>
                <a:avLst/>
                <a:gdLst>
                  <a:gd name="T0" fmla="*/ 260 w 517"/>
                  <a:gd name="T1" fmla="*/ 0 h 471"/>
                  <a:gd name="T2" fmla="*/ 90 w 517"/>
                  <a:gd name="T3" fmla="*/ 73 h 471"/>
                  <a:gd name="T4" fmla="*/ 98 w 517"/>
                  <a:gd name="T5" fmla="*/ 406 h 471"/>
                  <a:gd name="T6" fmla="*/ 260 w 517"/>
                  <a:gd name="T7" fmla="*/ 471 h 471"/>
                  <a:gd name="T8" fmla="*/ 392 w 517"/>
                  <a:gd name="T9" fmla="*/ 430 h 471"/>
                  <a:gd name="T10" fmla="*/ 465 w 517"/>
                  <a:gd name="T11" fmla="*/ 452 h 471"/>
                  <a:gd name="T12" fmla="*/ 465 w 517"/>
                  <a:gd name="T13" fmla="*/ 451 h 471"/>
                  <a:gd name="T14" fmla="*/ 391 w 517"/>
                  <a:gd name="T15" fmla="*/ 430 h 471"/>
                  <a:gd name="T16" fmla="*/ 260 w 517"/>
                  <a:gd name="T17" fmla="*/ 470 h 471"/>
                  <a:gd name="T18" fmla="*/ 98 w 517"/>
                  <a:gd name="T19" fmla="*/ 405 h 471"/>
                  <a:gd name="T20" fmla="*/ 90 w 517"/>
                  <a:gd name="T21" fmla="*/ 74 h 471"/>
                  <a:gd name="T22" fmla="*/ 260 w 517"/>
                  <a:gd name="T23" fmla="*/ 1 h 471"/>
                  <a:gd name="T24" fmla="*/ 422 w 517"/>
                  <a:gd name="T25" fmla="*/ 66 h 471"/>
                  <a:gd name="T26" fmla="*/ 463 w 517"/>
                  <a:gd name="T27" fmla="*/ 354 h 471"/>
                  <a:gd name="T28" fmla="*/ 490 w 517"/>
                  <a:gd name="T29" fmla="*/ 429 h 471"/>
                  <a:gd name="T30" fmla="*/ 477 w 517"/>
                  <a:gd name="T31" fmla="*/ 454 h 471"/>
                  <a:gd name="T32" fmla="*/ 469 w 517"/>
                  <a:gd name="T33" fmla="*/ 453 h 471"/>
                  <a:gd name="T34" fmla="*/ 470 w 517"/>
                  <a:gd name="T35" fmla="*/ 453 h 471"/>
                  <a:gd name="T36" fmla="*/ 478 w 517"/>
                  <a:gd name="T37" fmla="*/ 454 h 471"/>
                  <a:gd name="T38" fmla="*/ 491 w 517"/>
                  <a:gd name="T39" fmla="*/ 429 h 471"/>
                  <a:gd name="T40" fmla="*/ 463 w 517"/>
                  <a:gd name="T41" fmla="*/ 354 h 471"/>
                  <a:gd name="T42" fmla="*/ 422 w 517"/>
                  <a:gd name="T43" fmla="*/ 65 h 471"/>
                  <a:gd name="T44" fmla="*/ 260 w 517"/>
                  <a:gd name="T45"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7" h="471">
                    <a:moveTo>
                      <a:pt x="260" y="0"/>
                    </a:moveTo>
                    <a:cubicBezTo>
                      <a:pt x="198" y="0"/>
                      <a:pt x="136" y="25"/>
                      <a:pt x="90" y="73"/>
                    </a:cubicBezTo>
                    <a:cubicBezTo>
                      <a:pt x="0" y="167"/>
                      <a:pt x="4" y="316"/>
                      <a:pt x="98" y="406"/>
                    </a:cubicBezTo>
                    <a:cubicBezTo>
                      <a:pt x="144" y="449"/>
                      <a:pt x="202" y="471"/>
                      <a:pt x="260" y="471"/>
                    </a:cubicBezTo>
                    <a:cubicBezTo>
                      <a:pt x="306" y="471"/>
                      <a:pt x="352" y="457"/>
                      <a:pt x="392" y="430"/>
                    </a:cubicBezTo>
                    <a:cubicBezTo>
                      <a:pt x="465" y="452"/>
                      <a:pt x="465" y="452"/>
                      <a:pt x="465" y="452"/>
                    </a:cubicBezTo>
                    <a:cubicBezTo>
                      <a:pt x="465" y="451"/>
                      <a:pt x="465" y="451"/>
                      <a:pt x="465" y="451"/>
                    </a:cubicBezTo>
                    <a:cubicBezTo>
                      <a:pt x="391" y="430"/>
                      <a:pt x="391" y="430"/>
                      <a:pt x="391" y="430"/>
                    </a:cubicBezTo>
                    <a:cubicBezTo>
                      <a:pt x="352" y="456"/>
                      <a:pt x="306" y="470"/>
                      <a:pt x="260" y="470"/>
                    </a:cubicBezTo>
                    <a:cubicBezTo>
                      <a:pt x="202" y="470"/>
                      <a:pt x="144" y="448"/>
                      <a:pt x="98" y="405"/>
                    </a:cubicBezTo>
                    <a:cubicBezTo>
                      <a:pt x="5" y="316"/>
                      <a:pt x="1" y="168"/>
                      <a:pt x="90" y="74"/>
                    </a:cubicBezTo>
                    <a:cubicBezTo>
                      <a:pt x="136" y="25"/>
                      <a:pt x="198" y="1"/>
                      <a:pt x="260" y="1"/>
                    </a:cubicBezTo>
                    <a:cubicBezTo>
                      <a:pt x="318" y="1"/>
                      <a:pt x="376" y="22"/>
                      <a:pt x="422" y="66"/>
                    </a:cubicBezTo>
                    <a:cubicBezTo>
                      <a:pt x="502" y="142"/>
                      <a:pt x="516" y="262"/>
                      <a:pt x="463" y="354"/>
                    </a:cubicBezTo>
                    <a:cubicBezTo>
                      <a:pt x="490" y="429"/>
                      <a:pt x="490" y="429"/>
                      <a:pt x="490" y="429"/>
                    </a:cubicBezTo>
                    <a:cubicBezTo>
                      <a:pt x="495" y="444"/>
                      <a:pt x="490" y="454"/>
                      <a:pt x="477" y="454"/>
                    </a:cubicBezTo>
                    <a:cubicBezTo>
                      <a:pt x="475" y="454"/>
                      <a:pt x="472" y="453"/>
                      <a:pt x="469" y="453"/>
                    </a:cubicBezTo>
                    <a:cubicBezTo>
                      <a:pt x="470" y="453"/>
                      <a:pt x="470" y="453"/>
                      <a:pt x="470" y="453"/>
                    </a:cubicBezTo>
                    <a:cubicBezTo>
                      <a:pt x="473" y="454"/>
                      <a:pt x="475" y="454"/>
                      <a:pt x="478" y="454"/>
                    </a:cubicBezTo>
                    <a:cubicBezTo>
                      <a:pt x="491" y="454"/>
                      <a:pt x="496" y="444"/>
                      <a:pt x="491" y="429"/>
                    </a:cubicBezTo>
                    <a:cubicBezTo>
                      <a:pt x="463" y="354"/>
                      <a:pt x="463" y="354"/>
                      <a:pt x="463" y="354"/>
                    </a:cubicBezTo>
                    <a:cubicBezTo>
                      <a:pt x="517" y="262"/>
                      <a:pt x="503" y="142"/>
                      <a:pt x="422" y="65"/>
                    </a:cubicBezTo>
                    <a:cubicBezTo>
                      <a:pt x="377" y="22"/>
                      <a:pt x="318" y="0"/>
                      <a:pt x="26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86"/>
              <p:cNvSpPr/>
              <p:nvPr/>
            </p:nvSpPr>
            <p:spPr bwMode="auto">
              <a:xfrm>
                <a:off x="5557838" y="3394076"/>
                <a:ext cx="11113" cy="4763"/>
              </a:xfrm>
              <a:custGeom>
                <a:avLst/>
                <a:gdLst>
                  <a:gd name="T0" fmla="*/ 0 w 5"/>
                  <a:gd name="T1" fmla="*/ 0 h 2"/>
                  <a:gd name="T2" fmla="*/ 0 w 5"/>
                  <a:gd name="T3" fmla="*/ 1 h 2"/>
                  <a:gd name="T4" fmla="*/ 4 w 5"/>
                  <a:gd name="T5" fmla="*/ 2 h 2"/>
                  <a:gd name="T6" fmla="*/ 5 w 5"/>
                  <a:gd name="T7" fmla="*/ 2 h 2"/>
                  <a:gd name="T8" fmla="*/ 4 w 5"/>
                  <a:gd name="T9" fmla="*/ 2 h 2"/>
                  <a:gd name="T10" fmla="*/ 3 w 5"/>
                  <a:gd name="T11" fmla="*/ 1 h 2"/>
                  <a:gd name="T12" fmla="*/ 0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0" y="0"/>
                    </a:moveTo>
                    <a:cubicBezTo>
                      <a:pt x="0" y="1"/>
                      <a:pt x="0" y="1"/>
                      <a:pt x="0" y="1"/>
                    </a:cubicBezTo>
                    <a:cubicBezTo>
                      <a:pt x="4" y="2"/>
                      <a:pt x="4" y="2"/>
                      <a:pt x="4" y="2"/>
                    </a:cubicBezTo>
                    <a:cubicBezTo>
                      <a:pt x="4" y="2"/>
                      <a:pt x="4" y="2"/>
                      <a:pt x="5" y="2"/>
                    </a:cubicBezTo>
                    <a:cubicBezTo>
                      <a:pt x="4" y="2"/>
                      <a:pt x="4" y="2"/>
                      <a:pt x="4" y="2"/>
                    </a:cubicBezTo>
                    <a:cubicBezTo>
                      <a:pt x="4" y="1"/>
                      <a:pt x="3" y="1"/>
                      <a:pt x="3" y="1"/>
                    </a:cubicBezTo>
                    <a:cubicBezTo>
                      <a:pt x="0" y="0"/>
                      <a:pt x="0" y="0"/>
                      <a:pt x="0" y="0"/>
                    </a:cubicBezTo>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87"/>
              <p:cNvSpPr/>
              <p:nvPr/>
            </p:nvSpPr>
            <p:spPr bwMode="auto">
              <a:xfrm>
                <a:off x="4445001" y="2316163"/>
                <a:ext cx="1235075" cy="1122363"/>
              </a:xfrm>
              <a:custGeom>
                <a:avLst/>
                <a:gdLst>
                  <a:gd name="T0" fmla="*/ 259 w 515"/>
                  <a:gd name="T1" fmla="*/ 0 h 469"/>
                  <a:gd name="T2" fmla="*/ 89 w 515"/>
                  <a:gd name="T3" fmla="*/ 73 h 469"/>
                  <a:gd name="T4" fmla="*/ 97 w 515"/>
                  <a:gd name="T5" fmla="*/ 404 h 469"/>
                  <a:gd name="T6" fmla="*/ 259 w 515"/>
                  <a:gd name="T7" fmla="*/ 469 h 469"/>
                  <a:gd name="T8" fmla="*/ 390 w 515"/>
                  <a:gd name="T9" fmla="*/ 429 h 469"/>
                  <a:gd name="T10" fmla="*/ 464 w 515"/>
                  <a:gd name="T11" fmla="*/ 450 h 469"/>
                  <a:gd name="T12" fmla="*/ 463 w 515"/>
                  <a:gd name="T13" fmla="*/ 450 h 469"/>
                  <a:gd name="T14" fmla="*/ 390 w 515"/>
                  <a:gd name="T15" fmla="*/ 428 h 469"/>
                  <a:gd name="T16" fmla="*/ 259 w 515"/>
                  <a:gd name="T17" fmla="*/ 468 h 469"/>
                  <a:gd name="T18" fmla="*/ 98 w 515"/>
                  <a:gd name="T19" fmla="*/ 404 h 469"/>
                  <a:gd name="T20" fmla="*/ 90 w 515"/>
                  <a:gd name="T21" fmla="*/ 73 h 469"/>
                  <a:gd name="T22" fmla="*/ 259 w 515"/>
                  <a:gd name="T23" fmla="*/ 1 h 469"/>
                  <a:gd name="T24" fmla="*/ 420 w 515"/>
                  <a:gd name="T25" fmla="*/ 65 h 469"/>
                  <a:gd name="T26" fmla="*/ 461 w 515"/>
                  <a:gd name="T27" fmla="*/ 352 h 469"/>
                  <a:gd name="T28" fmla="*/ 488 w 515"/>
                  <a:gd name="T29" fmla="*/ 427 h 469"/>
                  <a:gd name="T30" fmla="*/ 476 w 515"/>
                  <a:gd name="T31" fmla="*/ 452 h 469"/>
                  <a:gd name="T32" fmla="*/ 468 w 515"/>
                  <a:gd name="T33" fmla="*/ 451 h 469"/>
                  <a:gd name="T34" fmla="*/ 468 w 515"/>
                  <a:gd name="T35" fmla="*/ 452 h 469"/>
                  <a:gd name="T36" fmla="*/ 476 w 515"/>
                  <a:gd name="T37" fmla="*/ 453 h 469"/>
                  <a:gd name="T38" fmla="*/ 489 w 515"/>
                  <a:gd name="T39" fmla="*/ 428 h 469"/>
                  <a:gd name="T40" fmla="*/ 462 w 515"/>
                  <a:gd name="T41" fmla="*/ 353 h 469"/>
                  <a:gd name="T42" fmla="*/ 421 w 515"/>
                  <a:gd name="T43" fmla="*/ 65 h 469"/>
                  <a:gd name="T44" fmla="*/ 259 w 515"/>
                  <a:gd name="T45"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5" h="469">
                    <a:moveTo>
                      <a:pt x="259" y="0"/>
                    </a:moveTo>
                    <a:cubicBezTo>
                      <a:pt x="197" y="0"/>
                      <a:pt x="135" y="24"/>
                      <a:pt x="89" y="73"/>
                    </a:cubicBezTo>
                    <a:cubicBezTo>
                      <a:pt x="0" y="167"/>
                      <a:pt x="4" y="315"/>
                      <a:pt x="97" y="404"/>
                    </a:cubicBezTo>
                    <a:cubicBezTo>
                      <a:pt x="143" y="447"/>
                      <a:pt x="201" y="469"/>
                      <a:pt x="259" y="469"/>
                    </a:cubicBezTo>
                    <a:cubicBezTo>
                      <a:pt x="305" y="469"/>
                      <a:pt x="351" y="455"/>
                      <a:pt x="390" y="429"/>
                    </a:cubicBezTo>
                    <a:cubicBezTo>
                      <a:pt x="464" y="450"/>
                      <a:pt x="464" y="450"/>
                      <a:pt x="464" y="450"/>
                    </a:cubicBezTo>
                    <a:cubicBezTo>
                      <a:pt x="463" y="450"/>
                      <a:pt x="463" y="450"/>
                      <a:pt x="463" y="450"/>
                    </a:cubicBezTo>
                    <a:cubicBezTo>
                      <a:pt x="390" y="428"/>
                      <a:pt x="390" y="428"/>
                      <a:pt x="390" y="428"/>
                    </a:cubicBezTo>
                    <a:cubicBezTo>
                      <a:pt x="351" y="455"/>
                      <a:pt x="305" y="468"/>
                      <a:pt x="259" y="468"/>
                    </a:cubicBezTo>
                    <a:cubicBezTo>
                      <a:pt x="201" y="468"/>
                      <a:pt x="143" y="447"/>
                      <a:pt x="98" y="404"/>
                    </a:cubicBezTo>
                    <a:cubicBezTo>
                      <a:pt x="5" y="315"/>
                      <a:pt x="1" y="167"/>
                      <a:pt x="90" y="73"/>
                    </a:cubicBezTo>
                    <a:cubicBezTo>
                      <a:pt x="136" y="25"/>
                      <a:pt x="197" y="1"/>
                      <a:pt x="259" y="1"/>
                    </a:cubicBezTo>
                    <a:cubicBezTo>
                      <a:pt x="317" y="1"/>
                      <a:pt x="375" y="22"/>
                      <a:pt x="420" y="65"/>
                    </a:cubicBezTo>
                    <a:cubicBezTo>
                      <a:pt x="500" y="141"/>
                      <a:pt x="515" y="261"/>
                      <a:pt x="461" y="352"/>
                    </a:cubicBezTo>
                    <a:cubicBezTo>
                      <a:pt x="488" y="427"/>
                      <a:pt x="488" y="427"/>
                      <a:pt x="488" y="427"/>
                    </a:cubicBezTo>
                    <a:cubicBezTo>
                      <a:pt x="494" y="442"/>
                      <a:pt x="488" y="452"/>
                      <a:pt x="476" y="452"/>
                    </a:cubicBezTo>
                    <a:cubicBezTo>
                      <a:pt x="473" y="452"/>
                      <a:pt x="471" y="452"/>
                      <a:pt x="468" y="451"/>
                    </a:cubicBezTo>
                    <a:cubicBezTo>
                      <a:pt x="468" y="452"/>
                      <a:pt x="468" y="452"/>
                      <a:pt x="468" y="452"/>
                    </a:cubicBezTo>
                    <a:cubicBezTo>
                      <a:pt x="471" y="452"/>
                      <a:pt x="474" y="453"/>
                      <a:pt x="476" y="453"/>
                    </a:cubicBezTo>
                    <a:cubicBezTo>
                      <a:pt x="489" y="453"/>
                      <a:pt x="494" y="443"/>
                      <a:pt x="489" y="428"/>
                    </a:cubicBezTo>
                    <a:cubicBezTo>
                      <a:pt x="462" y="353"/>
                      <a:pt x="462" y="353"/>
                      <a:pt x="462" y="353"/>
                    </a:cubicBezTo>
                    <a:cubicBezTo>
                      <a:pt x="515" y="261"/>
                      <a:pt x="501" y="141"/>
                      <a:pt x="421" y="65"/>
                    </a:cubicBezTo>
                    <a:cubicBezTo>
                      <a:pt x="375" y="21"/>
                      <a:pt x="317" y="0"/>
                      <a:pt x="25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88"/>
              <p:cNvSpPr/>
              <p:nvPr/>
            </p:nvSpPr>
            <p:spPr bwMode="auto">
              <a:xfrm>
                <a:off x="5554663" y="3394076"/>
                <a:ext cx="12700" cy="4763"/>
              </a:xfrm>
              <a:custGeom>
                <a:avLst/>
                <a:gdLst>
                  <a:gd name="T0" fmla="*/ 0 w 5"/>
                  <a:gd name="T1" fmla="*/ 0 h 2"/>
                  <a:gd name="T2" fmla="*/ 1 w 5"/>
                  <a:gd name="T3" fmla="*/ 0 h 2"/>
                  <a:gd name="T4" fmla="*/ 4 w 5"/>
                  <a:gd name="T5" fmla="*/ 1 h 2"/>
                  <a:gd name="T6" fmla="*/ 5 w 5"/>
                  <a:gd name="T7" fmla="*/ 2 h 2"/>
                  <a:gd name="T8" fmla="*/ 5 w 5"/>
                  <a:gd name="T9" fmla="*/ 1 h 2"/>
                  <a:gd name="T10" fmla="*/ 3 w 5"/>
                  <a:gd name="T11" fmla="*/ 1 h 2"/>
                  <a:gd name="T12" fmla="*/ 0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0" y="0"/>
                    </a:moveTo>
                    <a:cubicBezTo>
                      <a:pt x="1" y="0"/>
                      <a:pt x="1" y="0"/>
                      <a:pt x="1" y="0"/>
                    </a:cubicBezTo>
                    <a:cubicBezTo>
                      <a:pt x="4" y="1"/>
                      <a:pt x="4" y="1"/>
                      <a:pt x="4" y="1"/>
                    </a:cubicBezTo>
                    <a:cubicBezTo>
                      <a:pt x="4" y="1"/>
                      <a:pt x="5" y="1"/>
                      <a:pt x="5" y="2"/>
                    </a:cubicBezTo>
                    <a:cubicBezTo>
                      <a:pt x="5" y="1"/>
                      <a:pt x="5" y="1"/>
                      <a:pt x="5" y="1"/>
                    </a:cubicBezTo>
                    <a:cubicBezTo>
                      <a:pt x="5" y="1"/>
                      <a:pt x="4" y="1"/>
                      <a:pt x="3" y="1"/>
                    </a:cubicBezTo>
                    <a:cubicBezTo>
                      <a:pt x="0" y="0"/>
                      <a:pt x="0" y="0"/>
                      <a:pt x="0" y="0"/>
                    </a:cubicBezTo>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89"/>
              <p:cNvSpPr/>
              <p:nvPr/>
            </p:nvSpPr>
            <p:spPr bwMode="auto">
              <a:xfrm>
                <a:off x="4448176" y="2317751"/>
                <a:ext cx="1231900" cy="1119188"/>
              </a:xfrm>
              <a:custGeom>
                <a:avLst/>
                <a:gdLst>
                  <a:gd name="T0" fmla="*/ 258 w 514"/>
                  <a:gd name="T1" fmla="*/ 0 h 467"/>
                  <a:gd name="T2" fmla="*/ 89 w 514"/>
                  <a:gd name="T3" fmla="*/ 72 h 467"/>
                  <a:gd name="T4" fmla="*/ 97 w 514"/>
                  <a:gd name="T5" fmla="*/ 403 h 467"/>
                  <a:gd name="T6" fmla="*/ 258 w 514"/>
                  <a:gd name="T7" fmla="*/ 467 h 467"/>
                  <a:gd name="T8" fmla="*/ 389 w 514"/>
                  <a:gd name="T9" fmla="*/ 427 h 467"/>
                  <a:gd name="T10" fmla="*/ 462 w 514"/>
                  <a:gd name="T11" fmla="*/ 449 h 467"/>
                  <a:gd name="T12" fmla="*/ 462 w 514"/>
                  <a:gd name="T13" fmla="*/ 448 h 467"/>
                  <a:gd name="T14" fmla="*/ 388 w 514"/>
                  <a:gd name="T15" fmla="*/ 427 h 467"/>
                  <a:gd name="T16" fmla="*/ 258 w 514"/>
                  <a:gd name="T17" fmla="*/ 466 h 467"/>
                  <a:gd name="T18" fmla="*/ 97 w 514"/>
                  <a:gd name="T19" fmla="*/ 402 h 467"/>
                  <a:gd name="T20" fmla="*/ 89 w 514"/>
                  <a:gd name="T21" fmla="*/ 73 h 467"/>
                  <a:gd name="T22" fmla="*/ 258 w 514"/>
                  <a:gd name="T23" fmla="*/ 0 h 467"/>
                  <a:gd name="T24" fmla="*/ 419 w 514"/>
                  <a:gd name="T25" fmla="*/ 65 h 467"/>
                  <a:gd name="T26" fmla="*/ 459 w 514"/>
                  <a:gd name="T27" fmla="*/ 351 h 467"/>
                  <a:gd name="T28" fmla="*/ 487 w 514"/>
                  <a:gd name="T29" fmla="*/ 425 h 467"/>
                  <a:gd name="T30" fmla="*/ 474 w 514"/>
                  <a:gd name="T31" fmla="*/ 450 h 467"/>
                  <a:gd name="T32" fmla="*/ 467 w 514"/>
                  <a:gd name="T33" fmla="*/ 449 h 467"/>
                  <a:gd name="T34" fmla="*/ 467 w 514"/>
                  <a:gd name="T35" fmla="*/ 450 h 467"/>
                  <a:gd name="T36" fmla="*/ 475 w 514"/>
                  <a:gd name="T37" fmla="*/ 451 h 467"/>
                  <a:gd name="T38" fmla="*/ 487 w 514"/>
                  <a:gd name="T39" fmla="*/ 426 h 467"/>
                  <a:gd name="T40" fmla="*/ 460 w 514"/>
                  <a:gd name="T41" fmla="*/ 351 h 467"/>
                  <a:gd name="T42" fmla="*/ 419 w 514"/>
                  <a:gd name="T43" fmla="*/ 64 h 467"/>
                  <a:gd name="T44" fmla="*/ 258 w 514"/>
                  <a:gd name="T4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4" h="467">
                    <a:moveTo>
                      <a:pt x="258" y="0"/>
                    </a:moveTo>
                    <a:cubicBezTo>
                      <a:pt x="196" y="0"/>
                      <a:pt x="135" y="24"/>
                      <a:pt x="89" y="72"/>
                    </a:cubicBezTo>
                    <a:cubicBezTo>
                      <a:pt x="0" y="166"/>
                      <a:pt x="4" y="314"/>
                      <a:pt x="97" y="403"/>
                    </a:cubicBezTo>
                    <a:cubicBezTo>
                      <a:pt x="142" y="446"/>
                      <a:pt x="200" y="467"/>
                      <a:pt x="258" y="467"/>
                    </a:cubicBezTo>
                    <a:cubicBezTo>
                      <a:pt x="304" y="467"/>
                      <a:pt x="350" y="454"/>
                      <a:pt x="389" y="427"/>
                    </a:cubicBezTo>
                    <a:cubicBezTo>
                      <a:pt x="462" y="449"/>
                      <a:pt x="462" y="449"/>
                      <a:pt x="462" y="449"/>
                    </a:cubicBezTo>
                    <a:cubicBezTo>
                      <a:pt x="462" y="448"/>
                      <a:pt x="462" y="448"/>
                      <a:pt x="462" y="448"/>
                    </a:cubicBezTo>
                    <a:cubicBezTo>
                      <a:pt x="388" y="427"/>
                      <a:pt x="388" y="427"/>
                      <a:pt x="388" y="427"/>
                    </a:cubicBezTo>
                    <a:cubicBezTo>
                      <a:pt x="349" y="453"/>
                      <a:pt x="304" y="466"/>
                      <a:pt x="258" y="466"/>
                    </a:cubicBezTo>
                    <a:cubicBezTo>
                      <a:pt x="200" y="466"/>
                      <a:pt x="143" y="445"/>
                      <a:pt x="97" y="402"/>
                    </a:cubicBezTo>
                    <a:cubicBezTo>
                      <a:pt x="4" y="314"/>
                      <a:pt x="1" y="166"/>
                      <a:pt x="89" y="73"/>
                    </a:cubicBezTo>
                    <a:cubicBezTo>
                      <a:pt x="135" y="25"/>
                      <a:pt x="197" y="0"/>
                      <a:pt x="258" y="0"/>
                    </a:cubicBezTo>
                    <a:cubicBezTo>
                      <a:pt x="316" y="0"/>
                      <a:pt x="374" y="22"/>
                      <a:pt x="419" y="65"/>
                    </a:cubicBezTo>
                    <a:cubicBezTo>
                      <a:pt x="499" y="141"/>
                      <a:pt x="513" y="260"/>
                      <a:pt x="459" y="351"/>
                    </a:cubicBezTo>
                    <a:cubicBezTo>
                      <a:pt x="487" y="425"/>
                      <a:pt x="487" y="425"/>
                      <a:pt x="487" y="425"/>
                    </a:cubicBezTo>
                    <a:cubicBezTo>
                      <a:pt x="492" y="441"/>
                      <a:pt x="486" y="450"/>
                      <a:pt x="474" y="450"/>
                    </a:cubicBezTo>
                    <a:cubicBezTo>
                      <a:pt x="472" y="450"/>
                      <a:pt x="469" y="450"/>
                      <a:pt x="467" y="449"/>
                    </a:cubicBezTo>
                    <a:cubicBezTo>
                      <a:pt x="467" y="450"/>
                      <a:pt x="467" y="450"/>
                      <a:pt x="467" y="450"/>
                    </a:cubicBezTo>
                    <a:cubicBezTo>
                      <a:pt x="470" y="451"/>
                      <a:pt x="472" y="451"/>
                      <a:pt x="475" y="451"/>
                    </a:cubicBezTo>
                    <a:cubicBezTo>
                      <a:pt x="487" y="451"/>
                      <a:pt x="493" y="441"/>
                      <a:pt x="487" y="426"/>
                    </a:cubicBezTo>
                    <a:cubicBezTo>
                      <a:pt x="460" y="351"/>
                      <a:pt x="460" y="351"/>
                      <a:pt x="460" y="351"/>
                    </a:cubicBezTo>
                    <a:cubicBezTo>
                      <a:pt x="514" y="260"/>
                      <a:pt x="499" y="140"/>
                      <a:pt x="419" y="64"/>
                    </a:cubicBezTo>
                    <a:cubicBezTo>
                      <a:pt x="374" y="21"/>
                      <a:pt x="316" y="0"/>
                      <a:pt x="25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90"/>
              <p:cNvSpPr/>
              <p:nvPr/>
            </p:nvSpPr>
            <p:spPr bwMode="auto">
              <a:xfrm>
                <a:off x="5554663" y="3390901"/>
                <a:ext cx="12700" cy="4763"/>
              </a:xfrm>
              <a:custGeom>
                <a:avLst/>
                <a:gdLst>
                  <a:gd name="T0" fmla="*/ 0 w 5"/>
                  <a:gd name="T1" fmla="*/ 0 h 2"/>
                  <a:gd name="T2" fmla="*/ 0 w 5"/>
                  <a:gd name="T3" fmla="*/ 1 h 2"/>
                  <a:gd name="T4" fmla="*/ 3 w 5"/>
                  <a:gd name="T5" fmla="*/ 2 h 2"/>
                  <a:gd name="T6" fmla="*/ 5 w 5"/>
                  <a:gd name="T7" fmla="*/ 2 h 2"/>
                  <a:gd name="T8" fmla="*/ 5 w 5"/>
                  <a:gd name="T9" fmla="*/ 1 h 2"/>
                  <a:gd name="T10" fmla="*/ 3 w 5"/>
                  <a:gd name="T11" fmla="*/ 1 h 2"/>
                  <a:gd name="T12" fmla="*/ 0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0" y="0"/>
                    </a:moveTo>
                    <a:cubicBezTo>
                      <a:pt x="0" y="1"/>
                      <a:pt x="0" y="1"/>
                      <a:pt x="0" y="1"/>
                    </a:cubicBezTo>
                    <a:cubicBezTo>
                      <a:pt x="3" y="2"/>
                      <a:pt x="3" y="2"/>
                      <a:pt x="3" y="2"/>
                    </a:cubicBezTo>
                    <a:cubicBezTo>
                      <a:pt x="4" y="2"/>
                      <a:pt x="5" y="2"/>
                      <a:pt x="5" y="2"/>
                    </a:cubicBezTo>
                    <a:cubicBezTo>
                      <a:pt x="5" y="1"/>
                      <a:pt x="5" y="1"/>
                      <a:pt x="5" y="1"/>
                    </a:cubicBezTo>
                    <a:cubicBezTo>
                      <a:pt x="4" y="1"/>
                      <a:pt x="3" y="1"/>
                      <a:pt x="3" y="1"/>
                    </a:cubicBezTo>
                    <a:cubicBezTo>
                      <a:pt x="0" y="0"/>
                      <a:pt x="0" y="0"/>
                      <a:pt x="0" y="0"/>
                    </a:cubicBezTo>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91"/>
              <p:cNvSpPr/>
              <p:nvPr/>
            </p:nvSpPr>
            <p:spPr bwMode="auto">
              <a:xfrm>
                <a:off x="4449763" y="2317751"/>
                <a:ext cx="1227138" cy="1116013"/>
              </a:xfrm>
              <a:custGeom>
                <a:avLst/>
                <a:gdLst>
                  <a:gd name="T0" fmla="*/ 257 w 512"/>
                  <a:gd name="T1" fmla="*/ 0 h 466"/>
                  <a:gd name="T2" fmla="*/ 88 w 512"/>
                  <a:gd name="T3" fmla="*/ 73 h 466"/>
                  <a:gd name="T4" fmla="*/ 96 w 512"/>
                  <a:gd name="T5" fmla="*/ 402 h 466"/>
                  <a:gd name="T6" fmla="*/ 257 w 512"/>
                  <a:gd name="T7" fmla="*/ 466 h 466"/>
                  <a:gd name="T8" fmla="*/ 387 w 512"/>
                  <a:gd name="T9" fmla="*/ 427 h 466"/>
                  <a:gd name="T10" fmla="*/ 461 w 512"/>
                  <a:gd name="T11" fmla="*/ 448 h 466"/>
                  <a:gd name="T12" fmla="*/ 461 w 512"/>
                  <a:gd name="T13" fmla="*/ 448 h 466"/>
                  <a:gd name="T14" fmla="*/ 387 w 512"/>
                  <a:gd name="T15" fmla="*/ 426 h 466"/>
                  <a:gd name="T16" fmla="*/ 257 w 512"/>
                  <a:gd name="T17" fmla="*/ 466 h 466"/>
                  <a:gd name="T18" fmla="*/ 97 w 512"/>
                  <a:gd name="T19" fmla="*/ 402 h 466"/>
                  <a:gd name="T20" fmla="*/ 89 w 512"/>
                  <a:gd name="T21" fmla="*/ 73 h 466"/>
                  <a:gd name="T22" fmla="*/ 257 w 512"/>
                  <a:gd name="T23" fmla="*/ 1 h 466"/>
                  <a:gd name="T24" fmla="*/ 417 w 512"/>
                  <a:gd name="T25" fmla="*/ 65 h 466"/>
                  <a:gd name="T26" fmla="*/ 458 w 512"/>
                  <a:gd name="T27" fmla="*/ 351 h 466"/>
                  <a:gd name="T28" fmla="*/ 485 w 512"/>
                  <a:gd name="T29" fmla="*/ 425 h 466"/>
                  <a:gd name="T30" fmla="*/ 472 w 512"/>
                  <a:gd name="T31" fmla="*/ 450 h 466"/>
                  <a:gd name="T32" fmla="*/ 466 w 512"/>
                  <a:gd name="T33" fmla="*/ 449 h 466"/>
                  <a:gd name="T34" fmla="*/ 466 w 512"/>
                  <a:gd name="T35" fmla="*/ 449 h 466"/>
                  <a:gd name="T36" fmla="*/ 473 w 512"/>
                  <a:gd name="T37" fmla="*/ 450 h 466"/>
                  <a:gd name="T38" fmla="*/ 486 w 512"/>
                  <a:gd name="T39" fmla="*/ 425 h 466"/>
                  <a:gd name="T40" fmla="*/ 458 w 512"/>
                  <a:gd name="T41" fmla="*/ 351 h 466"/>
                  <a:gd name="T42" fmla="*/ 418 w 512"/>
                  <a:gd name="T43" fmla="*/ 65 h 466"/>
                  <a:gd name="T44" fmla="*/ 257 w 512"/>
                  <a:gd name="T4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2" h="466">
                    <a:moveTo>
                      <a:pt x="257" y="0"/>
                    </a:moveTo>
                    <a:cubicBezTo>
                      <a:pt x="196" y="0"/>
                      <a:pt x="134" y="25"/>
                      <a:pt x="88" y="73"/>
                    </a:cubicBezTo>
                    <a:cubicBezTo>
                      <a:pt x="0" y="166"/>
                      <a:pt x="3" y="314"/>
                      <a:pt x="96" y="402"/>
                    </a:cubicBezTo>
                    <a:cubicBezTo>
                      <a:pt x="142" y="445"/>
                      <a:pt x="199" y="466"/>
                      <a:pt x="257" y="466"/>
                    </a:cubicBezTo>
                    <a:cubicBezTo>
                      <a:pt x="303" y="466"/>
                      <a:pt x="348" y="453"/>
                      <a:pt x="387" y="427"/>
                    </a:cubicBezTo>
                    <a:cubicBezTo>
                      <a:pt x="461" y="448"/>
                      <a:pt x="461" y="448"/>
                      <a:pt x="461" y="448"/>
                    </a:cubicBezTo>
                    <a:cubicBezTo>
                      <a:pt x="461" y="448"/>
                      <a:pt x="461" y="448"/>
                      <a:pt x="461" y="448"/>
                    </a:cubicBezTo>
                    <a:cubicBezTo>
                      <a:pt x="387" y="426"/>
                      <a:pt x="387" y="426"/>
                      <a:pt x="387" y="426"/>
                    </a:cubicBezTo>
                    <a:cubicBezTo>
                      <a:pt x="348" y="452"/>
                      <a:pt x="303" y="466"/>
                      <a:pt x="257" y="466"/>
                    </a:cubicBezTo>
                    <a:cubicBezTo>
                      <a:pt x="200" y="466"/>
                      <a:pt x="142" y="445"/>
                      <a:pt x="97" y="402"/>
                    </a:cubicBezTo>
                    <a:cubicBezTo>
                      <a:pt x="4" y="313"/>
                      <a:pt x="0" y="166"/>
                      <a:pt x="89" y="73"/>
                    </a:cubicBezTo>
                    <a:cubicBezTo>
                      <a:pt x="134" y="25"/>
                      <a:pt x="196" y="1"/>
                      <a:pt x="257" y="1"/>
                    </a:cubicBezTo>
                    <a:cubicBezTo>
                      <a:pt x="315" y="1"/>
                      <a:pt x="372" y="22"/>
                      <a:pt x="417" y="65"/>
                    </a:cubicBezTo>
                    <a:cubicBezTo>
                      <a:pt x="497" y="141"/>
                      <a:pt x="511" y="260"/>
                      <a:pt x="458" y="351"/>
                    </a:cubicBezTo>
                    <a:cubicBezTo>
                      <a:pt x="485" y="425"/>
                      <a:pt x="485" y="425"/>
                      <a:pt x="485" y="425"/>
                    </a:cubicBezTo>
                    <a:cubicBezTo>
                      <a:pt x="490" y="440"/>
                      <a:pt x="485" y="450"/>
                      <a:pt x="472" y="450"/>
                    </a:cubicBezTo>
                    <a:cubicBezTo>
                      <a:pt x="470" y="450"/>
                      <a:pt x="468" y="449"/>
                      <a:pt x="466" y="449"/>
                    </a:cubicBezTo>
                    <a:cubicBezTo>
                      <a:pt x="466" y="449"/>
                      <a:pt x="466" y="449"/>
                      <a:pt x="466" y="449"/>
                    </a:cubicBezTo>
                    <a:cubicBezTo>
                      <a:pt x="468" y="450"/>
                      <a:pt x="471" y="450"/>
                      <a:pt x="473" y="450"/>
                    </a:cubicBezTo>
                    <a:cubicBezTo>
                      <a:pt x="485" y="450"/>
                      <a:pt x="491" y="441"/>
                      <a:pt x="486" y="425"/>
                    </a:cubicBezTo>
                    <a:cubicBezTo>
                      <a:pt x="458" y="351"/>
                      <a:pt x="458" y="351"/>
                      <a:pt x="458" y="351"/>
                    </a:cubicBezTo>
                    <a:cubicBezTo>
                      <a:pt x="512" y="260"/>
                      <a:pt x="498" y="141"/>
                      <a:pt x="418" y="65"/>
                    </a:cubicBezTo>
                    <a:cubicBezTo>
                      <a:pt x="373" y="22"/>
                      <a:pt x="315" y="0"/>
                      <a:pt x="25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92"/>
              <p:cNvSpPr/>
              <p:nvPr/>
            </p:nvSpPr>
            <p:spPr bwMode="auto">
              <a:xfrm>
                <a:off x="5554663" y="3390901"/>
                <a:ext cx="12700" cy="3175"/>
              </a:xfrm>
              <a:custGeom>
                <a:avLst/>
                <a:gdLst>
                  <a:gd name="T0" fmla="*/ 0 w 5"/>
                  <a:gd name="T1" fmla="*/ 0 h 1"/>
                  <a:gd name="T2" fmla="*/ 0 w 5"/>
                  <a:gd name="T3" fmla="*/ 0 h 1"/>
                  <a:gd name="T4" fmla="*/ 3 w 5"/>
                  <a:gd name="T5" fmla="*/ 1 h 1"/>
                  <a:gd name="T6" fmla="*/ 5 w 5"/>
                  <a:gd name="T7" fmla="*/ 1 h 1"/>
                  <a:gd name="T8" fmla="*/ 5 w 5"/>
                  <a:gd name="T9" fmla="*/ 1 h 1"/>
                  <a:gd name="T10" fmla="*/ 2 w 5"/>
                  <a:gd name="T11" fmla="*/ 0 h 1"/>
                  <a:gd name="T12" fmla="*/ 0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0" y="0"/>
                    </a:moveTo>
                    <a:cubicBezTo>
                      <a:pt x="0" y="0"/>
                      <a:pt x="0" y="0"/>
                      <a:pt x="0" y="0"/>
                    </a:cubicBezTo>
                    <a:cubicBezTo>
                      <a:pt x="3" y="1"/>
                      <a:pt x="3" y="1"/>
                      <a:pt x="3" y="1"/>
                    </a:cubicBezTo>
                    <a:cubicBezTo>
                      <a:pt x="3" y="1"/>
                      <a:pt x="4" y="1"/>
                      <a:pt x="5" y="1"/>
                    </a:cubicBezTo>
                    <a:cubicBezTo>
                      <a:pt x="5" y="1"/>
                      <a:pt x="5" y="1"/>
                      <a:pt x="5" y="1"/>
                    </a:cubicBezTo>
                    <a:cubicBezTo>
                      <a:pt x="4" y="1"/>
                      <a:pt x="3" y="0"/>
                      <a:pt x="2" y="0"/>
                    </a:cubicBezTo>
                    <a:cubicBezTo>
                      <a:pt x="0" y="0"/>
                      <a:pt x="0" y="0"/>
                      <a:pt x="0" y="0"/>
                    </a:cubicBezTo>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93"/>
              <p:cNvSpPr/>
              <p:nvPr/>
            </p:nvSpPr>
            <p:spPr bwMode="auto">
              <a:xfrm>
                <a:off x="4449763" y="2320926"/>
                <a:ext cx="1225550" cy="1112838"/>
              </a:xfrm>
              <a:custGeom>
                <a:avLst/>
                <a:gdLst>
                  <a:gd name="T0" fmla="*/ 257 w 511"/>
                  <a:gd name="T1" fmla="*/ 0 h 465"/>
                  <a:gd name="T2" fmla="*/ 89 w 511"/>
                  <a:gd name="T3" fmla="*/ 72 h 465"/>
                  <a:gd name="T4" fmla="*/ 97 w 511"/>
                  <a:gd name="T5" fmla="*/ 401 h 465"/>
                  <a:gd name="T6" fmla="*/ 257 w 511"/>
                  <a:gd name="T7" fmla="*/ 465 h 465"/>
                  <a:gd name="T8" fmla="*/ 387 w 511"/>
                  <a:gd name="T9" fmla="*/ 425 h 465"/>
                  <a:gd name="T10" fmla="*/ 461 w 511"/>
                  <a:gd name="T11" fmla="*/ 447 h 465"/>
                  <a:gd name="T12" fmla="*/ 461 w 511"/>
                  <a:gd name="T13" fmla="*/ 446 h 465"/>
                  <a:gd name="T14" fmla="*/ 387 w 511"/>
                  <a:gd name="T15" fmla="*/ 424 h 465"/>
                  <a:gd name="T16" fmla="*/ 257 w 511"/>
                  <a:gd name="T17" fmla="*/ 464 h 465"/>
                  <a:gd name="T18" fmla="*/ 97 w 511"/>
                  <a:gd name="T19" fmla="*/ 400 h 465"/>
                  <a:gd name="T20" fmla="*/ 89 w 511"/>
                  <a:gd name="T21" fmla="*/ 73 h 465"/>
                  <a:gd name="T22" fmla="*/ 257 w 511"/>
                  <a:gd name="T23" fmla="*/ 1 h 465"/>
                  <a:gd name="T24" fmla="*/ 417 w 511"/>
                  <a:gd name="T25" fmla="*/ 65 h 465"/>
                  <a:gd name="T26" fmla="*/ 457 w 511"/>
                  <a:gd name="T27" fmla="*/ 349 h 465"/>
                  <a:gd name="T28" fmla="*/ 484 w 511"/>
                  <a:gd name="T29" fmla="*/ 423 h 465"/>
                  <a:gd name="T30" fmla="*/ 472 w 511"/>
                  <a:gd name="T31" fmla="*/ 448 h 465"/>
                  <a:gd name="T32" fmla="*/ 466 w 511"/>
                  <a:gd name="T33" fmla="*/ 447 h 465"/>
                  <a:gd name="T34" fmla="*/ 466 w 511"/>
                  <a:gd name="T35" fmla="*/ 448 h 465"/>
                  <a:gd name="T36" fmla="*/ 472 w 511"/>
                  <a:gd name="T37" fmla="*/ 449 h 465"/>
                  <a:gd name="T38" fmla="*/ 485 w 511"/>
                  <a:gd name="T39" fmla="*/ 424 h 465"/>
                  <a:gd name="T40" fmla="*/ 458 w 511"/>
                  <a:gd name="T41" fmla="*/ 350 h 465"/>
                  <a:gd name="T42" fmla="*/ 417 w 511"/>
                  <a:gd name="T43" fmla="*/ 64 h 465"/>
                  <a:gd name="T44" fmla="*/ 257 w 511"/>
                  <a:gd name="T45"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1" h="465">
                    <a:moveTo>
                      <a:pt x="257" y="0"/>
                    </a:moveTo>
                    <a:cubicBezTo>
                      <a:pt x="196" y="0"/>
                      <a:pt x="134" y="24"/>
                      <a:pt x="89" y="72"/>
                    </a:cubicBezTo>
                    <a:cubicBezTo>
                      <a:pt x="0" y="165"/>
                      <a:pt x="4" y="312"/>
                      <a:pt x="97" y="401"/>
                    </a:cubicBezTo>
                    <a:cubicBezTo>
                      <a:pt x="142" y="444"/>
                      <a:pt x="200" y="465"/>
                      <a:pt x="257" y="465"/>
                    </a:cubicBezTo>
                    <a:cubicBezTo>
                      <a:pt x="303" y="465"/>
                      <a:pt x="348" y="451"/>
                      <a:pt x="387" y="425"/>
                    </a:cubicBezTo>
                    <a:cubicBezTo>
                      <a:pt x="461" y="447"/>
                      <a:pt x="461" y="447"/>
                      <a:pt x="461" y="447"/>
                    </a:cubicBezTo>
                    <a:cubicBezTo>
                      <a:pt x="461" y="446"/>
                      <a:pt x="461" y="446"/>
                      <a:pt x="461" y="446"/>
                    </a:cubicBezTo>
                    <a:cubicBezTo>
                      <a:pt x="387" y="424"/>
                      <a:pt x="387" y="424"/>
                      <a:pt x="387" y="424"/>
                    </a:cubicBezTo>
                    <a:cubicBezTo>
                      <a:pt x="348" y="451"/>
                      <a:pt x="302" y="464"/>
                      <a:pt x="257" y="464"/>
                    </a:cubicBezTo>
                    <a:cubicBezTo>
                      <a:pt x="200" y="464"/>
                      <a:pt x="142" y="443"/>
                      <a:pt x="97" y="400"/>
                    </a:cubicBezTo>
                    <a:cubicBezTo>
                      <a:pt x="5" y="312"/>
                      <a:pt x="1" y="165"/>
                      <a:pt x="89" y="73"/>
                    </a:cubicBezTo>
                    <a:cubicBezTo>
                      <a:pt x="135" y="25"/>
                      <a:pt x="196" y="1"/>
                      <a:pt x="257" y="1"/>
                    </a:cubicBezTo>
                    <a:cubicBezTo>
                      <a:pt x="315" y="1"/>
                      <a:pt x="372" y="22"/>
                      <a:pt x="417" y="65"/>
                    </a:cubicBezTo>
                    <a:cubicBezTo>
                      <a:pt x="496" y="140"/>
                      <a:pt x="510" y="259"/>
                      <a:pt x="457" y="349"/>
                    </a:cubicBezTo>
                    <a:cubicBezTo>
                      <a:pt x="484" y="423"/>
                      <a:pt x="484" y="423"/>
                      <a:pt x="484" y="423"/>
                    </a:cubicBezTo>
                    <a:cubicBezTo>
                      <a:pt x="490" y="438"/>
                      <a:pt x="484" y="448"/>
                      <a:pt x="472" y="448"/>
                    </a:cubicBezTo>
                    <a:cubicBezTo>
                      <a:pt x="470" y="448"/>
                      <a:pt x="468" y="448"/>
                      <a:pt x="466" y="447"/>
                    </a:cubicBezTo>
                    <a:cubicBezTo>
                      <a:pt x="466" y="448"/>
                      <a:pt x="466" y="448"/>
                      <a:pt x="466" y="448"/>
                    </a:cubicBezTo>
                    <a:cubicBezTo>
                      <a:pt x="468" y="448"/>
                      <a:pt x="470" y="449"/>
                      <a:pt x="472" y="449"/>
                    </a:cubicBezTo>
                    <a:cubicBezTo>
                      <a:pt x="485" y="449"/>
                      <a:pt x="490" y="439"/>
                      <a:pt x="485" y="424"/>
                    </a:cubicBezTo>
                    <a:cubicBezTo>
                      <a:pt x="458" y="350"/>
                      <a:pt x="458" y="350"/>
                      <a:pt x="458" y="350"/>
                    </a:cubicBezTo>
                    <a:cubicBezTo>
                      <a:pt x="511" y="259"/>
                      <a:pt x="497" y="140"/>
                      <a:pt x="417" y="64"/>
                    </a:cubicBezTo>
                    <a:cubicBezTo>
                      <a:pt x="372" y="21"/>
                      <a:pt x="315" y="0"/>
                      <a:pt x="25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94"/>
              <p:cNvSpPr/>
              <p:nvPr/>
            </p:nvSpPr>
            <p:spPr bwMode="auto">
              <a:xfrm>
                <a:off x="5554663" y="3389313"/>
                <a:ext cx="12700" cy="4763"/>
              </a:xfrm>
              <a:custGeom>
                <a:avLst/>
                <a:gdLst>
                  <a:gd name="T0" fmla="*/ 0 w 5"/>
                  <a:gd name="T1" fmla="*/ 0 h 2"/>
                  <a:gd name="T2" fmla="*/ 0 w 5"/>
                  <a:gd name="T3" fmla="*/ 1 h 2"/>
                  <a:gd name="T4" fmla="*/ 2 w 5"/>
                  <a:gd name="T5" fmla="*/ 1 h 2"/>
                  <a:gd name="T6" fmla="*/ 5 w 5"/>
                  <a:gd name="T7" fmla="*/ 2 h 2"/>
                  <a:gd name="T8" fmla="*/ 5 w 5"/>
                  <a:gd name="T9" fmla="*/ 1 h 2"/>
                  <a:gd name="T10" fmla="*/ 1 w 5"/>
                  <a:gd name="T11" fmla="*/ 1 h 2"/>
                  <a:gd name="T12" fmla="*/ 0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0" y="0"/>
                    </a:moveTo>
                    <a:cubicBezTo>
                      <a:pt x="0" y="1"/>
                      <a:pt x="0" y="1"/>
                      <a:pt x="0" y="1"/>
                    </a:cubicBezTo>
                    <a:cubicBezTo>
                      <a:pt x="2" y="1"/>
                      <a:pt x="2" y="1"/>
                      <a:pt x="2" y="1"/>
                    </a:cubicBezTo>
                    <a:cubicBezTo>
                      <a:pt x="3" y="1"/>
                      <a:pt x="4" y="2"/>
                      <a:pt x="5" y="2"/>
                    </a:cubicBezTo>
                    <a:cubicBezTo>
                      <a:pt x="5" y="1"/>
                      <a:pt x="5" y="1"/>
                      <a:pt x="5" y="1"/>
                    </a:cubicBezTo>
                    <a:cubicBezTo>
                      <a:pt x="4" y="1"/>
                      <a:pt x="3" y="1"/>
                      <a:pt x="1" y="1"/>
                    </a:cubicBezTo>
                    <a:cubicBezTo>
                      <a:pt x="0" y="0"/>
                      <a:pt x="0" y="0"/>
                      <a:pt x="0" y="0"/>
                    </a:cubicBezTo>
                  </a:path>
                </a:pathLst>
              </a:custGeom>
              <a:solidFill>
                <a:srgbClr val="39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95"/>
              <p:cNvSpPr/>
              <p:nvPr/>
            </p:nvSpPr>
            <p:spPr bwMode="auto">
              <a:xfrm>
                <a:off x="4452938" y="2322513"/>
                <a:ext cx="1219200" cy="1109663"/>
              </a:xfrm>
              <a:custGeom>
                <a:avLst/>
                <a:gdLst>
                  <a:gd name="T0" fmla="*/ 256 w 509"/>
                  <a:gd name="T1" fmla="*/ 0 h 463"/>
                  <a:gd name="T2" fmla="*/ 88 w 509"/>
                  <a:gd name="T3" fmla="*/ 72 h 463"/>
                  <a:gd name="T4" fmla="*/ 96 w 509"/>
                  <a:gd name="T5" fmla="*/ 399 h 463"/>
                  <a:gd name="T6" fmla="*/ 256 w 509"/>
                  <a:gd name="T7" fmla="*/ 463 h 463"/>
                  <a:gd name="T8" fmla="*/ 386 w 509"/>
                  <a:gd name="T9" fmla="*/ 423 h 463"/>
                  <a:gd name="T10" fmla="*/ 460 w 509"/>
                  <a:gd name="T11" fmla="*/ 445 h 463"/>
                  <a:gd name="T12" fmla="*/ 460 w 509"/>
                  <a:gd name="T13" fmla="*/ 445 h 463"/>
                  <a:gd name="T14" fmla="*/ 385 w 509"/>
                  <a:gd name="T15" fmla="*/ 423 h 463"/>
                  <a:gd name="T16" fmla="*/ 256 w 509"/>
                  <a:gd name="T17" fmla="*/ 462 h 463"/>
                  <a:gd name="T18" fmla="*/ 97 w 509"/>
                  <a:gd name="T19" fmla="*/ 399 h 463"/>
                  <a:gd name="T20" fmla="*/ 89 w 509"/>
                  <a:gd name="T21" fmla="*/ 72 h 463"/>
                  <a:gd name="T22" fmla="*/ 256 w 509"/>
                  <a:gd name="T23" fmla="*/ 1 h 463"/>
                  <a:gd name="T24" fmla="*/ 415 w 509"/>
                  <a:gd name="T25" fmla="*/ 64 h 463"/>
                  <a:gd name="T26" fmla="*/ 456 w 509"/>
                  <a:gd name="T27" fmla="*/ 348 h 463"/>
                  <a:gd name="T28" fmla="*/ 482 w 509"/>
                  <a:gd name="T29" fmla="*/ 422 h 463"/>
                  <a:gd name="T30" fmla="*/ 470 w 509"/>
                  <a:gd name="T31" fmla="*/ 446 h 463"/>
                  <a:gd name="T32" fmla="*/ 464 w 509"/>
                  <a:gd name="T33" fmla="*/ 446 h 463"/>
                  <a:gd name="T34" fmla="*/ 465 w 509"/>
                  <a:gd name="T35" fmla="*/ 446 h 463"/>
                  <a:gd name="T36" fmla="*/ 471 w 509"/>
                  <a:gd name="T37" fmla="*/ 447 h 463"/>
                  <a:gd name="T38" fmla="*/ 483 w 509"/>
                  <a:gd name="T39" fmla="*/ 422 h 463"/>
                  <a:gd name="T40" fmla="*/ 456 w 509"/>
                  <a:gd name="T41" fmla="*/ 348 h 463"/>
                  <a:gd name="T42" fmla="*/ 416 w 509"/>
                  <a:gd name="T43" fmla="*/ 64 h 463"/>
                  <a:gd name="T44" fmla="*/ 256 w 509"/>
                  <a:gd name="T45"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9" h="463">
                    <a:moveTo>
                      <a:pt x="256" y="0"/>
                    </a:moveTo>
                    <a:cubicBezTo>
                      <a:pt x="195" y="0"/>
                      <a:pt x="134" y="24"/>
                      <a:pt x="88" y="72"/>
                    </a:cubicBezTo>
                    <a:cubicBezTo>
                      <a:pt x="0" y="164"/>
                      <a:pt x="4" y="311"/>
                      <a:pt x="96" y="399"/>
                    </a:cubicBezTo>
                    <a:cubicBezTo>
                      <a:pt x="141" y="442"/>
                      <a:pt x="199" y="463"/>
                      <a:pt x="256" y="463"/>
                    </a:cubicBezTo>
                    <a:cubicBezTo>
                      <a:pt x="301" y="463"/>
                      <a:pt x="347" y="450"/>
                      <a:pt x="386" y="423"/>
                    </a:cubicBezTo>
                    <a:cubicBezTo>
                      <a:pt x="460" y="445"/>
                      <a:pt x="460" y="445"/>
                      <a:pt x="460" y="445"/>
                    </a:cubicBezTo>
                    <a:cubicBezTo>
                      <a:pt x="460" y="445"/>
                      <a:pt x="460" y="445"/>
                      <a:pt x="460" y="445"/>
                    </a:cubicBezTo>
                    <a:cubicBezTo>
                      <a:pt x="385" y="423"/>
                      <a:pt x="385" y="423"/>
                      <a:pt x="385" y="423"/>
                    </a:cubicBezTo>
                    <a:cubicBezTo>
                      <a:pt x="346" y="449"/>
                      <a:pt x="301" y="462"/>
                      <a:pt x="256" y="462"/>
                    </a:cubicBezTo>
                    <a:cubicBezTo>
                      <a:pt x="199" y="462"/>
                      <a:pt x="142" y="441"/>
                      <a:pt x="97" y="399"/>
                    </a:cubicBezTo>
                    <a:cubicBezTo>
                      <a:pt x="5" y="311"/>
                      <a:pt x="1" y="165"/>
                      <a:pt x="89" y="72"/>
                    </a:cubicBezTo>
                    <a:cubicBezTo>
                      <a:pt x="134" y="25"/>
                      <a:pt x="195" y="1"/>
                      <a:pt x="256" y="1"/>
                    </a:cubicBezTo>
                    <a:cubicBezTo>
                      <a:pt x="313" y="1"/>
                      <a:pt x="371" y="22"/>
                      <a:pt x="415" y="64"/>
                    </a:cubicBezTo>
                    <a:cubicBezTo>
                      <a:pt x="494" y="139"/>
                      <a:pt x="508" y="258"/>
                      <a:pt x="456" y="348"/>
                    </a:cubicBezTo>
                    <a:cubicBezTo>
                      <a:pt x="482" y="422"/>
                      <a:pt x="482" y="422"/>
                      <a:pt x="482" y="422"/>
                    </a:cubicBezTo>
                    <a:cubicBezTo>
                      <a:pt x="488" y="437"/>
                      <a:pt x="482" y="446"/>
                      <a:pt x="470" y="446"/>
                    </a:cubicBezTo>
                    <a:cubicBezTo>
                      <a:pt x="468" y="446"/>
                      <a:pt x="466" y="446"/>
                      <a:pt x="464" y="446"/>
                    </a:cubicBezTo>
                    <a:cubicBezTo>
                      <a:pt x="465" y="446"/>
                      <a:pt x="465" y="446"/>
                      <a:pt x="465" y="446"/>
                    </a:cubicBezTo>
                    <a:cubicBezTo>
                      <a:pt x="467" y="447"/>
                      <a:pt x="469" y="447"/>
                      <a:pt x="471" y="447"/>
                    </a:cubicBezTo>
                    <a:cubicBezTo>
                      <a:pt x="483" y="447"/>
                      <a:pt x="489" y="437"/>
                      <a:pt x="483" y="422"/>
                    </a:cubicBezTo>
                    <a:cubicBezTo>
                      <a:pt x="456" y="348"/>
                      <a:pt x="456" y="348"/>
                      <a:pt x="456" y="348"/>
                    </a:cubicBezTo>
                    <a:cubicBezTo>
                      <a:pt x="509" y="258"/>
                      <a:pt x="495" y="139"/>
                      <a:pt x="416" y="64"/>
                    </a:cubicBezTo>
                    <a:cubicBezTo>
                      <a:pt x="371" y="21"/>
                      <a:pt x="314" y="0"/>
                      <a:pt x="25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96"/>
              <p:cNvSpPr/>
              <p:nvPr/>
            </p:nvSpPr>
            <p:spPr bwMode="auto">
              <a:xfrm>
                <a:off x="5554663" y="3389313"/>
                <a:ext cx="12700" cy="1588"/>
              </a:xfrm>
              <a:custGeom>
                <a:avLst/>
                <a:gdLst>
                  <a:gd name="T0" fmla="*/ 0 w 5"/>
                  <a:gd name="T1" fmla="*/ 0 h 1"/>
                  <a:gd name="T2" fmla="*/ 0 w 5"/>
                  <a:gd name="T3" fmla="*/ 0 h 1"/>
                  <a:gd name="T4" fmla="*/ 1 w 5"/>
                  <a:gd name="T5" fmla="*/ 1 h 1"/>
                  <a:gd name="T6" fmla="*/ 5 w 5"/>
                  <a:gd name="T7" fmla="*/ 1 h 1"/>
                  <a:gd name="T8" fmla="*/ 4 w 5"/>
                  <a:gd name="T9" fmla="*/ 1 h 1"/>
                  <a:gd name="T10" fmla="*/ 1 w 5"/>
                  <a:gd name="T11" fmla="*/ 0 h 1"/>
                  <a:gd name="T12" fmla="*/ 0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0" y="0"/>
                    </a:moveTo>
                    <a:cubicBezTo>
                      <a:pt x="0" y="0"/>
                      <a:pt x="0" y="0"/>
                      <a:pt x="0" y="0"/>
                    </a:cubicBezTo>
                    <a:cubicBezTo>
                      <a:pt x="1" y="1"/>
                      <a:pt x="1" y="1"/>
                      <a:pt x="1" y="1"/>
                    </a:cubicBezTo>
                    <a:cubicBezTo>
                      <a:pt x="3" y="1"/>
                      <a:pt x="4" y="1"/>
                      <a:pt x="5" y="1"/>
                    </a:cubicBezTo>
                    <a:cubicBezTo>
                      <a:pt x="4" y="1"/>
                      <a:pt x="4" y="1"/>
                      <a:pt x="4" y="1"/>
                    </a:cubicBezTo>
                    <a:cubicBezTo>
                      <a:pt x="3" y="1"/>
                      <a:pt x="2" y="0"/>
                      <a:pt x="1" y="0"/>
                    </a:cubicBezTo>
                    <a:cubicBezTo>
                      <a:pt x="0" y="0"/>
                      <a:pt x="0" y="0"/>
                      <a:pt x="0" y="0"/>
                    </a:cubicBezTo>
                  </a:path>
                </a:pathLst>
              </a:custGeom>
              <a:solidFill>
                <a:srgbClr val="39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97"/>
              <p:cNvSpPr/>
              <p:nvPr/>
            </p:nvSpPr>
            <p:spPr bwMode="auto">
              <a:xfrm>
                <a:off x="4454526" y="2325688"/>
                <a:ext cx="1216025" cy="1103313"/>
              </a:xfrm>
              <a:custGeom>
                <a:avLst/>
                <a:gdLst>
                  <a:gd name="T0" fmla="*/ 255 w 507"/>
                  <a:gd name="T1" fmla="*/ 0 h 461"/>
                  <a:gd name="T2" fmla="*/ 88 w 507"/>
                  <a:gd name="T3" fmla="*/ 71 h 461"/>
                  <a:gd name="T4" fmla="*/ 96 w 507"/>
                  <a:gd name="T5" fmla="*/ 398 h 461"/>
                  <a:gd name="T6" fmla="*/ 255 w 507"/>
                  <a:gd name="T7" fmla="*/ 461 h 461"/>
                  <a:gd name="T8" fmla="*/ 384 w 507"/>
                  <a:gd name="T9" fmla="*/ 422 h 461"/>
                  <a:gd name="T10" fmla="*/ 459 w 507"/>
                  <a:gd name="T11" fmla="*/ 444 h 461"/>
                  <a:gd name="T12" fmla="*/ 458 w 507"/>
                  <a:gd name="T13" fmla="*/ 443 h 461"/>
                  <a:gd name="T14" fmla="*/ 384 w 507"/>
                  <a:gd name="T15" fmla="*/ 421 h 461"/>
                  <a:gd name="T16" fmla="*/ 255 w 507"/>
                  <a:gd name="T17" fmla="*/ 461 h 461"/>
                  <a:gd name="T18" fmla="*/ 96 w 507"/>
                  <a:gd name="T19" fmla="*/ 397 h 461"/>
                  <a:gd name="T20" fmla="*/ 88 w 507"/>
                  <a:gd name="T21" fmla="*/ 72 h 461"/>
                  <a:gd name="T22" fmla="*/ 255 w 507"/>
                  <a:gd name="T23" fmla="*/ 0 h 461"/>
                  <a:gd name="T24" fmla="*/ 414 w 507"/>
                  <a:gd name="T25" fmla="*/ 64 h 461"/>
                  <a:gd name="T26" fmla="*/ 454 w 507"/>
                  <a:gd name="T27" fmla="*/ 347 h 461"/>
                  <a:gd name="T28" fmla="*/ 481 w 507"/>
                  <a:gd name="T29" fmla="*/ 420 h 461"/>
                  <a:gd name="T30" fmla="*/ 468 w 507"/>
                  <a:gd name="T31" fmla="*/ 445 h 461"/>
                  <a:gd name="T32" fmla="*/ 463 w 507"/>
                  <a:gd name="T33" fmla="*/ 444 h 461"/>
                  <a:gd name="T34" fmla="*/ 463 w 507"/>
                  <a:gd name="T35" fmla="*/ 445 h 461"/>
                  <a:gd name="T36" fmla="*/ 469 w 507"/>
                  <a:gd name="T37" fmla="*/ 445 h 461"/>
                  <a:gd name="T38" fmla="*/ 481 w 507"/>
                  <a:gd name="T39" fmla="*/ 421 h 461"/>
                  <a:gd name="T40" fmla="*/ 455 w 507"/>
                  <a:gd name="T41" fmla="*/ 347 h 461"/>
                  <a:gd name="T42" fmla="*/ 414 w 507"/>
                  <a:gd name="T43" fmla="*/ 63 h 461"/>
                  <a:gd name="T44" fmla="*/ 255 w 507"/>
                  <a:gd name="T4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7" h="461">
                    <a:moveTo>
                      <a:pt x="255" y="0"/>
                    </a:moveTo>
                    <a:cubicBezTo>
                      <a:pt x="194" y="0"/>
                      <a:pt x="133" y="24"/>
                      <a:pt x="88" y="71"/>
                    </a:cubicBezTo>
                    <a:cubicBezTo>
                      <a:pt x="0" y="164"/>
                      <a:pt x="4" y="310"/>
                      <a:pt x="96" y="398"/>
                    </a:cubicBezTo>
                    <a:cubicBezTo>
                      <a:pt x="141" y="440"/>
                      <a:pt x="198" y="461"/>
                      <a:pt x="255" y="461"/>
                    </a:cubicBezTo>
                    <a:cubicBezTo>
                      <a:pt x="300" y="461"/>
                      <a:pt x="345" y="448"/>
                      <a:pt x="384" y="422"/>
                    </a:cubicBezTo>
                    <a:cubicBezTo>
                      <a:pt x="459" y="444"/>
                      <a:pt x="459" y="444"/>
                      <a:pt x="459" y="444"/>
                    </a:cubicBezTo>
                    <a:cubicBezTo>
                      <a:pt x="458" y="443"/>
                      <a:pt x="458" y="443"/>
                      <a:pt x="458" y="443"/>
                    </a:cubicBezTo>
                    <a:cubicBezTo>
                      <a:pt x="384" y="421"/>
                      <a:pt x="384" y="421"/>
                      <a:pt x="384" y="421"/>
                    </a:cubicBezTo>
                    <a:cubicBezTo>
                      <a:pt x="345" y="447"/>
                      <a:pt x="300" y="461"/>
                      <a:pt x="255" y="461"/>
                    </a:cubicBezTo>
                    <a:cubicBezTo>
                      <a:pt x="198" y="461"/>
                      <a:pt x="141" y="440"/>
                      <a:pt x="96" y="397"/>
                    </a:cubicBezTo>
                    <a:cubicBezTo>
                      <a:pt x="4" y="310"/>
                      <a:pt x="1" y="164"/>
                      <a:pt x="88" y="72"/>
                    </a:cubicBezTo>
                    <a:cubicBezTo>
                      <a:pt x="134" y="24"/>
                      <a:pt x="194" y="0"/>
                      <a:pt x="255" y="0"/>
                    </a:cubicBezTo>
                    <a:cubicBezTo>
                      <a:pt x="312" y="0"/>
                      <a:pt x="369" y="21"/>
                      <a:pt x="414" y="64"/>
                    </a:cubicBezTo>
                    <a:cubicBezTo>
                      <a:pt x="493" y="139"/>
                      <a:pt x="507" y="256"/>
                      <a:pt x="454" y="347"/>
                    </a:cubicBezTo>
                    <a:cubicBezTo>
                      <a:pt x="481" y="420"/>
                      <a:pt x="481" y="420"/>
                      <a:pt x="481" y="420"/>
                    </a:cubicBezTo>
                    <a:cubicBezTo>
                      <a:pt x="486" y="435"/>
                      <a:pt x="481" y="445"/>
                      <a:pt x="468" y="445"/>
                    </a:cubicBezTo>
                    <a:cubicBezTo>
                      <a:pt x="467" y="445"/>
                      <a:pt x="465" y="445"/>
                      <a:pt x="463" y="444"/>
                    </a:cubicBezTo>
                    <a:cubicBezTo>
                      <a:pt x="463" y="445"/>
                      <a:pt x="463" y="445"/>
                      <a:pt x="463" y="445"/>
                    </a:cubicBezTo>
                    <a:cubicBezTo>
                      <a:pt x="465" y="445"/>
                      <a:pt x="467" y="445"/>
                      <a:pt x="469" y="445"/>
                    </a:cubicBezTo>
                    <a:cubicBezTo>
                      <a:pt x="481" y="445"/>
                      <a:pt x="487" y="436"/>
                      <a:pt x="481" y="421"/>
                    </a:cubicBezTo>
                    <a:cubicBezTo>
                      <a:pt x="455" y="347"/>
                      <a:pt x="455" y="347"/>
                      <a:pt x="455" y="347"/>
                    </a:cubicBezTo>
                    <a:cubicBezTo>
                      <a:pt x="507" y="257"/>
                      <a:pt x="493" y="138"/>
                      <a:pt x="414" y="63"/>
                    </a:cubicBezTo>
                    <a:cubicBezTo>
                      <a:pt x="370" y="21"/>
                      <a:pt x="312" y="0"/>
                      <a:pt x="25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98"/>
              <p:cNvSpPr/>
              <p:nvPr/>
            </p:nvSpPr>
            <p:spPr bwMode="auto">
              <a:xfrm>
                <a:off x="5553076" y="3386138"/>
                <a:ext cx="11113" cy="4763"/>
              </a:xfrm>
              <a:custGeom>
                <a:avLst/>
                <a:gdLst>
                  <a:gd name="T0" fmla="*/ 0 w 5"/>
                  <a:gd name="T1" fmla="*/ 0 h 2"/>
                  <a:gd name="T2" fmla="*/ 1 w 5"/>
                  <a:gd name="T3" fmla="*/ 1 h 2"/>
                  <a:gd name="T4" fmla="*/ 2 w 5"/>
                  <a:gd name="T5" fmla="*/ 1 h 2"/>
                  <a:gd name="T6" fmla="*/ 5 w 5"/>
                  <a:gd name="T7" fmla="*/ 2 h 2"/>
                  <a:gd name="T8" fmla="*/ 5 w 5"/>
                  <a:gd name="T9" fmla="*/ 1 h 2"/>
                  <a:gd name="T10" fmla="*/ 1 w 5"/>
                  <a:gd name="T11" fmla="*/ 0 h 2"/>
                  <a:gd name="T12" fmla="*/ 0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0" y="0"/>
                    </a:moveTo>
                    <a:cubicBezTo>
                      <a:pt x="1" y="1"/>
                      <a:pt x="1" y="1"/>
                      <a:pt x="1" y="1"/>
                    </a:cubicBezTo>
                    <a:cubicBezTo>
                      <a:pt x="2" y="1"/>
                      <a:pt x="2" y="1"/>
                      <a:pt x="2" y="1"/>
                    </a:cubicBezTo>
                    <a:cubicBezTo>
                      <a:pt x="3" y="1"/>
                      <a:pt x="4" y="2"/>
                      <a:pt x="5" y="2"/>
                    </a:cubicBezTo>
                    <a:cubicBezTo>
                      <a:pt x="5" y="1"/>
                      <a:pt x="5" y="1"/>
                      <a:pt x="5" y="1"/>
                    </a:cubicBezTo>
                    <a:cubicBezTo>
                      <a:pt x="4" y="1"/>
                      <a:pt x="3" y="1"/>
                      <a:pt x="1" y="0"/>
                    </a:cubicBezTo>
                    <a:cubicBezTo>
                      <a:pt x="0" y="0"/>
                      <a:pt x="0" y="0"/>
                      <a:pt x="0" y="0"/>
                    </a:cubicBezTo>
                  </a:path>
                </a:pathLst>
              </a:custGeom>
              <a:solidFill>
                <a:srgbClr val="39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99"/>
              <p:cNvSpPr/>
              <p:nvPr/>
            </p:nvSpPr>
            <p:spPr bwMode="auto">
              <a:xfrm>
                <a:off x="4457701" y="2325688"/>
                <a:ext cx="1212850" cy="1103313"/>
              </a:xfrm>
              <a:custGeom>
                <a:avLst/>
                <a:gdLst>
                  <a:gd name="T0" fmla="*/ 254 w 506"/>
                  <a:gd name="T1" fmla="*/ 0 h 461"/>
                  <a:gd name="T2" fmla="*/ 87 w 506"/>
                  <a:gd name="T3" fmla="*/ 72 h 461"/>
                  <a:gd name="T4" fmla="*/ 95 w 506"/>
                  <a:gd name="T5" fmla="*/ 397 h 461"/>
                  <a:gd name="T6" fmla="*/ 254 w 506"/>
                  <a:gd name="T7" fmla="*/ 461 h 461"/>
                  <a:gd name="T8" fmla="*/ 383 w 506"/>
                  <a:gd name="T9" fmla="*/ 421 h 461"/>
                  <a:gd name="T10" fmla="*/ 457 w 506"/>
                  <a:gd name="T11" fmla="*/ 443 h 461"/>
                  <a:gd name="T12" fmla="*/ 457 w 506"/>
                  <a:gd name="T13" fmla="*/ 442 h 461"/>
                  <a:gd name="T14" fmla="*/ 382 w 506"/>
                  <a:gd name="T15" fmla="*/ 421 h 461"/>
                  <a:gd name="T16" fmla="*/ 254 w 506"/>
                  <a:gd name="T17" fmla="*/ 460 h 461"/>
                  <a:gd name="T18" fmla="*/ 96 w 506"/>
                  <a:gd name="T19" fmla="*/ 397 h 461"/>
                  <a:gd name="T20" fmla="*/ 88 w 506"/>
                  <a:gd name="T21" fmla="*/ 72 h 461"/>
                  <a:gd name="T22" fmla="*/ 254 w 506"/>
                  <a:gd name="T23" fmla="*/ 1 h 461"/>
                  <a:gd name="T24" fmla="*/ 412 w 506"/>
                  <a:gd name="T25" fmla="*/ 64 h 461"/>
                  <a:gd name="T26" fmla="*/ 452 w 506"/>
                  <a:gd name="T27" fmla="*/ 346 h 461"/>
                  <a:gd name="T28" fmla="*/ 479 w 506"/>
                  <a:gd name="T29" fmla="*/ 420 h 461"/>
                  <a:gd name="T30" fmla="*/ 467 w 506"/>
                  <a:gd name="T31" fmla="*/ 444 h 461"/>
                  <a:gd name="T32" fmla="*/ 462 w 506"/>
                  <a:gd name="T33" fmla="*/ 444 h 461"/>
                  <a:gd name="T34" fmla="*/ 462 w 506"/>
                  <a:gd name="T35" fmla="*/ 444 h 461"/>
                  <a:gd name="T36" fmla="*/ 467 w 506"/>
                  <a:gd name="T37" fmla="*/ 445 h 461"/>
                  <a:gd name="T38" fmla="*/ 480 w 506"/>
                  <a:gd name="T39" fmla="*/ 420 h 461"/>
                  <a:gd name="T40" fmla="*/ 453 w 506"/>
                  <a:gd name="T41" fmla="*/ 347 h 461"/>
                  <a:gd name="T42" fmla="*/ 413 w 506"/>
                  <a:gd name="T43" fmla="*/ 64 h 461"/>
                  <a:gd name="T44" fmla="*/ 254 w 506"/>
                  <a:gd name="T4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6" h="461">
                    <a:moveTo>
                      <a:pt x="254" y="0"/>
                    </a:moveTo>
                    <a:cubicBezTo>
                      <a:pt x="193" y="0"/>
                      <a:pt x="133" y="24"/>
                      <a:pt x="87" y="72"/>
                    </a:cubicBezTo>
                    <a:cubicBezTo>
                      <a:pt x="0" y="164"/>
                      <a:pt x="3" y="310"/>
                      <a:pt x="95" y="397"/>
                    </a:cubicBezTo>
                    <a:cubicBezTo>
                      <a:pt x="140" y="440"/>
                      <a:pt x="197" y="461"/>
                      <a:pt x="254" y="461"/>
                    </a:cubicBezTo>
                    <a:cubicBezTo>
                      <a:pt x="299" y="461"/>
                      <a:pt x="344" y="447"/>
                      <a:pt x="383" y="421"/>
                    </a:cubicBezTo>
                    <a:cubicBezTo>
                      <a:pt x="457" y="443"/>
                      <a:pt x="457" y="443"/>
                      <a:pt x="457" y="443"/>
                    </a:cubicBezTo>
                    <a:cubicBezTo>
                      <a:pt x="457" y="442"/>
                      <a:pt x="457" y="442"/>
                      <a:pt x="457" y="442"/>
                    </a:cubicBezTo>
                    <a:cubicBezTo>
                      <a:pt x="382" y="421"/>
                      <a:pt x="382" y="421"/>
                      <a:pt x="382" y="421"/>
                    </a:cubicBezTo>
                    <a:cubicBezTo>
                      <a:pt x="344" y="447"/>
                      <a:pt x="299" y="460"/>
                      <a:pt x="254" y="460"/>
                    </a:cubicBezTo>
                    <a:cubicBezTo>
                      <a:pt x="197" y="460"/>
                      <a:pt x="140" y="439"/>
                      <a:pt x="96" y="397"/>
                    </a:cubicBezTo>
                    <a:cubicBezTo>
                      <a:pt x="4" y="309"/>
                      <a:pt x="0" y="164"/>
                      <a:pt x="88" y="72"/>
                    </a:cubicBezTo>
                    <a:cubicBezTo>
                      <a:pt x="133" y="25"/>
                      <a:pt x="194" y="1"/>
                      <a:pt x="254" y="1"/>
                    </a:cubicBezTo>
                    <a:cubicBezTo>
                      <a:pt x="311" y="1"/>
                      <a:pt x="368" y="22"/>
                      <a:pt x="412" y="64"/>
                    </a:cubicBezTo>
                    <a:cubicBezTo>
                      <a:pt x="491" y="139"/>
                      <a:pt x="505" y="256"/>
                      <a:pt x="452" y="346"/>
                    </a:cubicBezTo>
                    <a:cubicBezTo>
                      <a:pt x="479" y="420"/>
                      <a:pt x="479" y="420"/>
                      <a:pt x="479" y="420"/>
                    </a:cubicBezTo>
                    <a:cubicBezTo>
                      <a:pt x="485" y="434"/>
                      <a:pt x="479" y="444"/>
                      <a:pt x="467" y="444"/>
                    </a:cubicBezTo>
                    <a:cubicBezTo>
                      <a:pt x="465" y="444"/>
                      <a:pt x="464" y="444"/>
                      <a:pt x="462" y="444"/>
                    </a:cubicBezTo>
                    <a:cubicBezTo>
                      <a:pt x="462" y="444"/>
                      <a:pt x="462" y="444"/>
                      <a:pt x="462" y="444"/>
                    </a:cubicBezTo>
                    <a:cubicBezTo>
                      <a:pt x="464" y="445"/>
                      <a:pt x="466" y="445"/>
                      <a:pt x="467" y="445"/>
                    </a:cubicBezTo>
                    <a:cubicBezTo>
                      <a:pt x="480" y="445"/>
                      <a:pt x="485" y="435"/>
                      <a:pt x="480" y="420"/>
                    </a:cubicBezTo>
                    <a:cubicBezTo>
                      <a:pt x="453" y="347"/>
                      <a:pt x="453" y="347"/>
                      <a:pt x="453" y="347"/>
                    </a:cubicBezTo>
                    <a:cubicBezTo>
                      <a:pt x="506" y="256"/>
                      <a:pt x="492" y="139"/>
                      <a:pt x="413" y="64"/>
                    </a:cubicBezTo>
                    <a:cubicBezTo>
                      <a:pt x="368" y="21"/>
                      <a:pt x="311" y="0"/>
                      <a:pt x="25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00"/>
              <p:cNvSpPr/>
              <p:nvPr/>
            </p:nvSpPr>
            <p:spPr bwMode="auto">
              <a:xfrm>
                <a:off x="5553076" y="3384551"/>
                <a:ext cx="11113" cy="4763"/>
              </a:xfrm>
              <a:custGeom>
                <a:avLst/>
                <a:gdLst>
                  <a:gd name="T0" fmla="*/ 0 w 5"/>
                  <a:gd name="T1" fmla="*/ 0 h 2"/>
                  <a:gd name="T2" fmla="*/ 0 w 5"/>
                  <a:gd name="T3" fmla="*/ 1 h 2"/>
                  <a:gd name="T4" fmla="*/ 1 w 5"/>
                  <a:gd name="T5" fmla="*/ 1 h 2"/>
                  <a:gd name="T6" fmla="*/ 5 w 5"/>
                  <a:gd name="T7" fmla="*/ 2 h 2"/>
                  <a:gd name="T8" fmla="*/ 5 w 5"/>
                  <a:gd name="T9" fmla="*/ 2 h 2"/>
                  <a:gd name="T10" fmla="*/ 1 w 5"/>
                  <a:gd name="T11" fmla="*/ 1 h 2"/>
                  <a:gd name="T12" fmla="*/ 0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0" y="0"/>
                    </a:moveTo>
                    <a:cubicBezTo>
                      <a:pt x="0" y="1"/>
                      <a:pt x="0" y="1"/>
                      <a:pt x="0" y="1"/>
                    </a:cubicBezTo>
                    <a:cubicBezTo>
                      <a:pt x="1" y="1"/>
                      <a:pt x="1" y="1"/>
                      <a:pt x="1" y="1"/>
                    </a:cubicBezTo>
                    <a:cubicBezTo>
                      <a:pt x="3" y="2"/>
                      <a:pt x="4" y="2"/>
                      <a:pt x="5" y="2"/>
                    </a:cubicBezTo>
                    <a:cubicBezTo>
                      <a:pt x="5" y="2"/>
                      <a:pt x="5" y="2"/>
                      <a:pt x="5" y="2"/>
                    </a:cubicBezTo>
                    <a:cubicBezTo>
                      <a:pt x="4" y="1"/>
                      <a:pt x="2" y="1"/>
                      <a:pt x="1" y="1"/>
                    </a:cubicBezTo>
                    <a:cubicBezTo>
                      <a:pt x="0" y="0"/>
                      <a:pt x="0" y="0"/>
                      <a:pt x="0" y="0"/>
                    </a:cubicBezTo>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01"/>
              <p:cNvSpPr/>
              <p:nvPr/>
            </p:nvSpPr>
            <p:spPr bwMode="auto">
              <a:xfrm>
                <a:off x="4457701" y="2327276"/>
                <a:ext cx="1209675" cy="1100138"/>
              </a:xfrm>
              <a:custGeom>
                <a:avLst/>
                <a:gdLst>
                  <a:gd name="T0" fmla="*/ 254 w 505"/>
                  <a:gd name="T1" fmla="*/ 0 h 459"/>
                  <a:gd name="T2" fmla="*/ 88 w 505"/>
                  <a:gd name="T3" fmla="*/ 71 h 459"/>
                  <a:gd name="T4" fmla="*/ 96 w 505"/>
                  <a:gd name="T5" fmla="*/ 396 h 459"/>
                  <a:gd name="T6" fmla="*/ 254 w 505"/>
                  <a:gd name="T7" fmla="*/ 459 h 459"/>
                  <a:gd name="T8" fmla="*/ 382 w 505"/>
                  <a:gd name="T9" fmla="*/ 420 h 459"/>
                  <a:gd name="T10" fmla="*/ 457 w 505"/>
                  <a:gd name="T11" fmla="*/ 441 h 459"/>
                  <a:gd name="T12" fmla="*/ 457 w 505"/>
                  <a:gd name="T13" fmla="*/ 441 h 459"/>
                  <a:gd name="T14" fmla="*/ 457 w 505"/>
                  <a:gd name="T15" fmla="*/ 441 h 459"/>
                  <a:gd name="T16" fmla="*/ 382 w 505"/>
                  <a:gd name="T17" fmla="*/ 419 h 459"/>
                  <a:gd name="T18" fmla="*/ 254 w 505"/>
                  <a:gd name="T19" fmla="*/ 458 h 459"/>
                  <a:gd name="T20" fmla="*/ 96 w 505"/>
                  <a:gd name="T21" fmla="*/ 395 h 459"/>
                  <a:gd name="T22" fmla="*/ 88 w 505"/>
                  <a:gd name="T23" fmla="*/ 72 h 459"/>
                  <a:gd name="T24" fmla="*/ 254 w 505"/>
                  <a:gd name="T25" fmla="*/ 1 h 459"/>
                  <a:gd name="T26" fmla="*/ 412 w 505"/>
                  <a:gd name="T27" fmla="*/ 64 h 459"/>
                  <a:gd name="T28" fmla="*/ 452 w 505"/>
                  <a:gd name="T29" fmla="*/ 345 h 459"/>
                  <a:gd name="T30" fmla="*/ 478 w 505"/>
                  <a:gd name="T31" fmla="*/ 418 h 459"/>
                  <a:gd name="T32" fmla="*/ 466 w 505"/>
                  <a:gd name="T33" fmla="*/ 442 h 459"/>
                  <a:gd name="T34" fmla="*/ 462 w 505"/>
                  <a:gd name="T35" fmla="*/ 442 h 459"/>
                  <a:gd name="T36" fmla="*/ 462 w 505"/>
                  <a:gd name="T37" fmla="*/ 443 h 459"/>
                  <a:gd name="T38" fmla="*/ 467 w 505"/>
                  <a:gd name="T39" fmla="*/ 443 h 459"/>
                  <a:gd name="T40" fmla="*/ 479 w 505"/>
                  <a:gd name="T41" fmla="*/ 419 h 459"/>
                  <a:gd name="T42" fmla="*/ 452 w 505"/>
                  <a:gd name="T43" fmla="*/ 345 h 459"/>
                  <a:gd name="T44" fmla="*/ 412 w 505"/>
                  <a:gd name="T45" fmla="*/ 63 h 459"/>
                  <a:gd name="T46" fmla="*/ 254 w 505"/>
                  <a:gd name="T47"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5" h="459">
                    <a:moveTo>
                      <a:pt x="254" y="0"/>
                    </a:moveTo>
                    <a:cubicBezTo>
                      <a:pt x="194" y="0"/>
                      <a:pt x="133" y="24"/>
                      <a:pt x="88" y="71"/>
                    </a:cubicBezTo>
                    <a:cubicBezTo>
                      <a:pt x="0" y="163"/>
                      <a:pt x="4" y="308"/>
                      <a:pt x="96" y="396"/>
                    </a:cubicBezTo>
                    <a:cubicBezTo>
                      <a:pt x="140" y="438"/>
                      <a:pt x="197" y="459"/>
                      <a:pt x="254" y="459"/>
                    </a:cubicBezTo>
                    <a:cubicBezTo>
                      <a:pt x="299" y="459"/>
                      <a:pt x="344" y="446"/>
                      <a:pt x="382" y="420"/>
                    </a:cubicBezTo>
                    <a:cubicBezTo>
                      <a:pt x="457" y="441"/>
                      <a:pt x="457" y="441"/>
                      <a:pt x="457" y="441"/>
                    </a:cubicBezTo>
                    <a:cubicBezTo>
                      <a:pt x="457" y="441"/>
                      <a:pt x="457" y="441"/>
                      <a:pt x="457" y="441"/>
                    </a:cubicBezTo>
                    <a:cubicBezTo>
                      <a:pt x="457" y="441"/>
                      <a:pt x="457" y="441"/>
                      <a:pt x="457" y="441"/>
                    </a:cubicBezTo>
                    <a:cubicBezTo>
                      <a:pt x="382" y="419"/>
                      <a:pt x="382" y="419"/>
                      <a:pt x="382" y="419"/>
                    </a:cubicBezTo>
                    <a:cubicBezTo>
                      <a:pt x="344" y="445"/>
                      <a:pt x="299" y="458"/>
                      <a:pt x="254" y="458"/>
                    </a:cubicBezTo>
                    <a:cubicBezTo>
                      <a:pt x="197" y="458"/>
                      <a:pt x="141" y="437"/>
                      <a:pt x="96" y="395"/>
                    </a:cubicBezTo>
                    <a:cubicBezTo>
                      <a:pt x="5" y="308"/>
                      <a:pt x="1" y="163"/>
                      <a:pt x="88" y="72"/>
                    </a:cubicBezTo>
                    <a:cubicBezTo>
                      <a:pt x="133" y="25"/>
                      <a:pt x="194" y="1"/>
                      <a:pt x="254" y="1"/>
                    </a:cubicBezTo>
                    <a:cubicBezTo>
                      <a:pt x="311" y="1"/>
                      <a:pt x="368" y="22"/>
                      <a:pt x="412" y="64"/>
                    </a:cubicBezTo>
                    <a:cubicBezTo>
                      <a:pt x="490" y="138"/>
                      <a:pt x="504" y="255"/>
                      <a:pt x="452" y="345"/>
                    </a:cubicBezTo>
                    <a:cubicBezTo>
                      <a:pt x="478" y="418"/>
                      <a:pt x="478" y="418"/>
                      <a:pt x="478" y="418"/>
                    </a:cubicBezTo>
                    <a:cubicBezTo>
                      <a:pt x="484" y="433"/>
                      <a:pt x="478" y="442"/>
                      <a:pt x="466" y="442"/>
                    </a:cubicBezTo>
                    <a:cubicBezTo>
                      <a:pt x="465" y="442"/>
                      <a:pt x="463" y="442"/>
                      <a:pt x="462" y="442"/>
                    </a:cubicBezTo>
                    <a:cubicBezTo>
                      <a:pt x="462" y="443"/>
                      <a:pt x="462" y="443"/>
                      <a:pt x="462" y="443"/>
                    </a:cubicBezTo>
                    <a:cubicBezTo>
                      <a:pt x="464" y="443"/>
                      <a:pt x="465" y="443"/>
                      <a:pt x="467" y="443"/>
                    </a:cubicBezTo>
                    <a:cubicBezTo>
                      <a:pt x="479" y="443"/>
                      <a:pt x="485" y="433"/>
                      <a:pt x="479" y="419"/>
                    </a:cubicBezTo>
                    <a:cubicBezTo>
                      <a:pt x="452" y="345"/>
                      <a:pt x="452" y="345"/>
                      <a:pt x="452" y="345"/>
                    </a:cubicBezTo>
                    <a:cubicBezTo>
                      <a:pt x="505" y="255"/>
                      <a:pt x="491" y="138"/>
                      <a:pt x="412" y="63"/>
                    </a:cubicBezTo>
                    <a:cubicBezTo>
                      <a:pt x="368" y="21"/>
                      <a:pt x="311" y="0"/>
                      <a:pt x="25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02"/>
              <p:cNvSpPr/>
              <p:nvPr/>
            </p:nvSpPr>
            <p:spPr bwMode="auto">
              <a:xfrm>
                <a:off x="5553076" y="3384551"/>
                <a:ext cx="11113" cy="4763"/>
              </a:xfrm>
              <a:custGeom>
                <a:avLst/>
                <a:gdLst>
                  <a:gd name="T0" fmla="*/ 0 w 5"/>
                  <a:gd name="T1" fmla="*/ 0 h 2"/>
                  <a:gd name="T2" fmla="*/ 0 w 5"/>
                  <a:gd name="T3" fmla="*/ 0 h 2"/>
                  <a:gd name="T4" fmla="*/ 1 w 5"/>
                  <a:gd name="T5" fmla="*/ 1 h 2"/>
                  <a:gd name="T6" fmla="*/ 5 w 5"/>
                  <a:gd name="T7" fmla="*/ 2 h 2"/>
                  <a:gd name="T8" fmla="*/ 5 w 5"/>
                  <a:gd name="T9" fmla="*/ 1 h 2"/>
                  <a:gd name="T10" fmla="*/ 0 w 5"/>
                  <a:gd name="T11" fmla="*/ 0 h 2"/>
                </a:gdLst>
                <a:ahLst/>
                <a:cxnLst>
                  <a:cxn ang="0">
                    <a:pos x="T0" y="T1"/>
                  </a:cxn>
                  <a:cxn ang="0">
                    <a:pos x="T2" y="T3"/>
                  </a:cxn>
                  <a:cxn ang="0">
                    <a:pos x="T4" y="T5"/>
                  </a:cxn>
                  <a:cxn ang="0">
                    <a:pos x="T6" y="T7"/>
                  </a:cxn>
                  <a:cxn ang="0">
                    <a:pos x="T8" y="T9"/>
                  </a:cxn>
                  <a:cxn ang="0">
                    <a:pos x="T10" y="T11"/>
                  </a:cxn>
                </a:cxnLst>
                <a:rect l="0" t="0" r="r" b="b"/>
                <a:pathLst>
                  <a:path w="5" h="2">
                    <a:moveTo>
                      <a:pt x="0" y="0"/>
                    </a:moveTo>
                    <a:cubicBezTo>
                      <a:pt x="0" y="0"/>
                      <a:pt x="0" y="0"/>
                      <a:pt x="0" y="0"/>
                    </a:cubicBezTo>
                    <a:cubicBezTo>
                      <a:pt x="1" y="1"/>
                      <a:pt x="1" y="1"/>
                      <a:pt x="1" y="1"/>
                    </a:cubicBezTo>
                    <a:cubicBezTo>
                      <a:pt x="2" y="1"/>
                      <a:pt x="4" y="1"/>
                      <a:pt x="5" y="2"/>
                    </a:cubicBezTo>
                    <a:cubicBezTo>
                      <a:pt x="5" y="1"/>
                      <a:pt x="5" y="1"/>
                      <a:pt x="5" y="1"/>
                    </a:cubicBezTo>
                    <a:cubicBezTo>
                      <a:pt x="3" y="1"/>
                      <a:pt x="2" y="0"/>
                      <a:pt x="0" y="0"/>
                    </a:cubicBezTo>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03"/>
              <p:cNvSpPr/>
              <p:nvPr/>
            </p:nvSpPr>
            <p:spPr bwMode="auto">
              <a:xfrm>
                <a:off x="4459288" y="2330451"/>
                <a:ext cx="1206500" cy="1093788"/>
              </a:xfrm>
              <a:custGeom>
                <a:avLst/>
                <a:gdLst>
                  <a:gd name="T0" fmla="*/ 253 w 503"/>
                  <a:gd name="T1" fmla="*/ 0 h 457"/>
                  <a:gd name="T2" fmla="*/ 87 w 503"/>
                  <a:gd name="T3" fmla="*/ 71 h 457"/>
                  <a:gd name="T4" fmla="*/ 95 w 503"/>
                  <a:gd name="T5" fmla="*/ 394 h 457"/>
                  <a:gd name="T6" fmla="*/ 253 w 503"/>
                  <a:gd name="T7" fmla="*/ 457 h 457"/>
                  <a:gd name="T8" fmla="*/ 381 w 503"/>
                  <a:gd name="T9" fmla="*/ 418 h 457"/>
                  <a:gd name="T10" fmla="*/ 456 w 503"/>
                  <a:gd name="T11" fmla="*/ 440 h 457"/>
                  <a:gd name="T12" fmla="*/ 456 w 503"/>
                  <a:gd name="T13" fmla="*/ 440 h 457"/>
                  <a:gd name="T14" fmla="*/ 456 w 503"/>
                  <a:gd name="T15" fmla="*/ 439 h 457"/>
                  <a:gd name="T16" fmla="*/ 455 w 503"/>
                  <a:gd name="T17" fmla="*/ 439 h 457"/>
                  <a:gd name="T18" fmla="*/ 381 w 503"/>
                  <a:gd name="T19" fmla="*/ 417 h 457"/>
                  <a:gd name="T20" fmla="*/ 253 w 503"/>
                  <a:gd name="T21" fmla="*/ 456 h 457"/>
                  <a:gd name="T22" fmla="*/ 96 w 503"/>
                  <a:gd name="T23" fmla="*/ 394 h 457"/>
                  <a:gd name="T24" fmla="*/ 88 w 503"/>
                  <a:gd name="T25" fmla="*/ 71 h 457"/>
                  <a:gd name="T26" fmla="*/ 253 w 503"/>
                  <a:gd name="T27" fmla="*/ 0 h 457"/>
                  <a:gd name="T28" fmla="*/ 410 w 503"/>
                  <a:gd name="T29" fmla="*/ 63 h 457"/>
                  <a:gd name="T30" fmla="*/ 450 w 503"/>
                  <a:gd name="T31" fmla="*/ 343 h 457"/>
                  <a:gd name="T32" fmla="*/ 477 w 503"/>
                  <a:gd name="T33" fmla="*/ 416 h 457"/>
                  <a:gd name="T34" fmla="*/ 464 w 503"/>
                  <a:gd name="T35" fmla="*/ 441 h 457"/>
                  <a:gd name="T36" fmla="*/ 460 w 503"/>
                  <a:gd name="T37" fmla="*/ 440 h 457"/>
                  <a:gd name="T38" fmla="*/ 461 w 503"/>
                  <a:gd name="T39" fmla="*/ 441 h 457"/>
                  <a:gd name="T40" fmla="*/ 465 w 503"/>
                  <a:gd name="T41" fmla="*/ 441 h 457"/>
                  <a:gd name="T42" fmla="*/ 477 w 503"/>
                  <a:gd name="T43" fmla="*/ 417 h 457"/>
                  <a:gd name="T44" fmla="*/ 451 w 503"/>
                  <a:gd name="T45" fmla="*/ 344 h 457"/>
                  <a:gd name="T46" fmla="*/ 411 w 503"/>
                  <a:gd name="T47" fmla="*/ 63 h 457"/>
                  <a:gd name="T48" fmla="*/ 253 w 503"/>
                  <a:gd name="T4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3" h="457">
                    <a:moveTo>
                      <a:pt x="253" y="0"/>
                    </a:moveTo>
                    <a:cubicBezTo>
                      <a:pt x="193" y="0"/>
                      <a:pt x="132" y="24"/>
                      <a:pt x="87" y="71"/>
                    </a:cubicBezTo>
                    <a:cubicBezTo>
                      <a:pt x="0" y="162"/>
                      <a:pt x="4" y="307"/>
                      <a:pt x="95" y="394"/>
                    </a:cubicBezTo>
                    <a:cubicBezTo>
                      <a:pt x="140" y="436"/>
                      <a:pt x="196" y="457"/>
                      <a:pt x="253" y="457"/>
                    </a:cubicBezTo>
                    <a:cubicBezTo>
                      <a:pt x="298" y="457"/>
                      <a:pt x="343" y="444"/>
                      <a:pt x="381" y="418"/>
                    </a:cubicBezTo>
                    <a:cubicBezTo>
                      <a:pt x="456" y="440"/>
                      <a:pt x="456" y="440"/>
                      <a:pt x="456" y="440"/>
                    </a:cubicBezTo>
                    <a:cubicBezTo>
                      <a:pt x="456" y="440"/>
                      <a:pt x="456" y="440"/>
                      <a:pt x="456" y="440"/>
                    </a:cubicBezTo>
                    <a:cubicBezTo>
                      <a:pt x="456" y="439"/>
                      <a:pt x="456" y="439"/>
                      <a:pt x="456" y="439"/>
                    </a:cubicBezTo>
                    <a:cubicBezTo>
                      <a:pt x="456" y="439"/>
                      <a:pt x="456" y="439"/>
                      <a:pt x="455" y="439"/>
                    </a:cubicBezTo>
                    <a:cubicBezTo>
                      <a:pt x="381" y="417"/>
                      <a:pt x="381" y="417"/>
                      <a:pt x="381" y="417"/>
                    </a:cubicBezTo>
                    <a:cubicBezTo>
                      <a:pt x="342" y="443"/>
                      <a:pt x="298" y="456"/>
                      <a:pt x="253" y="456"/>
                    </a:cubicBezTo>
                    <a:cubicBezTo>
                      <a:pt x="197" y="456"/>
                      <a:pt x="140" y="436"/>
                      <a:pt x="96" y="394"/>
                    </a:cubicBezTo>
                    <a:cubicBezTo>
                      <a:pt x="5" y="307"/>
                      <a:pt x="1" y="163"/>
                      <a:pt x="88" y="71"/>
                    </a:cubicBezTo>
                    <a:cubicBezTo>
                      <a:pt x="133" y="24"/>
                      <a:pt x="193" y="0"/>
                      <a:pt x="253" y="0"/>
                    </a:cubicBezTo>
                    <a:cubicBezTo>
                      <a:pt x="310" y="0"/>
                      <a:pt x="366" y="21"/>
                      <a:pt x="410" y="63"/>
                    </a:cubicBezTo>
                    <a:cubicBezTo>
                      <a:pt x="489" y="138"/>
                      <a:pt x="502" y="254"/>
                      <a:pt x="450" y="343"/>
                    </a:cubicBezTo>
                    <a:cubicBezTo>
                      <a:pt x="477" y="416"/>
                      <a:pt x="477" y="416"/>
                      <a:pt x="477" y="416"/>
                    </a:cubicBezTo>
                    <a:cubicBezTo>
                      <a:pt x="482" y="431"/>
                      <a:pt x="477" y="441"/>
                      <a:pt x="464" y="441"/>
                    </a:cubicBezTo>
                    <a:cubicBezTo>
                      <a:pt x="463" y="441"/>
                      <a:pt x="462" y="441"/>
                      <a:pt x="460" y="440"/>
                    </a:cubicBezTo>
                    <a:cubicBezTo>
                      <a:pt x="461" y="441"/>
                      <a:pt x="461" y="441"/>
                      <a:pt x="461" y="441"/>
                    </a:cubicBezTo>
                    <a:cubicBezTo>
                      <a:pt x="462" y="441"/>
                      <a:pt x="464" y="441"/>
                      <a:pt x="465" y="441"/>
                    </a:cubicBezTo>
                    <a:cubicBezTo>
                      <a:pt x="477" y="441"/>
                      <a:pt x="483" y="432"/>
                      <a:pt x="477" y="417"/>
                    </a:cubicBezTo>
                    <a:cubicBezTo>
                      <a:pt x="451" y="344"/>
                      <a:pt x="451" y="344"/>
                      <a:pt x="451" y="344"/>
                    </a:cubicBezTo>
                    <a:cubicBezTo>
                      <a:pt x="503" y="254"/>
                      <a:pt x="489" y="137"/>
                      <a:pt x="411" y="63"/>
                    </a:cubicBezTo>
                    <a:cubicBezTo>
                      <a:pt x="367" y="21"/>
                      <a:pt x="310" y="0"/>
                      <a:pt x="253"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04"/>
              <p:cNvSpPr/>
              <p:nvPr/>
            </p:nvSpPr>
            <p:spPr bwMode="auto">
              <a:xfrm>
                <a:off x="5553076" y="3381376"/>
                <a:ext cx="11113" cy="4763"/>
              </a:xfrm>
              <a:custGeom>
                <a:avLst/>
                <a:gdLst>
                  <a:gd name="T0" fmla="*/ 0 w 5"/>
                  <a:gd name="T1" fmla="*/ 0 h 2"/>
                  <a:gd name="T2" fmla="*/ 0 w 5"/>
                  <a:gd name="T3" fmla="*/ 1 h 2"/>
                  <a:gd name="T4" fmla="*/ 5 w 5"/>
                  <a:gd name="T5" fmla="*/ 2 h 2"/>
                  <a:gd name="T6" fmla="*/ 4 w 5"/>
                  <a:gd name="T7" fmla="*/ 1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cubicBezTo>
                      <a:pt x="0" y="1"/>
                      <a:pt x="0" y="1"/>
                      <a:pt x="0" y="1"/>
                    </a:cubicBezTo>
                    <a:cubicBezTo>
                      <a:pt x="2" y="1"/>
                      <a:pt x="3" y="2"/>
                      <a:pt x="5" y="2"/>
                    </a:cubicBezTo>
                    <a:cubicBezTo>
                      <a:pt x="4" y="1"/>
                      <a:pt x="4" y="1"/>
                      <a:pt x="4" y="1"/>
                    </a:cubicBezTo>
                    <a:cubicBezTo>
                      <a:pt x="3" y="1"/>
                      <a:pt x="1" y="1"/>
                      <a:pt x="0" y="0"/>
                    </a:cubicBezTo>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05"/>
              <p:cNvSpPr/>
              <p:nvPr/>
            </p:nvSpPr>
            <p:spPr bwMode="auto">
              <a:xfrm>
                <a:off x="4462463" y="2330451"/>
                <a:ext cx="1200150" cy="1092200"/>
              </a:xfrm>
              <a:custGeom>
                <a:avLst/>
                <a:gdLst>
                  <a:gd name="T0" fmla="*/ 252 w 501"/>
                  <a:gd name="T1" fmla="*/ 0 h 456"/>
                  <a:gd name="T2" fmla="*/ 87 w 501"/>
                  <a:gd name="T3" fmla="*/ 71 h 456"/>
                  <a:gd name="T4" fmla="*/ 95 w 501"/>
                  <a:gd name="T5" fmla="*/ 394 h 456"/>
                  <a:gd name="T6" fmla="*/ 252 w 501"/>
                  <a:gd name="T7" fmla="*/ 456 h 456"/>
                  <a:gd name="T8" fmla="*/ 380 w 501"/>
                  <a:gd name="T9" fmla="*/ 417 h 456"/>
                  <a:gd name="T10" fmla="*/ 454 w 501"/>
                  <a:gd name="T11" fmla="*/ 439 h 456"/>
                  <a:gd name="T12" fmla="*/ 455 w 501"/>
                  <a:gd name="T13" fmla="*/ 439 h 456"/>
                  <a:gd name="T14" fmla="*/ 455 w 501"/>
                  <a:gd name="T15" fmla="*/ 439 h 456"/>
                  <a:gd name="T16" fmla="*/ 454 w 501"/>
                  <a:gd name="T17" fmla="*/ 439 h 456"/>
                  <a:gd name="T18" fmla="*/ 379 w 501"/>
                  <a:gd name="T19" fmla="*/ 417 h 456"/>
                  <a:gd name="T20" fmla="*/ 252 w 501"/>
                  <a:gd name="T21" fmla="*/ 456 h 456"/>
                  <a:gd name="T22" fmla="*/ 95 w 501"/>
                  <a:gd name="T23" fmla="*/ 393 h 456"/>
                  <a:gd name="T24" fmla="*/ 87 w 501"/>
                  <a:gd name="T25" fmla="*/ 72 h 456"/>
                  <a:gd name="T26" fmla="*/ 252 w 501"/>
                  <a:gd name="T27" fmla="*/ 1 h 456"/>
                  <a:gd name="T28" fmla="*/ 409 w 501"/>
                  <a:gd name="T29" fmla="*/ 64 h 456"/>
                  <a:gd name="T30" fmla="*/ 448 w 501"/>
                  <a:gd name="T31" fmla="*/ 343 h 456"/>
                  <a:gd name="T32" fmla="*/ 475 w 501"/>
                  <a:gd name="T33" fmla="*/ 416 h 456"/>
                  <a:gd name="T34" fmla="*/ 463 w 501"/>
                  <a:gd name="T35" fmla="*/ 440 h 456"/>
                  <a:gd name="T36" fmla="*/ 459 w 501"/>
                  <a:gd name="T37" fmla="*/ 440 h 456"/>
                  <a:gd name="T38" fmla="*/ 459 w 501"/>
                  <a:gd name="T39" fmla="*/ 440 h 456"/>
                  <a:gd name="T40" fmla="*/ 463 w 501"/>
                  <a:gd name="T41" fmla="*/ 441 h 456"/>
                  <a:gd name="T42" fmla="*/ 476 w 501"/>
                  <a:gd name="T43" fmla="*/ 416 h 456"/>
                  <a:gd name="T44" fmla="*/ 449 w 501"/>
                  <a:gd name="T45" fmla="*/ 343 h 456"/>
                  <a:gd name="T46" fmla="*/ 409 w 501"/>
                  <a:gd name="T47" fmla="*/ 63 h 456"/>
                  <a:gd name="T48" fmla="*/ 252 w 501"/>
                  <a:gd name="T4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1" h="456">
                    <a:moveTo>
                      <a:pt x="252" y="0"/>
                    </a:moveTo>
                    <a:cubicBezTo>
                      <a:pt x="192" y="0"/>
                      <a:pt x="132" y="24"/>
                      <a:pt x="87" y="71"/>
                    </a:cubicBezTo>
                    <a:cubicBezTo>
                      <a:pt x="0" y="163"/>
                      <a:pt x="4" y="307"/>
                      <a:pt x="95" y="394"/>
                    </a:cubicBezTo>
                    <a:cubicBezTo>
                      <a:pt x="139" y="436"/>
                      <a:pt x="196" y="456"/>
                      <a:pt x="252" y="456"/>
                    </a:cubicBezTo>
                    <a:cubicBezTo>
                      <a:pt x="297" y="456"/>
                      <a:pt x="341" y="443"/>
                      <a:pt x="380" y="417"/>
                    </a:cubicBezTo>
                    <a:cubicBezTo>
                      <a:pt x="454" y="439"/>
                      <a:pt x="454" y="439"/>
                      <a:pt x="454" y="439"/>
                    </a:cubicBezTo>
                    <a:cubicBezTo>
                      <a:pt x="455" y="439"/>
                      <a:pt x="455" y="439"/>
                      <a:pt x="455" y="439"/>
                    </a:cubicBezTo>
                    <a:cubicBezTo>
                      <a:pt x="455" y="439"/>
                      <a:pt x="455" y="439"/>
                      <a:pt x="455" y="439"/>
                    </a:cubicBezTo>
                    <a:cubicBezTo>
                      <a:pt x="454" y="439"/>
                      <a:pt x="454" y="439"/>
                      <a:pt x="454" y="439"/>
                    </a:cubicBezTo>
                    <a:cubicBezTo>
                      <a:pt x="379" y="417"/>
                      <a:pt x="379" y="417"/>
                      <a:pt x="379" y="417"/>
                    </a:cubicBezTo>
                    <a:cubicBezTo>
                      <a:pt x="341" y="443"/>
                      <a:pt x="297" y="456"/>
                      <a:pt x="252" y="456"/>
                    </a:cubicBezTo>
                    <a:cubicBezTo>
                      <a:pt x="196" y="456"/>
                      <a:pt x="139" y="435"/>
                      <a:pt x="95" y="393"/>
                    </a:cubicBezTo>
                    <a:cubicBezTo>
                      <a:pt x="4" y="307"/>
                      <a:pt x="1" y="163"/>
                      <a:pt x="87" y="72"/>
                    </a:cubicBezTo>
                    <a:cubicBezTo>
                      <a:pt x="132" y="25"/>
                      <a:pt x="192" y="1"/>
                      <a:pt x="252" y="1"/>
                    </a:cubicBezTo>
                    <a:cubicBezTo>
                      <a:pt x="308" y="1"/>
                      <a:pt x="365" y="22"/>
                      <a:pt x="409" y="64"/>
                    </a:cubicBezTo>
                    <a:cubicBezTo>
                      <a:pt x="487" y="138"/>
                      <a:pt x="501" y="254"/>
                      <a:pt x="448" y="343"/>
                    </a:cubicBezTo>
                    <a:cubicBezTo>
                      <a:pt x="475" y="416"/>
                      <a:pt x="475" y="416"/>
                      <a:pt x="475" y="416"/>
                    </a:cubicBezTo>
                    <a:cubicBezTo>
                      <a:pt x="480" y="430"/>
                      <a:pt x="475" y="440"/>
                      <a:pt x="463" y="440"/>
                    </a:cubicBezTo>
                    <a:cubicBezTo>
                      <a:pt x="462" y="440"/>
                      <a:pt x="460" y="440"/>
                      <a:pt x="459" y="440"/>
                    </a:cubicBezTo>
                    <a:cubicBezTo>
                      <a:pt x="459" y="440"/>
                      <a:pt x="459" y="440"/>
                      <a:pt x="459" y="440"/>
                    </a:cubicBezTo>
                    <a:cubicBezTo>
                      <a:pt x="461" y="441"/>
                      <a:pt x="462" y="441"/>
                      <a:pt x="463" y="441"/>
                    </a:cubicBezTo>
                    <a:cubicBezTo>
                      <a:pt x="476" y="441"/>
                      <a:pt x="481" y="431"/>
                      <a:pt x="476" y="416"/>
                    </a:cubicBezTo>
                    <a:cubicBezTo>
                      <a:pt x="449" y="343"/>
                      <a:pt x="449" y="343"/>
                      <a:pt x="449" y="343"/>
                    </a:cubicBezTo>
                    <a:cubicBezTo>
                      <a:pt x="501" y="254"/>
                      <a:pt x="488" y="138"/>
                      <a:pt x="409" y="63"/>
                    </a:cubicBezTo>
                    <a:cubicBezTo>
                      <a:pt x="365" y="21"/>
                      <a:pt x="309" y="0"/>
                      <a:pt x="252"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06"/>
              <p:cNvSpPr/>
              <p:nvPr/>
            </p:nvSpPr>
            <p:spPr bwMode="auto">
              <a:xfrm>
                <a:off x="5553076" y="3381376"/>
                <a:ext cx="9525" cy="3175"/>
              </a:xfrm>
              <a:custGeom>
                <a:avLst/>
                <a:gdLst>
                  <a:gd name="T0" fmla="*/ 0 w 4"/>
                  <a:gd name="T1" fmla="*/ 0 h 1"/>
                  <a:gd name="T2" fmla="*/ 0 w 4"/>
                  <a:gd name="T3" fmla="*/ 0 h 1"/>
                  <a:gd name="T4" fmla="*/ 4 w 4"/>
                  <a:gd name="T5" fmla="*/ 1 h 1"/>
                  <a:gd name="T6" fmla="*/ 4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0"/>
                      <a:pt x="0" y="0"/>
                      <a:pt x="0" y="0"/>
                    </a:cubicBezTo>
                    <a:cubicBezTo>
                      <a:pt x="1" y="1"/>
                      <a:pt x="3" y="1"/>
                      <a:pt x="4" y="1"/>
                    </a:cubicBezTo>
                    <a:cubicBezTo>
                      <a:pt x="4" y="1"/>
                      <a:pt x="4" y="1"/>
                      <a:pt x="4" y="1"/>
                    </a:cubicBezTo>
                    <a:cubicBezTo>
                      <a:pt x="3" y="1"/>
                      <a:pt x="1" y="0"/>
                      <a:pt x="0" y="0"/>
                    </a:cubicBezTo>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07"/>
              <p:cNvSpPr/>
              <p:nvPr/>
            </p:nvSpPr>
            <p:spPr bwMode="auto">
              <a:xfrm>
                <a:off x="4464051" y="2332038"/>
                <a:ext cx="1198563" cy="1090613"/>
              </a:xfrm>
              <a:custGeom>
                <a:avLst/>
                <a:gdLst>
                  <a:gd name="T0" fmla="*/ 251 w 500"/>
                  <a:gd name="T1" fmla="*/ 0 h 455"/>
                  <a:gd name="T2" fmla="*/ 86 w 500"/>
                  <a:gd name="T3" fmla="*/ 71 h 455"/>
                  <a:gd name="T4" fmla="*/ 94 w 500"/>
                  <a:gd name="T5" fmla="*/ 392 h 455"/>
                  <a:gd name="T6" fmla="*/ 251 w 500"/>
                  <a:gd name="T7" fmla="*/ 455 h 455"/>
                  <a:gd name="T8" fmla="*/ 378 w 500"/>
                  <a:gd name="T9" fmla="*/ 416 h 455"/>
                  <a:gd name="T10" fmla="*/ 453 w 500"/>
                  <a:gd name="T11" fmla="*/ 438 h 455"/>
                  <a:gd name="T12" fmla="*/ 454 w 500"/>
                  <a:gd name="T13" fmla="*/ 438 h 455"/>
                  <a:gd name="T14" fmla="*/ 453 w 500"/>
                  <a:gd name="T15" fmla="*/ 437 h 455"/>
                  <a:gd name="T16" fmla="*/ 452 w 500"/>
                  <a:gd name="T17" fmla="*/ 437 h 455"/>
                  <a:gd name="T18" fmla="*/ 378 w 500"/>
                  <a:gd name="T19" fmla="*/ 415 h 455"/>
                  <a:gd name="T20" fmla="*/ 251 w 500"/>
                  <a:gd name="T21" fmla="*/ 454 h 455"/>
                  <a:gd name="T22" fmla="*/ 95 w 500"/>
                  <a:gd name="T23" fmla="*/ 392 h 455"/>
                  <a:gd name="T24" fmla="*/ 87 w 500"/>
                  <a:gd name="T25" fmla="*/ 71 h 455"/>
                  <a:gd name="T26" fmla="*/ 251 w 500"/>
                  <a:gd name="T27" fmla="*/ 1 h 455"/>
                  <a:gd name="T28" fmla="*/ 407 w 500"/>
                  <a:gd name="T29" fmla="*/ 63 h 455"/>
                  <a:gd name="T30" fmla="*/ 447 w 500"/>
                  <a:gd name="T31" fmla="*/ 342 h 455"/>
                  <a:gd name="T32" fmla="*/ 473 w 500"/>
                  <a:gd name="T33" fmla="*/ 414 h 455"/>
                  <a:gd name="T34" fmla="*/ 461 w 500"/>
                  <a:gd name="T35" fmla="*/ 438 h 455"/>
                  <a:gd name="T36" fmla="*/ 458 w 500"/>
                  <a:gd name="T37" fmla="*/ 438 h 455"/>
                  <a:gd name="T38" fmla="*/ 458 w 500"/>
                  <a:gd name="T39" fmla="*/ 439 h 455"/>
                  <a:gd name="T40" fmla="*/ 462 w 500"/>
                  <a:gd name="T41" fmla="*/ 439 h 455"/>
                  <a:gd name="T42" fmla="*/ 474 w 500"/>
                  <a:gd name="T43" fmla="*/ 415 h 455"/>
                  <a:gd name="T44" fmla="*/ 447 w 500"/>
                  <a:gd name="T45" fmla="*/ 342 h 455"/>
                  <a:gd name="T46" fmla="*/ 408 w 500"/>
                  <a:gd name="T47" fmla="*/ 63 h 455"/>
                  <a:gd name="T48" fmla="*/ 251 w 500"/>
                  <a:gd name="T4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0" h="455">
                    <a:moveTo>
                      <a:pt x="251" y="0"/>
                    </a:moveTo>
                    <a:cubicBezTo>
                      <a:pt x="191" y="0"/>
                      <a:pt x="131" y="24"/>
                      <a:pt x="86" y="71"/>
                    </a:cubicBezTo>
                    <a:cubicBezTo>
                      <a:pt x="0" y="162"/>
                      <a:pt x="3" y="306"/>
                      <a:pt x="94" y="392"/>
                    </a:cubicBezTo>
                    <a:cubicBezTo>
                      <a:pt x="138" y="434"/>
                      <a:pt x="195" y="455"/>
                      <a:pt x="251" y="455"/>
                    </a:cubicBezTo>
                    <a:cubicBezTo>
                      <a:pt x="296" y="455"/>
                      <a:pt x="340" y="442"/>
                      <a:pt x="378" y="416"/>
                    </a:cubicBezTo>
                    <a:cubicBezTo>
                      <a:pt x="453" y="438"/>
                      <a:pt x="453" y="438"/>
                      <a:pt x="453" y="438"/>
                    </a:cubicBezTo>
                    <a:cubicBezTo>
                      <a:pt x="453" y="438"/>
                      <a:pt x="453" y="438"/>
                      <a:pt x="454" y="438"/>
                    </a:cubicBezTo>
                    <a:cubicBezTo>
                      <a:pt x="453" y="437"/>
                      <a:pt x="453" y="437"/>
                      <a:pt x="453" y="437"/>
                    </a:cubicBezTo>
                    <a:cubicBezTo>
                      <a:pt x="453" y="437"/>
                      <a:pt x="453" y="437"/>
                      <a:pt x="452" y="437"/>
                    </a:cubicBezTo>
                    <a:cubicBezTo>
                      <a:pt x="378" y="415"/>
                      <a:pt x="378" y="415"/>
                      <a:pt x="378" y="415"/>
                    </a:cubicBezTo>
                    <a:cubicBezTo>
                      <a:pt x="340" y="441"/>
                      <a:pt x="295" y="454"/>
                      <a:pt x="251" y="454"/>
                    </a:cubicBezTo>
                    <a:cubicBezTo>
                      <a:pt x="195" y="454"/>
                      <a:pt x="139" y="433"/>
                      <a:pt x="95" y="392"/>
                    </a:cubicBezTo>
                    <a:cubicBezTo>
                      <a:pt x="4" y="305"/>
                      <a:pt x="1" y="162"/>
                      <a:pt x="87" y="71"/>
                    </a:cubicBezTo>
                    <a:cubicBezTo>
                      <a:pt x="132" y="24"/>
                      <a:pt x="191" y="1"/>
                      <a:pt x="251" y="1"/>
                    </a:cubicBezTo>
                    <a:cubicBezTo>
                      <a:pt x="307" y="1"/>
                      <a:pt x="363" y="22"/>
                      <a:pt x="407" y="63"/>
                    </a:cubicBezTo>
                    <a:cubicBezTo>
                      <a:pt x="485" y="137"/>
                      <a:pt x="499" y="253"/>
                      <a:pt x="447" y="342"/>
                    </a:cubicBezTo>
                    <a:cubicBezTo>
                      <a:pt x="473" y="414"/>
                      <a:pt x="473" y="414"/>
                      <a:pt x="473" y="414"/>
                    </a:cubicBezTo>
                    <a:cubicBezTo>
                      <a:pt x="479" y="429"/>
                      <a:pt x="473" y="438"/>
                      <a:pt x="461" y="438"/>
                    </a:cubicBezTo>
                    <a:cubicBezTo>
                      <a:pt x="460" y="438"/>
                      <a:pt x="459" y="438"/>
                      <a:pt x="458" y="438"/>
                    </a:cubicBezTo>
                    <a:cubicBezTo>
                      <a:pt x="458" y="439"/>
                      <a:pt x="458" y="439"/>
                      <a:pt x="458" y="439"/>
                    </a:cubicBezTo>
                    <a:cubicBezTo>
                      <a:pt x="459" y="439"/>
                      <a:pt x="461" y="439"/>
                      <a:pt x="462" y="439"/>
                    </a:cubicBezTo>
                    <a:cubicBezTo>
                      <a:pt x="474" y="439"/>
                      <a:pt x="479" y="429"/>
                      <a:pt x="474" y="415"/>
                    </a:cubicBezTo>
                    <a:cubicBezTo>
                      <a:pt x="447" y="342"/>
                      <a:pt x="447" y="342"/>
                      <a:pt x="447" y="342"/>
                    </a:cubicBezTo>
                    <a:cubicBezTo>
                      <a:pt x="500" y="253"/>
                      <a:pt x="486" y="137"/>
                      <a:pt x="408" y="63"/>
                    </a:cubicBezTo>
                    <a:cubicBezTo>
                      <a:pt x="364" y="21"/>
                      <a:pt x="307" y="0"/>
                      <a:pt x="25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08"/>
              <p:cNvSpPr/>
              <p:nvPr/>
            </p:nvSpPr>
            <p:spPr bwMode="auto">
              <a:xfrm>
                <a:off x="5549901" y="3379788"/>
                <a:ext cx="12700" cy="4763"/>
              </a:xfrm>
              <a:custGeom>
                <a:avLst/>
                <a:gdLst>
                  <a:gd name="T0" fmla="*/ 0 w 5"/>
                  <a:gd name="T1" fmla="*/ 0 h 2"/>
                  <a:gd name="T2" fmla="*/ 1 w 5"/>
                  <a:gd name="T3" fmla="*/ 1 h 2"/>
                  <a:gd name="T4" fmla="*/ 5 w 5"/>
                  <a:gd name="T5" fmla="*/ 2 h 2"/>
                  <a:gd name="T6" fmla="*/ 5 w 5"/>
                  <a:gd name="T7" fmla="*/ 1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cubicBezTo>
                      <a:pt x="1" y="1"/>
                      <a:pt x="1" y="1"/>
                      <a:pt x="1" y="1"/>
                    </a:cubicBezTo>
                    <a:cubicBezTo>
                      <a:pt x="2" y="1"/>
                      <a:pt x="4" y="2"/>
                      <a:pt x="5" y="2"/>
                    </a:cubicBezTo>
                    <a:cubicBezTo>
                      <a:pt x="5" y="1"/>
                      <a:pt x="5" y="1"/>
                      <a:pt x="5" y="1"/>
                    </a:cubicBezTo>
                    <a:cubicBezTo>
                      <a:pt x="4" y="1"/>
                      <a:pt x="2" y="1"/>
                      <a:pt x="0" y="0"/>
                    </a:cubicBezTo>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09"/>
              <p:cNvSpPr/>
              <p:nvPr/>
            </p:nvSpPr>
            <p:spPr bwMode="auto">
              <a:xfrm>
                <a:off x="4467226" y="2335213"/>
                <a:ext cx="1193800" cy="1084263"/>
              </a:xfrm>
              <a:custGeom>
                <a:avLst/>
                <a:gdLst>
                  <a:gd name="T0" fmla="*/ 250 w 498"/>
                  <a:gd name="T1" fmla="*/ 0 h 453"/>
                  <a:gd name="T2" fmla="*/ 86 w 498"/>
                  <a:gd name="T3" fmla="*/ 70 h 453"/>
                  <a:gd name="T4" fmla="*/ 94 w 498"/>
                  <a:gd name="T5" fmla="*/ 391 h 453"/>
                  <a:gd name="T6" fmla="*/ 250 w 498"/>
                  <a:gd name="T7" fmla="*/ 453 h 453"/>
                  <a:gd name="T8" fmla="*/ 377 w 498"/>
                  <a:gd name="T9" fmla="*/ 414 h 453"/>
                  <a:gd name="T10" fmla="*/ 451 w 498"/>
                  <a:gd name="T11" fmla="*/ 436 h 453"/>
                  <a:gd name="T12" fmla="*/ 452 w 498"/>
                  <a:gd name="T13" fmla="*/ 436 h 453"/>
                  <a:gd name="T14" fmla="*/ 452 w 498"/>
                  <a:gd name="T15" fmla="*/ 436 h 453"/>
                  <a:gd name="T16" fmla="*/ 450 w 498"/>
                  <a:gd name="T17" fmla="*/ 435 h 453"/>
                  <a:gd name="T18" fmla="*/ 377 w 498"/>
                  <a:gd name="T19" fmla="*/ 414 h 453"/>
                  <a:gd name="T20" fmla="*/ 250 w 498"/>
                  <a:gd name="T21" fmla="*/ 452 h 453"/>
                  <a:gd name="T22" fmla="*/ 94 w 498"/>
                  <a:gd name="T23" fmla="*/ 390 h 453"/>
                  <a:gd name="T24" fmla="*/ 86 w 498"/>
                  <a:gd name="T25" fmla="*/ 71 h 453"/>
                  <a:gd name="T26" fmla="*/ 250 w 498"/>
                  <a:gd name="T27" fmla="*/ 1 h 453"/>
                  <a:gd name="T28" fmla="*/ 406 w 498"/>
                  <a:gd name="T29" fmla="*/ 63 h 453"/>
                  <a:gd name="T30" fmla="*/ 445 w 498"/>
                  <a:gd name="T31" fmla="*/ 340 h 453"/>
                  <a:gd name="T32" fmla="*/ 472 w 498"/>
                  <a:gd name="T33" fmla="*/ 413 h 453"/>
                  <a:gd name="T34" fmla="*/ 459 w 498"/>
                  <a:gd name="T35" fmla="*/ 437 h 453"/>
                  <a:gd name="T36" fmla="*/ 457 w 498"/>
                  <a:gd name="T37" fmla="*/ 437 h 453"/>
                  <a:gd name="T38" fmla="*/ 457 w 498"/>
                  <a:gd name="T39" fmla="*/ 437 h 453"/>
                  <a:gd name="T40" fmla="*/ 460 w 498"/>
                  <a:gd name="T41" fmla="*/ 437 h 453"/>
                  <a:gd name="T42" fmla="*/ 472 w 498"/>
                  <a:gd name="T43" fmla="*/ 413 h 453"/>
                  <a:gd name="T44" fmla="*/ 446 w 498"/>
                  <a:gd name="T45" fmla="*/ 341 h 453"/>
                  <a:gd name="T46" fmla="*/ 406 w 498"/>
                  <a:gd name="T47" fmla="*/ 62 h 453"/>
                  <a:gd name="T48" fmla="*/ 250 w 498"/>
                  <a:gd name="T49"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8" h="453">
                    <a:moveTo>
                      <a:pt x="250" y="0"/>
                    </a:moveTo>
                    <a:cubicBezTo>
                      <a:pt x="190" y="0"/>
                      <a:pt x="131" y="23"/>
                      <a:pt x="86" y="70"/>
                    </a:cubicBezTo>
                    <a:cubicBezTo>
                      <a:pt x="0" y="161"/>
                      <a:pt x="3" y="304"/>
                      <a:pt x="94" y="391"/>
                    </a:cubicBezTo>
                    <a:cubicBezTo>
                      <a:pt x="138" y="432"/>
                      <a:pt x="194" y="453"/>
                      <a:pt x="250" y="453"/>
                    </a:cubicBezTo>
                    <a:cubicBezTo>
                      <a:pt x="294" y="453"/>
                      <a:pt x="339" y="440"/>
                      <a:pt x="377" y="414"/>
                    </a:cubicBezTo>
                    <a:cubicBezTo>
                      <a:pt x="451" y="436"/>
                      <a:pt x="451" y="436"/>
                      <a:pt x="451" y="436"/>
                    </a:cubicBezTo>
                    <a:cubicBezTo>
                      <a:pt x="452" y="436"/>
                      <a:pt x="452" y="436"/>
                      <a:pt x="452" y="436"/>
                    </a:cubicBezTo>
                    <a:cubicBezTo>
                      <a:pt x="452" y="436"/>
                      <a:pt x="452" y="436"/>
                      <a:pt x="452" y="436"/>
                    </a:cubicBezTo>
                    <a:cubicBezTo>
                      <a:pt x="452" y="436"/>
                      <a:pt x="451" y="435"/>
                      <a:pt x="450" y="435"/>
                    </a:cubicBezTo>
                    <a:cubicBezTo>
                      <a:pt x="377" y="414"/>
                      <a:pt x="377" y="414"/>
                      <a:pt x="377" y="414"/>
                    </a:cubicBezTo>
                    <a:cubicBezTo>
                      <a:pt x="339" y="439"/>
                      <a:pt x="294" y="452"/>
                      <a:pt x="250" y="452"/>
                    </a:cubicBezTo>
                    <a:cubicBezTo>
                      <a:pt x="194" y="452"/>
                      <a:pt x="138" y="432"/>
                      <a:pt x="94" y="390"/>
                    </a:cubicBezTo>
                    <a:cubicBezTo>
                      <a:pt x="4" y="304"/>
                      <a:pt x="0" y="161"/>
                      <a:pt x="86" y="71"/>
                    </a:cubicBezTo>
                    <a:cubicBezTo>
                      <a:pt x="131" y="24"/>
                      <a:pt x="190" y="1"/>
                      <a:pt x="250" y="1"/>
                    </a:cubicBezTo>
                    <a:cubicBezTo>
                      <a:pt x="306" y="1"/>
                      <a:pt x="362" y="21"/>
                      <a:pt x="406" y="63"/>
                    </a:cubicBezTo>
                    <a:cubicBezTo>
                      <a:pt x="483" y="136"/>
                      <a:pt x="497" y="252"/>
                      <a:pt x="445" y="340"/>
                    </a:cubicBezTo>
                    <a:cubicBezTo>
                      <a:pt x="472" y="413"/>
                      <a:pt x="472" y="413"/>
                      <a:pt x="472" y="413"/>
                    </a:cubicBezTo>
                    <a:cubicBezTo>
                      <a:pt x="477" y="427"/>
                      <a:pt x="472" y="437"/>
                      <a:pt x="459" y="437"/>
                    </a:cubicBezTo>
                    <a:cubicBezTo>
                      <a:pt x="459" y="437"/>
                      <a:pt x="458" y="437"/>
                      <a:pt x="457" y="437"/>
                    </a:cubicBezTo>
                    <a:cubicBezTo>
                      <a:pt x="457" y="437"/>
                      <a:pt x="457" y="437"/>
                      <a:pt x="457" y="437"/>
                    </a:cubicBezTo>
                    <a:cubicBezTo>
                      <a:pt x="458" y="437"/>
                      <a:pt x="459" y="437"/>
                      <a:pt x="460" y="437"/>
                    </a:cubicBezTo>
                    <a:cubicBezTo>
                      <a:pt x="472" y="437"/>
                      <a:pt x="478" y="428"/>
                      <a:pt x="472" y="413"/>
                    </a:cubicBezTo>
                    <a:cubicBezTo>
                      <a:pt x="446" y="341"/>
                      <a:pt x="446" y="341"/>
                      <a:pt x="446" y="341"/>
                    </a:cubicBezTo>
                    <a:cubicBezTo>
                      <a:pt x="498" y="252"/>
                      <a:pt x="484" y="136"/>
                      <a:pt x="406" y="62"/>
                    </a:cubicBezTo>
                    <a:cubicBezTo>
                      <a:pt x="362" y="21"/>
                      <a:pt x="306" y="0"/>
                      <a:pt x="25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10"/>
              <p:cNvSpPr/>
              <p:nvPr/>
            </p:nvSpPr>
            <p:spPr bwMode="auto">
              <a:xfrm>
                <a:off x="5549901" y="3379788"/>
                <a:ext cx="12700" cy="1588"/>
              </a:xfrm>
              <a:custGeom>
                <a:avLst/>
                <a:gdLst>
                  <a:gd name="T0" fmla="*/ 0 w 5"/>
                  <a:gd name="T1" fmla="*/ 0 h 1"/>
                  <a:gd name="T2" fmla="*/ 0 w 5"/>
                  <a:gd name="T3" fmla="*/ 0 h 1"/>
                  <a:gd name="T4" fmla="*/ 5 w 5"/>
                  <a:gd name="T5" fmla="*/ 1 h 1"/>
                  <a:gd name="T6" fmla="*/ 5 w 5"/>
                  <a:gd name="T7" fmla="*/ 1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0"/>
                      <a:pt x="0" y="0"/>
                      <a:pt x="0" y="0"/>
                    </a:cubicBezTo>
                    <a:cubicBezTo>
                      <a:pt x="2" y="1"/>
                      <a:pt x="4" y="1"/>
                      <a:pt x="5" y="1"/>
                    </a:cubicBezTo>
                    <a:cubicBezTo>
                      <a:pt x="5" y="1"/>
                      <a:pt x="5" y="1"/>
                      <a:pt x="5" y="1"/>
                    </a:cubicBezTo>
                    <a:cubicBezTo>
                      <a:pt x="3" y="0"/>
                      <a:pt x="2" y="0"/>
                      <a:pt x="0" y="0"/>
                    </a:cubicBezTo>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11"/>
              <p:cNvSpPr/>
              <p:nvPr/>
            </p:nvSpPr>
            <p:spPr bwMode="auto">
              <a:xfrm>
                <a:off x="4467226" y="2336801"/>
                <a:ext cx="1190625" cy="1081088"/>
              </a:xfrm>
              <a:custGeom>
                <a:avLst/>
                <a:gdLst>
                  <a:gd name="T0" fmla="*/ 250 w 497"/>
                  <a:gd name="T1" fmla="*/ 0 h 451"/>
                  <a:gd name="T2" fmla="*/ 86 w 497"/>
                  <a:gd name="T3" fmla="*/ 70 h 451"/>
                  <a:gd name="T4" fmla="*/ 94 w 497"/>
                  <a:gd name="T5" fmla="*/ 389 h 451"/>
                  <a:gd name="T6" fmla="*/ 250 w 497"/>
                  <a:gd name="T7" fmla="*/ 451 h 451"/>
                  <a:gd name="T8" fmla="*/ 377 w 497"/>
                  <a:gd name="T9" fmla="*/ 413 h 451"/>
                  <a:gd name="T10" fmla="*/ 450 w 497"/>
                  <a:gd name="T11" fmla="*/ 434 h 451"/>
                  <a:gd name="T12" fmla="*/ 452 w 497"/>
                  <a:gd name="T13" fmla="*/ 435 h 451"/>
                  <a:gd name="T14" fmla="*/ 452 w 497"/>
                  <a:gd name="T15" fmla="*/ 434 h 451"/>
                  <a:gd name="T16" fmla="*/ 450 w 497"/>
                  <a:gd name="T17" fmla="*/ 434 h 451"/>
                  <a:gd name="T18" fmla="*/ 376 w 497"/>
                  <a:gd name="T19" fmla="*/ 412 h 451"/>
                  <a:gd name="T20" fmla="*/ 250 w 497"/>
                  <a:gd name="T21" fmla="*/ 451 h 451"/>
                  <a:gd name="T22" fmla="*/ 95 w 497"/>
                  <a:gd name="T23" fmla="*/ 389 h 451"/>
                  <a:gd name="T24" fmla="*/ 87 w 497"/>
                  <a:gd name="T25" fmla="*/ 70 h 451"/>
                  <a:gd name="T26" fmla="*/ 250 w 497"/>
                  <a:gd name="T27" fmla="*/ 0 h 451"/>
                  <a:gd name="T28" fmla="*/ 405 w 497"/>
                  <a:gd name="T29" fmla="*/ 62 h 451"/>
                  <a:gd name="T30" fmla="*/ 445 w 497"/>
                  <a:gd name="T31" fmla="*/ 339 h 451"/>
                  <a:gd name="T32" fmla="*/ 471 w 497"/>
                  <a:gd name="T33" fmla="*/ 411 h 451"/>
                  <a:gd name="T34" fmla="*/ 459 w 497"/>
                  <a:gd name="T35" fmla="*/ 435 h 451"/>
                  <a:gd name="T36" fmla="*/ 457 w 497"/>
                  <a:gd name="T37" fmla="*/ 435 h 451"/>
                  <a:gd name="T38" fmla="*/ 457 w 497"/>
                  <a:gd name="T39" fmla="*/ 436 h 451"/>
                  <a:gd name="T40" fmla="*/ 459 w 497"/>
                  <a:gd name="T41" fmla="*/ 436 h 451"/>
                  <a:gd name="T42" fmla="*/ 472 w 497"/>
                  <a:gd name="T43" fmla="*/ 412 h 451"/>
                  <a:gd name="T44" fmla="*/ 445 w 497"/>
                  <a:gd name="T45" fmla="*/ 339 h 451"/>
                  <a:gd name="T46" fmla="*/ 406 w 497"/>
                  <a:gd name="T47" fmla="*/ 62 h 451"/>
                  <a:gd name="T48" fmla="*/ 250 w 497"/>
                  <a:gd name="T49"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7" h="451">
                    <a:moveTo>
                      <a:pt x="250" y="0"/>
                    </a:moveTo>
                    <a:cubicBezTo>
                      <a:pt x="190" y="0"/>
                      <a:pt x="131" y="23"/>
                      <a:pt x="86" y="70"/>
                    </a:cubicBezTo>
                    <a:cubicBezTo>
                      <a:pt x="0" y="160"/>
                      <a:pt x="4" y="303"/>
                      <a:pt x="94" y="389"/>
                    </a:cubicBezTo>
                    <a:cubicBezTo>
                      <a:pt x="138" y="431"/>
                      <a:pt x="194" y="451"/>
                      <a:pt x="250" y="451"/>
                    </a:cubicBezTo>
                    <a:cubicBezTo>
                      <a:pt x="294" y="451"/>
                      <a:pt x="339" y="438"/>
                      <a:pt x="377" y="413"/>
                    </a:cubicBezTo>
                    <a:cubicBezTo>
                      <a:pt x="450" y="434"/>
                      <a:pt x="450" y="434"/>
                      <a:pt x="450" y="434"/>
                    </a:cubicBezTo>
                    <a:cubicBezTo>
                      <a:pt x="451" y="434"/>
                      <a:pt x="452" y="435"/>
                      <a:pt x="452" y="435"/>
                    </a:cubicBezTo>
                    <a:cubicBezTo>
                      <a:pt x="452" y="434"/>
                      <a:pt x="452" y="434"/>
                      <a:pt x="452" y="434"/>
                    </a:cubicBezTo>
                    <a:cubicBezTo>
                      <a:pt x="451" y="434"/>
                      <a:pt x="451" y="434"/>
                      <a:pt x="450" y="434"/>
                    </a:cubicBezTo>
                    <a:cubicBezTo>
                      <a:pt x="376" y="412"/>
                      <a:pt x="376" y="412"/>
                      <a:pt x="376" y="412"/>
                    </a:cubicBezTo>
                    <a:cubicBezTo>
                      <a:pt x="338" y="438"/>
                      <a:pt x="294" y="451"/>
                      <a:pt x="250" y="451"/>
                    </a:cubicBezTo>
                    <a:cubicBezTo>
                      <a:pt x="194" y="451"/>
                      <a:pt x="138" y="430"/>
                      <a:pt x="95" y="389"/>
                    </a:cubicBezTo>
                    <a:cubicBezTo>
                      <a:pt x="5" y="303"/>
                      <a:pt x="1" y="160"/>
                      <a:pt x="87" y="70"/>
                    </a:cubicBezTo>
                    <a:cubicBezTo>
                      <a:pt x="131" y="24"/>
                      <a:pt x="191" y="0"/>
                      <a:pt x="250" y="0"/>
                    </a:cubicBezTo>
                    <a:cubicBezTo>
                      <a:pt x="306" y="0"/>
                      <a:pt x="362" y="21"/>
                      <a:pt x="405" y="62"/>
                    </a:cubicBezTo>
                    <a:cubicBezTo>
                      <a:pt x="483" y="136"/>
                      <a:pt x="496" y="251"/>
                      <a:pt x="445" y="339"/>
                    </a:cubicBezTo>
                    <a:cubicBezTo>
                      <a:pt x="471" y="411"/>
                      <a:pt x="471" y="411"/>
                      <a:pt x="471" y="411"/>
                    </a:cubicBezTo>
                    <a:cubicBezTo>
                      <a:pt x="476" y="426"/>
                      <a:pt x="471" y="435"/>
                      <a:pt x="459" y="435"/>
                    </a:cubicBezTo>
                    <a:cubicBezTo>
                      <a:pt x="458" y="435"/>
                      <a:pt x="457" y="435"/>
                      <a:pt x="457" y="435"/>
                    </a:cubicBezTo>
                    <a:cubicBezTo>
                      <a:pt x="457" y="436"/>
                      <a:pt x="457" y="436"/>
                      <a:pt x="457" y="436"/>
                    </a:cubicBezTo>
                    <a:cubicBezTo>
                      <a:pt x="458" y="436"/>
                      <a:pt x="459" y="436"/>
                      <a:pt x="459" y="436"/>
                    </a:cubicBezTo>
                    <a:cubicBezTo>
                      <a:pt x="472" y="436"/>
                      <a:pt x="477" y="426"/>
                      <a:pt x="472" y="412"/>
                    </a:cubicBezTo>
                    <a:cubicBezTo>
                      <a:pt x="445" y="339"/>
                      <a:pt x="445" y="339"/>
                      <a:pt x="445" y="339"/>
                    </a:cubicBezTo>
                    <a:cubicBezTo>
                      <a:pt x="497" y="251"/>
                      <a:pt x="483" y="135"/>
                      <a:pt x="406" y="62"/>
                    </a:cubicBezTo>
                    <a:cubicBezTo>
                      <a:pt x="362" y="20"/>
                      <a:pt x="306" y="0"/>
                      <a:pt x="25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12"/>
              <p:cNvSpPr/>
              <p:nvPr/>
            </p:nvSpPr>
            <p:spPr bwMode="auto">
              <a:xfrm>
                <a:off x="5549901" y="3376613"/>
                <a:ext cx="12700" cy="4763"/>
              </a:xfrm>
              <a:custGeom>
                <a:avLst/>
                <a:gdLst>
                  <a:gd name="T0" fmla="*/ 0 w 5"/>
                  <a:gd name="T1" fmla="*/ 0 h 2"/>
                  <a:gd name="T2" fmla="*/ 0 w 5"/>
                  <a:gd name="T3" fmla="*/ 1 h 2"/>
                  <a:gd name="T4" fmla="*/ 5 w 5"/>
                  <a:gd name="T5" fmla="*/ 2 h 2"/>
                  <a:gd name="T6" fmla="*/ 5 w 5"/>
                  <a:gd name="T7" fmla="*/ 1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cubicBezTo>
                      <a:pt x="0" y="1"/>
                      <a:pt x="0" y="1"/>
                      <a:pt x="0" y="1"/>
                    </a:cubicBezTo>
                    <a:cubicBezTo>
                      <a:pt x="2" y="1"/>
                      <a:pt x="3" y="1"/>
                      <a:pt x="5" y="2"/>
                    </a:cubicBezTo>
                    <a:cubicBezTo>
                      <a:pt x="5" y="1"/>
                      <a:pt x="5" y="1"/>
                      <a:pt x="5" y="1"/>
                    </a:cubicBezTo>
                    <a:cubicBezTo>
                      <a:pt x="3" y="1"/>
                      <a:pt x="2" y="1"/>
                      <a:pt x="0" y="0"/>
                    </a:cubicBezTo>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13"/>
              <p:cNvSpPr/>
              <p:nvPr/>
            </p:nvSpPr>
            <p:spPr bwMode="auto">
              <a:xfrm>
                <a:off x="4468813" y="2336801"/>
                <a:ext cx="1187450" cy="1081088"/>
              </a:xfrm>
              <a:custGeom>
                <a:avLst/>
                <a:gdLst>
                  <a:gd name="T0" fmla="*/ 249 w 495"/>
                  <a:gd name="T1" fmla="*/ 0 h 451"/>
                  <a:gd name="T2" fmla="*/ 86 w 495"/>
                  <a:gd name="T3" fmla="*/ 70 h 451"/>
                  <a:gd name="T4" fmla="*/ 94 w 495"/>
                  <a:gd name="T5" fmla="*/ 389 h 451"/>
                  <a:gd name="T6" fmla="*/ 249 w 495"/>
                  <a:gd name="T7" fmla="*/ 451 h 451"/>
                  <a:gd name="T8" fmla="*/ 375 w 495"/>
                  <a:gd name="T9" fmla="*/ 412 h 451"/>
                  <a:gd name="T10" fmla="*/ 449 w 495"/>
                  <a:gd name="T11" fmla="*/ 434 h 451"/>
                  <a:gd name="T12" fmla="*/ 451 w 495"/>
                  <a:gd name="T13" fmla="*/ 434 h 451"/>
                  <a:gd name="T14" fmla="*/ 451 w 495"/>
                  <a:gd name="T15" fmla="*/ 434 h 451"/>
                  <a:gd name="T16" fmla="*/ 448 w 495"/>
                  <a:gd name="T17" fmla="*/ 433 h 451"/>
                  <a:gd name="T18" fmla="*/ 375 w 495"/>
                  <a:gd name="T19" fmla="*/ 412 h 451"/>
                  <a:gd name="T20" fmla="*/ 249 w 495"/>
                  <a:gd name="T21" fmla="*/ 450 h 451"/>
                  <a:gd name="T22" fmla="*/ 94 w 495"/>
                  <a:gd name="T23" fmla="*/ 388 h 451"/>
                  <a:gd name="T24" fmla="*/ 86 w 495"/>
                  <a:gd name="T25" fmla="*/ 71 h 451"/>
                  <a:gd name="T26" fmla="*/ 249 w 495"/>
                  <a:gd name="T27" fmla="*/ 1 h 451"/>
                  <a:gd name="T28" fmla="*/ 404 w 495"/>
                  <a:gd name="T29" fmla="*/ 63 h 451"/>
                  <a:gd name="T30" fmla="*/ 443 w 495"/>
                  <a:gd name="T31" fmla="*/ 339 h 451"/>
                  <a:gd name="T32" fmla="*/ 469 w 495"/>
                  <a:gd name="T33" fmla="*/ 410 h 451"/>
                  <a:gd name="T34" fmla="*/ 457 w 495"/>
                  <a:gd name="T35" fmla="*/ 434 h 451"/>
                  <a:gd name="T36" fmla="*/ 455 w 495"/>
                  <a:gd name="T37" fmla="*/ 434 h 451"/>
                  <a:gd name="T38" fmla="*/ 456 w 495"/>
                  <a:gd name="T39" fmla="*/ 435 h 451"/>
                  <a:gd name="T40" fmla="*/ 458 w 495"/>
                  <a:gd name="T41" fmla="*/ 435 h 451"/>
                  <a:gd name="T42" fmla="*/ 470 w 495"/>
                  <a:gd name="T43" fmla="*/ 411 h 451"/>
                  <a:gd name="T44" fmla="*/ 444 w 495"/>
                  <a:gd name="T45" fmla="*/ 339 h 451"/>
                  <a:gd name="T46" fmla="*/ 404 w 495"/>
                  <a:gd name="T47" fmla="*/ 62 h 451"/>
                  <a:gd name="T48" fmla="*/ 249 w 495"/>
                  <a:gd name="T49"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5" h="451">
                    <a:moveTo>
                      <a:pt x="249" y="0"/>
                    </a:moveTo>
                    <a:cubicBezTo>
                      <a:pt x="190" y="0"/>
                      <a:pt x="130" y="24"/>
                      <a:pt x="86" y="70"/>
                    </a:cubicBezTo>
                    <a:cubicBezTo>
                      <a:pt x="0" y="160"/>
                      <a:pt x="4" y="303"/>
                      <a:pt x="94" y="389"/>
                    </a:cubicBezTo>
                    <a:cubicBezTo>
                      <a:pt x="137" y="430"/>
                      <a:pt x="193" y="451"/>
                      <a:pt x="249" y="451"/>
                    </a:cubicBezTo>
                    <a:cubicBezTo>
                      <a:pt x="293" y="451"/>
                      <a:pt x="337" y="438"/>
                      <a:pt x="375" y="412"/>
                    </a:cubicBezTo>
                    <a:cubicBezTo>
                      <a:pt x="449" y="434"/>
                      <a:pt x="449" y="434"/>
                      <a:pt x="449" y="434"/>
                    </a:cubicBezTo>
                    <a:cubicBezTo>
                      <a:pt x="450" y="434"/>
                      <a:pt x="450" y="434"/>
                      <a:pt x="451" y="434"/>
                    </a:cubicBezTo>
                    <a:cubicBezTo>
                      <a:pt x="451" y="434"/>
                      <a:pt x="451" y="434"/>
                      <a:pt x="451" y="434"/>
                    </a:cubicBezTo>
                    <a:cubicBezTo>
                      <a:pt x="450" y="434"/>
                      <a:pt x="449" y="433"/>
                      <a:pt x="448" y="433"/>
                    </a:cubicBezTo>
                    <a:cubicBezTo>
                      <a:pt x="375" y="412"/>
                      <a:pt x="375" y="412"/>
                      <a:pt x="375" y="412"/>
                    </a:cubicBezTo>
                    <a:cubicBezTo>
                      <a:pt x="337" y="437"/>
                      <a:pt x="293" y="450"/>
                      <a:pt x="249" y="450"/>
                    </a:cubicBezTo>
                    <a:cubicBezTo>
                      <a:pt x="193" y="450"/>
                      <a:pt x="138" y="429"/>
                      <a:pt x="94" y="388"/>
                    </a:cubicBezTo>
                    <a:cubicBezTo>
                      <a:pt x="5" y="303"/>
                      <a:pt x="1" y="161"/>
                      <a:pt x="86" y="71"/>
                    </a:cubicBezTo>
                    <a:cubicBezTo>
                      <a:pt x="131" y="24"/>
                      <a:pt x="190" y="1"/>
                      <a:pt x="249" y="1"/>
                    </a:cubicBezTo>
                    <a:cubicBezTo>
                      <a:pt x="305" y="1"/>
                      <a:pt x="360" y="21"/>
                      <a:pt x="404" y="63"/>
                    </a:cubicBezTo>
                    <a:cubicBezTo>
                      <a:pt x="481" y="136"/>
                      <a:pt x="494" y="251"/>
                      <a:pt x="443" y="339"/>
                    </a:cubicBezTo>
                    <a:cubicBezTo>
                      <a:pt x="469" y="410"/>
                      <a:pt x="469" y="410"/>
                      <a:pt x="469" y="410"/>
                    </a:cubicBezTo>
                    <a:cubicBezTo>
                      <a:pt x="475" y="425"/>
                      <a:pt x="469" y="434"/>
                      <a:pt x="457" y="434"/>
                    </a:cubicBezTo>
                    <a:cubicBezTo>
                      <a:pt x="457" y="434"/>
                      <a:pt x="456" y="434"/>
                      <a:pt x="455" y="434"/>
                    </a:cubicBezTo>
                    <a:cubicBezTo>
                      <a:pt x="456" y="435"/>
                      <a:pt x="456" y="435"/>
                      <a:pt x="456" y="435"/>
                    </a:cubicBezTo>
                    <a:cubicBezTo>
                      <a:pt x="456" y="435"/>
                      <a:pt x="457" y="435"/>
                      <a:pt x="458" y="435"/>
                    </a:cubicBezTo>
                    <a:cubicBezTo>
                      <a:pt x="470" y="435"/>
                      <a:pt x="475" y="426"/>
                      <a:pt x="470" y="411"/>
                    </a:cubicBezTo>
                    <a:cubicBezTo>
                      <a:pt x="444" y="339"/>
                      <a:pt x="444" y="339"/>
                      <a:pt x="444" y="339"/>
                    </a:cubicBezTo>
                    <a:cubicBezTo>
                      <a:pt x="495" y="251"/>
                      <a:pt x="482" y="136"/>
                      <a:pt x="404" y="62"/>
                    </a:cubicBezTo>
                    <a:cubicBezTo>
                      <a:pt x="361" y="21"/>
                      <a:pt x="305" y="0"/>
                      <a:pt x="249"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14"/>
              <p:cNvSpPr/>
              <p:nvPr/>
            </p:nvSpPr>
            <p:spPr bwMode="auto">
              <a:xfrm>
                <a:off x="5549901" y="3376613"/>
                <a:ext cx="12700" cy="3175"/>
              </a:xfrm>
              <a:custGeom>
                <a:avLst/>
                <a:gdLst>
                  <a:gd name="T0" fmla="*/ 0 w 5"/>
                  <a:gd name="T1" fmla="*/ 0 h 1"/>
                  <a:gd name="T2" fmla="*/ 0 w 5"/>
                  <a:gd name="T3" fmla="*/ 0 h 1"/>
                  <a:gd name="T4" fmla="*/ 5 w 5"/>
                  <a:gd name="T5" fmla="*/ 1 h 1"/>
                  <a:gd name="T6" fmla="*/ 4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0"/>
                      <a:pt x="0" y="0"/>
                      <a:pt x="0" y="0"/>
                    </a:cubicBezTo>
                    <a:cubicBezTo>
                      <a:pt x="2" y="1"/>
                      <a:pt x="3" y="1"/>
                      <a:pt x="5" y="1"/>
                    </a:cubicBezTo>
                    <a:cubicBezTo>
                      <a:pt x="4" y="0"/>
                      <a:pt x="4" y="0"/>
                      <a:pt x="4" y="0"/>
                    </a:cubicBezTo>
                    <a:cubicBezTo>
                      <a:pt x="3" y="0"/>
                      <a:pt x="1" y="0"/>
                      <a:pt x="0" y="0"/>
                    </a:cubicBezTo>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15"/>
              <p:cNvSpPr/>
              <p:nvPr/>
            </p:nvSpPr>
            <p:spPr bwMode="auto">
              <a:xfrm>
                <a:off x="4471988" y="2339976"/>
                <a:ext cx="1181100" cy="1074738"/>
              </a:xfrm>
              <a:custGeom>
                <a:avLst/>
                <a:gdLst>
                  <a:gd name="T0" fmla="*/ 248 w 493"/>
                  <a:gd name="T1" fmla="*/ 0 h 449"/>
                  <a:gd name="T2" fmla="*/ 85 w 493"/>
                  <a:gd name="T3" fmla="*/ 70 h 449"/>
                  <a:gd name="T4" fmla="*/ 93 w 493"/>
                  <a:gd name="T5" fmla="*/ 387 h 449"/>
                  <a:gd name="T6" fmla="*/ 248 w 493"/>
                  <a:gd name="T7" fmla="*/ 449 h 449"/>
                  <a:gd name="T8" fmla="*/ 374 w 493"/>
                  <a:gd name="T9" fmla="*/ 411 h 449"/>
                  <a:gd name="T10" fmla="*/ 447 w 493"/>
                  <a:gd name="T11" fmla="*/ 432 h 449"/>
                  <a:gd name="T12" fmla="*/ 450 w 493"/>
                  <a:gd name="T13" fmla="*/ 433 h 449"/>
                  <a:gd name="T14" fmla="*/ 450 w 493"/>
                  <a:gd name="T15" fmla="*/ 432 h 449"/>
                  <a:gd name="T16" fmla="*/ 447 w 493"/>
                  <a:gd name="T17" fmla="*/ 431 h 449"/>
                  <a:gd name="T18" fmla="*/ 373 w 493"/>
                  <a:gd name="T19" fmla="*/ 410 h 449"/>
                  <a:gd name="T20" fmla="*/ 248 w 493"/>
                  <a:gd name="T21" fmla="*/ 448 h 449"/>
                  <a:gd name="T22" fmla="*/ 94 w 493"/>
                  <a:gd name="T23" fmla="*/ 387 h 449"/>
                  <a:gd name="T24" fmla="*/ 86 w 493"/>
                  <a:gd name="T25" fmla="*/ 70 h 449"/>
                  <a:gd name="T26" fmla="*/ 248 w 493"/>
                  <a:gd name="T27" fmla="*/ 1 h 449"/>
                  <a:gd name="T28" fmla="*/ 402 w 493"/>
                  <a:gd name="T29" fmla="*/ 62 h 449"/>
                  <a:gd name="T30" fmla="*/ 441 w 493"/>
                  <a:gd name="T31" fmla="*/ 337 h 449"/>
                  <a:gd name="T32" fmla="*/ 468 w 493"/>
                  <a:gd name="T33" fmla="*/ 409 h 449"/>
                  <a:gd name="T34" fmla="*/ 455 w 493"/>
                  <a:gd name="T35" fmla="*/ 433 h 449"/>
                  <a:gd name="T36" fmla="*/ 454 w 493"/>
                  <a:gd name="T37" fmla="*/ 433 h 449"/>
                  <a:gd name="T38" fmla="*/ 454 w 493"/>
                  <a:gd name="T39" fmla="*/ 433 h 449"/>
                  <a:gd name="T40" fmla="*/ 456 w 493"/>
                  <a:gd name="T41" fmla="*/ 433 h 449"/>
                  <a:gd name="T42" fmla="*/ 468 w 493"/>
                  <a:gd name="T43" fmla="*/ 409 h 449"/>
                  <a:gd name="T44" fmla="*/ 442 w 493"/>
                  <a:gd name="T45" fmla="*/ 338 h 449"/>
                  <a:gd name="T46" fmla="*/ 403 w 493"/>
                  <a:gd name="T47" fmla="*/ 62 h 449"/>
                  <a:gd name="T48" fmla="*/ 248 w 493"/>
                  <a:gd name="T49"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3" h="449">
                    <a:moveTo>
                      <a:pt x="248" y="0"/>
                    </a:moveTo>
                    <a:cubicBezTo>
                      <a:pt x="189" y="0"/>
                      <a:pt x="130" y="23"/>
                      <a:pt x="85" y="70"/>
                    </a:cubicBezTo>
                    <a:cubicBezTo>
                      <a:pt x="0" y="160"/>
                      <a:pt x="4" y="302"/>
                      <a:pt x="93" y="387"/>
                    </a:cubicBezTo>
                    <a:cubicBezTo>
                      <a:pt x="137" y="428"/>
                      <a:pt x="192" y="449"/>
                      <a:pt x="248" y="449"/>
                    </a:cubicBezTo>
                    <a:cubicBezTo>
                      <a:pt x="292" y="449"/>
                      <a:pt x="336" y="436"/>
                      <a:pt x="374" y="411"/>
                    </a:cubicBezTo>
                    <a:cubicBezTo>
                      <a:pt x="447" y="432"/>
                      <a:pt x="447" y="432"/>
                      <a:pt x="447" y="432"/>
                    </a:cubicBezTo>
                    <a:cubicBezTo>
                      <a:pt x="448" y="432"/>
                      <a:pt x="449" y="433"/>
                      <a:pt x="450" y="433"/>
                    </a:cubicBezTo>
                    <a:cubicBezTo>
                      <a:pt x="450" y="432"/>
                      <a:pt x="450" y="432"/>
                      <a:pt x="450" y="432"/>
                    </a:cubicBezTo>
                    <a:cubicBezTo>
                      <a:pt x="449" y="432"/>
                      <a:pt x="448" y="432"/>
                      <a:pt x="447" y="431"/>
                    </a:cubicBezTo>
                    <a:cubicBezTo>
                      <a:pt x="373" y="410"/>
                      <a:pt x="373" y="410"/>
                      <a:pt x="373" y="410"/>
                    </a:cubicBezTo>
                    <a:cubicBezTo>
                      <a:pt x="336" y="435"/>
                      <a:pt x="292" y="448"/>
                      <a:pt x="248" y="448"/>
                    </a:cubicBezTo>
                    <a:cubicBezTo>
                      <a:pt x="193" y="448"/>
                      <a:pt x="137" y="428"/>
                      <a:pt x="94" y="387"/>
                    </a:cubicBezTo>
                    <a:cubicBezTo>
                      <a:pt x="4" y="301"/>
                      <a:pt x="1" y="160"/>
                      <a:pt x="86" y="70"/>
                    </a:cubicBezTo>
                    <a:cubicBezTo>
                      <a:pt x="130" y="24"/>
                      <a:pt x="189" y="1"/>
                      <a:pt x="248" y="1"/>
                    </a:cubicBezTo>
                    <a:cubicBezTo>
                      <a:pt x="304" y="1"/>
                      <a:pt x="359" y="21"/>
                      <a:pt x="402" y="62"/>
                    </a:cubicBezTo>
                    <a:cubicBezTo>
                      <a:pt x="479" y="135"/>
                      <a:pt x="493" y="250"/>
                      <a:pt x="441" y="337"/>
                    </a:cubicBezTo>
                    <a:cubicBezTo>
                      <a:pt x="468" y="409"/>
                      <a:pt x="468" y="409"/>
                      <a:pt x="468" y="409"/>
                    </a:cubicBezTo>
                    <a:cubicBezTo>
                      <a:pt x="473" y="423"/>
                      <a:pt x="467" y="433"/>
                      <a:pt x="455" y="433"/>
                    </a:cubicBezTo>
                    <a:cubicBezTo>
                      <a:pt x="455" y="433"/>
                      <a:pt x="455" y="433"/>
                      <a:pt x="454" y="433"/>
                    </a:cubicBezTo>
                    <a:cubicBezTo>
                      <a:pt x="454" y="433"/>
                      <a:pt x="454" y="433"/>
                      <a:pt x="454" y="433"/>
                    </a:cubicBezTo>
                    <a:cubicBezTo>
                      <a:pt x="455" y="433"/>
                      <a:pt x="456" y="433"/>
                      <a:pt x="456" y="433"/>
                    </a:cubicBezTo>
                    <a:cubicBezTo>
                      <a:pt x="468" y="433"/>
                      <a:pt x="474" y="424"/>
                      <a:pt x="468" y="409"/>
                    </a:cubicBezTo>
                    <a:cubicBezTo>
                      <a:pt x="442" y="338"/>
                      <a:pt x="442" y="338"/>
                      <a:pt x="442" y="338"/>
                    </a:cubicBezTo>
                    <a:cubicBezTo>
                      <a:pt x="493" y="250"/>
                      <a:pt x="480" y="135"/>
                      <a:pt x="403" y="62"/>
                    </a:cubicBezTo>
                    <a:cubicBezTo>
                      <a:pt x="359" y="20"/>
                      <a:pt x="304" y="0"/>
                      <a:pt x="248"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16"/>
              <p:cNvSpPr/>
              <p:nvPr/>
            </p:nvSpPr>
            <p:spPr bwMode="auto">
              <a:xfrm>
                <a:off x="5549901" y="3375026"/>
                <a:ext cx="9525" cy="1588"/>
              </a:xfrm>
              <a:custGeom>
                <a:avLst/>
                <a:gdLst>
                  <a:gd name="T0" fmla="*/ 0 w 4"/>
                  <a:gd name="T1" fmla="*/ 0 h 1"/>
                  <a:gd name="T2" fmla="*/ 0 w 4"/>
                  <a:gd name="T3" fmla="*/ 1 h 1"/>
                  <a:gd name="T4" fmla="*/ 4 w 4"/>
                  <a:gd name="T5" fmla="*/ 1 h 1"/>
                  <a:gd name="T6" fmla="*/ 4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0" y="1"/>
                      <a:pt x="0" y="1"/>
                    </a:cubicBezTo>
                    <a:cubicBezTo>
                      <a:pt x="1" y="1"/>
                      <a:pt x="3" y="1"/>
                      <a:pt x="4" y="1"/>
                    </a:cubicBezTo>
                    <a:cubicBezTo>
                      <a:pt x="4" y="1"/>
                      <a:pt x="4" y="1"/>
                      <a:pt x="4" y="1"/>
                    </a:cubicBezTo>
                    <a:cubicBezTo>
                      <a:pt x="3" y="1"/>
                      <a:pt x="1" y="0"/>
                      <a:pt x="0" y="0"/>
                    </a:cubicBezTo>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17"/>
              <p:cNvSpPr/>
              <p:nvPr/>
            </p:nvSpPr>
            <p:spPr bwMode="auto">
              <a:xfrm>
                <a:off x="4473576" y="2341563"/>
                <a:ext cx="1179513" cy="1071563"/>
              </a:xfrm>
              <a:custGeom>
                <a:avLst/>
                <a:gdLst>
                  <a:gd name="T0" fmla="*/ 247 w 492"/>
                  <a:gd name="T1" fmla="*/ 0 h 447"/>
                  <a:gd name="T2" fmla="*/ 85 w 492"/>
                  <a:gd name="T3" fmla="*/ 69 h 447"/>
                  <a:gd name="T4" fmla="*/ 93 w 492"/>
                  <a:gd name="T5" fmla="*/ 386 h 447"/>
                  <a:gd name="T6" fmla="*/ 247 w 492"/>
                  <a:gd name="T7" fmla="*/ 447 h 447"/>
                  <a:gd name="T8" fmla="*/ 372 w 492"/>
                  <a:gd name="T9" fmla="*/ 409 h 447"/>
                  <a:gd name="T10" fmla="*/ 446 w 492"/>
                  <a:gd name="T11" fmla="*/ 430 h 447"/>
                  <a:gd name="T12" fmla="*/ 449 w 492"/>
                  <a:gd name="T13" fmla="*/ 431 h 447"/>
                  <a:gd name="T14" fmla="*/ 448 w 492"/>
                  <a:gd name="T15" fmla="*/ 431 h 447"/>
                  <a:gd name="T16" fmla="*/ 445 w 492"/>
                  <a:gd name="T17" fmla="*/ 430 h 447"/>
                  <a:gd name="T18" fmla="*/ 372 w 492"/>
                  <a:gd name="T19" fmla="*/ 408 h 447"/>
                  <a:gd name="T20" fmla="*/ 247 w 492"/>
                  <a:gd name="T21" fmla="*/ 447 h 447"/>
                  <a:gd name="T22" fmla="*/ 93 w 492"/>
                  <a:gd name="T23" fmla="*/ 385 h 447"/>
                  <a:gd name="T24" fmla="*/ 86 w 492"/>
                  <a:gd name="T25" fmla="*/ 70 h 447"/>
                  <a:gd name="T26" fmla="*/ 247 w 492"/>
                  <a:gd name="T27" fmla="*/ 0 h 447"/>
                  <a:gd name="T28" fmla="*/ 401 w 492"/>
                  <a:gd name="T29" fmla="*/ 62 h 447"/>
                  <a:gd name="T30" fmla="*/ 440 w 492"/>
                  <a:gd name="T31" fmla="*/ 336 h 447"/>
                  <a:gd name="T32" fmla="*/ 466 w 492"/>
                  <a:gd name="T33" fmla="*/ 407 h 447"/>
                  <a:gd name="T34" fmla="*/ 454 w 492"/>
                  <a:gd name="T35" fmla="*/ 431 h 447"/>
                  <a:gd name="T36" fmla="*/ 453 w 492"/>
                  <a:gd name="T37" fmla="*/ 431 h 447"/>
                  <a:gd name="T38" fmla="*/ 453 w 492"/>
                  <a:gd name="T39" fmla="*/ 432 h 447"/>
                  <a:gd name="T40" fmla="*/ 454 w 492"/>
                  <a:gd name="T41" fmla="*/ 432 h 447"/>
                  <a:gd name="T42" fmla="*/ 467 w 492"/>
                  <a:gd name="T43" fmla="*/ 408 h 447"/>
                  <a:gd name="T44" fmla="*/ 440 w 492"/>
                  <a:gd name="T45" fmla="*/ 336 h 447"/>
                  <a:gd name="T46" fmla="*/ 401 w 492"/>
                  <a:gd name="T47" fmla="*/ 61 h 447"/>
                  <a:gd name="T48" fmla="*/ 247 w 492"/>
                  <a:gd name="T4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2" h="447">
                    <a:moveTo>
                      <a:pt x="247" y="0"/>
                    </a:moveTo>
                    <a:cubicBezTo>
                      <a:pt x="188" y="0"/>
                      <a:pt x="129" y="23"/>
                      <a:pt x="85" y="69"/>
                    </a:cubicBezTo>
                    <a:cubicBezTo>
                      <a:pt x="0" y="159"/>
                      <a:pt x="3" y="300"/>
                      <a:pt x="93" y="386"/>
                    </a:cubicBezTo>
                    <a:cubicBezTo>
                      <a:pt x="136" y="427"/>
                      <a:pt x="192" y="447"/>
                      <a:pt x="247" y="447"/>
                    </a:cubicBezTo>
                    <a:cubicBezTo>
                      <a:pt x="291" y="447"/>
                      <a:pt x="335" y="434"/>
                      <a:pt x="372" y="409"/>
                    </a:cubicBezTo>
                    <a:cubicBezTo>
                      <a:pt x="446" y="430"/>
                      <a:pt x="446" y="430"/>
                      <a:pt x="446" y="430"/>
                    </a:cubicBezTo>
                    <a:cubicBezTo>
                      <a:pt x="447" y="431"/>
                      <a:pt x="448" y="431"/>
                      <a:pt x="449" y="431"/>
                    </a:cubicBezTo>
                    <a:cubicBezTo>
                      <a:pt x="448" y="431"/>
                      <a:pt x="448" y="431"/>
                      <a:pt x="448" y="431"/>
                    </a:cubicBezTo>
                    <a:cubicBezTo>
                      <a:pt x="447" y="430"/>
                      <a:pt x="446" y="430"/>
                      <a:pt x="445" y="430"/>
                    </a:cubicBezTo>
                    <a:cubicBezTo>
                      <a:pt x="372" y="408"/>
                      <a:pt x="372" y="408"/>
                      <a:pt x="372" y="408"/>
                    </a:cubicBezTo>
                    <a:cubicBezTo>
                      <a:pt x="334" y="434"/>
                      <a:pt x="291" y="447"/>
                      <a:pt x="247" y="447"/>
                    </a:cubicBezTo>
                    <a:cubicBezTo>
                      <a:pt x="192" y="447"/>
                      <a:pt x="137" y="426"/>
                      <a:pt x="93" y="385"/>
                    </a:cubicBezTo>
                    <a:cubicBezTo>
                      <a:pt x="4" y="300"/>
                      <a:pt x="1" y="159"/>
                      <a:pt x="86" y="70"/>
                    </a:cubicBezTo>
                    <a:cubicBezTo>
                      <a:pt x="129" y="24"/>
                      <a:pt x="188" y="0"/>
                      <a:pt x="247" y="0"/>
                    </a:cubicBezTo>
                    <a:cubicBezTo>
                      <a:pt x="302" y="0"/>
                      <a:pt x="358" y="21"/>
                      <a:pt x="401" y="62"/>
                    </a:cubicBezTo>
                    <a:cubicBezTo>
                      <a:pt x="477" y="135"/>
                      <a:pt x="491" y="249"/>
                      <a:pt x="440" y="336"/>
                    </a:cubicBezTo>
                    <a:cubicBezTo>
                      <a:pt x="466" y="407"/>
                      <a:pt x="466" y="407"/>
                      <a:pt x="466" y="407"/>
                    </a:cubicBezTo>
                    <a:cubicBezTo>
                      <a:pt x="471" y="422"/>
                      <a:pt x="466" y="431"/>
                      <a:pt x="454" y="431"/>
                    </a:cubicBezTo>
                    <a:cubicBezTo>
                      <a:pt x="453" y="431"/>
                      <a:pt x="453" y="431"/>
                      <a:pt x="453" y="431"/>
                    </a:cubicBezTo>
                    <a:cubicBezTo>
                      <a:pt x="453" y="432"/>
                      <a:pt x="453" y="432"/>
                      <a:pt x="453" y="432"/>
                    </a:cubicBezTo>
                    <a:cubicBezTo>
                      <a:pt x="454" y="432"/>
                      <a:pt x="454" y="432"/>
                      <a:pt x="454" y="432"/>
                    </a:cubicBezTo>
                    <a:cubicBezTo>
                      <a:pt x="466" y="432"/>
                      <a:pt x="472" y="422"/>
                      <a:pt x="467" y="408"/>
                    </a:cubicBezTo>
                    <a:cubicBezTo>
                      <a:pt x="440" y="336"/>
                      <a:pt x="440" y="336"/>
                      <a:pt x="440" y="336"/>
                    </a:cubicBezTo>
                    <a:cubicBezTo>
                      <a:pt x="492" y="249"/>
                      <a:pt x="478" y="134"/>
                      <a:pt x="401" y="61"/>
                    </a:cubicBezTo>
                    <a:cubicBezTo>
                      <a:pt x="358" y="20"/>
                      <a:pt x="303" y="0"/>
                      <a:pt x="247"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18"/>
              <p:cNvSpPr/>
              <p:nvPr/>
            </p:nvSpPr>
            <p:spPr bwMode="auto">
              <a:xfrm>
                <a:off x="5548313" y="3375026"/>
                <a:ext cx="11113" cy="1588"/>
              </a:xfrm>
              <a:custGeom>
                <a:avLst/>
                <a:gdLst>
                  <a:gd name="T0" fmla="*/ 0 w 5"/>
                  <a:gd name="T1" fmla="*/ 0 h 1"/>
                  <a:gd name="T2" fmla="*/ 1 w 5"/>
                  <a:gd name="T3" fmla="*/ 0 h 1"/>
                  <a:gd name="T4" fmla="*/ 5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1" y="0"/>
                      <a:pt x="1" y="0"/>
                      <a:pt x="1" y="0"/>
                    </a:cubicBezTo>
                    <a:cubicBezTo>
                      <a:pt x="2" y="0"/>
                      <a:pt x="4" y="1"/>
                      <a:pt x="5" y="1"/>
                    </a:cubicBezTo>
                    <a:cubicBezTo>
                      <a:pt x="5" y="0"/>
                      <a:pt x="5" y="0"/>
                      <a:pt x="5" y="0"/>
                    </a:cubicBezTo>
                    <a:cubicBezTo>
                      <a:pt x="4" y="0"/>
                      <a:pt x="2" y="0"/>
                      <a:pt x="0" y="0"/>
                    </a:cubicBezTo>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19"/>
              <p:cNvSpPr/>
              <p:nvPr/>
            </p:nvSpPr>
            <p:spPr bwMode="auto">
              <a:xfrm>
                <a:off x="4476751" y="2341563"/>
                <a:ext cx="1174750" cy="1071563"/>
              </a:xfrm>
              <a:custGeom>
                <a:avLst/>
                <a:gdLst>
                  <a:gd name="T0" fmla="*/ 246 w 490"/>
                  <a:gd name="T1" fmla="*/ 0 h 447"/>
                  <a:gd name="T2" fmla="*/ 85 w 490"/>
                  <a:gd name="T3" fmla="*/ 70 h 447"/>
                  <a:gd name="T4" fmla="*/ 92 w 490"/>
                  <a:gd name="T5" fmla="*/ 385 h 447"/>
                  <a:gd name="T6" fmla="*/ 246 w 490"/>
                  <a:gd name="T7" fmla="*/ 447 h 447"/>
                  <a:gd name="T8" fmla="*/ 371 w 490"/>
                  <a:gd name="T9" fmla="*/ 408 h 447"/>
                  <a:gd name="T10" fmla="*/ 444 w 490"/>
                  <a:gd name="T11" fmla="*/ 430 h 447"/>
                  <a:gd name="T12" fmla="*/ 447 w 490"/>
                  <a:gd name="T13" fmla="*/ 431 h 447"/>
                  <a:gd name="T14" fmla="*/ 447 w 490"/>
                  <a:gd name="T15" fmla="*/ 430 h 447"/>
                  <a:gd name="T16" fmla="*/ 443 w 490"/>
                  <a:gd name="T17" fmla="*/ 429 h 447"/>
                  <a:gd name="T18" fmla="*/ 371 w 490"/>
                  <a:gd name="T19" fmla="*/ 408 h 447"/>
                  <a:gd name="T20" fmla="*/ 246 w 490"/>
                  <a:gd name="T21" fmla="*/ 446 h 447"/>
                  <a:gd name="T22" fmla="*/ 93 w 490"/>
                  <a:gd name="T23" fmla="*/ 385 h 447"/>
                  <a:gd name="T24" fmla="*/ 85 w 490"/>
                  <a:gd name="T25" fmla="*/ 70 h 447"/>
                  <a:gd name="T26" fmla="*/ 246 w 490"/>
                  <a:gd name="T27" fmla="*/ 1 h 447"/>
                  <a:gd name="T28" fmla="*/ 399 w 490"/>
                  <a:gd name="T29" fmla="*/ 62 h 447"/>
                  <a:gd name="T30" fmla="*/ 438 w 490"/>
                  <a:gd name="T31" fmla="*/ 336 h 447"/>
                  <a:gd name="T32" fmla="*/ 464 w 490"/>
                  <a:gd name="T33" fmla="*/ 407 h 447"/>
                  <a:gd name="T34" fmla="*/ 452 w 490"/>
                  <a:gd name="T35" fmla="*/ 430 h 447"/>
                  <a:gd name="T36" fmla="*/ 452 w 490"/>
                  <a:gd name="T37" fmla="*/ 430 h 447"/>
                  <a:gd name="T38" fmla="*/ 452 w 490"/>
                  <a:gd name="T39" fmla="*/ 431 h 447"/>
                  <a:gd name="T40" fmla="*/ 453 w 490"/>
                  <a:gd name="T41" fmla="*/ 431 h 447"/>
                  <a:gd name="T42" fmla="*/ 465 w 490"/>
                  <a:gd name="T43" fmla="*/ 407 h 447"/>
                  <a:gd name="T44" fmla="*/ 439 w 490"/>
                  <a:gd name="T45" fmla="*/ 336 h 447"/>
                  <a:gd name="T46" fmla="*/ 400 w 490"/>
                  <a:gd name="T47" fmla="*/ 62 h 447"/>
                  <a:gd name="T48" fmla="*/ 246 w 490"/>
                  <a:gd name="T4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0" h="447">
                    <a:moveTo>
                      <a:pt x="246" y="0"/>
                    </a:moveTo>
                    <a:cubicBezTo>
                      <a:pt x="187" y="0"/>
                      <a:pt x="128" y="24"/>
                      <a:pt x="85" y="70"/>
                    </a:cubicBezTo>
                    <a:cubicBezTo>
                      <a:pt x="0" y="159"/>
                      <a:pt x="3" y="300"/>
                      <a:pt x="92" y="385"/>
                    </a:cubicBezTo>
                    <a:cubicBezTo>
                      <a:pt x="136" y="426"/>
                      <a:pt x="191" y="447"/>
                      <a:pt x="246" y="447"/>
                    </a:cubicBezTo>
                    <a:cubicBezTo>
                      <a:pt x="290" y="447"/>
                      <a:pt x="333" y="434"/>
                      <a:pt x="371" y="408"/>
                    </a:cubicBezTo>
                    <a:cubicBezTo>
                      <a:pt x="444" y="430"/>
                      <a:pt x="444" y="430"/>
                      <a:pt x="444" y="430"/>
                    </a:cubicBezTo>
                    <a:cubicBezTo>
                      <a:pt x="445" y="430"/>
                      <a:pt x="446" y="430"/>
                      <a:pt x="447" y="431"/>
                    </a:cubicBezTo>
                    <a:cubicBezTo>
                      <a:pt x="447" y="430"/>
                      <a:pt x="447" y="430"/>
                      <a:pt x="447" y="430"/>
                    </a:cubicBezTo>
                    <a:cubicBezTo>
                      <a:pt x="446" y="430"/>
                      <a:pt x="445" y="429"/>
                      <a:pt x="443" y="429"/>
                    </a:cubicBezTo>
                    <a:cubicBezTo>
                      <a:pt x="371" y="408"/>
                      <a:pt x="371" y="408"/>
                      <a:pt x="371" y="408"/>
                    </a:cubicBezTo>
                    <a:cubicBezTo>
                      <a:pt x="333" y="433"/>
                      <a:pt x="290" y="446"/>
                      <a:pt x="246" y="446"/>
                    </a:cubicBezTo>
                    <a:cubicBezTo>
                      <a:pt x="191" y="446"/>
                      <a:pt x="136" y="426"/>
                      <a:pt x="93" y="385"/>
                    </a:cubicBezTo>
                    <a:cubicBezTo>
                      <a:pt x="4" y="300"/>
                      <a:pt x="0" y="159"/>
                      <a:pt x="85" y="70"/>
                    </a:cubicBezTo>
                    <a:cubicBezTo>
                      <a:pt x="129" y="24"/>
                      <a:pt x="187" y="1"/>
                      <a:pt x="246" y="1"/>
                    </a:cubicBezTo>
                    <a:cubicBezTo>
                      <a:pt x="301" y="1"/>
                      <a:pt x="356" y="21"/>
                      <a:pt x="399" y="62"/>
                    </a:cubicBezTo>
                    <a:cubicBezTo>
                      <a:pt x="476" y="135"/>
                      <a:pt x="489" y="249"/>
                      <a:pt x="438" y="336"/>
                    </a:cubicBezTo>
                    <a:cubicBezTo>
                      <a:pt x="464" y="407"/>
                      <a:pt x="464" y="407"/>
                      <a:pt x="464" y="407"/>
                    </a:cubicBezTo>
                    <a:cubicBezTo>
                      <a:pt x="469" y="421"/>
                      <a:pt x="464" y="430"/>
                      <a:pt x="452" y="430"/>
                    </a:cubicBezTo>
                    <a:cubicBezTo>
                      <a:pt x="452" y="430"/>
                      <a:pt x="452" y="430"/>
                      <a:pt x="452" y="430"/>
                    </a:cubicBezTo>
                    <a:cubicBezTo>
                      <a:pt x="452" y="431"/>
                      <a:pt x="452" y="431"/>
                      <a:pt x="452" y="431"/>
                    </a:cubicBezTo>
                    <a:cubicBezTo>
                      <a:pt x="452" y="431"/>
                      <a:pt x="452" y="431"/>
                      <a:pt x="453" y="431"/>
                    </a:cubicBezTo>
                    <a:cubicBezTo>
                      <a:pt x="465" y="431"/>
                      <a:pt x="470" y="422"/>
                      <a:pt x="465" y="407"/>
                    </a:cubicBezTo>
                    <a:cubicBezTo>
                      <a:pt x="439" y="336"/>
                      <a:pt x="439" y="336"/>
                      <a:pt x="439" y="336"/>
                    </a:cubicBezTo>
                    <a:cubicBezTo>
                      <a:pt x="490" y="249"/>
                      <a:pt x="476" y="135"/>
                      <a:pt x="400" y="62"/>
                    </a:cubicBezTo>
                    <a:cubicBezTo>
                      <a:pt x="357" y="21"/>
                      <a:pt x="301" y="0"/>
                      <a:pt x="246"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0"/>
              <p:cNvSpPr/>
              <p:nvPr/>
            </p:nvSpPr>
            <p:spPr bwMode="auto">
              <a:xfrm>
                <a:off x="5548313" y="3371851"/>
                <a:ext cx="11113" cy="3175"/>
              </a:xfrm>
              <a:custGeom>
                <a:avLst/>
                <a:gdLst>
                  <a:gd name="T0" fmla="*/ 0 w 5"/>
                  <a:gd name="T1" fmla="*/ 0 h 1"/>
                  <a:gd name="T2" fmla="*/ 0 w 5"/>
                  <a:gd name="T3" fmla="*/ 1 h 1"/>
                  <a:gd name="T4" fmla="*/ 5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1"/>
                      <a:pt x="0" y="1"/>
                      <a:pt x="0" y="1"/>
                    </a:cubicBezTo>
                    <a:cubicBezTo>
                      <a:pt x="2" y="1"/>
                      <a:pt x="4" y="1"/>
                      <a:pt x="5" y="1"/>
                    </a:cubicBezTo>
                    <a:cubicBezTo>
                      <a:pt x="5" y="0"/>
                      <a:pt x="5" y="0"/>
                      <a:pt x="5" y="0"/>
                    </a:cubicBezTo>
                    <a:cubicBezTo>
                      <a:pt x="3" y="0"/>
                      <a:pt x="2" y="0"/>
                      <a:pt x="0" y="0"/>
                    </a:cubicBezTo>
                  </a:path>
                </a:pathLst>
              </a:custGeom>
              <a:solidFill>
                <a:srgbClr val="3E3E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21"/>
              <p:cNvSpPr/>
              <p:nvPr/>
            </p:nvSpPr>
            <p:spPr bwMode="auto">
              <a:xfrm>
                <a:off x="4476751" y="2344738"/>
                <a:ext cx="1171575" cy="1065213"/>
              </a:xfrm>
              <a:custGeom>
                <a:avLst/>
                <a:gdLst>
                  <a:gd name="T0" fmla="*/ 246 w 489"/>
                  <a:gd name="T1" fmla="*/ 0 h 445"/>
                  <a:gd name="T2" fmla="*/ 85 w 489"/>
                  <a:gd name="T3" fmla="*/ 69 h 445"/>
                  <a:gd name="T4" fmla="*/ 93 w 489"/>
                  <a:gd name="T5" fmla="*/ 384 h 445"/>
                  <a:gd name="T6" fmla="*/ 246 w 489"/>
                  <a:gd name="T7" fmla="*/ 445 h 445"/>
                  <a:gd name="T8" fmla="*/ 371 w 489"/>
                  <a:gd name="T9" fmla="*/ 407 h 445"/>
                  <a:gd name="T10" fmla="*/ 443 w 489"/>
                  <a:gd name="T11" fmla="*/ 428 h 445"/>
                  <a:gd name="T12" fmla="*/ 447 w 489"/>
                  <a:gd name="T13" fmla="*/ 429 h 445"/>
                  <a:gd name="T14" fmla="*/ 447 w 489"/>
                  <a:gd name="T15" fmla="*/ 428 h 445"/>
                  <a:gd name="T16" fmla="*/ 443 w 489"/>
                  <a:gd name="T17" fmla="*/ 427 h 445"/>
                  <a:gd name="T18" fmla="*/ 370 w 489"/>
                  <a:gd name="T19" fmla="*/ 406 h 445"/>
                  <a:gd name="T20" fmla="*/ 246 w 489"/>
                  <a:gd name="T21" fmla="*/ 444 h 445"/>
                  <a:gd name="T22" fmla="*/ 93 w 489"/>
                  <a:gd name="T23" fmla="*/ 383 h 445"/>
                  <a:gd name="T24" fmla="*/ 86 w 489"/>
                  <a:gd name="T25" fmla="*/ 70 h 445"/>
                  <a:gd name="T26" fmla="*/ 246 w 489"/>
                  <a:gd name="T27" fmla="*/ 1 h 445"/>
                  <a:gd name="T28" fmla="*/ 399 w 489"/>
                  <a:gd name="T29" fmla="*/ 62 h 445"/>
                  <a:gd name="T30" fmla="*/ 438 w 489"/>
                  <a:gd name="T31" fmla="*/ 334 h 445"/>
                  <a:gd name="T32" fmla="*/ 463 w 489"/>
                  <a:gd name="T33" fmla="*/ 405 h 445"/>
                  <a:gd name="T34" fmla="*/ 451 w 489"/>
                  <a:gd name="T35" fmla="*/ 429 h 445"/>
                  <a:gd name="T36" fmla="*/ 451 w 489"/>
                  <a:gd name="T37" fmla="*/ 429 h 445"/>
                  <a:gd name="T38" fmla="*/ 452 w 489"/>
                  <a:gd name="T39" fmla="*/ 429 h 445"/>
                  <a:gd name="T40" fmla="*/ 452 w 489"/>
                  <a:gd name="T41" fmla="*/ 429 h 445"/>
                  <a:gd name="T42" fmla="*/ 464 w 489"/>
                  <a:gd name="T43" fmla="*/ 406 h 445"/>
                  <a:gd name="T44" fmla="*/ 438 w 489"/>
                  <a:gd name="T45" fmla="*/ 335 h 445"/>
                  <a:gd name="T46" fmla="*/ 399 w 489"/>
                  <a:gd name="T47" fmla="*/ 61 h 445"/>
                  <a:gd name="T48" fmla="*/ 246 w 489"/>
                  <a:gd name="T4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445">
                    <a:moveTo>
                      <a:pt x="246" y="0"/>
                    </a:moveTo>
                    <a:cubicBezTo>
                      <a:pt x="187" y="0"/>
                      <a:pt x="129" y="23"/>
                      <a:pt x="85" y="69"/>
                    </a:cubicBezTo>
                    <a:cubicBezTo>
                      <a:pt x="0" y="158"/>
                      <a:pt x="4" y="299"/>
                      <a:pt x="93" y="384"/>
                    </a:cubicBezTo>
                    <a:cubicBezTo>
                      <a:pt x="136" y="425"/>
                      <a:pt x="191" y="445"/>
                      <a:pt x="246" y="445"/>
                    </a:cubicBezTo>
                    <a:cubicBezTo>
                      <a:pt x="290" y="445"/>
                      <a:pt x="333" y="432"/>
                      <a:pt x="371" y="407"/>
                    </a:cubicBezTo>
                    <a:cubicBezTo>
                      <a:pt x="443" y="428"/>
                      <a:pt x="443" y="428"/>
                      <a:pt x="443" y="428"/>
                    </a:cubicBezTo>
                    <a:cubicBezTo>
                      <a:pt x="445" y="428"/>
                      <a:pt x="446" y="429"/>
                      <a:pt x="447" y="429"/>
                    </a:cubicBezTo>
                    <a:cubicBezTo>
                      <a:pt x="447" y="428"/>
                      <a:pt x="447" y="428"/>
                      <a:pt x="447" y="428"/>
                    </a:cubicBezTo>
                    <a:cubicBezTo>
                      <a:pt x="446" y="428"/>
                      <a:pt x="444" y="428"/>
                      <a:pt x="443" y="427"/>
                    </a:cubicBezTo>
                    <a:cubicBezTo>
                      <a:pt x="370" y="406"/>
                      <a:pt x="370" y="406"/>
                      <a:pt x="370" y="406"/>
                    </a:cubicBezTo>
                    <a:cubicBezTo>
                      <a:pt x="333" y="431"/>
                      <a:pt x="289" y="444"/>
                      <a:pt x="246" y="444"/>
                    </a:cubicBezTo>
                    <a:cubicBezTo>
                      <a:pt x="191" y="444"/>
                      <a:pt x="136" y="424"/>
                      <a:pt x="93" y="383"/>
                    </a:cubicBezTo>
                    <a:cubicBezTo>
                      <a:pt x="5" y="299"/>
                      <a:pt x="1" y="158"/>
                      <a:pt x="86" y="70"/>
                    </a:cubicBezTo>
                    <a:cubicBezTo>
                      <a:pt x="129" y="24"/>
                      <a:pt x="188" y="1"/>
                      <a:pt x="246" y="1"/>
                    </a:cubicBezTo>
                    <a:cubicBezTo>
                      <a:pt x="301" y="1"/>
                      <a:pt x="356" y="21"/>
                      <a:pt x="399" y="62"/>
                    </a:cubicBezTo>
                    <a:cubicBezTo>
                      <a:pt x="475" y="134"/>
                      <a:pt x="488" y="247"/>
                      <a:pt x="438" y="334"/>
                    </a:cubicBezTo>
                    <a:cubicBezTo>
                      <a:pt x="463" y="405"/>
                      <a:pt x="463" y="405"/>
                      <a:pt x="463" y="405"/>
                    </a:cubicBezTo>
                    <a:cubicBezTo>
                      <a:pt x="469" y="419"/>
                      <a:pt x="463" y="429"/>
                      <a:pt x="451" y="429"/>
                    </a:cubicBezTo>
                    <a:cubicBezTo>
                      <a:pt x="451" y="429"/>
                      <a:pt x="451" y="429"/>
                      <a:pt x="451" y="429"/>
                    </a:cubicBezTo>
                    <a:cubicBezTo>
                      <a:pt x="452" y="429"/>
                      <a:pt x="452" y="429"/>
                      <a:pt x="452" y="429"/>
                    </a:cubicBezTo>
                    <a:cubicBezTo>
                      <a:pt x="452" y="429"/>
                      <a:pt x="452" y="429"/>
                      <a:pt x="452" y="429"/>
                    </a:cubicBezTo>
                    <a:cubicBezTo>
                      <a:pt x="464" y="429"/>
                      <a:pt x="469" y="420"/>
                      <a:pt x="464" y="406"/>
                    </a:cubicBezTo>
                    <a:cubicBezTo>
                      <a:pt x="438" y="335"/>
                      <a:pt x="438" y="335"/>
                      <a:pt x="438" y="335"/>
                    </a:cubicBezTo>
                    <a:cubicBezTo>
                      <a:pt x="489" y="248"/>
                      <a:pt x="476" y="134"/>
                      <a:pt x="399" y="61"/>
                    </a:cubicBezTo>
                    <a:cubicBezTo>
                      <a:pt x="356" y="20"/>
                      <a:pt x="301" y="0"/>
                      <a:pt x="246"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22"/>
              <p:cNvSpPr/>
              <p:nvPr/>
            </p:nvSpPr>
            <p:spPr bwMode="auto">
              <a:xfrm>
                <a:off x="5548313" y="3370263"/>
                <a:ext cx="11113" cy="1588"/>
              </a:xfrm>
              <a:custGeom>
                <a:avLst/>
                <a:gdLst>
                  <a:gd name="T0" fmla="*/ 0 w 5"/>
                  <a:gd name="T1" fmla="*/ 0 h 1"/>
                  <a:gd name="T2" fmla="*/ 0 w 5"/>
                  <a:gd name="T3" fmla="*/ 1 h 1"/>
                  <a:gd name="T4" fmla="*/ 5 w 5"/>
                  <a:gd name="T5" fmla="*/ 1 h 1"/>
                  <a:gd name="T6" fmla="*/ 4 w 5"/>
                  <a:gd name="T7" fmla="*/ 1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1"/>
                      <a:pt x="0" y="1"/>
                      <a:pt x="0" y="1"/>
                    </a:cubicBezTo>
                    <a:cubicBezTo>
                      <a:pt x="2" y="1"/>
                      <a:pt x="3" y="1"/>
                      <a:pt x="5" y="1"/>
                    </a:cubicBezTo>
                    <a:cubicBezTo>
                      <a:pt x="4" y="1"/>
                      <a:pt x="4" y="1"/>
                      <a:pt x="4" y="1"/>
                    </a:cubicBezTo>
                    <a:cubicBezTo>
                      <a:pt x="3" y="1"/>
                      <a:pt x="2" y="1"/>
                      <a:pt x="0" y="0"/>
                    </a:cubicBezTo>
                  </a:path>
                </a:pathLst>
              </a:custGeom>
              <a:solidFill>
                <a:srgbClr val="3E3E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23"/>
              <p:cNvSpPr/>
              <p:nvPr/>
            </p:nvSpPr>
            <p:spPr bwMode="auto">
              <a:xfrm>
                <a:off x="4478338" y="2346326"/>
                <a:ext cx="1168400" cy="1062038"/>
              </a:xfrm>
              <a:custGeom>
                <a:avLst/>
                <a:gdLst>
                  <a:gd name="T0" fmla="*/ 245 w 487"/>
                  <a:gd name="T1" fmla="*/ 0 h 443"/>
                  <a:gd name="T2" fmla="*/ 85 w 487"/>
                  <a:gd name="T3" fmla="*/ 69 h 443"/>
                  <a:gd name="T4" fmla="*/ 92 w 487"/>
                  <a:gd name="T5" fmla="*/ 382 h 443"/>
                  <a:gd name="T6" fmla="*/ 245 w 487"/>
                  <a:gd name="T7" fmla="*/ 443 h 443"/>
                  <a:gd name="T8" fmla="*/ 369 w 487"/>
                  <a:gd name="T9" fmla="*/ 405 h 443"/>
                  <a:gd name="T10" fmla="*/ 442 w 487"/>
                  <a:gd name="T11" fmla="*/ 426 h 443"/>
                  <a:gd name="T12" fmla="*/ 446 w 487"/>
                  <a:gd name="T13" fmla="*/ 427 h 443"/>
                  <a:gd name="T14" fmla="*/ 446 w 487"/>
                  <a:gd name="T15" fmla="*/ 427 h 443"/>
                  <a:gd name="T16" fmla="*/ 441 w 487"/>
                  <a:gd name="T17" fmla="*/ 426 h 443"/>
                  <a:gd name="T18" fmla="*/ 369 w 487"/>
                  <a:gd name="T19" fmla="*/ 405 h 443"/>
                  <a:gd name="T20" fmla="*/ 245 w 487"/>
                  <a:gd name="T21" fmla="*/ 442 h 443"/>
                  <a:gd name="T22" fmla="*/ 93 w 487"/>
                  <a:gd name="T23" fmla="*/ 382 h 443"/>
                  <a:gd name="T24" fmla="*/ 85 w 487"/>
                  <a:gd name="T25" fmla="*/ 69 h 443"/>
                  <a:gd name="T26" fmla="*/ 245 w 487"/>
                  <a:gd name="T27" fmla="*/ 1 h 443"/>
                  <a:gd name="T28" fmla="*/ 397 w 487"/>
                  <a:gd name="T29" fmla="*/ 61 h 443"/>
                  <a:gd name="T30" fmla="*/ 436 w 487"/>
                  <a:gd name="T31" fmla="*/ 333 h 443"/>
                  <a:gd name="T32" fmla="*/ 462 w 487"/>
                  <a:gd name="T33" fmla="*/ 404 h 443"/>
                  <a:gd name="T34" fmla="*/ 450 w 487"/>
                  <a:gd name="T35" fmla="*/ 427 h 443"/>
                  <a:gd name="T36" fmla="*/ 450 w 487"/>
                  <a:gd name="T37" fmla="*/ 428 h 443"/>
                  <a:gd name="T38" fmla="*/ 450 w 487"/>
                  <a:gd name="T39" fmla="*/ 428 h 443"/>
                  <a:gd name="T40" fmla="*/ 462 w 487"/>
                  <a:gd name="T41" fmla="*/ 404 h 443"/>
                  <a:gd name="T42" fmla="*/ 437 w 487"/>
                  <a:gd name="T43" fmla="*/ 333 h 443"/>
                  <a:gd name="T44" fmla="*/ 398 w 487"/>
                  <a:gd name="T45" fmla="*/ 61 h 443"/>
                  <a:gd name="T46" fmla="*/ 245 w 487"/>
                  <a:gd name="T4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7" h="443">
                    <a:moveTo>
                      <a:pt x="245" y="0"/>
                    </a:moveTo>
                    <a:cubicBezTo>
                      <a:pt x="187" y="0"/>
                      <a:pt x="128" y="23"/>
                      <a:pt x="85" y="69"/>
                    </a:cubicBezTo>
                    <a:cubicBezTo>
                      <a:pt x="0" y="157"/>
                      <a:pt x="4" y="298"/>
                      <a:pt x="92" y="382"/>
                    </a:cubicBezTo>
                    <a:cubicBezTo>
                      <a:pt x="135" y="423"/>
                      <a:pt x="190" y="443"/>
                      <a:pt x="245" y="443"/>
                    </a:cubicBezTo>
                    <a:cubicBezTo>
                      <a:pt x="288" y="443"/>
                      <a:pt x="332" y="430"/>
                      <a:pt x="369" y="405"/>
                    </a:cubicBezTo>
                    <a:cubicBezTo>
                      <a:pt x="442" y="426"/>
                      <a:pt x="442" y="426"/>
                      <a:pt x="442" y="426"/>
                    </a:cubicBezTo>
                    <a:cubicBezTo>
                      <a:pt x="443" y="427"/>
                      <a:pt x="445" y="427"/>
                      <a:pt x="446" y="427"/>
                    </a:cubicBezTo>
                    <a:cubicBezTo>
                      <a:pt x="446" y="427"/>
                      <a:pt x="446" y="427"/>
                      <a:pt x="446" y="427"/>
                    </a:cubicBezTo>
                    <a:cubicBezTo>
                      <a:pt x="444" y="427"/>
                      <a:pt x="443" y="426"/>
                      <a:pt x="441" y="426"/>
                    </a:cubicBezTo>
                    <a:cubicBezTo>
                      <a:pt x="369" y="405"/>
                      <a:pt x="369" y="405"/>
                      <a:pt x="369" y="405"/>
                    </a:cubicBezTo>
                    <a:cubicBezTo>
                      <a:pt x="332" y="430"/>
                      <a:pt x="288" y="442"/>
                      <a:pt x="245" y="442"/>
                    </a:cubicBezTo>
                    <a:cubicBezTo>
                      <a:pt x="190" y="442"/>
                      <a:pt x="136" y="422"/>
                      <a:pt x="93" y="382"/>
                    </a:cubicBezTo>
                    <a:cubicBezTo>
                      <a:pt x="4" y="297"/>
                      <a:pt x="1" y="158"/>
                      <a:pt x="85" y="69"/>
                    </a:cubicBezTo>
                    <a:cubicBezTo>
                      <a:pt x="129" y="24"/>
                      <a:pt x="187" y="1"/>
                      <a:pt x="245" y="1"/>
                    </a:cubicBezTo>
                    <a:cubicBezTo>
                      <a:pt x="300" y="1"/>
                      <a:pt x="355" y="21"/>
                      <a:pt x="397" y="61"/>
                    </a:cubicBezTo>
                    <a:cubicBezTo>
                      <a:pt x="473" y="133"/>
                      <a:pt x="487" y="246"/>
                      <a:pt x="436" y="333"/>
                    </a:cubicBezTo>
                    <a:cubicBezTo>
                      <a:pt x="462" y="404"/>
                      <a:pt x="462" y="404"/>
                      <a:pt x="462" y="404"/>
                    </a:cubicBezTo>
                    <a:cubicBezTo>
                      <a:pt x="467" y="418"/>
                      <a:pt x="462" y="427"/>
                      <a:pt x="450" y="427"/>
                    </a:cubicBezTo>
                    <a:cubicBezTo>
                      <a:pt x="450" y="428"/>
                      <a:pt x="450" y="428"/>
                      <a:pt x="450" y="428"/>
                    </a:cubicBezTo>
                    <a:cubicBezTo>
                      <a:pt x="450" y="428"/>
                      <a:pt x="450" y="428"/>
                      <a:pt x="450" y="428"/>
                    </a:cubicBezTo>
                    <a:cubicBezTo>
                      <a:pt x="462" y="428"/>
                      <a:pt x="468" y="418"/>
                      <a:pt x="462" y="404"/>
                    </a:cubicBezTo>
                    <a:cubicBezTo>
                      <a:pt x="437" y="333"/>
                      <a:pt x="437" y="333"/>
                      <a:pt x="437" y="333"/>
                    </a:cubicBezTo>
                    <a:cubicBezTo>
                      <a:pt x="487" y="246"/>
                      <a:pt x="474" y="133"/>
                      <a:pt x="398" y="61"/>
                    </a:cubicBezTo>
                    <a:cubicBezTo>
                      <a:pt x="355" y="20"/>
                      <a:pt x="300" y="0"/>
                      <a:pt x="245"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24"/>
              <p:cNvSpPr/>
              <p:nvPr/>
            </p:nvSpPr>
            <p:spPr bwMode="auto">
              <a:xfrm>
                <a:off x="5548313" y="3370263"/>
                <a:ext cx="9525" cy="1588"/>
              </a:xfrm>
              <a:custGeom>
                <a:avLst/>
                <a:gdLst>
                  <a:gd name="T0" fmla="*/ 0 w 4"/>
                  <a:gd name="T1" fmla="*/ 0 h 1"/>
                  <a:gd name="T2" fmla="*/ 0 w 4"/>
                  <a:gd name="T3" fmla="*/ 0 h 1"/>
                  <a:gd name="T4" fmla="*/ 4 w 4"/>
                  <a:gd name="T5" fmla="*/ 1 h 1"/>
                  <a:gd name="T6" fmla="*/ 4 w 4"/>
                  <a:gd name="T7" fmla="*/ 0 h 1"/>
                  <a:gd name="T8" fmla="*/ 4 w 4"/>
                  <a:gd name="T9" fmla="*/ 0 h 1"/>
                  <a:gd name="T10" fmla="*/ 0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0" y="0"/>
                    </a:moveTo>
                    <a:cubicBezTo>
                      <a:pt x="0" y="0"/>
                      <a:pt x="0" y="0"/>
                      <a:pt x="0" y="0"/>
                    </a:cubicBezTo>
                    <a:cubicBezTo>
                      <a:pt x="2" y="1"/>
                      <a:pt x="3" y="1"/>
                      <a:pt x="4" y="1"/>
                    </a:cubicBezTo>
                    <a:cubicBezTo>
                      <a:pt x="4" y="0"/>
                      <a:pt x="4" y="0"/>
                      <a:pt x="4" y="0"/>
                    </a:cubicBezTo>
                    <a:cubicBezTo>
                      <a:pt x="4" y="0"/>
                      <a:pt x="4" y="0"/>
                      <a:pt x="4" y="0"/>
                    </a:cubicBezTo>
                    <a:cubicBezTo>
                      <a:pt x="3" y="0"/>
                      <a:pt x="1" y="0"/>
                      <a:pt x="0" y="0"/>
                    </a:cubicBezTo>
                  </a:path>
                </a:pathLst>
              </a:custGeom>
              <a:solidFill>
                <a:srgbClr val="3E3E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25"/>
              <p:cNvSpPr/>
              <p:nvPr/>
            </p:nvSpPr>
            <p:spPr bwMode="auto">
              <a:xfrm>
                <a:off x="4481513" y="2349501"/>
                <a:ext cx="1165225" cy="1055688"/>
              </a:xfrm>
              <a:custGeom>
                <a:avLst/>
                <a:gdLst>
                  <a:gd name="T0" fmla="*/ 244 w 486"/>
                  <a:gd name="T1" fmla="*/ 0 h 441"/>
                  <a:gd name="T2" fmla="*/ 84 w 486"/>
                  <a:gd name="T3" fmla="*/ 68 h 441"/>
                  <a:gd name="T4" fmla="*/ 92 w 486"/>
                  <a:gd name="T5" fmla="*/ 381 h 441"/>
                  <a:gd name="T6" fmla="*/ 244 w 486"/>
                  <a:gd name="T7" fmla="*/ 441 h 441"/>
                  <a:gd name="T8" fmla="*/ 368 w 486"/>
                  <a:gd name="T9" fmla="*/ 404 h 441"/>
                  <a:gd name="T10" fmla="*/ 440 w 486"/>
                  <a:gd name="T11" fmla="*/ 425 h 441"/>
                  <a:gd name="T12" fmla="*/ 445 w 486"/>
                  <a:gd name="T13" fmla="*/ 426 h 441"/>
                  <a:gd name="T14" fmla="*/ 445 w 486"/>
                  <a:gd name="T15" fmla="*/ 425 h 441"/>
                  <a:gd name="T16" fmla="*/ 439 w 486"/>
                  <a:gd name="T17" fmla="*/ 424 h 441"/>
                  <a:gd name="T18" fmla="*/ 367 w 486"/>
                  <a:gd name="T19" fmla="*/ 403 h 441"/>
                  <a:gd name="T20" fmla="*/ 244 w 486"/>
                  <a:gd name="T21" fmla="*/ 441 h 441"/>
                  <a:gd name="T22" fmla="*/ 92 w 486"/>
                  <a:gd name="T23" fmla="*/ 380 h 441"/>
                  <a:gd name="T24" fmla="*/ 85 w 486"/>
                  <a:gd name="T25" fmla="*/ 69 h 441"/>
                  <a:gd name="T26" fmla="*/ 244 w 486"/>
                  <a:gd name="T27" fmla="*/ 0 h 441"/>
                  <a:gd name="T28" fmla="*/ 396 w 486"/>
                  <a:gd name="T29" fmla="*/ 61 h 441"/>
                  <a:gd name="T30" fmla="*/ 434 w 486"/>
                  <a:gd name="T31" fmla="*/ 332 h 441"/>
                  <a:gd name="T32" fmla="*/ 460 w 486"/>
                  <a:gd name="T33" fmla="*/ 402 h 441"/>
                  <a:gd name="T34" fmla="*/ 449 w 486"/>
                  <a:gd name="T35" fmla="*/ 425 h 441"/>
                  <a:gd name="T36" fmla="*/ 449 w 486"/>
                  <a:gd name="T37" fmla="*/ 426 h 441"/>
                  <a:gd name="T38" fmla="*/ 461 w 486"/>
                  <a:gd name="T39" fmla="*/ 403 h 441"/>
                  <a:gd name="T40" fmla="*/ 435 w 486"/>
                  <a:gd name="T41" fmla="*/ 332 h 441"/>
                  <a:gd name="T42" fmla="*/ 396 w 486"/>
                  <a:gd name="T43" fmla="*/ 60 h 441"/>
                  <a:gd name="T44" fmla="*/ 244 w 486"/>
                  <a:gd name="T45"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6" h="441">
                    <a:moveTo>
                      <a:pt x="244" y="0"/>
                    </a:moveTo>
                    <a:cubicBezTo>
                      <a:pt x="186" y="0"/>
                      <a:pt x="128" y="23"/>
                      <a:pt x="84" y="68"/>
                    </a:cubicBezTo>
                    <a:cubicBezTo>
                      <a:pt x="0" y="157"/>
                      <a:pt x="3" y="296"/>
                      <a:pt x="92" y="381"/>
                    </a:cubicBezTo>
                    <a:cubicBezTo>
                      <a:pt x="135" y="421"/>
                      <a:pt x="189" y="441"/>
                      <a:pt x="244" y="441"/>
                    </a:cubicBezTo>
                    <a:cubicBezTo>
                      <a:pt x="287" y="441"/>
                      <a:pt x="331" y="429"/>
                      <a:pt x="368" y="404"/>
                    </a:cubicBezTo>
                    <a:cubicBezTo>
                      <a:pt x="440" y="425"/>
                      <a:pt x="440" y="425"/>
                      <a:pt x="440" y="425"/>
                    </a:cubicBezTo>
                    <a:cubicBezTo>
                      <a:pt x="442" y="425"/>
                      <a:pt x="443" y="426"/>
                      <a:pt x="445" y="426"/>
                    </a:cubicBezTo>
                    <a:cubicBezTo>
                      <a:pt x="445" y="425"/>
                      <a:pt x="445" y="425"/>
                      <a:pt x="445" y="425"/>
                    </a:cubicBezTo>
                    <a:cubicBezTo>
                      <a:pt x="443" y="425"/>
                      <a:pt x="441" y="425"/>
                      <a:pt x="439" y="424"/>
                    </a:cubicBezTo>
                    <a:cubicBezTo>
                      <a:pt x="367" y="403"/>
                      <a:pt x="367" y="403"/>
                      <a:pt x="367" y="403"/>
                    </a:cubicBezTo>
                    <a:cubicBezTo>
                      <a:pt x="330" y="428"/>
                      <a:pt x="287" y="441"/>
                      <a:pt x="244" y="441"/>
                    </a:cubicBezTo>
                    <a:cubicBezTo>
                      <a:pt x="190" y="441"/>
                      <a:pt x="135" y="421"/>
                      <a:pt x="92" y="380"/>
                    </a:cubicBezTo>
                    <a:cubicBezTo>
                      <a:pt x="4" y="296"/>
                      <a:pt x="1" y="157"/>
                      <a:pt x="85" y="69"/>
                    </a:cubicBezTo>
                    <a:cubicBezTo>
                      <a:pt x="128" y="23"/>
                      <a:pt x="186" y="0"/>
                      <a:pt x="244" y="0"/>
                    </a:cubicBezTo>
                    <a:cubicBezTo>
                      <a:pt x="299" y="0"/>
                      <a:pt x="353" y="20"/>
                      <a:pt x="396" y="61"/>
                    </a:cubicBezTo>
                    <a:cubicBezTo>
                      <a:pt x="472" y="133"/>
                      <a:pt x="485" y="245"/>
                      <a:pt x="434" y="332"/>
                    </a:cubicBezTo>
                    <a:cubicBezTo>
                      <a:pt x="460" y="402"/>
                      <a:pt x="460" y="402"/>
                      <a:pt x="460" y="402"/>
                    </a:cubicBezTo>
                    <a:cubicBezTo>
                      <a:pt x="465" y="416"/>
                      <a:pt x="460" y="425"/>
                      <a:pt x="449" y="425"/>
                    </a:cubicBezTo>
                    <a:cubicBezTo>
                      <a:pt x="449" y="426"/>
                      <a:pt x="449" y="426"/>
                      <a:pt x="449" y="426"/>
                    </a:cubicBezTo>
                    <a:cubicBezTo>
                      <a:pt x="461" y="426"/>
                      <a:pt x="466" y="417"/>
                      <a:pt x="461" y="403"/>
                    </a:cubicBezTo>
                    <a:cubicBezTo>
                      <a:pt x="435" y="332"/>
                      <a:pt x="435" y="332"/>
                      <a:pt x="435" y="332"/>
                    </a:cubicBezTo>
                    <a:cubicBezTo>
                      <a:pt x="486" y="245"/>
                      <a:pt x="472" y="132"/>
                      <a:pt x="396" y="60"/>
                    </a:cubicBezTo>
                    <a:cubicBezTo>
                      <a:pt x="354" y="20"/>
                      <a:pt x="299" y="0"/>
                      <a:pt x="244"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26"/>
              <p:cNvSpPr/>
              <p:nvPr/>
            </p:nvSpPr>
            <p:spPr bwMode="auto">
              <a:xfrm>
                <a:off x="5548313" y="3367088"/>
                <a:ext cx="9525" cy="3175"/>
              </a:xfrm>
              <a:custGeom>
                <a:avLst/>
                <a:gdLst>
                  <a:gd name="T0" fmla="*/ 0 w 4"/>
                  <a:gd name="T1" fmla="*/ 0 h 1"/>
                  <a:gd name="T2" fmla="*/ 0 w 4"/>
                  <a:gd name="T3" fmla="*/ 1 h 1"/>
                  <a:gd name="T4" fmla="*/ 4 w 4"/>
                  <a:gd name="T5" fmla="*/ 1 h 1"/>
                  <a:gd name="T6" fmla="*/ 4 w 4"/>
                  <a:gd name="T7" fmla="*/ 1 h 1"/>
                  <a:gd name="T8" fmla="*/ 4 w 4"/>
                  <a:gd name="T9" fmla="*/ 0 h 1"/>
                  <a:gd name="T10" fmla="*/ 3 w 4"/>
                  <a:gd name="T11" fmla="*/ 0 h 1"/>
                  <a:gd name="T12" fmla="*/ 0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0" y="0"/>
                    </a:moveTo>
                    <a:cubicBezTo>
                      <a:pt x="0" y="1"/>
                      <a:pt x="0" y="1"/>
                      <a:pt x="0" y="1"/>
                    </a:cubicBezTo>
                    <a:cubicBezTo>
                      <a:pt x="1" y="1"/>
                      <a:pt x="3" y="1"/>
                      <a:pt x="4" y="1"/>
                    </a:cubicBezTo>
                    <a:cubicBezTo>
                      <a:pt x="4" y="1"/>
                      <a:pt x="4" y="1"/>
                      <a:pt x="4" y="1"/>
                    </a:cubicBezTo>
                    <a:cubicBezTo>
                      <a:pt x="4" y="0"/>
                      <a:pt x="4" y="0"/>
                      <a:pt x="4" y="0"/>
                    </a:cubicBezTo>
                    <a:cubicBezTo>
                      <a:pt x="4" y="0"/>
                      <a:pt x="3" y="0"/>
                      <a:pt x="3" y="0"/>
                    </a:cubicBezTo>
                    <a:cubicBezTo>
                      <a:pt x="2" y="0"/>
                      <a:pt x="1" y="0"/>
                      <a:pt x="0" y="0"/>
                    </a:cubicBezTo>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27"/>
              <p:cNvSpPr/>
              <p:nvPr/>
            </p:nvSpPr>
            <p:spPr bwMode="auto">
              <a:xfrm>
                <a:off x="4483101" y="2349501"/>
                <a:ext cx="1160463" cy="1055688"/>
              </a:xfrm>
              <a:custGeom>
                <a:avLst/>
                <a:gdLst>
                  <a:gd name="T0" fmla="*/ 243 w 484"/>
                  <a:gd name="T1" fmla="*/ 0 h 441"/>
                  <a:gd name="T2" fmla="*/ 84 w 484"/>
                  <a:gd name="T3" fmla="*/ 69 h 441"/>
                  <a:gd name="T4" fmla="*/ 91 w 484"/>
                  <a:gd name="T5" fmla="*/ 380 h 441"/>
                  <a:gd name="T6" fmla="*/ 243 w 484"/>
                  <a:gd name="T7" fmla="*/ 441 h 441"/>
                  <a:gd name="T8" fmla="*/ 366 w 484"/>
                  <a:gd name="T9" fmla="*/ 403 h 441"/>
                  <a:gd name="T10" fmla="*/ 438 w 484"/>
                  <a:gd name="T11" fmla="*/ 424 h 441"/>
                  <a:gd name="T12" fmla="*/ 444 w 484"/>
                  <a:gd name="T13" fmla="*/ 425 h 441"/>
                  <a:gd name="T14" fmla="*/ 443 w 484"/>
                  <a:gd name="T15" fmla="*/ 425 h 441"/>
                  <a:gd name="T16" fmla="*/ 438 w 484"/>
                  <a:gd name="T17" fmla="*/ 423 h 441"/>
                  <a:gd name="T18" fmla="*/ 366 w 484"/>
                  <a:gd name="T19" fmla="*/ 402 h 441"/>
                  <a:gd name="T20" fmla="*/ 243 w 484"/>
                  <a:gd name="T21" fmla="*/ 440 h 441"/>
                  <a:gd name="T22" fmla="*/ 92 w 484"/>
                  <a:gd name="T23" fmla="*/ 380 h 441"/>
                  <a:gd name="T24" fmla="*/ 84 w 484"/>
                  <a:gd name="T25" fmla="*/ 69 h 441"/>
                  <a:gd name="T26" fmla="*/ 243 w 484"/>
                  <a:gd name="T27" fmla="*/ 1 h 441"/>
                  <a:gd name="T28" fmla="*/ 394 w 484"/>
                  <a:gd name="T29" fmla="*/ 61 h 441"/>
                  <a:gd name="T30" fmla="*/ 433 w 484"/>
                  <a:gd name="T31" fmla="*/ 331 h 441"/>
                  <a:gd name="T32" fmla="*/ 458 w 484"/>
                  <a:gd name="T33" fmla="*/ 401 h 441"/>
                  <a:gd name="T34" fmla="*/ 448 w 484"/>
                  <a:gd name="T35" fmla="*/ 425 h 441"/>
                  <a:gd name="T36" fmla="*/ 448 w 484"/>
                  <a:gd name="T37" fmla="*/ 425 h 441"/>
                  <a:gd name="T38" fmla="*/ 459 w 484"/>
                  <a:gd name="T39" fmla="*/ 402 h 441"/>
                  <a:gd name="T40" fmla="*/ 433 w 484"/>
                  <a:gd name="T41" fmla="*/ 332 h 441"/>
                  <a:gd name="T42" fmla="*/ 395 w 484"/>
                  <a:gd name="T43" fmla="*/ 61 h 441"/>
                  <a:gd name="T44" fmla="*/ 243 w 484"/>
                  <a:gd name="T45"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4" h="441">
                    <a:moveTo>
                      <a:pt x="243" y="0"/>
                    </a:moveTo>
                    <a:cubicBezTo>
                      <a:pt x="185" y="0"/>
                      <a:pt x="127" y="23"/>
                      <a:pt x="84" y="69"/>
                    </a:cubicBezTo>
                    <a:cubicBezTo>
                      <a:pt x="0" y="157"/>
                      <a:pt x="3" y="296"/>
                      <a:pt x="91" y="380"/>
                    </a:cubicBezTo>
                    <a:cubicBezTo>
                      <a:pt x="134" y="421"/>
                      <a:pt x="189" y="441"/>
                      <a:pt x="243" y="441"/>
                    </a:cubicBezTo>
                    <a:cubicBezTo>
                      <a:pt x="286" y="441"/>
                      <a:pt x="329" y="428"/>
                      <a:pt x="366" y="403"/>
                    </a:cubicBezTo>
                    <a:cubicBezTo>
                      <a:pt x="438" y="424"/>
                      <a:pt x="438" y="424"/>
                      <a:pt x="438" y="424"/>
                    </a:cubicBezTo>
                    <a:cubicBezTo>
                      <a:pt x="440" y="425"/>
                      <a:pt x="442" y="425"/>
                      <a:pt x="444" y="425"/>
                    </a:cubicBezTo>
                    <a:cubicBezTo>
                      <a:pt x="443" y="425"/>
                      <a:pt x="443" y="425"/>
                      <a:pt x="443" y="425"/>
                    </a:cubicBezTo>
                    <a:cubicBezTo>
                      <a:pt x="442" y="424"/>
                      <a:pt x="440" y="424"/>
                      <a:pt x="438" y="423"/>
                    </a:cubicBezTo>
                    <a:cubicBezTo>
                      <a:pt x="366" y="402"/>
                      <a:pt x="366" y="402"/>
                      <a:pt x="366" y="402"/>
                    </a:cubicBezTo>
                    <a:cubicBezTo>
                      <a:pt x="329" y="427"/>
                      <a:pt x="286" y="440"/>
                      <a:pt x="243" y="440"/>
                    </a:cubicBezTo>
                    <a:cubicBezTo>
                      <a:pt x="189" y="440"/>
                      <a:pt x="134" y="420"/>
                      <a:pt x="92" y="380"/>
                    </a:cubicBezTo>
                    <a:cubicBezTo>
                      <a:pt x="4" y="296"/>
                      <a:pt x="1" y="157"/>
                      <a:pt x="84" y="69"/>
                    </a:cubicBezTo>
                    <a:cubicBezTo>
                      <a:pt x="127" y="24"/>
                      <a:pt x="185" y="1"/>
                      <a:pt x="243" y="1"/>
                    </a:cubicBezTo>
                    <a:cubicBezTo>
                      <a:pt x="298" y="1"/>
                      <a:pt x="352" y="21"/>
                      <a:pt x="394" y="61"/>
                    </a:cubicBezTo>
                    <a:cubicBezTo>
                      <a:pt x="470" y="133"/>
                      <a:pt x="483" y="245"/>
                      <a:pt x="433" y="331"/>
                    </a:cubicBezTo>
                    <a:cubicBezTo>
                      <a:pt x="458" y="401"/>
                      <a:pt x="458" y="401"/>
                      <a:pt x="458" y="401"/>
                    </a:cubicBezTo>
                    <a:cubicBezTo>
                      <a:pt x="463" y="415"/>
                      <a:pt x="459" y="424"/>
                      <a:pt x="448" y="425"/>
                    </a:cubicBezTo>
                    <a:cubicBezTo>
                      <a:pt x="448" y="425"/>
                      <a:pt x="448" y="425"/>
                      <a:pt x="448" y="425"/>
                    </a:cubicBezTo>
                    <a:cubicBezTo>
                      <a:pt x="459" y="425"/>
                      <a:pt x="464" y="416"/>
                      <a:pt x="459" y="402"/>
                    </a:cubicBezTo>
                    <a:cubicBezTo>
                      <a:pt x="433" y="332"/>
                      <a:pt x="433" y="332"/>
                      <a:pt x="433" y="332"/>
                    </a:cubicBezTo>
                    <a:cubicBezTo>
                      <a:pt x="484" y="245"/>
                      <a:pt x="471" y="133"/>
                      <a:pt x="395" y="61"/>
                    </a:cubicBezTo>
                    <a:cubicBezTo>
                      <a:pt x="352" y="20"/>
                      <a:pt x="298" y="0"/>
                      <a:pt x="243"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28"/>
              <p:cNvSpPr/>
              <p:nvPr/>
            </p:nvSpPr>
            <p:spPr bwMode="auto">
              <a:xfrm>
                <a:off x="5545138" y="3367088"/>
                <a:ext cx="12700" cy="0"/>
              </a:xfrm>
              <a:custGeom>
                <a:avLst/>
                <a:gdLst>
                  <a:gd name="T0" fmla="*/ 0 w 5"/>
                  <a:gd name="T1" fmla="*/ 1 w 5"/>
                  <a:gd name="T2" fmla="*/ 4 w 5"/>
                  <a:gd name="T3" fmla="*/ 5 w 5"/>
                  <a:gd name="T4" fmla="*/ 5 w 5"/>
                  <a:gd name="T5" fmla="*/ 3 w 5"/>
                  <a:gd name="T6" fmla="*/ 0 w 5"/>
                </a:gdLst>
                <a:ahLst/>
                <a:cxnLst>
                  <a:cxn ang="0">
                    <a:pos x="T0" y="0"/>
                  </a:cxn>
                  <a:cxn ang="0">
                    <a:pos x="T1" y="0"/>
                  </a:cxn>
                  <a:cxn ang="0">
                    <a:pos x="T2" y="0"/>
                  </a:cxn>
                  <a:cxn ang="0">
                    <a:pos x="T3" y="0"/>
                  </a:cxn>
                  <a:cxn ang="0">
                    <a:pos x="T4" y="0"/>
                  </a:cxn>
                  <a:cxn ang="0">
                    <a:pos x="T5" y="0"/>
                  </a:cxn>
                  <a:cxn ang="0">
                    <a:pos x="T6" y="0"/>
                  </a:cxn>
                </a:cxnLst>
                <a:rect l="0" t="0" r="r" b="b"/>
                <a:pathLst>
                  <a:path w="5">
                    <a:moveTo>
                      <a:pt x="0" y="0"/>
                    </a:moveTo>
                    <a:cubicBezTo>
                      <a:pt x="1" y="0"/>
                      <a:pt x="1" y="0"/>
                      <a:pt x="1" y="0"/>
                    </a:cubicBezTo>
                    <a:cubicBezTo>
                      <a:pt x="2" y="0"/>
                      <a:pt x="3" y="0"/>
                      <a:pt x="4" y="0"/>
                    </a:cubicBezTo>
                    <a:cubicBezTo>
                      <a:pt x="4" y="0"/>
                      <a:pt x="5" y="0"/>
                      <a:pt x="5" y="0"/>
                    </a:cubicBezTo>
                    <a:cubicBezTo>
                      <a:pt x="5" y="0"/>
                      <a:pt x="5" y="0"/>
                      <a:pt x="5" y="0"/>
                    </a:cubicBezTo>
                    <a:cubicBezTo>
                      <a:pt x="4" y="0"/>
                      <a:pt x="4" y="0"/>
                      <a:pt x="3" y="0"/>
                    </a:cubicBezTo>
                    <a:cubicBezTo>
                      <a:pt x="2" y="0"/>
                      <a:pt x="1" y="0"/>
                      <a:pt x="0" y="0"/>
                    </a:cubicBezTo>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29"/>
              <p:cNvSpPr/>
              <p:nvPr/>
            </p:nvSpPr>
            <p:spPr bwMode="auto">
              <a:xfrm>
                <a:off x="4486276" y="2351088"/>
                <a:ext cx="1155700" cy="1052513"/>
              </a:xfrm>
              <a:custGeom>
                <a:avLst/>
                <a:gdLst>
                  <a:gd name="T0" fmla="*/ 242 w 482"/>
                  <a:gd name="T1" fmla="*/ 0 h 439"/>
                  <a:gd name="T2" fmla="*/ 83 w 482"/>
                  <a:gd name="T3" fmla="*/ 68 h 439"/>
                  <a:gd name="T4" fmla="*/ 91 w 482"/>
                  <a:gd name="T5" fmla="*/ 379 h 439"/>
                  <a:gd name="T6" fmla="*/ 242 w 482"/>
                  <a:gd name="T7" fmla="*/ 439 h 439"/>
                  <a:gd name="T8" fmla="*/ 365 w 482"/>
                  <a:gd name="T9" fmla="*/ 401 h 439"/>
                  <a:gd name="T10" fmla="*/ 437 w 482"/>
                  <a:gd name="T11" fmla="*/ 422 h 439"/>
                  <a:gd name="T12" fmla="*/ 442 w 482"/>
                  <a:gd name="T13" fmla="*/ 424 h 439"/>
                  <a:gd name="T14" fmla="*/ 442 w 482"/>
                  <a:gd name="T15" fmla="*/ 423 h 439"/>
                  <a:gd name="T16" fmla="*/ 436 w 482"/>
                  <a:gd name="T17" fmla="*/ 422 h 439"/>
                  <a:gd name="T18" fmla="*/ 365 w 482"/>
                  <a:gd name="T19" fmla="*/ 401 h 439"/>
                  <a:gd name="T20" fmla="*/ 242 w 482"/>
                  <a:gd name="T21" fmla="*/ 438 h 439"/>
                  <a:gd name="T22" fmla="*/ 91 w 482"/>
                  <a:gd name="T23" fmla="*/ 378 h 439"/>
                  <a:gd name="T24" fmla="*/ 84 w 482"/>
                  <a:gd name="T25" fmla="*/ 69 h 439"/>
                  <a:gd name="T26" fmla="*/ 242 w 482"/>
                  <a:gd name="T27" fmla="*/ 1 h 439"/>
                  <a:gd name="T28" fmla="*/ 393 w 482"/>
                  <a:gd name="T29" fmla="*/ 61 h 439"/>
                  <a:gd name="T30" fmla="*/ 431 w 482"/>
                  <a:gd name="T31" fmla="*/ 330 h 439"/>
                  <a:gd name="T32" fmla="*/ 457 w 482"/>
                  <a:gd name="T33" fmla="*/ 400 h 439"/>
                  <a:gd name="T34" fmla="*/ 446 w 482"/>
                  <a:gd name="T35" fmla="*/ 423 h 439"/>
                  <a:gd name="T36" fmla="*/ 447 w 482"/>
                  <a:gd name="T37" fmla="*/ 424 h 439"/>
                  <a:gd name="T38" fmla="*/ 457 w 482"/>
                  <a:gd name="T39" fmla="*/ 400 h 439"/>
                  <a:gd name="T40" fmla="*/ 432 w 482"/>
                  <a:gd name="T41" fmla="*/ 330 h 439"/>
                  <a:gd name="T42" fmla="*/ 393 w 482"/>
                  <a:gd name="T43" fmla="*/ 60 h 439"/>
                  <a:gd name="T44" fmla="*/ 242 w 482"/>
                  <a:gd name="T45"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2" h="439">
                    <a:moveTo>
                      <a:pt x="242" y="0"/>
                    </a:moveTo>
                    <a:cubicBezTo>
                      <a:pt x="184" y="0"/>
                      <a:pt x="126" y="23"/>
                      <a:pt x="83" y="68"/>
                    </a:cubicBezTo>
                    <a:cubicBezTo>
                      <a:pt x="0" y="156"/>
                      <a:pt x="3" y="295"/>
                      <a:pt x="91" y="379"/>
                    </a:cubicBezTo>
                    <a:cubicBezTo>
                      <a:pt x="133" y="419"/>
                      <a:pt x="188" y="439"/>
                      <a:pt x="242" y="439"/>
                    </a:cubicBezTo>
                    <a:cubicBezTo>
                      <a:pt x="285" y="439"/>
                      <a:pt x="328" y="426"/>
                      <a:pt x="365" y="401"/>
                    </a:cubicBezTo>
                    <a:cubicBezTo>
                      <a:pt x="437" y="422"/>
                      <a:pt x="437" y="422"/>
                      <a:pt x="437" y="422"/>
                    </a:cubicBezTo>
                    <a:cubicBezTo>
                      <a:pt x="439" y="423"/>
                      <a:pt x="441" y="423"/>
                      <a:pt x="442" y="424"/>
                    </a:cubicBezTo>
                    <a:cubicBezTo>
                      <a:pt x="442" y="423"/>
                      <a:pt x="442" y="423"/>
                      <a:pt x="442" y="423"/>
                    </a:cubicBezTo>
                    <a:cubicBezTo>
                      <a:pt x="440" y="423"/>
                      <a:pt x="438" y="422"/>
                      <a:pt x="436" y="422"/>
                    </a:cubicBezTo>
                    <a:cubicBezTo>
                      <a:pt x="365" y="401"/>
                      <a:pt x="365" y="401"/>
                      <a:pt x="365" y="401"/>
                    </a:cubicBezTo>
                    <a:cubicBezTo>
                      <a:pt x="328" y="426"/>
                      <a:pt x="285" y="438"/>
                      <a:pt x="242" y="438"/>
                    </a:cubicBezTo>
                    <a:cubicBezTo>
                      <a:pt x="188" y="438"/>
                      <a:pt x="134" y="418"/>
                      <a:pt x="91" y="378"/>
                    </a:cubicBezTo>
                    <a:cubicBezTo>
                      <a:pt x="4" y="295"/>
                      <a:pt x="0" y="156"/>
                      <a:pt x="84" y="69"/>
                    </a:cubicBezTo>
                    <a:cubicBezTo>
                      <a:pt x="127" y="23"/>
                      <a:pt x="184" y="1"/>
                      <a:pt x="242" y="1"/>
                    </a:cubicBezTo>
                    <a:cubicBezTo>
                      <a:pt x="296" y="1"/>
                      <a:pt x="351" y="21"/>
                      <a:pt x="393" y="61"/>
                    </a:cubicBezTo>
                    <a:cubicBezTo>
                      <a:pt x="468" y="132"/>
                      <a:pt x="481" y="244"/>
                      <a:pt x="431" y="330"/>
                    </a:cubicBezTo>
                    <a:cubicBezTo>
                      <a:pt x="457" y="400"/>
                      <a:pt x="457" y="400"/>
                      <a:pt x="457" y="400"/>
                    </a:cubicBezTo>
                    <a:cubicBezTo>
                      <a:pt x="462" y="413"/>
                      <a:pt x="457" y="422"/>
                      <a:pt x="446" y="423"/>
                    </a:cubicBezTo>
                    <a:cubicBezTo>
                      <a:pt x="447" y="424"/>
                      <a:pt x="447" y="424"/>
                      <a:pt x="447" y="424"/>
                    </a:cubicBezTo>
                    <a:cubicBezTo>
                      <a:pt x="458" y="423"/>
                      <a:pt x="462" y="414"/>
                      <a:pt x="457" y="400"/>
                    </a:cubicBezTo>
                    <a:cubicBezTo>
                      <a:pt x="432" y="330"/>
                      <a:pt x="432" y="330"/>
                      <a:pt x="432" y="330"/>
                    </a:cubicBezTo>
                    <a:cubicBezTo>
                      <a:pt x="482" y="244"/>
                      <a:pt x="469" y="132"/>
                      <a:pt x="393" y="60"/>
                    </a:cubicBezTo>
                    <a:cubicBezTo>
                      <a:pt x="351" y="20"/>
                      <a:pt x="297" y="0"/>
                      <a:pt x="242"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30"/>
              <p:cNvSpPr/>
              <p:nvPr/>
            </p:nvSpPr>
            <p:spPr bwMode="auto">
              <a:xfrm>
                <a:off x="5545138" y="3363913"/>
                <a:ext cx="12700" cy="3175"/>
              </a:xfrm>
              <a:custGeom>
                <a:avLst/>
                <a:gdLst>
                  <a:gd name="T0" fmla="*/ 0 w 5"/>
                  <a:gd name="T1" fmla="*/ 0 h 1"/>
                  <a:gd name="T2" fmla="*/ 0 w 5"/>
                  <a:gd name="T3" fmla="*/ 1 h 1"/>
                  <a:gd name="T4" fmla="*/ 3 w 5"/>
                  <a:gd name="T5" fmla="*/ 1 h 1"/>
                  <a:gd name="T6" fmla="*/ 5 w 5"/>
                  <a:gd name="T7" fmla="*/ 1 h 1"/>
                  <a:gd name="T8" fmla="*/ 4 w 5"/>
                  <a:gd name="T9" fmla="*/ 0 h 1"/>
                  <a:gd name="T10" fmla="*/ 3 w 5"/>
                  <a:gd name="T11" fmla="*/ 0 h 1"/>
                  <a:gd name="T12" fmla="*/ 0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0" y="0"/>
                    </a:moveTo>
                    <a:cubicBezTo>
                      <a:pt x="0" y="1"/>
                      <a:pt x="0" y="1"/>
                      <a:pt x="0" y="1"/>
                    </a:cubicBezTo>
                    <a:cubicBezTo>
                      <a:pt x="1" y="1"/>
                      <a:pt x="2" y="1"/>
                      <a:pt x="3" y="1"/>
                    </a:cubicBezTo>
                    <a:cubicBezTo>
                      <a:pt x="4" y="1"/>
                      <a:pt x="4" y="1"/>
                      <a:pt x="5" y="1"/>
                    </a:cubicBezTo>
                    <a:cubicBezTo>
                      <a:pt x="4" y="0"/>
                      <a:pt x="4" y="0"/>
                      <a:pt x="4" y="0"/>
                    </a:cubicBezTo>
                    <a:cubicBezTo>
                      <a:pt x="4" y="0"/>
                      <a:pt x="3" y="0"/>
                      <a:pt x="3" y="0"/>
                    </a:cubicBezTo>
                    <a:cubicBezTo>
                      <a:pt x="2" y="0"/>
                      <a:pt x="1" y="0"/>
                      <a:pt x="0" y="0"/>
                    </a:cubicBezTo>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31"/>
              <p:cNvSpPr/>
              <p:nvPr/>
            </p:nvSpPr>
            <p:spPr bwMode="auto">
              <a:xfrm>
                <a:off x="4486276" y="2354263"/>
                <a:ext cx="1152525" cy="1046163"/>
              </a:xfrm>
              <a:custGeom>
                <a:avLst/>
                <a:gdLst>
                  <a:gd name="T0" fmla="*/ 242 w 481"/>
                  <a:gd name="T1" fmla="*/ 0 h 437"/>
                  <a:gd name="T2" fmla="*/ 84 w 481"/>
                  <a:gd name="T3" fmla="*/ 68 h 437"/>
                  <a:gd name="T4" fmla="*/ 91 w 481"/>
                  <a:gd name="T5" fmla="*/ 377 h 437"/>
                  <a:gd name="T6" fmla="*/ 242 w 481"/>
                  <a:gd name="T7" fmla="*/ 437 h 437"/>
                  <a:gd name="T8" fmla="*/ 365 w 481"/>
                  <a:gd name="T9" fmla="*/ 400 h 437"/>
                  <a:gd name="T10" fmla="*/ 436 w 481"/>
                  <a:gd name="T11" fmla="*/ 421 h 437"/>
                  <a:gd name="T12" fmla="*/ 442 w 481"/>
                  <a:gd name="T13" fmla="*/ 422 h 437"/>
                  <a:gd name="T14" fmla="*/ 442 w 481"/>
                  <a:gd name="T15" fmla="*/ 421 h 437"/>
                  <a:gd name="T16" fmla="*/ 436 w 481"/>
                  <a:gd name="T17" fmla="*/ 420 h 437"/>
                  <a:gd name="T18" fmla="*/ 364 w 481"/>
                  <a:gd name="T19" fmla="*/ 399 h 437"/>
                  <a:gd name="T20" fmla="*/ 242 w 481"/>
                  <a:gd name="T21" fmla="*/ 437 h 437"/>
                  <a:gd name="T22" fmla="*/ 92 w 481"/>
                  <a:gd name="T23" fmla="*/ 377 h 437"/>
                  <a:gd name="T24" fmla="*/ 84 w 481"/>
                  <a:gd name="T25" fmla="*/ 68 h 437"/>
                  <a:gd name="T26" fmla="*/ 242 w 481"/>
                  <a:gd name="T27" fmla="*/ 0 h 437"/>
                  <a:gd name="T28" fmla="*/ 392 w 481"/>
                  <a:gd name="T29" fmla="*/ 60 h 437"/>
                  <a:gd name="T30" fmla="*/ 431 w 481"/>
                  <a:gd name="T31" fmla="*/ 328 h 437"/>
                  <a:gd name="T32" fmla="*/ 456 w 481"/>
                  <a:gd name="T33" fmla="*/ 398 h 437"/>
                  <a:gd name="T34" fmla="*/ 446 w 481"/>
                  <a:gd name="T35" fmla="*/ 421 h 437"/>
                  <a:gd name="T36" fmla="*/ 446 w 481"/>
                  <a:gd name="T37" fmla="*/ 422 h 437"/>
                  <a:gd name="T38" fmla="*/ 457 w 481"/>
                  <a:gd name="T39" fmla="*/ 399 h 437"/>
                  <a:gd name="T40" fmla="*/ 431 w 481"/>
                  <a:gd name="T41" fmla="*/ 329 h 437"/>
                  <a:gd name="T42" fmla="*/ 393 w 481"/>
                  <a:gd name="T43" fmla="*/ 60 h 437"/>
                  <a:gd name="T44" fmla="*/ 242 w 481"/>
                  <a:gd name="T4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1" h="437">
                    <a:moveTo>
                      <a:pt x="242" y="0"/>
                    </a:moveTo>
                    <a:cubicBezTo>
                      <a:pt x="184" y="0"/>
                      <a:pt x="127" y="22"/>
                      <a:pt x="84" y="68"/>
                    </a:cubicBezTo>
                    <a:cubicBezTo>
                      <a:pt x="0" y="155"/>
                      <a:pt x="4" y="294"/>
                      <a:pt x="91" y="377"/>
                    </a:cubicBezTo>
                    <a:cubicBezTo>
                      <a:pt x="134" y="417"/>
                      <a:pt x="188" y="437"/>
                      <a:pt x="242" y="437"/>
                    </a:cubicBezTo>
                    <a:cubicBezTo>
                      <a:pt x="285" y="437"/>
                      <a:pt x="328" y="425"/>
                      <a:pt x="365" y="400"/>
                    </a:cubicBezTo>
                    <a:cubicBezTo>
                      <a:pt x="436" y="421"/>
                      <a:pt x="436" y="421"/>
                      <a:pt x="436" y="421"/>
                    </a:cubicBezTo>
                    <a:cubicBezTo>
                      <a:pt x="438" y="421"/>
                      <a:pt x="440" y="422"/>
                      <a:pt x="442" y="422"/>
                    </a:cubicBezTo>
                    <a:cubicBezTo>
                      <a:pt x="442" y="421"/>
                      <a:pt x="442" y="421"/>
                      <a:pt x="442" y="421"/>
                    </a:cubicBezTo>
                    <a:cubicBezTo>
                      <a:pt x="440" y="421"/>
                      <a:pt x="438" y="421"/>
                      <a:pt x="436" y="420"/>
                    </a:cubicBezTo>
                    <a:cubicBezTo>
                      <a:pt x="364" y="399"/>
                      <a:pt x="364" y="399"/>
                      <a:pt x="364" y="399"/>
                    </a:cubicBezTo>
                    <a:cubicBezTo>
                      <a:pt x="327" y="424"/>
                      <a:pt x="285" y="437"/>
                      <a:pt x="242" y="437"/>
                    </a:cubicBezTo>
                    <a:cubicBezTo>
                      <a:pt x="188" y="437"/>
                      <a:pt x="134" y="417"/>
                      <a:pt x="92" y="377"/>
                    </a:cubicBezTo>
                    <a:cubicBezTo>
                      <a:pt x="5" y="294"/>
                      <a:pt x="1" y="155"/>
                      <a:pt x="84" y="68"/>
                    </a:cubicBezTo>
                    <a:cubicBezTo>
                      <a:pt x="127" y="23"/>
                      <a:pt x="185" y="0"/>
                      <a:pt x="242" y="0"/>
                    </a:cubicBezTo>
                    <a:cubicBezTo>
                      <a:pt x="296" y="0"/>
                      <a:pt x="350" y="20"/>
                      <a:pt x="392" y="60"/>
                    </a:cubicBezTo>
                    <a:cubicBezTo>
                      <a:pt x="467" y="132"/>
                      <a:pt x="480" y="243"/>
                      <a:pt x="431" y="328"/>
                    </a:cubicBezTo>
                    <a:cubicBezTo>
                      <a:pt x="456" y="398"/>
                      <a:pt x="456" y="398"/>
                      <a:pt x="456" y="398"/>
                    </a:cubicBezTo>
                    <a:cubicBezTo>
                      <a:pt x="461" y="411"/>
                      <a:pt x="456" y="420"/>
                      <a:pt x="446" y="421"/>
                    </a:cubicBezTo>
                    <a:cubicBezTo>
                      <a:pt x="446" y="422"/>
                      <a:pt x="446" y="422"/>
                      <a:pt x="446" y="422"/>
                    </a:cubicBezTo>
                    <a:cubicBezTo>
                      <a:pt x="457" y="421"/>
                      <a:pt x="462" y="412"/>
                      <a:pt x="457" y="399"/>
                    </a:cubicBezTo>
                    <a:cubicBezTo>
                      <a:pt x="431" y="329"/>
                      <a:pt x="431" y="329"/>
                      <a:pt x="431" y="329"/>
                    </a:cubicBezTo>
                    <a:cubicBezTo>
                      <a:pt x="481" y="243"/>
                      <a:pt x="468" y="131"/>
                      <a:pt x="393" y="60"/>
                    </a:cubicBezTo>
                    <a:cubicBezTo>
                      <a:pt x="351" y="20"/>
                      <a:pt x="296" y="0"/>
                      <a:pt x="242"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32"/>
              <p:cNvSpPr/>
              <p:nvPr/>
            </p:nvSpPr>
            <p:spPr bwMode="auto">
              <a:xfrm>
                <a:off x="5545138" y="3362326"/>
                <a:ext cx="9525" cy="1588"/>
              </a:xfrm>
              <a:custGeom>
                <a:avLst/>
                <a:gdLst>
                  <a:gd name="T0" fmla="*/ 0 w 4"/>
                  <a:gd name="T1" fmla="*/ 0 h 1"/>
                  <a:gd name="T2" fmla="*/ 0 w 4"/>
                  <a:gd name="T3" fmla="*/ 1 h 1"/>
                  <a:gd name="T4" fmla="*/ 3 w 4"/>
                  <a:gd name="T5" fmla="*/ 1 h 1"/>
                  <a:gd name="T6" fmla="*/ 4 w 4"/>
                  <a:gd name="T7" fmla="*/ 1 h 1"/>
                  <a:gd name="T8" fmla="*/ 4 w 4"/>
                  <a:gd name="T9" fmla="*/ 0 h 1"/>
                  <a:gd name="T10" fmla="*/ 2 w 4"/>
                  <a:gd name="T11" fmla="*/ 0 h 1"/>
                  <a:gd name="T12" fmla="*/ 0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0" y="0"/>
                    </a:moveTo>
                    <a:cubicBezTo>
                      <a:pt x="0" y="1"/>
                      <a:pt x="0" y="1"/>
                      <a:pt x="0" y="1"/>
                    </a:cubicBezTo>
                    <a:cubicBezTo>
                      <a:pt x="1" y="1"/>
                      <a:pt x="2" y="1"/>
                      <a:pt x="3" y="1"/>
                    </a:cubicBezTo>
                    <a:cubicBezTo>
                      <a:pt x="3" y="1"/>
                      <a:pt x="4" y="1"/>
                      <a:pt x="4" y="1"/>
                    </a:cubicBezTo>
                    <a:cubicBezTo>
                      <a:pt x="4" y="0"/>
                      <a:pt x="4" y="0"/>
                      <a:pt x="4" y="0"/>
                    </a:cubicBezTo>
                    <a:cubicBezTo>
                      <a:pt x="4" y="0"/>
                      <a:pt x="3" y="0"/>
                      <a:pt x="2" y="0"/>
                    </a:cubicBezTo>
                    <a:cubicBezTo>
                      <a:pt x="1" y="0"/>
                      <a:pt x="1" y="0"/>
                      <a:pt x="0" y="0"/>
                    </a:cubicBezTo>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33"/>
              <p:cNvSpPr/>
              <p:nvPr/>
            </p:nvSpPr>
            <p:spPr bwMode="auto">
              <a:xfrm>
                <a:off x="4487863" y="2354263"/>
                <a:ext cx="1149350" cy="1046163"/>
              </a:xfrm>
              <a:custGeom>
                <a:avLst/>
                <a:gdLst>
                  <a:gd name="T0" fmla="*/ 241 w 479"/>
                  <a:gd name="T1" fmla="*/ 0 h 437"/>
                  <a:gd name="T2" fmla="*/ 83 w 479"/>
                  <a:gd name="T3" fmla="*/ 68 h 437"/>
                  <a:gd name="T4" fmla="*/ 91 w 479"/>
                  <a:gd name="T5" fmla="*/ 377 h 437"/>
                  <a:gd name="T6" fmla="*/ 241 w 479"/>
                  <a:gd name="T7" fmla="*/ 437 h 437"/>
                  <a:gd name="T8" fmla="*/ 363 w 479"/>
                  <a:gd name="T9" fmla="*/ 399 h 437"/>
                  <a:gd name="T10" fmla="*/ 435 w 479"/>
                  <a:gd name="T11" fmla="*/ 420 h 437"/>
                  <a:gd name="T12" fmla="*/ 441 w 479"/>
                  <a:gd name="T13" fmla="*/ 421 h 437"/>
                  <a:gd name="T14" fmla="*/ 441 w 479"/>
                  <a:gd name="T15" fmla="*/ 421 h 437"/>
                  <a:gd name="T16" fmla="*/ 434 w 479"/>
                  <a:gd name="T17" fmla="*/ 419 h 437"/>
                  <a:gd name="T18" fmla="*/ 363 w 479"/>
                  <a:gd name="T19" fmla="*/ 399 h 437"/>
                  <a:gd name="T20" fmla="*/ 241 w 479"/>
                  <a:gd name="T21" fmla="*/ 436 h 437"/>
                  <a:gd name="T22" fmla="*/ 91 w 479"/>
                  <a:gd name="T23" fmla="*/ 376 h 437"/>
                  <a:gd name="T24" fmla="*/ 84 w 479"/>
                  <a:gd name="T25" fmla="*/ 69 h 437"/>
                  <a:gd name="T26" fmla="*/ 241 w 479"/>
                  <a:gd name="T27" fmla="*/ 1 h 437"/>
                  <a:gd name="T28" fmla="*/ 391 w 479"/>
                  <a:gd name="T29" fmla="*/ 61 h 437"/>
                  <a:gd name="T30" fmla="*/ 429 w 479"/>
                  <a:gd name="T31" fmla="*/ 328 h 437"/>
                  <a:gd name="T32" fmla="*/ 454 w 479"/>
                  <a:gd name="T33" fmla="*/ 398 h 437"/>
                  <a:gd name="T34" fmla="*/ 445 w 479"/>
                  <a:gd name="T35" fmla="*/ 421 h 437"/>
                  <a:gd name="T36" fmla="*/ 445 w 479"/>
                  <a:gd name="T37" fmla="*/ 421 h 437"/>
                  <a:gd name="T38" fmla="*/ 455 w 479"/>
                  <a:gd name="T39" fmla="*/ 398 h 437"/>
                  <a:gd name="T40" fmla="*/ 430 w 479"/>
                  <a:gd name="T41" fmla="*/ 328 h 437"/>
                  <a:gd name="T42" fmla="*/ 391 w 479"/>
                  <a:gd name="T43" fmla="*/ 60 h 437"/>
                  <a:gd name="T44" fmla="*/ 241 w 479"/>
                  <a:gd name="T4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37">
                    <a:moveTo>
                      <a:pt x="241" y="0"/>
                    </a:moveTo>
                    <a:cubicBezTo>
                      <a:pt x="184" y="0"/>
                      <a:pt x="126" y="23"/>
                      <a:pt x="83" y="68"/>
                    </a:cubicBezTo>
                    <a:cubicBezTo>
                      <a:pt x="0" y="155"/>
                      <a:pt x="4" y="294"/>
                      <a:pt x="91" y="377"/>
                    </a:cubicBezTo>
                    <a:cubicBezTo>
                      <a:pt x="133" y="417"/>
                      <a:pt x="187" y="437"/>
                      <a:pt x="241" y="437"/>
                    </a:cubicBezTo>
                    <a:cubicBezTo>
                      <a:pt x="284" y="437"/>
                      <a:pt x="326" y="424"/>
                      <a:pt x="363" y="399"/>
                    </a:cubicBezTo>
                    <a:cubicBezTo>
                      <a:pt x="435" y="420"/>
                      <a:pt x="435" y="420"/>
                      <a:pt x="435" y="420"/>
                    </a:cubicBezTo>
                    <a:cubicBezTo>
                      <a:pt x="437" y="421"/>
                      <a:pt x="439" y="421"/>
                      <a:pt x="441" y="421"/>
                    </a:cubicBezTo>
                    <a:cubicBezTo>
                      <a:pt x="441" y="421"/>
                      <a:pt x="441" y="421"/>
                      <a:pt x="441" y="421"/>
                    </a:cubicBezTo>
                    <a:cubicBezTo>
                      <a:pt x="439" y="421"/>
                      <a:pt x="436" y="420"/>
                      <a:pt x="434" y="419"/>
                    </a:cubicBezTo>
                    <a:cubicBezTo>
                      <a:pt x="363" y="399"/>
                      <a:pt x="363" y="399"/>
                      <a:pt x="363" y="399"/>
                    </a:cubicBezTo>
                    <a:cubicBezTo>
                      <a:pt x="326" y="423"/>
                      <a:pt x="284" y="436"/>
                      <a:pt x="241" y="436"/>
                    </a:cubicBezTo>
                    <a:cubicBezTo>
                      <a:pt x="187" y="436"/>
                      <a:pt x="133" y="416"/>
                      <a:pt x="91" y="376"/>
                    </a:cubicBezTo>
                    <a:cubicBezTo>
                      <a:pt x="4" y="293"/>
                      <a:pt x="1" y="156"/>
                      <a:pt x="84" y="69"/>
                    </a:cubicBezTo>
                    <a:cubicBezTo>
                      <a:pt x="126" y="24"/>
                      <a:pt x="184" y="1"/>
                      <a:pt x="241" y="1"/>
                    </a:cubicBezTo>
                    <a:cubicBezTo>
                      <a:pt x="295" y="1"/>
                      <a:pt x="349" y="21"/>
                      <a:pt x="391" y="61"/>
                    </a:cubicBezTo>
                    <a:cubicBezTo>
                      <a:pt x="466" y="132"/>
                      <a:pt x="479" y="243"/>
                      <a:pt x="429" y="328"/>
                    </a:cubicBezTo>
                    <a:cubicBezTo>
                      <a:pt x="454" y="398"/>
                      <a:pt x="454" y="398"/>
                      <a:pt x="454" y="398"/>
                    </a:cubicBezTo>
                    <a:cubicBezTo>
                      <a:pt x="459" y="411"/>
                      <a:pt x="455" y="419"/>
                      <a:pt x="445" y="421"/>
                    </a:cubicBezTo>
                    <a:cubicBezTo>
                      <a:pt x="445" y="421"/>
                      <a:pt x="445" y="421"/>
                      <a:pt x="445" y="421"/>
                    </a:cubicBezTo>
                    <a:cubicBezTo>
                      <a:pt x="455" y="420"/>
                      <a:pt x="460" y="411"/>
                      <a:pt x="455" y="398"/>
                    </a:cubicBezTo>
                    <a:cubicBezTo>
                      <a:pt x="430" y="328"/>
                      <a:pt x="430" y="328"/>
                      <a:pt x="430" y="328"/>
                    </a:cubicBezTo>
                    <a:cubicBezTo>
                      <a:pt x="479" y="243"/>
                      <a:pt x="466" y="132"/>
                      <a:pt x="391" y="60"/>
                    </a:cubicBezTo>
                    <a:cubicBezTo>
                      <a:pt x="349" y="20"/>
                      <a:pt x="295" y="0"/>
                      <a:pt x="241"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34"/>
              <p:cNvSpPr/>
              <p:nvPr/>
            </p:nvSpPr>
            <p:spPr bwMode="auto">
              <a:xfrm>
                <a:off x="5545138" y="3362326"/>
                <a:ext cx="9525" cy="0"/>
              </a:xfrm>
              <a:custGeom>
                <a:avLst/>
                <a:gdLst>
                  <a:gd name="T0" fmla="*/ 4 w 4"/>
                  <a:gd name="T1" fmla="*/ 1 w 4"/>
                  <a:gd name="T2" fmla="*/ 0 w 4"/>
                  <a:gd name="T3" fmla="*/ 0 w 4"/>
                  <a:gd name="T4" fmla="*/ 2 w 4"/>
                  <a:gd name="T5" fmla="*/ 4 w 4"/>
                  <a:gd name="T6" fmla="*/ 4 w 4"/>
                </a:gdLst>
                <a:ahLst/>
                <a:cxnLst>
                  <a:cxn ang="0">
                    <a:pos x="T0" y="0"/>
                  </a:cxn>
                  <a:cxn ang="0">
                    <a:pos x="T1" y="0"/>
                  </a:cxn>
                  <a:cxn ang="0">
                    <a:pos x="T2" y="0"/>
                  </a:cxn>
                  <a:cxn ang="0">
                    <a:pos x="T3" y="0"/>
                  </a:cxn>
                  <a:cxn ang="0">
                    <a:pos x="T4" y="0"/>
                  </a:cxn>
                  <a:cxn ang="0">
                    <a:pos x="T5" y="0"/>
                  </a:cxn>
                  <a:cxn ang="0">
                    <a:pos x="T6" y="0"/>
                  </a:cxn>
                </a:cxnLst>
                <a:rect l="0" t="0" r="r" b="b"/>
                <a:pathLst>
                  <a:path w="4">
                    <a:moveTo>
                      <a:pt x="4" y="0"/>
                    </a:moveTo>
                    <a:cubicBezTo>
                      <a:pt x="3" y="0"/>
                      <a:pt x="2" y="0"/>
                      <a:pt x="1" y="0"/>
                    </a:cubicBezTo>
                    <a:cubicBezTo>
                      <a:pt x="1" y="0"/>
                      <a:pt x="0" y="0"/>
                      <a:pt x="0" y="0"/>
                    </a:cubicBezTo>
                    <a:cubicBezTo>
                      <a:pt x="0" y="0"/>
                      <a:pt x="0" y="0"/>
                      <a:pt x="0" y="0"/>
                    </a:cubicBezTo>
                    <a:cubicBezTo>
                      <a:pt x="1" y="0"/>
                      <a:pt x="1" y="0"/>
                      <a:pt x="2" y="0"/>
                    </a:cubicBezTo>
                    <a:cubicBezTo>
                      <a:pt x="3" y="0"/>
                      <a:pt x="4" y="0"/>
                      <a:pt x="4" y="0"/>
                    </a:cubicBezTo>
                    <a:cubicBezTo>
                      <a:pt x="4" y="0"/>
                      <a:pt x="4" y="0"/>
                      <a:pt x="4" y="0"/>
                    </a:cubicBezTo>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35"/>
              <p:cNvSpPr/>
              <p:nvPr/>
            </p:nvSpPr>
            <p:spPr bwMode="auto">
              <a:xfrm>
                <a:off x="4491038" y="2355851"/>
                <a:ext cx="1146175" cy="1042988"/>
              </a:xfrm>
              <a:custGeom>
                <a:avLst/>
                <a:gdLst>
                  <a:gd name="T0" fmla="*/ 240 w 478"/>
                  <a:gd name="T1" fmla="*/ 0 h 435"/>
                  <a:gd name="T2" fmla="*/ 83 w 478"/>
                  <a:gd name="T3" fmla="*/ 68 h 435"/>
                  <a:gd name="T4" fmla="*/ 90 w 478"/>
                  <a:gd name="T5" fmla="*/ 375 h 435"/>
                  <a:gd name="T6" fmla="*/ 240 w 478"/>
                  <a:gd name="T7" fmla="*/ 435 h 435"/>
                  <a:gd name="T8" fmla="*/ 362 w 478"/>
                  <a:gd name="T9" fmla="*/ 398 h 435"/>
                  <a:gd name="T10" fmla="*/ 433 w 478"/>
                  <a:gd name="T11" fmla="*/ 418 h 435"/>
                  <a:gd name="T12" fmla="*/ 440 w 478"/>
                  <a:gd name="T13" fmla="*/ 420 h 435"/>
                  <a:gd name="T14" fmla="*/ 439 w 478"/>
                  <a:gd name="T15" fmla="*/ 419 h 435"/>
                  <a:gd name="T16" fmla="*/ 432 w 478"/>
                  <a:gd name="T17" fmla="*/ 418 h 435"/>
                  <a:gd name="T18" fmla="*/ 361 w 478"/>
                  <a:gd name="T19" fmla="*/ 397 h 435"/>
                  <a:gd name="T20" fmla="*/ 240 w 478"/>
                  <a:gd name="T21" fmla="*/ 434 h 435"/>
                  <a:gd name="T22" fmla="*/ 91 w 478"/>
                  <a:gd name="T23" fmla="*/ 375 h 435"/>
                  <a:gd name="T24" fmla="*/ 83 w 478"/>
                  <a:gd name="T25" fmla="*/ 68 h 435"/>
                  <a:gd name="T26" fmla="*/ 240 w 478"/>
                  <a:gd name="T27" fmla="*/ 1 h 435"/>
                  <a:gd name="T28" fmla="*/ 390 w 478"/>
                  <a:gd name="T29" fmla="*/ 61 h 435"/>
                  <a:gd name="T30" fmla="*/ 427 w 478"/>
                  <a:gd name="T31" fmla="*/ 327 h 435"/>
                  <a:gd name="T32" fmla="*/ 453 w 478"/>
                  <a:gd name="T33" fmla="*/ 396 h 435"/>
                  <a:gd name="T34" fmla="*/ 444 w 478"/>
                  <a:gd name="T35" fmla="*/ 419 h 435"/>
                  <a:gd name="T36" fmla="*/ 444 w 478"/>
                  <a:gd name="T37" fmla="*/ 420 h 435"/>
                  <a:gd name="T38" fmla="*/ 453 w 478"/>
                  <a:gd name="T39" fmla="*/ 397 h 435"/>
                  <a:gd name="T40" fmla="*/ 428 w 478"/>
                  <a:gd name="T41" fmla="*/ 327 h 435"/>
                  <a:gd name="T42" fmla="*/ 390 w 478"/>
                  <a:gd name="T43" fmla="*/ 60 h 435"/>
                  <a:gd name="T44" fmla="*/ 240 w 478"/>
                  <a:gd name="T45"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8" h="435">
                    <a:moveTo>
                      <a:pt x="240" y="0"/>
                    </a:moveTo>
                    <a:cubicBezTo>
                      <a:pt x="183" y="0"/>
                      <a:pt x="125" y="23"/>
                      <a:pt x="83" y="68"/>
                    </a:cubicBezTo>
                    <a:cubicBezTo>
                      <a:pt x="0" y="155"/>
                      <a:pt x="3" y="292"/>
                      <a:pt x="90" y="375"/>
                    </a:cubicBezTo>
                    <a:cubicBezTo>
                      <a:pt x="132" y="415"/>
                      <a:pt x="186" y="435"/>
                      <a:pt x="240" y="435"/>
                    </a:cubicBezTo>
                    <a:cubicBezTo>
                      <a:pt x="283" y="435"/>
                      <a:pt x="325" y="422"/>
                      <a:pt x="362" y="398"/>
                    </a:cubicBezTo>
                    <a:cubicBezTo>
                      <a:pt x="433" y="418"/>
                      <a:pt x="433" y="418"/>
                      <a:pt x="433" y="418"/>
                    </a:cubicBezTo>
                    <a:cubicBezTo>
                      <a:pt x="435" y="419"/>
                      <a:pt x="438" y="420"/>
                      <a:pt x="440" y="420"/>
                    </a:cubicBezTo>
                    <a:cubicBezTo>
                      <a:pt x="439" y="419"/>
                      <a:pt x="439" y="419"/>
                      <a:pt x="439" y="419"/>
                    </a:cubicBezTo>
                    <a:cubicBezTo>
                      <a:pt x="437" y="419"/>
                      <a:pt x="435" y="419"/>
                      <a:pt x="432" y="418"/>
                    </a:cubicBezTo>
                    <a:cubicBezTo>
                      <a:pt x="361" y="397"/>
                      <a:pt x="361" y="397"/>
                      <a:pt x="361" y="397"/>
                    </a:cubicBezTo>
                    <a:cubicBezTo>
                      <a:pt x="325" y="422"/>
                      <a:pt x="283" y="434"/>
                      <a:pt x="240" y="434"/>
                    </a:cubicBezTo>
                    <a:cubicBezTo>
                      <a:pt x="186" y="434"/>
                      <a:pt x="133" y="414"/>
                      <a:pt x="91" y="375"/>
                    </a:cubicBezTo>
                    <a:cubicBezTo>
                      <a:pt x="4" y="292"/>
                      <a:pt x="1" y="155"/>
                      <a:pt x="83" y="68"/>
                    </a:cubicBezTo>
                    <a:cubicBezTo>
                      <a:pt x="126" y="23"/>
                      <a:pt x="183" y="1"/>
                      <a:pt x="240" y="1"/>
                    </a:cubicBezTo>
                    <a:cubicBezTo>
                      <a:pt x="294" y="1"/>
                      <a:pt x="348" y="21"/>
                      <a:pt x="390" y="61"/>
                    </a:cubicBezTo>
                    <a:cubicBezTo>
                      <a:pt x="464" y="131"/>
                      <a:pt x="477" y="242"/>
                      <a:pt x="427" y="327"/>
                    </a:cubicBezTo>
                    <a:cubicBezTo>
                      <a:pt x="453" y="396"/>
                      <a:pt x="453" y="396"/>
                      <a:pt x="453" y="396"/>
                    </a:cubicBezTo>
                    <a:cubicBezTo>
                      <a:pt x="457" y="409"/>
                      <a:pt x="453" y="418"/>
                      <a:pt x="444" y="419"/>
                    </a:cubicBezTo>
                    <a:cubicBezTo>
                      <a:pt x="444" y="420"/>
                      <a:pt x="444" y="420"/>
                      <a:pt x="444" y="420"/>
                    </a:cubicBezTo>
                    <a:cubicBezTo>
                      <a:pt x="454" y="418"/>
                      <a:pt x="458" y="410"/>
                      <a:pt x="453" y="397"/>
                    </a:cubicBezTo>
                    <a:cubicBezTo>
                      <a:pt x="428" y="327"/>
                      <a:pt x="428" y="327"/>
                      <a:pt x="428" y="327"/>
                    </a:cubicBezTo>
                    <a:cubicBezTo>
                      <a:pt x="478" y="242"/>
                      <a:pt x="465" y="131"/>
                      <a:pt x="390" y="60"/>
                    </a:cubicBezTo>
                    <a:cubicBezTo>
                      <a:pt x="348" y="20"/>
                      <a:pt x="294" y="0"/>
                      <a:pt x="240"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36"/>
              <p:cNvSpPr/>
              <p:nvPr/>
            </p:nvSpPr>
            <p:spPr bwMode="auto">
              <a:xfrm>
                <a:off x="5543551" y="3359151"/>
                <a:ext cx="11113" cy="3175"/>
              </a:xfrm>
              <a:custGeom>
                <a:avLst/>
                <a:gdLst>
                  <a:gd name="T0" fmla="*/ 5 w 5"/>
                  <a:gd name="T1" fmla="*/ 0 h 1"/>
                  <a:gd name="T2" fmla="*/ 2 w 5"/>
                  <a:gd name="T3" fmla="*/ 0 h 1"/>
                  <a:gd name="T4" fmla="*/ 0 w 5"/>
                  <a:gd name="T5" fmla="*/ 0 h 1"/>
                  <a:gd name="T6" fmla="*/ 1 w 5"/>
                  <a:gd name="T7" fmla="*/ 1 h 1"/>
                  <a:gd name="T8" fmla="*/ 2 w 5"/>
                  <a:gd name="T9" fmla="*/ 1 h 1"/>
                  <a:gd name="T10" fmla="*/ 5 w 5"/>
                  <a:gd name="T11" fmla="*/ 1 h 1"/>
                  <a:gd name="T12" fmla="*/ 5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5" y="0"/>
                    </a:moveTo>
                    <a:cubicBezTo>
                      <a:pt x="4" y="0"/>
                      <a:pt x="3" y="0"/>
                      <a:pt x="2" y="0"/>
                    </a:cubicBezTo>
                    <a:cubicBezTo>
                      <a:pt x="1" y="0"/>
                      <a:pt x="1" y="0"/>
                      <a:pt x="0" y="0"/>
                    </a:cubicBezTo>
                    <a:cubicBezTo>
                      <a:pt x="1" y="1"/>
                      <a:pt x="1" y="1"/>
                      <a:pt x="1" y="1"/>
                    </a:cubicBezTo>
                    <a:cubicBezTo>
                      <a:pt x="1" y="1"/>
                      <a:pt x="2" y="1"/>
                      <a:pt x="2" y="1"/>
                    </a:cubicBezTo>
                    <a:cubicBezTo>
                      <a:pt x="3" y="1"/>
                      <a:pt x="4" y="1"/>
                      <a:pt x="5" y="1"/>
                    </a:cubicBezTo>
                    <a:cubicBezTo>
                      <a:pt x="5" y="0"/>
                      <a:pt x="5" y="0"/>
                      <a:pt x="5" y="0"/>
                    </a:cubicBezTo>
                  </a:path>
                </a:pathLst>
              </a:custGeom>
              <a:solidFill>
                <a:srgbClr val="4141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37"/>
              <p:cNvSpPr/>
              <p:nvPr/>
            </p:nvSpPr>
            <p:spPr bwMode="auto">
              <a:xfrm>
                <a:off x="4492626" y="2359026"/>
                <a:ext cx="1141413" cy="1036638"/>
              </a:xfrm>
              <a:custGeom>
                <a:avLst/>
                <a:gdLst>
                  <a:gd name="T0" fmla="*/ 239 w 476"/>
                  <a:gd name="T1" fmla="*/ 0 h 433"/>
                  <a:gd name="T2" fmla="*/ 82 w 476"/>
                  <a:gd name="T3" fmla="*/ 67 h 433"/>
                  <a:gd name="T4" fmla="*/ 90 w 476"/>
                  <a:gd name="T5" fmla="*/ 374 h 433"/>
                  <a:gd name="T6" fmla="*/ 239 w 476"/>
                  <a:gd name="T7" fmla="*/ 433 h 433"/>
                  <a:gd name="T8" fmla="*/ 360 w 476"/>
                  <a:gd name="T9" fmla="*/ 396 h 433"/>
                  <a:gd name="T10" fmla="*/ 431 w 476"/>
                  <a:gd name="T11" fmla="*/ 417 h 433"/>
                  <a:gd name="T12" fmla="*/ 438 w 476"/>
                  <a:gd name="T13" fmla="*/ 418 h 433"/>
                  <a:gd name="T14" fmla="*/ 438 w 476"/>
                  <a:gd name="T15" fmla="*/ 417 h 433"/>
                  <a:gd name="T16" fmla="*/ 431 w 476"/>
                  <a:gd name="T17" fmla="*/ 416 h 433"/>
                  <a:gd name="T18" fmla="*/ 360 w 476"/>
                  <a:gd name="T19" fmla="*/ 395 h 433"/>
                  <a:gd name="T20" fmla="*/ 239 w 476"/>
                  <a:gd name="T21" fmla="*/ 432 h 433"/>
                  <a:gd name="T22" fmla="*/ 90 w 476"/>
                  <a:gd name="T23" fmla="*/ 373 h 433"/>
                  <a:gd name="T24" fmla="*/ 83 w 476"/>
                  <a:gd name="T25" fmla="*/ 68 h 433"/>
                  <a:gd name="T26" fmla="*/ 239 w 476"/>
                  <a:gd name="T27" fmla="*/ 1 h 433"/>
                  <a:gd name="T28" fmla="*/ 388 w 476"/>
                  <a:gd name="T29" fmla="*/ 60 h 433"/>
                  <a:gd name="T30" fmla="*/ 426 w 476"/>
                  <a:gd name="T31" fmla="*/ 325 h 433"/>
                  <a:gd name="T32" fmla="*/ 451 w 476"/>
                  <a:gd name="T33" fmla="*/ 394 h 433"/>
                  <a:gd name="T34" fmla="*/ 442 w 476"/>
                  <a:gd name="T35" fmla="*/ 417 h 433"/>
                  <a:gd name="T36" fmla="*/ 443 w 476"/>
                  <a:gd name="T37" fmla="*/ 418 h 433"/>
                  <a:gd name="T38" fmla="*/ 452 w 476"/>
                  <a:gd name="T39" fmla="*/ 395 h 433"/>
                  <a:gd name="T40" fmla="*/ 426 w 476"/>
                  <a:gd name="T41" fmla="*/ 326 h 433"/>
                  <a:gd name="T42" fmla="*/ 389 w 476"/>
                  <a:gd name="T43" fmla="*/ 60 h 433"/>
                  <a:gd name="T44" fmla="*/ 239 w 476"/>
                  <a:gd name="T45"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6" h="433">
                    <a:moveTo>
                      <a:pt x="239" y="0"/>
                    </a:moveTo>
                    <a:cubicBezTo>
                      <a:pt x="182" y="0"/>
                      <a:pt x="125" y="22"/>
                      <a:pt x="82" y="67"/>
                    </a:cubicBezTo>
                    <a:cubicBezTo>
                      <a:pt x="0" y="154"/>
                      <a:pt x="3" y="291"/>
                      <a:pt x="90" y="374"/>
                    </a:cubicBezTo>
                    <a:cubicBezTo>
                      <a:pt x="132" y="413"/>
                      <a:pt x="185" y="433"/>
                      <a:pt x="239" y="433"/>
                    </a:cubicBezTo>
                    <a:cubicBezTo>
                      <a:pt x="282" y="433"/>
                      <a:pt x="324" y="421"/>
                      <a:pt x="360" y="396"/>
                    </a:cubicBezTo>
                    <a:cubicBezTo>
                      <a:pt x="431" y="417"/>
                      <a:pt x="431" y="417"/>
                      <a:pt x="431" y="417"/>
                    </a:cubicBezTo>
                    <a:cubicBezTo>
                      <a:pt x="434" y="418"/>
                      <a:pt x="436" y="418"/>
                      <a:pt x="438" y="418"/>
                    </a:cubicBezTo>
                    <a:cubicBezTo>
                      <a:pt x="438" y="417"/>
                      <a:pt x="438" y="417"/>
                      <a:pt x="438" y="417"/>
                    </a:cubicBezTo>
                    <a:cubicBezTo>
                      <a:pt x="436" y="417"/>
                      <a:pt x="433" y="417"/>
                      <a:pt x="431" y="416"/>
                    </a:cubicBezTo>
                    <a:cubicBezTo>
                      <a:pt x="360" y="395"/>
                      <a:pt x="360" y="395"/>
                      <a:pt x="360" y="395"/>
                    </a:cubicBezTo>
                    <a:cubicBezTo>
                      <a:pt x="324" y="420"/>
                      <a:pt x="281" y="432"/>
                      <a:pt x="239" y="432"/>
                    </a:cubicBezTo>
                    <a:cubicBezTo>
                      <a:pt x="186" y="432"/>
                      <a:pt x="132" y="413"/>
                      <a:pt x="90" y="373"/>
                    </a:cubicBezTo>
                    <a:cubicBezTo>
                      <a:pt x="4" y="291"/>
                      <a:pt x="0" y="154"/>
                      <a:pt x="83" y="68"/>
                    </a:cubicBezTo>
                    <a:cubicBezTo>
                      <a:pt x="125" y="23"/>
                      <a:pt x="182" y="1"/>
                      <a:pt x="239" y="1"/>
                    </a:cubicBezTo>
                    <a:cubicBezTo>
                      <a:pt x="293" y="1"/>
                      <a:pt x="346" y="20"/>
                      <a:pt x="388" y="60"/>
                    </a:cubicBezTo>
                    <a:cubicBezTo>
                      <a:pt x="462" y="130"/>
                      <a:pt x="475" y="241"/>
                      <a:pt x="426" y="325"/>
                    </a:cubicBezTo>
                    <a:cubicBezTo>
                      <a:pt x="451" y="394"/>
                      <a:pt x="451" y="394"/>
                      <a:pt x="451" y="394"/>
                    </a:cubicBezTo>
                    <a:cubicBezTo>
                      <a:pt x="456" y="407"/>
                      <a:pt x="452" y="416"/>
                      <a:pt x="442" y="417"/>
                    </a:cubicBezTo>
                    <a:cubicBezTo>
                      <a:pt x="443" y="418"/>
                      <a:pt x="443" y="418"/>
                      <a:pt x="443" y="418"/>
                    </a:cubicBezTo>
                    <a:cubicBezTo>
                      <a:pt x="452" y="417"/>
                      <a:pt x="456" y="408"/>
                      <a:pt x="452" y="395"/>
                    </a:cubicBezTo>
                    <a:cubicBezTo>
                      <a:pt x="426" y="326"/>
                      <a:pt x="426" y="326"/>
                      <a:pt x="426" y="326"/>
                    </a:cubicBezTo>
                    <a:cubicBezTo>
                      <a:pt x="476" y="241"/>
                      <a:pt x="463" y="130"/>
                      <a:pt x="389" y="60"/>
                    </a:cubicBezTo>
                    <a:cubicBezTo>
                      <a:pt x="347" y="20"/>
                      <a:pt x="293" y="0"/>
                      <a:pt x="239"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38"/>
              <p:cNvSpPr/>
              <p:nvPr/>
            </p:nvSpPr>
            <p:spPr bwMode="auto">
              <a:xfrm>
                <a:off x="5543551" y="3357563"/>
                <a:ext cx="11113" cy="1588"/>
              </a:xfrm>
              <a:custGeom>
                <a:avLst/>
                <a:gdLst>
                  <a:gd name="T0" fmla="*/ 4 w 5"/>
                  <a:gd name="T1" fmla="*/ 0 h 1"/>
                  <a:gd name="T2" fmla="*/ 1 w 5"/>
                  <a:gd name="T3" fmla="*/ 1 h 1"/>
                  <a:gd name="T4" fmla="*/ 0 w 5"/>
                  <a:gd name="T5" fmla="*/ 0 h 1"/>
                  <a:gd name="T6" fmla="*/ 0 w 5"/>
                  <a:gd name="T7" fmla="*/ 1 h 1"/>
                  <a:gd name="T8" fmla="*/ 2 w 5"/>
                  <a:gd name="T9" fmla="*/ 1 h 1"/>
                  <a:gd name="T10" fmla="*/ 5 w 5"/>
                  <a:gd name="T11" fmla="*/ 1 h 1"/>
                  <a:gd name="T12" fmla="*/ 4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4" y="0"/>
                    </a:moveTo>
                    <a:cubicBezTo>
                      <a:pt x="3" y="0"/>
                      <a:pt x="2" y="1"/>
                      <a:pt x="1" y="1"/>
                    </a:cubicBezTo>
                    <a:cubicBezTo>
                      <a:pt x="1" y="1"/>
                      <a:pt x="1" y="0"/>
                      <a:pt x="0" y="0"/>
                    </a:cubicBezTo>
                    <a:cubicBezTo>
                      <a:pt x="0" y="1"/>
                      <a:pt x="0" y="1"/>
                      <a:pt x="0" y="1"/>
                    </a:cubicBezTo>
                    <a:cubicBezTo>
                      <a:pt x="1" y="1"/>
                      <a:pt x="1" y="1"/>
                      <a:pt x="2" y="1"/>
                    </a:cubicBezTo>
                    <a:cubicBezTo>
                      <a:pt x="3" y="1"/>
                      <a:pt x="4" y="1"/>
                      <a:pt x="5" y="1"/>
                    </a:cubicBezTo>
                    <a:cubicBezTo>
                      <a:pt x="4" y="0"/>
                      <a:pt x="4" y="0"/>
                      <a:pt x="4" y="0"/>
                    </a:cubicBezTo>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39"/>
              <p:cNvSpPr/>
              <p:nvPr/>
            </p:nvSpPr>
            <p:spPr bwMode="auto">
              <a:xfrm>
                <a:off x="4492626" y="2360613"/>
                <a:ext cx="1139825" cy="1033463"/>
              </a:xfrm>
              <a:custGeom>
                <a:avLst/>
                <a:gdLst>
                  <a:gd name="T0" fmla="*/ 239 w 475"/>
                  <a:gd name="T1" fmla="*/ 0 h 431"/>
                  <a:gd name="T2" fmla="*/ 83 w 475"/>
                  <a:gd name="T3" fmla="*/ 67 h 431"/>
                  <a:gd name="T4" fmla="*/ 90 w 475"/>
                  <a:gd name="T5" fmla="*/ 372 h 431"/>
                  <a:gd name="T6" fmla="*/ 239 w 475"/>
                  <a:gd name="T7" fmla="*/ 431 h 431"/>
                  <a:gd name="T8" fmla="*/ 360 w 475"/>
                  <a:gd name="T9" fmla="*/ 394 h 431"/>
                  <a:gd name="T10" fmla="*/ 431 w 475"/>
                  <a:gd name="T11" fmla="*/ 415 h 431"/>
                  <a:gd name="T12" fmla="*/ 438 w 475"/>
                  <a:gd name="T13" fmla="*/ 416 h 431"/>
                  <a:gd name="T14" fmla="*/ 438 w 475"/>
                  <a:gd name="T15" fmla="*/ 416 h 431"/>
                  <a:gd name="T16" fmla="*/ 430 w 475"/>
                  <a:gd name="T17" fmla="*/ 414 h 431"/>
                  <a:gd name="T18" fmla="*/ 360 w 475"/>
                  <a:gd name="T19" fmla="*/ 394 h 431"/>
                  <a:gd name="T20" fmla="*/ 239 w 475"/>
                  <a:gd name="T21" fmla="*/ 431 h 431"/>
                  <a:gd name="T22" fmla="*/ 91 w 475"/>
                  <a:gd name="T23" fmla="*/ 371 h 431"/>
                  <a:gd name="T24" fmla="*/ 83 w 475"/>
                  <a:gd name="T25" fmla="*/ 67 h 431"/>
                  <a:gd name="T26" fmla="*/ 239 w 475"/>
                  <a:gd name="T27" fmla="*/ 0 h 431"/>
                  <a:gd name="T28" fmla="*/ 388 w 475"/>
                  <a:gd name="T29" fmla="*/ 60 h 431"/>
                  <a:gd name="T30" fmla="*/ 425 w 475"/>
                  <a:gd name="T31" fmla="*/ 324 h 431"/>
                  <a:gd name="T32" fmla="*/ 450 w 475"/>
                  <a:gd name="T33" fmla="*/ 393 h 431"/>
                  <a:gd name="T34" fmla="*/ 442 w 475"/>
                  <a:gd name="T35" fmla="*/ 416 h 431"/>
                  <a:gd name="T36" fmla="*/ 442 w 475"/>
                  <a:gd name="T37" fmla="*/ 416 h 431"/>
                  <a:gd name="T38" fmla="*/ 451 w 475"/>
                  <a:gd name="T39" fmla="*/ 393 h 431"/>
                  <a:gd name="T40" fmla="*/ 426 w 475"/>
                  <a:gd name="T41" fmla="*/ 324 h 431"/>
                  <a:gd name="T42" fmla="*/ 388 w 475"/>
                  <a:gd name="T43" fmla="*/ 59 h 431"/>
                  <a:gd name="T44" fmla="*/ 239 w 475"/>
                  <a:gd name="T4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5" h="431">
                    <a:moveTo>
                      <a:pt x="239" y="0"/>
                    </a:moveTo>
                    <a:cubicBezTo>
                      <a:pt x="182" y="0"/>
                      <a:pt x="125" y="22"/>
                      <a:pt x="83" y="67"/>
                    </a:cubicBezTo>
                    <a:cubicBezTo>
                      <a:pt x="0" y="153"/>
                      <a:pt x="4" y="290"/>
                      <a:pt x="90" y="372"/>
                    </a:cubicBezTo>
                    <a:cubicBezTo>
                      <a:pt x="132" y="412"/>
                      <a:pt x="186" y="431"/>
                      <a:pt x="239" y="431"/>
                    </a:cubicBezTo>
                    <a:cubicBezTo>
                      <a:pt x="281" y="431"/>
                      <a:pt x="324" y="419"/>
                      <a:pt x="360" y="394"/>
                    </a:cubicBezTo>
                    <a:cubicBezTo>
                      <a:pt x="431" y="415"/>
                      <a:pt x="431" y="415"/>
                      <a:pt x="431" y="415"/>
                    </a:cubicBezTo>
                    <a:cubicBezTo>
                      <a:pt x="433" y="416"/>
                      <a:pt x="436" y="416"/>
                      <a:pt x="438" y="416"/>
                    </a:cubicBezTo>
                    <a:cubicBezTo>
                      <a:pt x="438" y="416"/>
                      <a:pt x="438" y="416"/>
                      <a:pt x="438" y="416"/>
                    </a:cubicBezTo>
                    <a:cubicBezTo>
                      <a:pt x="436" y="416"/>
                      <a:pt x="433" y="415"/>
                      <a:pt x="430" y="414"/>
                    </a:cubicBezTo>
                    <a:cubicBezTo>
                      <a:pt x="360" y="394"/>
                      <a:pt x="360" y="394"/>
                      <a:pt x="360" y="394"/>
                    </a:cubicBezTo>
                    <a:cubicBezTo>
                      <a:pt x="323" y="418"/>
                      <a:pt x="281" y="431"/>
                      <a:pt x="239" y="431"/>
                    </a:cubicBezTo>
                    <a:cubicBezTo>
                      <a:pt x="186" y="431"/>
                      <a:pt x="132" y="411"/>
                      <a:pt x="91" y="371"/>
                    </a:cubicBezTo>
                    <a:cubicBezTo>
                      <a:pt x="5" y="290"/>
                      <a:pt x="1" y="153"/>
                      <a:pt x="83" y="67"/>
                    </a:cubicBezTo>
                    <a:cubicBezTo>
                      <a:pt x="126" y="23"/>
                      <a:pt x="182" y="0"/>
                      <a:pt x="239" y="0"/>
                    </a:cubicBezTo>
                    <a:cubicBezTo>
                      <a:pt x="293" y="0"/>
                      <a:pt x="346" y="20"/>
                      <a:pt x="388" y="60"/>
                    </a:cubicBezTo>
                    <a:cubicBezTo>
                      <a:pt x="461" y="130"/>
                      <a:pt x="474" y="240"/>
                      <a:pt x="425" y="324"/>
                    </a:cubicBezTo>
                    <a:cubicBezTo>
                      <a:pt x="450" y="393"/>
                      <a:pt x="450" y="393"/>
                      <a:pt x="450" y="393"/>
                    </a:cubicBezTo>
                    <a:cubicBezTo>
                      <a:pt x="455" y="405"/>
                      <a:pt x="451" y="414"/>
                      <a:pt x="442" y="416"/>
                    </a:cubicBezTo>
                    <a:cubicBezTo>
                      <a:pt x="442" y="416"/>
                      <a:pt x="442" y="416"/>
                      <a:pt x="442" y="416"/>
                    </a:cubicBezTo>
                    <a:cubicBezTo>
                      <a:pt x="452" y="415"/>
                      <a:pt x="456" y="406"/>
                      <a:pt x="451" y="393"/>
                    </a:cubicBezTo>
                    <a:cubicBezTo>
                      <a:pt x="426" y="324"/>
                      <a:pt x="426" y="324"/>
                      <a:pt x="426" y="324"/>
                    </a:cubicBezTo>
                    <a:cubicBezTo>
                      <a:pt x="475" y="240"/>
                      <a:pt x="462" y="129"/>
                      <a:pt x="388" y="59"/>
                    </a:cubicBezTo>
                    <a:cubicBezTo>
                      <a:pt x="346" y="19"/>
                      <a:pt x="293" y="0"/>
                      <a:pt x="239"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40"/>
              <p:cNvSpPr/>
              <p:nvPr/>
            </p:nvSpPr>
            <p:spPr bwMode="auto">
              <a:xfrm>
                <a:off x="5543551" y="3357563"/>
                <a:ext cx="9525" cy="1588"/>
              </a:xfrm>
              <a:custGeom>
                <a:avLst/>
                <a:gdLst>
                  <a:gd name="T0" fmla="*/ 4 w 4"/>
                  <a:gd name="T1" fmla="*/ 0 h 1"/>
                  <a:gd name="T2" fmla="*/ 1 w 4"/>
                  <a:gd name="T3" fmla="*/ 0 h 1"/>
                  <a:gd name="T4" fmla="*/ 0 w 4"/>
                  <a:gd name="T5" fmla="*/ 0 h 1"/>
                  <a:gd name="T6" fmla="*/ 0 w 4"/>
                  <a:gd name="T7" fmla="*/ 0 h 1"/>
                  <a:gd name="T8" fmla="*/ 1 w 4"/>
                  <a:gd name="T9" fmla="*/ 1 h 1"/>
                  <a:gd name="T10" fmla="*/ 4 w 4"/>
                  <a:gd name="T11" fmla="*/ 0 h 1"/>
                  <a:gd name="T12" fmla="*/ 4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4" y="0"/>
                    </a:moveTo>
                    <a:cubicBezTo>
                      <a:pt x="3" y="0"/>
                      <a:pt x="2" y="0"/>
                      <a:pt x="1" y="0"/>
                    </a:cubicBezTo>
                    <a:cubicBezTo>
                      <a:pt x="0" y="0"/>
                      <a:pt x="0" y="0"/>
                      <a:pt x="0" y="0"/>
                    </a:cubicBezTo>
                    <a:cubicBezTo>
                      <a:pt x="0" y="0"/>
                      <a:pt x="0" y="0"/>
                      <a:pt x="0" y="0"/>
                    </a:cubicBezTo>
                    <a:cubicBezTo>
                      <a:pt x="1" y="0"/>
                      <a:pt x="1" y="1"/>
                      <a:pt x="1" y="1"/>
                    </a:cubicBezTo>
                    <a:cubicBezTo>
                      <a:pt x="2" y="1"/>
                      <a:pt x="3" y="0"/>
                      <a:pt x="4" y="0"/>
                    </a:cubicBezTo>
                    <a:cubicBezTo>
                      <a:pt x="4" y="0"/>
                      <a:pt x="4" y="0"/>
                      <a:pt x="4" y="0"/>
                    </a:cubicBezTo>
                  </a:path>
                </a:pathLst>
              </a:custGeom>
              <a:solidFill>
                <a:srgbClr val="4141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41"/>
              <p:cNvSpPr/>
              <p:nvPr/>
            </p:nvSpPr>
            <p:spPr bwMode="auto">
              <a:xfrm>
                <a:off x="4495801" y="2360613"/>
                <a:ext cx="1133475" cy="1033463"/>
              </a:xfrm>
              <a:custGeom>
                <a:avLst/>
                <a:gdLst>
                  <a:gd name="T0" fmla="*/ 238 w 473"/>
                  <a:gd name="T1" fmla="*/ 0 h 431"/>
                  <a:gd name="T2" fmla="*/ 82 w 473"/>
                  <a:gd name="T3" fmla="*/ 67 h 431"/>
                  <a:gd name="T4" fmla="*/ 90 w 473"/>
                  <a:gd name="T5" fmla="*/ 371 h 431"/>
                  <a:gd name="T6" fmla="*/ 238 w 473"/>
                  <a:gd name="T7" fmla="*/ 431 h 431"/>
                  <a:gd name="T8" fmla="*/ 359 w 473"/>
                  <a:gd name="T9" fmla="*/ 394 h 431"/>
                  <a:gd name="T10" fmla="*/ 429 w 473"/>
                  <a:gd name="T11" fmla="*/ 414 h 431"/>
                  <a:gd name="T12" fmla="*/ 437 w 473"/>
                  <a:gd name="T13" fmla="*/ 416 h 431"/>
                  <a:gd name="T14" fmla="*/ 437 w 473"/>
                  <a:gd name="T15" fmla="*/ 415 h 431"/>
                  <a:gd name="T16" fmla="*/ 428 w 473"/>
                  <a:gd name="T17" fmla="*/ 414 h 431"/>
                  <a:gd name="T18" fmla="*/ 358 w 473"/>
                  <a:gd name="T19" fmla="*/ 393 h 431"/>
                  <a:gd name="T20" fmla="*/ 238 w 473"/>
                  <a:gd name="T21" fmla="*/ 430 h 431"/>
                  <a:gd name="T22" fmla="*/ 90 w 473"/>
                  <a:gd name="T23" fmla="*/ 371 h 431"/>
                  <a:gd name="T24" fmla="*/ 83 w 473"/>
                  <a:gd name="T25" fmla="*/ 68 h 431"/>
                  <a:gd name="T26" fmla="*/ 238 w 473"/>
                  <a:gd name="T27" fmla="*/ 1 h 431"/>
                  <a:gd name="T28" fmla="*/ 386 w 473"/>
                  <a:gd name="T29" fmla="*/ 60 h 431"/>
                  <a:gd name="T30" fmla="*/ 423 w 473"/>
                  <a:gd name="T31" fmla="*/ 324 h 431"/>
                  <a:gd name="T32" fmla="*/ 449 w 473"/>
                  <a:gd name="T33" fmla="*/ 392 h 431"/>
                  <a:gd name="T34" fmla="*/ 441 w 473"/>
                  <a:gd name="T35" fmla="*/ 415 h 431"/>
                  <a:gd name="T36" fmla="*/ 441 w 473"/>
                  <a:gd name="T37" fmla="*/ 416 h 431"/>
                  <a:gd name="T38" fmla="*/ 449 w 473"/>
                  <a:gd name="T39" fmla="*/ 393 h 431"/>
                  <a:gd name="T40" fmla="*/ 424 w 473"/>
                  <a:gd name="T41" fmla="*/ 324 h 431"/>
                  <a:gd name="T42" fmla="*/ 387 w 473"/>
                  <a:gd name="T43" fmla="*/ 60 h 431"/>
                  <a:gd name="T44" fmla="*/ 238 w 473"/>
                  <a:gd name="T4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3" h="431">
                    <a:moveTo>
                      <a:pt x="238" y="0"/>
                    </a:moveTo>
                    <a:cubicBezTo>
                      <a:pt x="181" y="0"/>
                      <a:pt x="125" y="23"/>
                      <a:pt x="82" y="67"/>
                    </a:cubicBezTo>
                    <a:cubicBezTo>
                      <a:pt x="0" y="153"/>
                      <a:pt x="4" y="290"/>
                      <a:pt x="90" y="371"/>
                    </a:cubicBezTo>
                    <a:cubicBezTo>
                      <a:pt x="131" y="411"/>
                      <a:pt x="185" y="431"/>
                      <a:pt x="238" y="431"/>
                    </a:cubicBezTo>
                    <a:cubicBezTo>
                      <a:pt x="280" y="431"/>
                      <a:pt x="322" y="418"/>
                      <a:pt x="359" y="394"/>
                    </a:cubicBezTo>
                    <a:cubicBezTo>
                      <a:pt x="429" y="414"/>
                      <a:pt x="429" y="414"/>
                      <a:pt x="429" y="414"/>
                    </a:cubicBezTo>
                    <a:cubicBezTo>
                      <a:pt x="432" y="415"/>
                      <a:pt x="435" y="416"/>
                      <a:pt x="437" y="416"/>
                    </a:cubicBezTo>
                    <a:cubicBezTo>
                      <a:pt x="437" y="415"/>
                      <a:pt x="437" y="415"/>
                      <a:pt x="437" y="415"/>
                    </a:cubicBezTo>
                    <a:cubicBezTo>
                      <a:pt x="434" y="415"/>
                      <a:pt x="431" y="415"/>
                      <a:pt x="428" y="414"/>
                    </a:cubicBezTo>
                    <a:cubicBezTo>
                      <a:pt x="358" y="393"/>
                      <a:pt x="358" y="393"/>
                      <a:pt x="358" y="393"/>
                    </a:cubicBezTo>
                    <a:cubicBezTo>
                      <a:pt x="322" y="418"/>
                      <a:pt x="280" y="430"/>
                      <a:pt x="238" y="430"/>
                    </a:cubicBezTo>
                    <a:cubicBezTo>
                      <a:pt x="185" y="430"/>
                      <a:pt x="132" y="410"/>
                      <a:pt x="90" y="371"/>
                    </a:cubicBezTo>
                    <a:cubicBezTo>
                      <a:pt x="4" y="289"/>
                      <a:pt x="1" y="153"/>
                      <a:pt x="83" y="68"/>
                    </a:cubicBezTo>
                    <a:cubicBezTo>
                      <a:pt x="125" y="23"/>
                      <a:pt x="182" y="1"/>
                      <a:pt x="238" y="1"/>
                    </a:cubicBezTo>
                    <a:cubicBezTo>
                      <a:pt x="291" y="1"/>
                      <a:pt x="345" y="21"/>
                      <a:pt x="386" y="60"/>
                    </a:cubicBezTo>
                    <a:cubicBezTo>
                      <a:pt x="460" y="130"/>
                      <a:pt x="473" y="240"/>
                      <a:pt x="423" y="324"/>
                    </a:cubicBezTo>
                    <a:cubicBezTo>
                      <a:pt x="449" y="392"/>
                      <a:pt x="449" y="392"/>
                      <a:pt x="449" y="392"/>
                    </a:cubicBezTo>
                    <a:cubicBezTo>
                      <a:pt x="453" y="404"/>
                      <a:pt x="450" y="413"/>
                      <a:pt x="441" y="415"/>
                    </a:cubicBezTo>
                    <a:cubicBezTo>
                      <a:pt x="441" y="416"/>
                      <a:pt x="441" y="416"/>
                      <a:pt x="441" y="416"/>
                    </a:cubicBezTo>
                    <a:cubicBezTo>
                      <a:pt x="450" y="414"/>
                      <a:pt x="454" y="405"/>
                      <a:pt x="449" y="393"/>
                    </a:cubicBezTo>
                    <a:cubicBezTo>
                      <a:pt x="424" y="324"/>
                      <a:pt x="424" y="324"/>
                      <a:pt x="424" y="324"/>
                    </a:cubicBezTo>
                    <a:cubicBezTo>
                      <a:pt x="473" y="240"/>
                      <a:pt x="460" y="130"/>
                      <a:pt x="387" y="60"/>
                    </a:cubicBezTo>
                    <a:cubicBezTo>
                      <a:pt x="345" y="20"/>
                      <a:pt x="292" y="0"/>
                      <a:pt x="238"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42"/>
              <p:cNvSpPr/>
              <p:nvPr/>
            </p:nvSpPr>
            <p:spPr bwMode="auto">
              <a:xfrm>
                <a:off x="5543551" y="3354388"/>
                <a:ext cx="9525" cy="3175"/>
              </a:xfrm>
              <a:custGeom>
                <a:avLst/>
                <a:gdLst>
                  <a:gd name="T0" fmla="*/ 4 w 4"/>
                  <a:gd name="T1" fmla="*/ 0 h 1"/>
                  <a:gd name="T2" fmla="*/ 0 w 4"/>
                  <a:gd name="T3" fmla="*/ 0 h 1"/>
                  <a:gd name="T4" fmla="*/ 0 w 4"/>
                  <a:gd name="T5" fmla="*/ 0 h 1"/>
                  <a:gd name="T6" fmla="*/ 0 w 4"/>
                  <a:gd name="T7" fmla="*/ 1 h 1"/>
                  <a:gd name="T8" fmla="*/ 1 w 4"/>
                  <a:gd name="T9" fmla="*/ 1 h 1"/>
                  <a:gd name="T10" fmla="*/ 4 w 4"/>
                  <a:gd name="T11" fmla="*/ 1 h 1"/>
                  <a:gd name="T12" fmla="*/ 4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4" y="0"/>
                    </a:moveTo>
                    <a:cubicBezTo>
                      <a:pt x="3" y="0"/>
                      <a:pt x="1" y="0"/>
                      <a:pt x="0" y="0"/>
                    </a:cubicBezTo>
                    <a:cubicBezTo>
                      <a:pt x="0" y="0"/>
                      <a:pt x="0" y="0"/>
                      <a:pt x="0" y="0"/>
                    </a:cubicBezTo>
                    <a:cubicBezTo>
                      <a:pt x="0" y="1"/>
                      <a:pt x="0" y="1"/>
                      <a:pt x="0" y="1"/>
                    </a:cubicBezTo>
                    <a:cubicBezTo>
                      <a:pt x="0" y="1"/>
                      <a:pt x="0" y="1"/>
                      <a:pt x="1" y="1"/>
                    </a:cubicBezTo>
                    <a:cubicBezTo>
                      <a:pt x="2" y="1"/>
                      <a:pt x="3" y="1"/>
                      <a:pt x="4" y="1"/>
                    </a:cubicBezTo>
                    <a:cubicBezTo>
                      <a:pt x="4" y="0"/>
                      <a:pt x="4" y="0"/>
                      <a:pt x="4" y="0"/>
                    </a:cubicBezTo>
                  </a:path>
                </a:pathLst>
              </a:custGeom>
              <a:solidFill>
                <a:srgbClr val="4141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43"/>
              <p:cNvSpPr/>
              <p:nvPr/>
            </p:nvSpPr>
            <p:spPr bwMode="auto">
              <a:xfrm>
                <a:off x="4497388" y="2363788"/>
                <a:ext cx="1131888" cy="1027113"/>
              </a:xfrm>
              <a:custGeom>
                <a:avLst/>
                <a:gdLst>
                  <a:gd name="T0" fmla="*/ 237 w 472"/>
                  <a:gd name="T1" fmla="*/ 0 h 429"/>
                  <a:gd name="T2" fmla="*/ 82 w 472"/>
                  <a:gd name="T3" fmla="*/ 67 h 429"/>
                  <a:gd name="T4" fmla="*/ 89 w 472"/>
                  <a:gd name="T5" fmla="*/ 370 h 429"/>
                  <a:gd name="T6" fmla="*/ 237 w 472"/>
                  <a:gd name="T7" fmla="*/ 429 h 429"/>
                  <a:gd name="T8" fmla="*/ 357 w 472"/>
                  <a:gd name="T9" fmla="*/ 392 h 429"/>
                  <a:gd name="T10" fmla="*/ 427 w 472"/>
                  <a:gd name="T11" fmla="*/ 413 h 429"/>
                  <a:gd name="T12" fmla="*/ 436 w 472"/>
                  <a:gd name="T13" fmla="*/ 414 h 429"/>
                  <a:gd name="T14" fmla="*/ 436 w 472"/>
                  <a:gd name="T15" fmla="*/ 414 h 429"/>
                  <a:gd name="T16" fmla="*/ 435 w 472"/>
                  <a:gd name="T17" fmla="*/ 414 h 429"/>
                  <a:gd name="T18" fmla="*/ 427 w 472"/>
                  <a:gd name="T19" fmla="*/ 412 h 429"/>
                  <a:gd name="T20" fmla="*/ 357 w 472"/>
                  <a:gd name="T21" fmla="*/ 392 h 429"/>
                  <a:gd name="T22" fmla="*/ 237 w 472"/>
                  <a:gd name="T23" fmla="*/ 428 h 429"/>
                  <a:gd name="T24" fmla="*/ 90 w 472"/>
                  <a:gd name="T25" fmla="*/ 369 h 429"/>
                  <a:gd name="T26" fmla="*/ 82 w 472"/>
                  <a:gd name="T27" fmla="*/ 67 h 429"/>
                  <a:gd name="T28" fmla="*/ 237 w 472"/>
                  <a:gd name="T29" fmla="*/ 1 h 429"/>
                  <a:gd name="T30" fmla="*/ 385 w 472"/>
                  <a:gd name="T31" fmla="*/ 60 h 429"/>
                  <a:gd name="T32" fmla="*/ 422 w 472"/>
                  <a:gd name="T33" fmla="*/ 322 h 429"/>
                  <a:gd name="T34" fmla="*/ 447 w 472"/>
                  <a:gd name="T35" fmla="*/ 391 h 429"/>
                  <a:gd name="T36" fmla="*/ 440 w 472"/>
                  <a:gd name="T37" fmla="*/ 413 h 429"/>
                  <a:gd name="T38" fmla="*/ 440 w 472"/>
                  <a:gd name="T39" fmla="*/ 414 h 429"/>
                  <a:gd name="T40" fmla="*/ 448 w 472"/>
                  <a:gd name="T41" fmla="*/ 391 h 429"/>
                  <a:gd name="T42" fmla="*/ 422 w 472"/>
                  <a:gd name="T43" fmla="*/ 323 h 429"/>
                  <a:gd name="T44" fmla="*/ 385 w 472"/>
                  <a:gd name="T45" fmla="*/ 59 h 429"/>
                  <a:gd name="T46" fmla="*/ 237 w 472"/>
                  <a:gd name="T4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 h="429">
                    <a:moveTo>
                      <a:pt x="237" y="0"/>
                    </a:moveTo>
                    <a:cubicBezTo>
                      <a:pt x="181" y="0"/>
                      <a:pt x="124" y="22"/>
                      <a:pt x="82" y="67"/>
                    </a:cubicBezTo>
                    <a:cubicBezTo>
                      <a:pt x="0" y="152"/>
                      <a:pt x="3" y="288"/>
                      <a:pt x="89" y="370"/>
                    </a:cubicBezTo>
                    <a:cubicBezTo>
                      <a:pt x="131" y="409"/>
                      <a:pt x="184" y="429"/>
                      <a:pt x="237" y="429"/>
                    </a:cubicBezTo>
                    <a:cubicBezTo>
                      <a:pt x="279" y="429"/>
                      <a:pt x="321" y="417"/>
                      <a:pt x="357" y="392"/>
                    </a:cubicBezTo>
                    <a:cubicBezTo>
                      <a:pt x="427" y="413"/>
                      <a:pt x="427" y="413"/>
                      <a:pt x="427" y="413"/>
                    </a:cubicBezTo>
                    <a:cubicBezTo>
                      <a:pt x="430" y="414"/>
                      <a:pt x="433" y="414"/>
                      <a:pt x="436" y="414"/>
                    </a:cubicBezTo>
                    <a:cubicBezTo>
                      <a:pt x="436" y="414"/>
                      <a:pt x="436" y="414"/>
                      <a:pt x="436" y="414"/>
                    </a:cubicBezTo>
                    <a:cubicBezTo>
                      <a:pt x="435" y="414"/>
                      <a:pt x="435" y="414"/>
                      <a:pt x="435" y="414"/>
                    </a:cubicBezTo>
                    <a:cubicBezTo>
                      <a:pt x="433" y="414"/>
                      <a:pt x="430" y="413"/>
                      <a:pt x="427" y="412"/>
                    </a:cubicBezTo>
                    <a:cubicBezTo>
                      <a:pt x="357" y="392"/>
                      <a:pt x="357" y="392"/>
                      <a:pt x="357" y="392"/>
                    </a:cubicBezTo>
                    <a:cubicBezTo>
                      <a:pt x="321" y="416"/>
                      <a:pt x="279" y="428"/>
                      <a:pt x="237" y="428"/>
                    </a:cubicBezTo>
                    <a:cubicBezTo>
                      <a:pt x="184" y="428"/>
                      <a:pt x="131" y="409"/>
                      <a:pt x="90" y="369"/>
                    </a:cubicBezTo>
                    <a:cubicBezTo>
                      <a:pt x="4" y="288"/>
                      <a:pt x="1" y="153"/>
                      <a:pt x="82" y="67"/>
                    </a:cubicBezTo>
                    <a:cubicBezTo>
                      <a:pt x="124" y="23"/>
                      <a:pt x="181" y="1"/>
                      <a:pt x="237" y="1"/>
                    </a:cubicBezTo>
                    <a:cubicBezTo>
                      <a:pt x="290" y="1"/>
                      <a:pt x="343" y="20"/>
                      <a:pt x="385" y="60"/>
                    </a:cubicBezTo>
                    <a:cubicBezTo>
                      <a:pt x="458" y="129"/>
                      <a:pt x="471" y="239"/>
                      <a:pt x="422" y="322"/>
                    </a:cubicBezTo>
                    <a:cubicBezTo>
                      <a:pt x="447" y="391"/>
                      <a:pt x="447" y="391"/>
                      <a:pt x="447" y="391"/>
                    </a:cubicBezTo>
                    <a:cubicBezTo>
                      <a:pt x="451" y="403"/>
                      <a:pt x="448" y="411"/>
                      <a:pt x="440" y="413"/>
                    </a:cubicBezTo>
                    <a:cubicBezTo>
                      <a:pt x="440" y="414"/>
                      <a:pt x="440" y="414"/>
                      <a:pt x="440" y="414"/>
                    </a:cubicBezTo>
                    <a:cubicBezTo>
                      <a:pt x="449" y="412"/>
                      <a:pt x="452" y="403"/>
                      <a:pt x="448" y="391"/>
                    </a:cubicBezTo>
                    <a:cubicBezTo>
                      <a:pt x="422" y="323"/>
                      <a:pt x="422" y="323"/>
                      <a:pt x="422" y="323"/>
                    </a:cubicBezTo>
                    <a:cubicBezTo>
                      <a:pt x="472" y="239"/>
                      <a:pt x="459" y="129"/>
                      <a:pt x="385" y="59"/>
                    </a:cubicBezTo>
                    <a:cubicBezTo>
                      <a:pt x="344" y="20"/>
                      <a:pt x="290" y="0"/>
                      <a:pt x="237"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44"/>
              <p:cNvSpPr/>
              <p:nvPr/>
            </p:nvSpPr>
            <p:spPr bwMode="auto">
              <a:xfrm>
                <a:off x="5543551" y="3352801"/>
                <a:ext cx="9525" cy="1588"/>
              </a:xfrm>
              <a:custGeom>
                <a:avLst/>
                <a:gdLst>
                  <a:gd name="T0" fmla="*/ 4 w 4"/>
                  <a:gd name="T1" fmla="*/ 0 h 1"/>
                  <a:gd name="T2" fmla="*/ 0 w 4"/>
                  <a:gd name="T3" fmla="*/ 1 h 1"/>
                  <a:gd name="T4" fmla="*/ 0 w 4"/>
                  <a:gd name="T5" fmla="*/ 1 h 1"/>
                  <a:gd name="T6" fmla="*/ 0 w 4"/>
                  <a:gd name="T7" fmla="*/ 1 h 1"/>
                  <a:gd name="T8" fmla="*/ 4 w 4"/>
                  <a:gd name="T9" fmla="*/ 1 h 1"/>
                  <a:gd name="T10" fmla="*/ 4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4" y="0"/>
                    </a:moveTo>
                    <a:cubicBezTo>
                      <a:pt x="2" y="0"/>
                      <a:pt x="1" y="1"/>
                      <a:pt x="0" y="1"/>
                    </a:cubicBezTo>
                    <a:cubicBezTo>
                      <a:pt x="0" y="1"/>
                      <a:pt x="0" y="1"/>
                      <a:pt x="0" y="1"/>
                    </a:cubicBezTo>
                    <a:cubicBezTo>
                      <a:pt x="0" y="1"/>
                      <a:pt x="0" y="1"/>
                      <a:pt x="0" y="1"/>
                    </a:cubicBezTo>
                    <a:cubicBezTo>
                      <a:pt x="1" y="1"/>
                      <a:pt x="3" y="1"/>
                      <a:pt x="4" y="1"/>
                    </a:cubicBezTo>
                    <a:cubicBezTo>
                      <a:pt x="4" y="0"/>
                      <a:pt x="4" y="0"/>
                      <a:pt x="4" y="0"/>
                    </a:cubicBezTo>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45"/>
              <p:cNvSpPr/>
              <p:nvPr/>
            </p:nvSpPr>
            <p:spPr bwMode="auto">
              <a:xfrm>
                <a:off x="4500563" y="2365376"/>
                <a:ext cx="1125538" cy="1023938"/>
              </a:xfrm>
              <a:custGeom>
                <a:avLst/>
                <a:gdLst>
                  <a:gd name="T0" fmla="*/ 236 w 470"/>
                  <a:gd name="T1" fmla="*/ 0 h 427"/>
                  <a:gd name="T2" fmla="*/ 81 w 470"/>
                  <a:gd name="T3" fmla="*/ 66 h 427"/>
                  <a:gd name="T4" fmla="*/ 89 w 470"/>
                  <a:gd name="T5" fmla="*/ 368 h 427"/>
                  <a:gd name="T6" fmla="*/ 236 w 470"/>
                  <a:gd name="T7" fmla="*/ 427 h 427"/>
                  <a:gd name="T8" fmla="*/ 356 w 470"/>
                  <a:gd name="T9" fmla="*/ 391 h 427"/>
                  <a:gd name="T10" fmla="*/ 426 w 470"/>
                  <a:gd name="T11" fmla="*/ 411 h 427"/>
                  <a:gd name="T12" fmla="*/ 434 w 470"/>
                  <a:gd name="T13" fmla="*/ 413 h 427"/>
                  <a:gd name="T14" fmla="*/ 435 w 470"/>
                  <a:gd name="T15" fmla="*/ 413 h 427"/>
                  <a:gd name="T16" fmla="*/ 434 w 470"/>
                  <a:gd name="T17" fmla="*/ 412 h 427"/>
                  <a:gd name="T18" fmla="*/ 434 w 470"/>
                  <a:gd name="T19" fmla="*/ 412 h 427"/>
                  <a:gd name="T20" fmla="*/ 425 w 470"/>
                  <a:gd name="T21" fmla="*/ 411 h 427"/>
                  <a:gd name="T22" fmla="*/ 355 w 470"/>
                  <a:gd name="T23" fmla="*/ 390 h 427"/>
                  <a:gd name="T24" fmla="*/ 236 w 470"/>
                  <a:gd name="T25" fmla="*/ 427 h 427"/>
                  <a:gd name="T26" fmla="*/ 89 w 470"/>
                  <a:gd name="T27" fmla="*/ 368 h 427"/>
                  <a:gd name="T28" fmla="*/ 82 w 470"/>
                  <a:gd name="T29" fmla="*/ 67 h 427"/>
                  <a:gd name="T30" fmla="*/ 236 w 470"/>
                  <a:gd name="T31" fmla="*/ 0 h 427"/>
                  <a:gd name="T32" fmla="*/ 383 w 470"/>
                  <a:gd name="T33" fmla="*/ 59 h 427"/>
                  <a:gd name="T34" fmla="*/ 420 w 470"/>
                  <a:gd name="T35" fmla="*/ 321 h 427"/>
                  <a:gd name="T36" fmla="*/ 445 w 470"/>
                  <a:gd name="T37" fmla="*/ 389 h 427"/>
                  <a:gd name="T38" fmla="*/ 438 w 470"/>
                  <a:gd name="T39" fmla="*/ 411 h 427"/>
                  <a:gd name="T40" fmla="*/ 439 w 470"/>
                  <a:gd name="T41" fmla="*/ 412 h 427"/>
                  <a:gd name="T42" fmla="*/ 446 w 470"/>
                  <a:gd name="T43" fmla="*/ 390 h 427"/>
                  <a:gd name="T44" fmla="*/ 421 w 470"/>
                  <a:gd name="T45" fmla="*/ 321 h 427"/>
                  <a:gd name="T46" fmla="*/ 384 w 470"/>
                  <a:gd name="T47" fmla="*/ 59 h 427"/>
                  <a:gd name="T48" fmla="*/ 236 w 470"/>
                  <a:gd name="T4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0" h="427">
                    <a:moveTo>
                      <a:pt x="236" y="0"/>
                    </a:moveTo>
                    <a:cubicBezTo>
                      <a:pt x="180" y="0"/>
                      <a:pt x="123" y="22"/>
                      <a:pt x="81" y="66"/>
                    </a:cubicBezTo>
                    <a:cubicBezTo>
                      <a:pt x="0" y="152"/>
                      <a:pt x="3" y="287"/>
                      <a:pt x="89" y="368"/>
                    </a:cubicBezTo>
                    <a:cubicBezTo>
                      <a:pt x="130" y="408"/>
                      <a:pt x="183" y="427"/>
                      <a:pt x="236" y="427"/>
                    </a:cubicBezTo>
                    <a:cubicBezTo>
                      <a:pt x="278" y="427"/>
                      <a:pt x="320" y="415"/>
                      <a:pt x="356" y="391"/>
                    </a:cubicBezTo>
                    <a:cubicBezTo>
                      <a:pt x="426" y="411"/>
                      <a:pt x="426" y="411"/>
                      <a:pt x="426" y="411"/>
                    </a:cubicBezTo>
                    <a:cubicBezTo>
                      <a:pt x="429" y="412"/>
                      <a:pt x="432" y="413"/>
                      <a:pt x="434" y="413"/>
                    </a:cubicBezTo>
                    <a:cubicBezTo>
                      <a:pt x="434" y="413"/>
                      <a:pt x="434" y="413"/>
                      <a:pt x="435" y="413"/>
                    </a:cubicBezTo>
                    <a:cubicBezTo>
                      <a:pt x="434" y="412"/>
                      <a:pt x="434" y="412"/>
                      <a:pt x="434" y="412"/>
                    </a:cubicBezTo>
                    <a:cubicBezTo>
                      <a:pt x="434" y="412"/>
                      <a:pt x="434" y="412"/>
                      <a:pt x="434" y="412"/>
                    </a:cubicBezTo>
                    <a:cubicBezTo>
                      <a:pt x="431" y="412"/>
                      <a:pt x="428" y="411"/>
                      <a:pt x="425" y="411"/>
                    </a:cubicBezTo>
                    <a:cubicBezTo>
                      <a:pt x="355" y="390"/>
                      <a:pt x="355" y="390"/>
                      <a:pt x="355" y="390"/>
                    </a:cubicBezTo>
                    <a:cubicBezTo>
                      <a:pt x="320" y="414"/>
                      <a:pt x="278" y="427"/>
                      <a:pt x="236" y="427"/>
                    </a:cubicBezTo>
                    <a:cubicBezTo>
                      <a:pt x="183" y="427"/>
                      <a:pt x="131" y="407"/>
                      <a:pt x="89" y="368"/>
                    </a:cubicBezTo>
                    <a:cubicBezTo>
                      <a:pt x="4" y="287"/>
                      <a:pt x="1" y="152"/>
                      <a:pt x="82" y="67"/>
                    </a:cubicBezTo>
                    <a:cubicBezTo>
                      <a:pt x="124" y="23"/>
                      <a:pt x="180" y="0"/>
                      <a:pt x="236" y="0"/>
                    </a:cubicBezTo>
                    <a:cubicBezTo>
                      <a:pt x="289" y="0"/>
                      <a:pt x="342" y="20"/>
                      <a:pt x="383" y="59"/>
                    </a:cubicBezTo>
                    <a:cubicBezTo>
                      <a:pt x="456" y="129"/>
                      <a:pt x="469" y="238"/>
                      <a:pt x="420" y="321"/>
                    </a:cubicBezTo>
                    <a:cubicBezTo>
                      <a:pt x="445" y="389"/>
                      <a:pt x="445" y="389"/>
                      <a:pt x="445" y="389"/>
                    </a:cubicBezTo>
                    <a:cubicBezTo>
                      <a:pt x="449" y="401"/>
                      <a:pt x="446" y="409"/>
                      <a:pt x="438" y="411"/>
                    </a:cubicBezTo>
                    <a:cubicBezTo>
                      <a:pt x="439" y="412"/>
                      <a:pt x="439" y="412"/>
                      <a:pt x="439" y="412"/>
                    </a:cubicBezTo>
                    <a:cubicBezTo>
                      <a:pt x="447" y="410"/>
                      <a:pt x="450" y="402"/>
                      <a:pt x="446" y="390"/>
                    </a:cubicBezTo>
                    <a:cubicBezTo>
                      <a:pt x="421" y="321"/>
                      <a:pt x="421" y="321"/>
                      <a:pt x="421" y="321"/>
                    </a:cubicBezTo>
                    <a:cubicBezTo>
                      <a:pt x="470" y="238"/>
                      <a:pt x="457" y="128"/>
                      <a:pt x="384" y="59"/>
                    </a:cubicBezTo>
                    <a:cubicBezTo>
                      <a:pt x="342" y="19"/>
                      <a:pt x="289" y="0"/>
                      <a:pt x="236"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46"/>
              <p:cNvSpPr/>
              <p:nvPr/>
            </p:nvSpPr>
            <p:spPr bwMode="auto">
              <a:xfrm>
                <a:off x="5540376" y="3349626"/>
                <a:ext cx="12700" cy="4763"/>
              </a:xfrm>
              <a:custGeom>
                <a:avLst/>
                <a:gdLst>
                  <a:gd name="T0" fmla="*/ 4 w 5"/>
                  <a:gd name="T1" fmla="*/ 0 h 2"/>
                  <a:gd name="T2" fmla="*/ 0 w 5"/>
                  <a:gd name="T3" fmla="*/ 1 h 2"/>
                  <a:gd name="T4" fmla="*/ 1 w 5"/>
                  <a:gd name="T5" fmla="*/ 2 h 2"/>
                  <a:gd name="T6" fmla="*/ 5 w 5"/>
                  <a:gd name="T7" fmla="*/ 1 h 2"/>
                  <a:gd name="T8" fmla="*/ 4 w 5"/>
                  <a:gd name="T9" fmla="*/ 0 h 2"/>
                </a:gdLst>
                <a:ahLst/>
                <a:cxnLst>
                  <a:cxn ang="0">
                    <a:pos x="T0" y="T1"/>
                  </a:cxn>
                  <a:cxn ang="0">
                    <a:pos x="T2" y="T3"/>
                  </a:cxn>
                  <a:cxn ang="0">
                    <a:pos x="T4" y="T5"/>
                  </a:cxn>
                  <a:cxn ang="0">
                    <a:pos x="T6" y="T7"/>
                  </a:cxn>
                  <a:cxn ang="0">
                    <a:pos x="T8" y="T9"/>
                  </a:cxn>
                </a:cxnLst>
                <a:rect l="0" t="0" r="r" b="b"/>
                <a:pathLst>
                  <a:path w="5" h="2">
                    <a:moveTo>
                      <a:pt x="4" y="0"/>
                    </a:moveTo>
                    <a:cubicBezTo>
                      <a:pt x="3" y="1"/>
                      <a:pt x="2" y="1"/>
                      <a:pt x="0" y="1"/>
                    </a:cubicBezTo>
                    <a:cubicBezTo>
                      <a:pt x="1" y="2"/>
                      <a:pt x="1" y="2"/>
                      <a:pt x="1" y="2"/>
                    </a:cubicBezTo>
                    <a:cubicBezTo>
                      <a:pt x="2" y="2"/>
                      <a:pt x="3" y="1"/>
                      <a:pt x="5" y="1"/>
                    </a:cubicBezTo>
                    <a:cubicBezTo>
                      <a:pt x="4" y="0"/>
                      <a:pt x="4" y="0"/>
                      <a:pt x="4" y="0"/>
                    </a:cubicBezTo>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47"/>
              <p:cNvSpPr/>
              <p:nvPr/>
            </p:nvSpPr>
            <p:spPr bwMode="auto">
              <a:xfrm>
                <a:off x="4502151" y="2365376"/>
                <a:ext cx="1122363" cy="1023938"/>
              </a:xfrm>
              <a:custGeom>
                <a:avLst/>
                <a:gdLst>
                  <a:gd name="T0" fmla="*/ 235 w 468"/>
                  <a:gd name="T1" fmla="*/ 0 h 427"/>
                  <a:gd name="T2" fmla="*/ 81 w 468"/>
                  <a:gd name="T3" fmla="*/ 67 h 427"/>
                  <a:gd name="T4" fmla="*/ 88 w 468"/>
                  <a:gd name="T5" fmla="*/ 368 h 427"/>
                  <a:gd name="T6" fmla="*/ 235 w 468"/>
                  <a:gd name="T7" fmla="*/ 427 h 427"/>
                  <a:gd name="T8" fmla="*/ 354 w 468"/>
                  <a:gd name="T9" fmla="*/ 390 h 427"/>
                  <a:gd name="T10" fmla="*/ 424 w 468"/>
                  <a:gd name="T11" fmla="*/ 411 h 427"/>
                  <a:gd name="T12" fmla="*/ 433 w 468"/>
                  <a:gd name="T13" fmla="*/ 412 h 427"/>
                  <a:gd name="T14" fmla="*/ 433 w 468"/>
                  <a:gd name="T15" fmla="*/ 412 h 427"/>
                  <a:gd name="T16" fmla="*/ 433 w 468"/>
                  <a:gd name="T17" fmla="*/ 411 h 427"/>
                  <a:gd name="T18" fmla="*/ 432 w 468"/>
                  <a:gd name="T19" fmla="*/ 411 h 427"/>
                  <a:gd name="T20" fmla="*/ 424 w 468"/>
                  <a:gd name="T21" fmla="*/ 410 h 427"/>
                  <a:gd name="T22" fmla="*/ 354 w 468"/>
                  <a:gd name="T23" fmla="*/ 390 h 427"/>
                  <a:gd name="T24" fmla="*/ 235 w 468"/>
                  <a:gd name="T25" fmla="*/ 426 h 427"/>
                  <a:gd name="T26" fmla="*/ 89 w 468"/>
                  <a:gd name="T27" fmla="*/ 367 h 427"/>
                  <a:gd name="T28" fmla="*/ 81 w 468"/>
                  <a:gd name="T29" fmla="*/ 67 h 427"/>
                  <a:gd name="T30" fmla="*/ 235 w 468"/>
                  <a:gd name="T31" fmla="*/ 1 h 427"/>
                  <a:gd name="T32" fmla="*/ 382 w 468"/>
                  <a:gd name="T33" fmla="*/ 60 h 427"/>
                  <a:gd name="T34" fmla="*/ 419 w 468"/>
                  <a:gd name="T35" fmla="*/ 321 h 427"/>
                  <a:gd name="T36" fmla="*/ 443 w 468"/>
                  <a:gd name="T37" fmla="*/ 389 h 427"/>
                  <a:gd name="T38" fmla="*/ 437 w 468"/>
                  <a:gd name="T39" fmla="*/ 411 h 427"/>
                  <a:gd name="T40" fmla="*/ 437 w 468"/>
                  <a:gd name="T41" fmla="*/ 411 h 427"/>
                  <a:gd name="T42" fmla="*/ 444 w 468"/>
                  <a:gd name="T43" fmla="*/ 389 h 427"/>
                  <a:gd name="T44" fmla="*/ 419 w 468"/>
                  <a:gd name="T45" fmla="*/ 321 h 427"/>
                  <a:gd name="T46" fmla="*/ 382 w 468"/>
                  <a:gd name="T47" fmla="*/ 59 h 427"/>
                  <a:gd name="T48" fmla="*/ 235 w 468"/>
                  <a:gd name="T4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8" h="427">
                    <a:moveTo>
                      <a:pt x="235" y="0"/>
                    </a:moveTo>
                    <a:cubicBezTo>
                      <a:pt x="179" y="0"/>
                      <a:pt x="123" y="23"/>
                      <a:pt x="81" y="67"/>
                    </a:cubicBezTo>
                    <a:cubicBezTo>
                      <a:pt x="0" y="152"/>
                      <a:pt x="3" y="287"/>
                      <a:pt x="88" y="368"/>
                    </a:cubicBezTo>
                    <a:cubicBezTo>
                      <a:pt x="130" y="407"/>
                      <a:pt x="182" y="427"/>
                      <a:pt x="235" y="427"/>
                    </a:cubicBezTo>
                    <a:cubicBezTo>
                      <a:pt x="277" y="427"/>
                      <a:pt x="319" y="414"/>
                      <a:pt x="354" y="390"/>
                    </a:cubicBezTo>
                    <a:cubicBezTo>
                      <a:pt x="424" y="411"/>
                      <a:pt x="424" y="411"/>
                      <a:pt x="424" y="411"/>
                    </a:cubicBezTo>
                    <a:cubicBezTo>
                      <a:pt x="427" y="411"/>
                      <a:pt x="430" y="412"/>
                      <a:pt x="433" y="412"/>
                    </a:cubicBezTo>
                    <a:cubicBezTo>
                      <a:pt x="433" y="412"/>
                      <a:pt x="433" y="412"/>
                      <a:pt x="433" y="412"/>
                    </a:cubicBezTo>
                    <a:cubicBezTo>
                      <a:pt x="433" y="411"/>
                      <a:pt x="433" y="411"/>
                      <a:pt x="433" y="411"/>
                    </a:cubicBezTo>
                    <a:cubicBezTo>
                      <a:pt x="433" y="411"/>
                      <a:pt x="432" y="411"/>
                      <a:pt x="432" y="411"/>
                    </a:cubicBezTo>
                    <a:cubicBezTo>
                      <a:pt x="429" y="411"/>
                      <a:pt x="427" y="411"/>
                      <a:pt x="424" y="410"/>
                    </a:cubicBezTo>
                    <a:cubicBezTo>
                      <a:pt x="354" y="390"/>
                      <a:pt x="354" y="390"/>
                      <a:pt x="354" y="390"/>
                    </a:cubicBezTo>
                    <a:cubicBezTo>
                      <a:pt x="318" y="414"/>
                      <a:pt x="277" y="426"/>
                      <a:pt x="235" y="426"/>
                    </a:cubicBezTo>
                    <a:cubicBezTo>
                      <a:pt x="183" y="426"/>
                      <a:pt x="130" y="407"/>
                      <a:pt x="89" y="367"/>
                    </a:cubicBezTo>
                    <a:cubicBezTo>
                      <a:pt x="4" y="287"/>
                      <a:pt x="0" y="152"/>
                      <a:pt x="81" y="67"/>
                    </a:cubicBezTo>
                    <a:cubicBezTo>
                      <a:pt x="123" y="23"/>
                      <a:pt x="179" y="1"/>
                      <a:pt x="235" y="1"/>
                    </a:cubicBezTo>
                    <a:cubicBezTo>
                      <a:pt x="288" y="1"/>
                      <a:pt x="340" y="20"/>
                      <a:pt x="382" y="60"/>
                    </a:cubicBezTo>
                    <a:cubicBezTo>
                      <a:pt x="454" y="129"/>
                      <a:pt x="467" y="237"/>
                      <a:pt x="419" y="321"/>
                    </a:cubicBezTo>
                    <a:cubicBezTo>
                      <a:pt x="443" y="389"/>
                      <a:pt x="443" y="389"/>
                      <a:pt x="443" y="389"/>
                    </a:cubicBezTo>
                    <a:cubicBezTo>
                      <a:pt x="448" y="400"/>
                      <a:pt x="445" y="408"/>
                      <a:pt x="437" y="411"/>
                    </a:cubicBezTo>
                    <a:cubicBezTo>
                      <a:pt x="437" y="411"/>
                      <a:pt x="437" y="411"/>
                      <a:pt x="437" y="411"/>
                    </a:cubicBezTo>
                    <a:cubicBezTo>
                      <a:pt x="445" y="409"/>
                      <a:pt x="448" y="401"/>
                      <a:pt x="444" y="389"/>
                    </a:cubicBezTo>
                    <a:cubicBezTo>
                      <a:pt x="419" y="321"/>
                      <a:pt x="419" y="321"/>
                      <a:pt x="419" y="321"/>
                    </a:cubicBezTo>
                    <a:cubicBezTo>
                      <a:pt x="468" y="238"/>
                      <a:pt x="455" y="129"/>
                      <a:pt x="382" y="59"/>
                    </a:cubicBezTo>
                    <a:cubicBezTo>
                      <a:pt x="341" y="20"/>
                      <a:pt x="288" y="0"/>
                      <a:pt x="235"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48"/>
              <p:cNvSpPr/>
              <p:nvPr/>
            </p:nvSpPr>
            <p:spPr bwMode="auto">
              <a:xfrm>
                <a:off x="5540376" y="3349626"/>
                <a:ext cx="9525" cy="3175"/>
              </a:xfrm>
              <a:custGeom>
                <a:avLst/>
                <a:gdLst>
                  <a:gd name="T0" fmla="*/ 4 w 4"/>
                  <a:gd name="T1" fmla="*/ 0 h 1"/>
                  <a:gd name="T2" fmla="*/ 0 w 4"/>
                  <a:gd name="T3" fmla="*/ 0 h 1"/>
                  <a:gd name="T4" fmla="*/ 0 w 4"/>
                  <a:gd name="T5" fmla="*/ 1 h 1"/>
                  <a:gd name="T6" fmla="*/ 4 w 4"/>
                  <a:gd name="T7" fmla="*/ 0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3" y="0"/>
                      <a:pt x="1" y="0"/>
                      <a:pt x="0" y="0"/>
                    </a:cubicBezTo>
                    <a:cubicBezTo>
                      <a:pt x="0" y="1"/>
                      <a:pt x="0" y="1"/>
                      <a:pt x="0" y="1"/>
                    </a:cubicBezTo>
                    <a:cubicBezTo>
                      <a:pt x="2" y="1"/>
                      <a:pt x="3" y="1"/>
                      <a:pt x="4" y="0"/>
                    </a:cubicBezTo>
                    <a:cubicBezTo>
                      <a:pt x="4" y="0"/>
                      <a:pt x="4" y="0"/>
                      <a:pt x="4" y="0"/>
                    </a:cubicBezTo>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49"/>
              <p:cNvSpPr/>
              <p:nvPr/>
            </p:nvSpPr>
            <p:spPr bwMode="auto">
              <a:xfrm>
                <a:off x="4502151" y="2368551"/>
                <a:ext cx="1119188" cy="1017588"/>
              </a:xfrm>
              <a:custGeom>
                <a:avLst/>
                <a:gdLst>
                  <a:gd name="T0" fmla="*/ 235 w 467"/>
                  <a:gd name="T1" fmla="*/ 0 h 425"/>
                  <a:gd name="T2" fmla="*/ 81 w 467"/>
                  <a:gd name="T3" fmla="*/ 66 h 425"/>
                  <a:gd name="T4" fmla="*/ 89 w 467"/>
                  <a:gd name="T5" fmla="*/ 366 h 425"/>
                  <a:gd name="T6" fmla="*/ 235 w 467"/>
                  <a:gd name="T7" fmla="*/ 425 h 425"/>
                  <a:gd name="T8" fmla="*/ 354 w 467"/>
                  <a:gd name="T9" fmla="*/ 389 h 425"/>
                  <a:gd name="T10" fmla="*/ 424 w 467"/>
                  <a:gd name="T11" fmla="*/ 409 h 425"/>
                  <a:gd name="T12" fmla="*/ 432 w 467"/>
                  <a:gd name="T13" fmla="*/ 410 h 425"/>
                  <a:gd name="T14" fmla="*/ 433 w 467"/>
                  <a:gd name="T15" fmla="*/ 410 h 425"/>
                  <a:gd name="T16" fmla="*/ 433 w 467"/>
                  <a:gd name="T17" fmla="*/ 409 h 425"/>
                  <a:gd name="T18" fmla="*/ 431 w 467"/>
                  <a:gd name="T19" fmla="*/ 410 h 425"/>
                  <a:gd name="T20" fmla="*/ 423 w 467"/>
                  <a:gd name="T21" fmla="*/ 408 h 425"/>
                  <a:gd name="T22" fmla="*/ 354 w 467"/>
                  <a:gd name="T23" fmla="*/ 388 h 425"/>
                  <a:gd name="T24" fmla="*/ 235 w 467"/>
                  <a:gd name="T25" fmla="*/ 424 h 425"/>
                  <a:gd name="T26" fmla="*/ 89 w 467"/>
                  <a:gd name="T27" fmla="*/ 366 h 425"/>
                  <a:gd name="T28" fmla="*/ 82 w 467"/>
                  <a:gd name="T29" fmla="*/ 67 h 425"/>
                  <a:gd name="T30" fmla="*/ 235 w 467"/>
                  <a:gd name="T31" fmla="*/ 1 h 425"/>
                  <a:gd name="T32" fmla="*/ 381 w 467"/>
                  <a:gd name="T33" fmla="*/ 59 h 425"/>
                  <a:gd name="T34" fmla="*/ 418 w 467"/>
                  <a:gd name="T35" fmla="*/ 319 h 425"/>
                  <a:gd name="T36" fmla="*/ 443 w 467"/>
                  <a:gd name="T37" fmla="*/ 387 h 425"/>
                  <a:gd name="T38" fmla="*/ 437 w 467"/>
                  <a:gd name="T39" fmla="*/ 409 h 425"/>
                  <a:gd name="T40" fmla="*/ 437 w 467"/>
                  <a:gd name="T41" fmla="*/ 410 h 425"/>
                  <a:gd name="T42" fmla="*/ 443 w 467"/>
                  <a:gd name="T43" fmla="*/ 388 h 425"/>
                  <a:gd name="T44" fmla="*/ 419 w 467"/>
                  <a:gd name="T45" fmla="*/ 320 h 425"/>
                  <a:gd name="T46" fmla="*/ 382 w 467"/>
                  <a:gd name="T47" fmla="*/ 59 h 425"/>
                  <a:gd name="T48" fmla="*/ 235 w 467"/>
                  <a:gd name="T4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7" h="425">
                    <a:moveTo>
                      <a:pt x="235" y="0"/>
                    </a:moveTo>
                    <a:cubicBezTo>
                      <a:pt x="179" y="0"/>
                      <a:pt x="123" y="22"/>
                      <a:pt x="81" y="66"/>
                    </a:cubicBezTo>
                    <a:cubicBezTo>
                      <a:pt x="0" y="151"/>
                      <a:pt x="4" y="286"/>
                      <a:pt x="89" y="366"/>
                    </a:cubicBezTo>
                    <a:cubicBezTo>
                      <a:pt x="130" y="406"/>
                      <a:pt x="183" y="425"/>
                      <a:pt x="235" y="425"/>
                    </a:cubicBezTo>
                    <a:cubicBezTo>
                      <a:pt x="277" y="425"/>
                      <a:pt x="318" y="413"/>
                      <a:pt x="354" y="389"/>
                    </a:cubicBezTo>
                    <a:cubicBezTo>
                      <a:pt x="424" y="409"/>
                      <a:pt x="424" y="409"/>
                      <a:pt x="424" y="409"/>
                    </a:cubicBezTo>
                    <a:cubicBezTo>
                      <a:pt x="427" y="410"/>
                      <a:pt x="429" y="410"/>
                      <a:pt x="432" y="410"/>
                    </a:cubicBezTo>
                    <a:cubicBezTo>
                      <a:pt x="432" y="410"/>
                      <a:pt x="433" y="410"/>
                      <a:pt x="433" y="410"/>
                    </a:cubicBezTo>
                    <a:cubicBezTo>
                      <a:pt x="433" y="409"/>
                      <a:pt x="433" y="409"/>
                      <a:pt x="433" y="409"/>
                    </a:cubicBezTo>
                    <a:cubicBezTo>
                      <a:pt x="432" y="410"/>
                      <a:pt x="432" y="410"/>
                      <a:pt x="431" y="410"/>
                    </a:cubicBezTo>
                    <a:cubicBezTo>
                      <a:pt x="429" y="410"/>
                      <a:pt x="426" y="409"/>
                      <a:pt x="423" y="408"/>
                    </a:cubicBezTo>
                    <a:cubicBezTo>
                      <a:pt x="354" y="388"/>
                      <a:pt x="354" y="388"/>
                      <a:pt x="354" y="388"/>
                    </a:cubicBezTo>
                    <a:cubicBezTo>
                      <a:pt x="318" y="412"/>
                      <a:pt x="277" y="424"/>
                      <a:pt x="235" y="424"/>
                    </a:cubicBezTo>
                    <a:cubicBezTo>
                      <a:pt x="183" y="424"/>
                      <a:pt x="130" y="405"/>
                      <a:pt x="89" y="366"/>
                    </a:cubicBezTo>
                    <a:cubicBezTo>
                      <a:pt x="5" y="285"/>
                      <a:pt x="1" y="151"/>
                      <a:pt x="82" y="67"/>
                    </a:cubicBezTo>
                    <a:cubicBezTo>
                      <a:pt x="123" y="23"/>
                      <a:pt x="179" y="1"/>
                      <a:pt x="235" y="1"/>
                    </a:cubicBezTo>
                    <a:cubicBezTo>
                      <a:pt x="288" y="1"/>
                      <a:pt x="340" y="20"/>
                      <a:pt x="381" y="59"/>
                    </a:cubicBezTo>
                    <a:cubicBezTo>
                      <a:pt x="454" y="128"/>
                      <a:pt x="467" y="236"/>
                      <a:pt x="418" y="319"/>
                    </a:cubicBezTo>
                    <a:cubicBezTo>
                      <a:pt x="443" y="387"/>
                      <a:pt x="443" y="387"/>
                      <a:pt x="443" y="387"/>
                    </a:cubicBezTo>
                    <a:cubicBezTo>
                      <a:pt x="447" y="398"/>
                      <a:pt x="444" y="406"/>
                      <a:pt x="437" y="409"/>
                    </a:cubicBezTo>
                    <a:cubicBezTo>
                      <a:pt x="437" y="410"/>
                      <a:pt x="437" y="410"/>
                      <a:pt x="437" y="410"/>
                    </a:cubicBezTo>
                    <a:cubicBezTo>
                      <a:pt x="445" y="407"/>
                      <a:pt x="448" y="399"/>
                      <a:pt x="443" y="388"/>
                    </a:cubicBezTo>
                    <a:cubicBezTo>
                      <a:pt x="419" y="320"/>
                      <a:pt x="419" y="320"/>
                      <a:pt x="419" y="320"/>
                    </a:cubicBezTo>
                    <a:cubicBezTo>
                      <a:pt x="467" y="236"/>
                      <a:pt x="454" y="128"/>
                      <a:pt x="382" y="59"/>
                    </a:cubicBezTo>
                    <a:cubicBezTo>
                      <a:pt x="340" y="19"/>
                      <a:pt x="288" y="0"/>
                      <a:pt x="235"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50"/>
              <p:cNvSpPr/>
              <p:nvPr/>
            </p:nvSpPr>
            <p:spPr bwMode="auto">
              <a:xfrm>
                <a:off x="5540376" y="3348038"/>
                <a:ext cx="9525" cy="1588"/>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3" y="0"/>
                      <a:pt x="1" y="0"/>
                      <a:pt x="0" y="0"/>
                    </a:cubicBezTo>
                    <a:cubicBezTo>
                      <a:pt x="0" y="1"/>
                      <a:pt x="0" y="1"/>
                      <a:pt x="0" y="1"/>
                    </a:cubicBezTo>
                    <a:cubicBezTo>
                      <a:pt x="1" y="1"/>
                      <a:pt x="3" y="1"/>
                      <a:pt x="4" y="1"/>
                    </a:cubicBezTo>
                    <a:cubicBezTo>
                      <a:pt x="4" y="0"/>
                      <a:pt x="4" y="0"/>
                      <a:pt x="4" y="0"/>
                    </a:cubicBezTo>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51"/>
              <p:cNvSpPr/>
              <p:nvPr/>
            </p:nvSpPr>
            <p:spPr bwMode="auto">
              <a:xfrm>
                <a:off x="4505326" y="2370138"/>
                <a:ext cx="1116013" cy="1014413"/>
              </a:xfrm>
              <a:custGeom>
                <a:avLst/>
                <a:gdLst>
                  <a:gd name="T0" fmla="*/ 234 w 466"/>
                  <a:gd name="T1" fmla="*/ 0 h 423"/>
                  <a:gd name="T2" fmla="*/ 81 w 466"/>
                  <a:gd name="T3" fmla="*/ 66 h 423"/>
                  <a:gd name="T4" fmla="*/ 88 w 466"/>
                  <a:gd name="T5" fmla="*/ 365 h 423"/>
                  <a:gd name="T6" fmla="*/ 234 w 466"/>
                  <a:gd name="T7" fmla="*/ 423 h 423"/>
                  <a:gd name="T8" fmla="*/ 353 w 466"/>
                  <a:gd name="T9" fmla="*/ 387 h 423"/>
                  <a:gd name="T10" fmla="*/ 422 w 466"/>
                  <a:gd name="T11" fmla="*/ 407 h 423"/>
                  <a:gd name="T12" fmla="*/ 430 w 466"/>
                  <a:gd name="T13" fmla="*/ 409 h 423"/>
                  <a:gd name="T14" fmla="*/ 432 w 466"/>
                  <a:gd name="T15" fmla="*/ 408 h 423"/>
                  <a:gd name="T16" fmla="*/ 432 w 466"/>
                  <a:gd name="T17" fmla="*/ 408 h 423"/>
                  <a:gd name="T18" fmla="*/ 430 w 466"/>
                  <a:gd name="T19" fmla="*/ 408 h 423"/>
                  <a:gd name="T20" fmla="*/ 421 w 466"/>
                  <a:gd name="T21" fmla="*/ 407 h 423"/>
                  <a:gd name="T22" fmla="*/ 352 w 466"/>
                  <a:gd name="T23" fmla="*/ 386 h 423"/>
                  <a:gd name="T24" fmla="*/ 234 w 466"/>
                  <a:gd name="T25" fmla="*/ 422 h 423"/>
                  <a:gd name="T26" fmla="*/ 89 w 466"/>
                  <a:gd name="T27" fmla="*/ 364 h 423"/>
                  <a:gd name="T28" fmla="*/ 81 w 466"/>
                  <a:gd name="T29" fmla="*/ 66 h 423"/>
                  <a:gd name="T30" fmla="*/ 234 w 466"/>
                  <a:gd name="T31" fmla="*/ 1 h 423"/>
                  <a:gd name="T32" fmla="*/ 380 w 466"/>
                  <a:gd name="T33" fmla="*/ 59 h 423"/>
                  <a:gd name="T34" fmla="*/ 416 w 466"/>
                  <a:gd name="T35" fmla="*/ 318 h 423"/>
                  <a:gd name="T36" fmla="*/ 441 w 466"/>
                  <a:gd name="T37" fmla="*/ 385 h 423"/>
                  <a:gd name="T38" fmla="*/ 435 w 466"/>
                  <a:gd name="T39" fmla="*/ 407 h 423"/>
                  <a:gd name="T40" fmla="*/ 436 w 466"/>
                  <a:gd name="T41" fmla="*/ 408 h 423"/>
                  <a:gd name="T42" fmla="*/ 442 w 466"/>
                  <a:gd name="T43" fmla="*/ 386 h 423"/>
                  <a:gd name="T44" fmla="*/ 417 w 466"/>
                  <a:gd name="T45" fmla="*/ 318 h 423"/>
                  <a:gd name="T46" fmla="*/ 380 w 466"/>
                  <a:gd name="T47" fmla="*/ 58 h 423"/>
                  <a:gd name="T48" fmla="*/ 234 w 466"/>
                  <a:gd name="T4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6" h="423">
                    <a:moveTo>
                      <a:pt x="234" y="0"/>
                    </a:moveTo>
                    <a:cubicBezTo>
                      <a:pt x="178" y="0"/>
                      <a:pt x="122" y="22"/>
                      <a:pt x="81" y="66"/>
                    </a:cubicBezTo>
                    <a:cubicBezTo>
                      <a:pt x="0" y="150"/>
                      <a:pt x="4" y="284"/>
                      <a:pt x="88" y="365"/>
                    </a:cubicBezTo>
                    <a:cubicBezTo>
                      <a:pt x="129" y="404"/>
                      <a:pt x="182" y="423"/>
                      <a:pt x="234" y="423"/>
                    </a:cubicBezTo>
                    <a:cubicBezTo>
                      <a:pt x="276" y="423"/>
                      <a:pt x="317" y="411"/>
                      <a:pt x="353" y="387"/>
                    </a:cubicBezTo>
                    <a:cubicBezTo>
                      <a:pt x="422" y="407"/>
                      <a:pt x="422" y="407"/>
                      <a:pt x="422" y="407"/>
                    </a:cubicBezTo>
                    <a:cubicBezTo>
                      <a:pt x="425" y="408"/>
                      <a:pt x="428" y="409"/>
                      <a:pt x="430" y="409"/>
                    </a:cubicBezTo>
                    <a:cubicBezTo>
                      <a:pt x="431" y="409"/>
                      <a:pt x="431" y="409"/>
                      <a:pt x="432" y="408"/>
                    </a:cubicBezTo>
                    <a:cubicBezTo>
                      <a:pt x="432" y="408"/>
                      <a:pt x="432" y="408"/>
                      <a:pt x="432" y="408"/>
                    </a:cubicBezTo>
                    <a:cubicBezTo>
                      <a:pt x="431" y="408"/>
                      <a:pt x="430" y="408"/>
                      <a:pt x="430" y="408"/>
                    </a:cubicBezTo>
                    <a:cubicBezTo>
                      <a:pt x="427" y="408"/>
                      <a:pt x="424" y="407"/>
                      <a:pt x="421" y="407"/>
                    </a:cubicBezTo>
                    <a:cubicBezTo>
                      <a:pt x="352" y="386"/>
                      <a:pt x="352" y="386"/>
                      <a:pt x="352" y="386"/>
                    </a:cubicBezTo>
                    <a:cubicBezTo>
                      <a:pt x="317" y="410"/>
                      <a:pt x="275" y="422"/>
                      <a:pt x="234" y="422"/>
                    </a:cubicBezTo>
                    <a:cubicBezTo>
                      <a:pt x="182" y="422"/>
                      <a:pt x="130" y="403"/>
                      <a:pt x="89" y="364"/>
                    </a:cubicBezTo>
                    <a:cubicBezTo>
                      <a:pt x="4" y="284"/>
                      <a:pt x="1" y="151"/>
                      <a:pt x="81" y="66"/>
                    </a:cubicBezTo>
                    <a:cubicBezTo>
                      <a:pt x="123" y="22"/>
                      <a:pt x="178" y="1"/>
                      <a:pt x="234" y="1"/>
                    </a:cubicBezTo>
                    <a:cubicBezTo>
                      <a:pt x="286" y="1"/>
                      <a:pt x="339" y="20"/>
                      <a:pt x="380" y="59"/>
                    </a:cubicBezTo>
                    <a:cubicBezTo>
                      <a:pt x="452" y="127"/>
                      <a:pt x="465" y="235"/>
                      <a:pt x="416" y="318"/>
                    </a:cubicBezTo>
                    <a:cubicBezTo>
                      <a:pt x="441" y="385"/>
                      <a:pt x="441" y="385"/>
                      <a:pt x="441" y="385"/>
                    </a:cubicBezTo>
                    <a:cubicBezTo>
                      <a:pt x="445" y="396"/>
                      <a:pt x="443" y="404"/>
                      <a:pt x="435" y="407"/>
                    </a:cubicBezTo>
                    <a:cubicBezTo>
                      <a:pt x="436" y="408"/>
                      <a:pt x="436" y="408"/>
                      <a:pt x="436" y="408"/>
                    </a:cubicBezTo>
                    <a:cubicBezTo>
                      <a:pt x="443" y="405"/>
                      <a:pt x="446" y="397"/>
                      <a:pt x="442" y="386"/>
                    </a:cubicBezTo>
                    <a:cubicBezTo>
                      <a:pt x="417" y="318"/>
                      <a:pt x="417" y="318"/>
                      <a:pt x="417" y="318"/>
                    </a:cubicBezTo>
                    <a:cubicBezTo>
                      <a:pt x="466" y="235"/>
                      <a:pt x="453" y="127"/>
                      <a:pt x="380" y="58"/>
                    </a:cubicBezTo>
                    <a:cubicBezTo>
                      <a:pt x="339" y="19"/>
                      <a:pt x="287" y="0"/>
                      <a:pt x="234"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52"/>
              <p:cNvSpPr/>
              <p:nvPr/>
            </p:nvSpPr>
            <p:spPr bwMode="auto">
              <a:xfrm>
                <a:off x="5540376" y="3344863"/>
                <a:ext cx="9525" cy="3175"/>
              </a:xfrm>
              <a:custGeom>
                <a:avLst/>
                <a:gdLst>
                  <a:gd name="T0" fmla="*/ 3 w 4"/>
                  <a:gd name="T1" fmla="*/ 0 h 1"/>
                  <a:gd name="T2" fmla="*/ 0 w 4"/>
                  <a:gd name="T3" fmla="*/ 1 h 1"/>
                  <a:gd name="T4" fmla="*/ 0 w 4"/>
                  <a:gd name="T5" fmla="*/ 1 h 1"/>
                  <a:gd name="T6" fmla="*/ 4 w 4"/>
                  <a:gd name="T7" fmla="*/ 1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2" y="0"/>
                      <a:pt x="1" y="1"/>
                      <a:pt x="0" y="1"/>
                    </a:cubicBezTo>
                    <a:cubicBezTo>
                      <a:pt x="0" y="1"/>
                      <a:pt x="0" y="1"/>
                      <a:pt x="0" y="1"/>
                    </a:cubicBezTo>
                    <a:cubicBezTo>
                      <a:pt x="1" y="1"/>
                      <a:pt x="3" y="1"/>
                      <a:pt x="4" y="1"/>
                    </a:cubicBezTo>
                    <a:cubicBezTo>
                      <a:pt x="3" y="0"/>
                      <a:pt x="3" y="0"/>
                      <a:pt x="3" y="0"/>
                    </a:cubicBezTo>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53"/>
              <p:cNvSpPr/>
              <p:nvPr/>
            </p:nvSpPr>
            <p:spPr bwMode="auto">
              <a:xfrm>
                <a:off x="4506913" y="2373313"/>
                <a:ext cx="1112838" cy="1008063"/>
              </a:xfrm>
              <a:custGeom>
                <a:avLst/>
                <a:gdLst>
                  <a:gd name="T0" fmla="*/ 233 w 464"/>
                  <a:gd name="T1" fmla="*/ 0 h 421"/>
                  <a:gd name="T2" fmla="*/ 80 w 464"/>
                  <a:gd name="T3" fmla="*/ 65 h 421"/>
                  <a:gd name="T4" fmla="*/ 88 w 464"/>
                  <a:gd name="T5" fmla="*/ 363 h 421"/>
                  <a:gd name="T6" fmla="*/ 233 w 464"/>
                  <a:gd name="T7" fmla="*/ 421 h 421"/>
                  <a:gd name="T8" fmla="*/ 351 w 464"/>
                  <a:gd name="T9" fmla="*/ 385 h 421"/>
                  <a:gd name="T10" fmla="*/ 420 w 464"/>
                  <a:gd name="T11" fmla="*/ 406 h 421"/>
                  <a:gd name="T12" fmla="*/ 429 w 464"/>
                  <a:gd name="T13" fmla="*/ 407 h 421"/>
                  <a:gd name="T14" fmla="*/ 431 w 464"/>
                  <a:gd name="T15" fmla="*/ 407 h 421"/>
                  <a:gd name="T16" fmla="*/ 430 w 464"/>
                  <a:gd name="T17" fmla="*/ 406 h 421"/>
                  <a:gd name="T18" fmla="*/ 428 w 464"/>
                  <a:gd name="T19" fmla="*/ 406 h 421"/>
                  <a:gd name="T20" fmla="*/ 420 w 464"/>
                  <a:gd name="T21" fmla="*/ 405 h 421"/>
                  <a:gd name="T22" fmla="*/ 351 w 464"/>
                  <a:gd name="T23" fmla="*/ 385 h 421"/>
                  <a:gd name="T24" fmla="*/ 233 w 464"/>
                  <a:gd name="T25" fmla="*/ 421 h 421"/>
                  <a:gd name="T26" fmla="*/ 88 w 464"/>
                  <a:gd name="T27" fmla="*/ 363 h 421"/>
                  <a:gd name="T28" fmla="*/ 81 w 464"/>
                  <a:gd name="T29" fmla="*/ 66 h 421"/>
                  <a:gd name="T30" fmla="*/ 233 w 464"/>
                  <a:gd name="T31" fmla="*/ 0 h 421"/>
                  <a:gd name="T32" fmla="*/ 378 w 464"/>
                  <a:gd name="T33" fmla="*/ 58 h 421"/>
                  <a:gd name="T34" fmla="*/ 415 w 464"/>
                  <a:gd name="T35" fmla="*/ 317 h 421"/>
                  <a:gd name="T36" fmla="*/ 439 w 464"/>
                  <a:gd name="T37" fmla="*/ 384 h 421"/>
                  <a:gd name="T38" fmla="*/ 434 w 464"/>
                  <a:gd name="T39" fmla="*/ 405 h 421"/>
                  <a:gd name="T40" fmla="*/ 434 w 464"/>
                  <a:gd name="T41" fmla="*/ 406 h 421"/>
                  <a:gd name="T42" fmla="*/ 440 w 464"/>
                  <a:gd name="T43" fmla="*/ 384 h 421"/>
                  <a:gd name="T44" fmla="*/ 415 w 464"/>
                  <a:gd name="T45" fmla="*/ 317 h 421"/>
                  <a:gd name="T46" fmla="*/ 379 w 464"/>
                  <a:gd name="T47" fmla="*/ 58 h 421"/>
                  <a:gd name="T48" fmla="*/ 233 w 464"/>
                  <a:gd name="T49"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4" h="421">
                    <a:moveTo>
                      <a:pt x="233" y="0"/>
                    </a:moveTo>
                    <a:cubicBezTo>
                      <a:pt x="177" y="0"/>
                      <a:pt x="122" y="21"/>
                      <a:pt x="80" y="65"/>
                    </a:cubicBezTo>
                    <a:cubicBezTo>
                      <a:pt x="0" y="150"/>
                      <a:pt x="3" y="283"/>
                      <a:pt x="88" y="363"/>
                    </a:cubicBezTo>
                    <a:cubicBezTo>
                      <a:pt x="129" y="402"/>
                      <a:pt x="181" y="421"/>
                      <a:pt x="233" y="421"/>
                    </a:cubicBezTo>
                    <a:cubicBezTo>
                      <a:pt x="274" y="421"/>
                      <a:pt x="316" y="409"/>
                      <a:pt x="351" y="385"/>
                    </a:cubicBezTo>
                    <a:cubicBezTo>
                      <a:pt x="420" y="406"/>
                      <a:pt x="420" y="406"/>
                      <a:pt x="420" y="406"/>
                    </a:cubicBezTo>
                    <a:cubicBezTo>
                      <a:pt x="423" y="406"/>
                      <a:pt x="426" y="407"/>
                      <a:pt x="429" y="407"/>
                    </a:cubicBezTo>
                    <a:cubicBezTo>
                      <a:pt x="429" y="407"/>
                      <a:pt x="430" y="407"/>
                      <a:pt x="431" y="407"/>
                    </a:cubicBezTo>
                    <a:cubicBezTo>
                      <a:pt x="430" y="406"/>
                      <a:pt x="430" y="406"/>
                      <a:pt x="430" y="406"/>
                    </a:cubicBezTo>
                    <a:cubicBezTo>
                      <a:pt x="430" y="406"/>
                      <a:pt x="429" y="406"/>
                      <a:pt x="428" y="406"/>
                    </a:cubicBezTo>
                    <a:cubicBezTo>
                      <a:pt x="425" y="406"/>
                      <a:pt x="423" y="406"/>
                      <a:pt x="420" y="405"/>
                    </a:cubicBezTo>
                    <a:cubicBezTo>
                      <a:pt x="351" y="385"/>
                      <a:pt x="351" y="385"/>
                      <a:pt x="351" y="385"/>
                    </a:cubicBezTo>
                    <a:cubicBezTo>
                      <a:pt x="315" y="409"/>
                      <a:pt x="274" y="421"/>
                      <a:pt x="233" y="421"/>
                    </a:cubicBezTo>
                    <a:cubicBezTo>
                      <a:pt x="181" y="421"/>
                      <a:pt x="129" y="402"/>
                      <a:pt x="88" y="363"/>
                    </a:cubicBezTo>
                    <a:cubicBezTo>
                      <a:pt x="4" y="283"/>
                      <a:pt x="1" y="150"/>
                      <a:pt x="81" y="66"/>
                    </a:cubicBezTo>
                    <a:cubicBezTo>
                      <a:pt x="122" y="22"/>
                      <a:pt x="178" y="0"/>
                      <a:pt x="233" y="0"/>
                    </a:cubicBezTo>
                    <a:cubicBezTo>
                      <a:pt x="285" y="0"/>
                      <a:pt x="337" y="19"/>
                      <a:pt x="378" y="58"/>
                    </a:cubicBezTo>
                    <a:cubicBezTo>
                      <a:pt x="450" y="127"/>
                      <a:pt x="463" y="234"/>
                      <a:pt x="415" y="317"/>
                    </a:cubicBezTo>
                    <a:cubicBezTo>
                      <a:pt x="439" y="384"/>
                      <a:pt x="439" y="384"/>
                      <a:pt x="439" y="384"/>
                    </a:cubicBezTo>
                    <a:cubicBezTo>
                      <a:pt x="443" y="395"/>
                      <a:pt x="441" y="402"/>
                      <a:pt x="434" y="405"/>
                    </a:cubicBezTo>
                    <a:cubicBezTo>
                      <a:pt x="434" y="406"/>
                      <a:pt x="434" y="406"/>
                      <a:pt x="434" y="406"/>
                    </a:cubicBezTo>
                    <a:cubicBezTo>
                      <a:pt x="442" y="403"/>
                      <a:pt x="444" y="395"/>
                      <a:pt x="440" y="384"/>
                    </a:cubicBezTo>
                    <a:cubicBezTo>
                      <a:pt x="415" y="317"/>
                      <a:pt x="415" y="317"/>
                      <a:pt x="415" y="317"/>
                    </a:cubicBezTo>
                    <a:cubicBezTo>
                      <a:pt x="464" y="234"/>
                      <a:pt x="451" y="126"/>
                      <a:pt x="379" y="58"/>
                    </a:cubicBezTo>
                    <a:cubicBezTo>
                      <a:pt x="338" y="19"/>
                      <a:pt x="285" y="0"/>
                      <a:pt x="233"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54"/>
              <p:cNvSpPr/>
              <p:nvPr/>
            </p:nvSpPr>
            <p:spPr bwMode="auto">
              <a:xfrm>
                <a:off x="5538788" y="3343276"/>
                <a:ext cx="9525" cy="4763"/>
              </a:xfrm>
              <a:custGeom>
                <a:avLst/>
                <a:gdLst>
                  <a:gd name="T0" fmla="*/ 4 w 4"/>
                  <a:gd name="T1" fmla="*/ 0 h 2"/>
                  <a:gd name="T2" fmla="*/ 0 w 4"/>
                  <a:gd name="T3" fmla="*/ 1 h 2"/>
                  <a:gd name="T4" fmla="*/ 1 w 4"/>
                  <a:gd name="T5" fmla="*/ 2 h 2"/>
                  <a:gd name="T6" fmla="*/ 4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3" y="1"/>
                      <a:pt x="2" y="1"/>
                      <a:pt x="0" y="1"/>
                    </a:cubicBezTo>
                    <a:cubicBezTo>
                      <a:pt x="1" y="2"/>
                      <a:pt x="1" y="2"/>
                      <a:pt x="1" y="2"/>
                    </a:cubicBezTo>
                    <a:cubicBezTo>
                      <a:pt x="2" y="2"/>
                      <a:pt x="3" y="1"/>
                      <a:pt x="4" y="1"/>
                    </a:cubicBezTo>
                    <a:cubicBezTo>
                      <a:pt x="4" y="0"/>
                      <a:pt x="4" y="0"/>
                      <a:pt x="4" y="0"/>
                    </a:cubicBezTo>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55"/>
              <p:cNvSpPr/>
              <p:nvPr/>
            </p:nvSpPr>
            <p:spPr bwMode="auto">
              <a:xfrm>
                <a:off x="4510088" y="2373313"/>
                <a:ext cx="1106488" cy="1008063"/>
              </a:xfrm>
              <a:custGeom>
                <a:avLst/>
                <a:gdLst>
                  <a:gd name="T0" fmla="*/ 232 w 462"/>
                  <a:gd name="T1" fmla="*/ 0 h 421"/>
                  <a:gd name="T2" fmla="*/ 80 w 462"/>
                  <a:gd name="T3" fmla="*/ 66 h 421"/>
                  <a:gd name="T4" fmla="*/ 87 w 462"/>
                  <a:gd name="T5" fmla="*/ 363 h 421"/>
                  <a:gd name="T6" fmla="*/ 232 w 462"/>
                  <a:gd name="T7" fmla="*/ 421 h 421"/>
                  <a:gd name="T8" fmla="*/ 350 w 462"/>
                  <a:gd name="T9" fmla="*/ 385 h 421"/>
                  <a:gd name="T10" fmla="*/ 419 w 462"/>
                  <a:gd name="T11" fmla="*/ 405 h 421"/>
                  <a:gd name="T12" fmla="*/ 427 w 462"/>
                  <a:gd name="T13" fmla="*/ 406 h 421"/>
                  <a:gd name="T14" fmla="*/ 429 w 462"/>
                  <a:gd name="T15" fmla="*/ 406 h 421"/>
                  <a:gd name="T16" fmla="*/ 429 w 462"/>
                  <a:gd name="T17" fmla="*/ 405 h 421"/>
                  <a:gd name="T18" fmla="*/ 426 w 462"/>
                  <a:gd name="T19" fmla="*/ 406 h 421"/>
                  <a:gd name="T20" fmla="*/ 418 w 462"/>
                  <a:gd name="T21" fmla="*/ 404 h 421"/>
                  <a:gd name="T22" fmla="*/ 349 w 462"/>
                  <a:gd name="T23" fmla="*/ 384 h 421"/>
                  <a:gd name="T24" fmla="*/ 232 w 462"/>
                  <a:gd name="T25" fmla="*/ 420 h 421"/>
                  <a:gd name="T26" fmla="*/ 88 w 462"/>
                  <a:gd name="T27" fmla="*/ 362 h 421"/>
                  <a:gd name="T28" fmla="*/ 80 w 462"/>
                  <a:gd name="T29" fmla="*/ 66 h 421"/>
                  <a:gd name="T30" fmla="*/ 232 w 462"/>
                  <a:gd name="T31" fmla="*/ 1 h 421"/>
                  <a:gd name="T32" fmla="*/ 377 w 462"/>
                  <a:gd name="T33" fmla="*/ 59 h 421"/>
                  <a:gd name="T34" fmla="*/ 413 w 462"/>
                  <a:gd name="T35" fmla="*/ 316 h 421"/>
                  <a:gd name="T36" fmla="*/ 438 w 462"/>
                  <a:gd name="T37" fmla="*/ 383 h 421"/>
                  <a:gd name="T38" fmla="*/ 433 w 462"/>
                  <a:gd name="T39" fmla="*/ 404 h 421"/>
                  <a:gd name="T40" fmla="*/ 433 w 462"/>
                  <a:gd name="T41" fmla="*/ 405 h 421"/>
                  <a:gd name="T42" fmla="*/ 438 w 462"/>
                  <a:gd name="T43" fmla="*/ 384 h 421"/>
                  <a:gd name="T44" fmla="*/ 414 w 462"/>
                  <a:gd name="T45" fmla="*/ 317 h 421"/>
                  <a:gd name="T46" fmla="*/ 377 w 462"/>
                  <a:gd name="T47" fmla="*/ 58 h 421"/>
                  <a:gd name="T48" fmla="*/ 232 w 462"/>
                  <a:gd name="T49"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2" h="421">
                    <a:moveTo>
                      <a:pt x="232" y="0"/>
                    </a:moveTo>
                    <a:cubicBezTo>
                      <a:pt x="177" y="0"/>
                      <a:pt x="121" y="22"/>
                      <a:pt x="80" y="66"/>
                    </a:cubicBezTo>
                    <a:cubicBezTo>
                      <a:pt x="0" y="150"/>
                      <a:pt x="3" y="283"/>
                      <a:pt x="87" y="363"/>
                    </a:cubicBezTo>
                    <a:cubicBezTo>
                      <a:pt x="128" y="402"/>
                      <a:pt x="180" y="421"/>
                      <a:pt x="232" y="421"/>
                    </a:cubicBezTo>
                    <a:cubicBezTo>
                      <a:pt x="273" y="421"/>
                      <a:pt x="314" y="409"/>
                      <a:pt x="350" y="385"/>
                    </a:cubicBezTo>
                    <a:cubicBezTo>
                      <a:pt x="419" y="405"/>
                      <a:pt x="419" y="405"/>
                      <a:pt x="419" y="405"/>
                    </a:cubicBezTo>
                    <a:cubicBezTo>
                      <a:pt x="422" y="406"/>
                      <a:pt x="424" y="406"/>
                      <a:pt x="427" y="406"/>
                    </a:cubicBezTo>
                    <a:cubicBezTo>
                      <a:pt x="428" y="406"/>
                      <a:pt x="429" y="406"/>
                      <a:pt x="429" y="406"/>
                    </a:cubicBezTo>
                    <a:cubicBezTo>
                      <a:pt x="429" y="405"/>
                      <a:pt x="429" y="405"/>
                      <a:pt x="429" y="405"/>
                    </a:cubicBezTo>
                    <a:cubicBezTo>
                      <a:pt x="428" y="406"/>
                      <a:pt x="427" y="406"/>
                      <a:pt x="426" y="406"/>
                    </a:cubicBezTo>
                    <a:cubicBezTo>
                      <a:pt x="424" y="406"/>
                      <a:pt x="421" y="405"/>
                      <a:pt x="418" y="404"/>
                    </a:cubicBezTo>
                    <a:cubicBezTo>
                      <a:pt x="349" y="384"/>
                      <a:pt x="349" y="384"/>
                      <a:pt x="349" y="384"/>
                    </a:cubicBezTo>
                    <a:cubicBezTo>
                      <a:pt x="314" y="408"/>
                      <a:pt x="273" y="420"/>
                      <a:pt x="232" y="420"/>
                    </a:cubicBezTo>
                    <a:cubicBezTo>
                      <a:pt x="180" y="420"/>
                      <a:pt x="128" y="401"/>
                      <a:pt x="88" y="362"/>
                    </a:cubicBezTo>
                    <a:cubicBezTo>
                      <a:pt x="4" y="283"/>
                      <a:pt x="1" y="150"/>
                      <a:pt x="80" y="66"/>
                    </a:cubicBezTo>
                    <a:cubicBezTo>
                      <a:pt x="122" y="23"/>
                      <a:pt x="177" y="1"/>
                      <a:pt x="232" y="1"/>
                    </a:cubicBezTo>
                    <a:cubicBezTo>
                      <a:pt x="284" y="1"/>
                      <a:pt x="336" y="20"/>
                      <a:pt x="377" y="59"/>
                    </a:cubicBezTo>
                    <a:cubicBezTo>
                      <a:pt x="449" y="127"/>
                      <a:pt x="461" y="234"/>
                      <a:pt x="413" y="316"/>
                    </a:cubicBezTo>
                    <a:cubicBezTo>
                      <a:pt x="438" y="383"/>
                      <a:pt x="438" y="383"/>
                      <a:pt x="438" y="383"/>
                    </a:cubicBezTo>
                    <a:cubicBezTo>
                      <a:pt x="442" y="394"/>
                      <a:pt x="439" y="401"/>
                      <a:pt x="433" y="404"/>
                    </a:cubicBezTo>
                    <a:cubicBezTo>
                      <a:pt x="433" y="405"/>
                      <a:pt x="433" y="405"/>
                      <a:pt x="433" y="405"/>
                    </a:cubicBezTo>
                    <a:cubicBezTo>
                      <a:pt x="440" y="402"/>
                      <a:pt x="442" y="395"/>
                      <a:pt x="438" y="384"/>
                    </a:cubicBezTo>
                    <a:cubicBezTo>
                      <a:pt x="414" y="317"/>
                      <a:pt x="414" y="317"/>
                      <a:pt x="414" y="317"/>
                    </a:cubicBezTo>
                    <a:cubicBezTo>
                      <a:pt x="462" y="234"/>
                      <a:pt x="449" y="127"/>
                      <a:pt x="377" y="58"/>
                    </a:cubicBezTo>
                    <a:cubicBezTo>
                      <a:pt x="336" y="19"/>
                      <a:pt x="284" y="0"/>
                      <a:pt x="232"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56"/>
              <p:cNvSpPr/>
              <p:nvPr/>
            </p:nvSpPr>
            <p:spPr bwMode="auto">
              <a:xfrm>
                <a:off x="5538788" y="3340101"/>
                <a:ext cx="9525" cy="4763"/>
              </a:xfrm>
              <a:custGeom>
                <a:avLst/>
                <a:gdLst>
                  <a:gd name="T0" fmla="*/ 4 w 4"/>
                  <a:gd name="T1" fmla="*/ 0 h 2"/>
                  <a:gd name="T2" fmla="*/ 0 w 4"/>
                  <a:gd name="T3" fmla="*/ 1 h 2"/>
                  <a:gd name="T4" fmla="*/ 0 w 4"/>
                  <a:gd name="T5" fmla="*/ 2 h 2"/>
                  <a:gd name="T6" fmla="*/ 4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3" y="1"/>
                      <a:pt x="1" y="1"/>
                      <a:pt x="0" y="1"/>
                    </a:cubicBezTo>
                    <a:cubicBezTo>
                      <a:pt x="0" y="2"/>
                      <a:pt x="0" y="2"/>
                      <a:pt x="0" y="2"/>
                    </a:cubicBezTo>
                    <a:cubicBezTo>
                      <a:pt x="2" y="2"/>
                      <a:pt x="3" y="2"/>
                      <a:pt x="4" y="1"/>
                    </a:cubicBezTo>
                    <a:cubicBezTo>
                      <a:pt x="4" y="0"/>
                      <a:pt x="4" y="0"/>
                      <a:pt x="4" y="0"/>
                    </a:cubicBezTo>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57"/>
              <p:cNvSpPr/>
              <p:nvPr/>
            </p:nvSpPr>
            <p:spPr bwMode="auto">
              <a:xfrm>
                <a:off x="4511676" y="2374901"/>
                <a:ext cx="1103313" cy="1004888"/>
              </a:xfrm>
              <a:custGeom>
                <a:avLst/>
                <a:gdLst>
                  <a:gd name="T0" fmla="*/ 231 w 460"/>
                  <a:gd name="T1" fmla="*/ 0 h 419"/>
                  <a:gd name="T2" fmla="*/ 79 w 460"/>
                  <a:gd name="T3" fmla="*/ 65 h 419"/>
                  <a:gd name="T4" fmla="*/ 87 w 460"/>
                  <a:gd name="T5" fmla="*/ 361 h 419"/>
                  <a:gd name="T6" fmla="*/ 231 w 460"/>
                  <a:gd name="T7" fmla="*/ 419 h 419"/>
                  <a:gd name="T8" fmla="*/ 348 w 460"/>
                  <a:gd name="T9" fmla="*/ 383 h 419"/>
                  <a:gd name="T10" fmla="*/ 417 w 460"/>
                  <a:gd name="T11" fmla="*/ 403 h 419"/>
                  <a:gd name="T12" fmla="*/ 425 w 460"/>
                  <a:gd name="T13" fmla="*/ 405 h 419"/>
                  <a:gd name="T14" fmla="*/ 428 w 460"/>
                  <a:gd name="T15" fmla="*/ 404 h 419"/>
                  <a:gd name="T16" fmla="*/ 428 w 460"/>
                  <a:gd name="T17" fmla="*/ 404 h 419"/>
                  <a:gd name="T18" fmla="*/ 425 w 460"/>
                  <a:gd name="T19" fmla="*/ 404 h 419"/>
                  <a:gd name="T20" fmla="*/ 416 w 460"/>
                  <a:gd name="T21" fmla="*/ 403 h 419"/>
                  <a:gd name="T22" fmla="*/ 348 w 460"/>
                  <a:gd name="T23" fmla="*/ 383 h 419"/>
                  <a:gd name="T24" fmla="*/ 231 w 460"/>
                  <a:gd name="T25" fmla="*/ 418 h 419"/>
                  <a:gd name="T26" fmla="*/ 87 w 460"/>
                  <a:gd name="T27" fmla="*/ 361 h 419"/>
                  <a:gd name="T28" fmla="*/ 80 w 460"/>
                  <a:gd name="T29" fmla="*/ 66 h 419"/>
                  <a:gd name="T30" fmla="*/ 231 w 460"/>
                  <a:gd name="T31" fmla="*/ 1 h 419"/>
                  <a:gd name="T32" fmla="*/ 375 w 460"/>
                  <a:gd name="T33" fmla="*/ 58 h 419"/>
                  <a:gd name="T34" fmla="*/ 412 w 460"/>
                  <a:gd name="T35" fmla="*/ 315 h 419"/>
                  <a:gd name="T36" fmla="*/ 436 w 460"/>
                  <a:gd name="T37" fmla="*/ 382 h 419"/>
                  <a:gd name="T38" fmla="*/ 432 w 460"/>
                  <a:gd name="T39" fmla="*/ 402 h 419"/>
                  <a:gd name="T40" fmla="*/ 432 w 460"/>
                  <a:gd name="T41" fmla="*/ 403 h 419"/>
                  <a:gd name="T42" fmla="*/ 437 w 460"/>
                  <a:gd name="T43" fmla="*/ 382 h 419"/>
                  <a:gd name="T44" fmla="*/ 412 w 460"/>
                  <a:gd name="T45" fmla="*/ 315 h 419"/>
                  <a:gd name="T46" fmla="*/ 376 w 460"/>
                  <a:gd name="T47" fmla="*/ 58 h 419"/>
                  <a:gd name="T48" fmla="*/ 231 w 460"/>
                  <a:gd name="T49"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19">
                    <a:moveTo>
                      <a:pt x="231" y="0"/>
                    </a:moveTo>
                    <a:cubicBezTo>
                      <a:pt x="176" y="0"/>
                      <a:pt x="121" y="22"/>
                      <a:pt x="79" y="65"/>
                    </a:cubicBezTo>
                    <a:cubicBezTo>
                      <a:pt x="0" y="149"/>
                      <a:pt x="3" y="282"/>
                      <a:pt x="87" y="361"/>
                    </a:cubicBezTo>
                    <a:cubicBezTo>
                      <a:pt x="127" y="400"/>
                      <a:pt x="179" y="419"/>
                      <a:pt x="231" y="419"/>
                    </a:cubicBezTo>
                    <a:cubicBezTo>
                      <a:pt x="272" y="419"/>
                      <a:pt x="313" y="407"/>
                      <a:pt x="348" y="383"/>
                    </a:cubicBezTo>
                    <a:cubicBezTo>
                      <a:pt x="417" y="403"/>
                      <a:pt x="417" y="403"/>
                      <a:pt x="417" y="403"/>
                    </a:cubicBezTo>
                    <a:cubicBezTo>
                      <a:pt x="420" y="404"/>
                      <a:pt x="423" y="405"/>
                      <a:pt x="425" y="405"/>
                    </a:cubicBezTo>
                    <a:cubicBezTo>
                      <a:pt x="426" y="405"/>
                      <a:pt x="427" y="405"/>
                      <a:pt x="428" y="404"/>
                    </a:cubicBezTo>
                    <a:cubicBezTo>
                      <a:pt x="428" y="404"/>
                      <a:pt x="428" y="404"/>
                      <a:pt x="428" y="404"/>
                    </a:cubicBezTo>
                    <a:cubicBezTo>
                      <a:pt x="427" y="404"/>
                      <a:pt x="426" y="404"/>
                      <a:pt x="425" y="404"/>
                    </a:cubicBezTo>
                    <a:cubicBezTo>
                      <a:pt x="422" y="404"/>
                      <a:pt x="419" y="403"/>
                      <a:pt x="416" y="403"/>
                    </a:cubicBezTo>
                    <a:cubicBezTo>
                      <a:pt x="348" y="383"/>
                      <a:pt x="348" y="383"/>
                      <a:pt x="348" y="383"/>
                    </a:cubicBezTo>
                    <a:cubicBezTo>
                      <a:pt x="313" y="406"/>
                      <a:pt x="272" y="418"/>
                      <a:pt x="231" y="418"/>
                    </a:cubicBezTo>
                    <a:cubicBezTo>
                      <a:pt x="179" y="418"/>
                      <a:pt x="128" y="399"/>
                      <a:pt x="87" y="361"/>
                    </a:cubicBezTo>
                    <a:cubicBezTo>
                      <a:pt x="4" y="281"/>
                      <a:pt x="0" y="149"/>
                      <a:pt x="80" y="66"/>
                    </a:cubicBezTo>
                    <a:cubicBezTo>
                      <a:pt x="121" y="22"/>
                      <a:pt x="176" y="1"/>
                      <a:pt x="231" y="1"/>
                    </a:cubicBezTo>
                    <a:cubicBezTo>
                      <a:pt x="283" y="1"/>
                      <a:pt x="335" y="20"/>
                      <a:pt x="375" y="58"/>
                    </a:cubicBezTo>
                    <a:cubicBezTo>
                      <a:pt x="447" y="126"/>
                      <a:pt x="459" y="233"/>
                      <a:pt x="412" y="315"/>
                    </a:cubicBezTo>
                    <a:cubicBezTo>
                      <a:pt x="436" y="382"/>
                      <a:pt x="436" y="382"/>
                      <a:pt x="436" y="382"/>
                    </a:cubicBezTo>
                    <a:cubicBezTo>
                      <a:pt x="440" y="392"/>
                      <a:pt x="438" y="399"/>
                      <a:pt x="432" y="402"/>
                    </a:cubicBezTo>
                    <a:cubicBezTo>
                      <a:pt x="432" y="403"/>
                      <a:pt x="432" y="403"/>
                      <a:pt x="432" y="403"/>
                    </a:cubicBezTo>
                    <a:cubicBezTo>
                      <a:pt x="438" y="400"/>
                      <a:pt x="441" y="393"/>
                      <a:pt x="437" y="382"/>
                    </a:cubicBezTo>
                    <a:cubicBezTo>
                      <a:pt x="412" y="315"/>
                      <a:pt x="412" y="315"/>
                      <a:pt x="412" y="315"/>
                    </a:cubicBezTo>
                    <a:cubicBezTo>
                      <a:pt x="460" y="233"/>
                      <a:pt x="448" y="126"/>
                      <a:pt x="376" y="58"/>
                    </a:cubicBezTo>
                    <a:cubicBezTo>
                      <a:pt x="335" y="19"/>
                      <a:pt x="283" y="0"/>
                      <a:pt x="231"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58"/>
              <p:cNvSpPr/>
              <p:nvPr/>
            </p:nvSpPr>
            <p:spPr bwMode="auto">
              <a:xfrm>
                <a:off x="5538788" y="3338513"/>
                <a:ext cx="9525" cy="4763"/>
              </a:xfrm>
              <a:custGeom>
                <a:avLst/>
                <a:gdLst>
                  <a:gd name="T0" fmla="*/ 4 w 4"/>
                  <a:gd name="T1" fmla="*/ 0 h 2"/>
                  <a:gd name="T2" fmla="*/ 0 w 4"/>
                  <a:gd name="T3" fmla="*/ 2 h 2"/>
                  <a:gd name="T4" fmla="*/ 0 w 4"/>
                  <a:gd name="T5" fmla="*/ 2 h 2"/>
                  <a:gd name="T6" fmla="*/ 4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2" y="1"/>
                      <a:pt x="1" y="1"/>
                      <a:pt x="0" y="2"/>
                    </a:cubicBezTo>
                    <a:cubicBezTo>
                      <a:pt x="0" y="2"/>
                      <a:pt x="0" y="2"/>
                      <a:pt x="0" y="2"/>
                    </a:cubicBezTo>
                    <a:cubicBezTo>
                      <a:pt x="1" y="2"/>
                      <a:pt x="3" y="2"/>
                      <a:pt x="4" y="1"/>
                    </a:cubicBezTo>
                    <a:cubicBezTo>
                      <a:pt x="4" y="0"/>
                      <a:pt x="4" y="0"/>
                      <a:pt x="4" y="0"/>
                    </a:cubicBezTo>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59"/>
              <p:cNvSpPr/>
              <p:nvPr/>
            </p:nvSpPr>
            <p:spPr bwMode="auto">
              <a:xfrm>
                <a:off x="4511676" y="2378076"/>
                <a:ext cx="1100138" cy="998538"/>
              </a:xfrm>
              <a:custGeom>
                <a:avLst/>
                <a:gdLst>
                  <a:gd name="T0" fmla="*/ 231 w 459"/>
                  <a:gd name="T1" fmla="*/ 0 h 417"/>
                  <a:gd name="T2" fmla="*/ 80 w 459"/>
                  <a:gd name="T3" fmla="*/ 65 h 417"/>
                  <a:gd name="T4" fmla="*/ 87 w 459"/>
                  <a:gd name="T5" fmla="*/ 360 h 417"/>
                  <a:gd name="T6" fmla="*/ 231 w 459"/>
                  <a:gd name="T7" fmla="*/ 417 h 417"/>
                  <a:gd name="T8" fmla="*/ 348 w 459"/>
                  <a:gd name="T9" fmla="*/ 382 h 417"/>
                  <a:gd name="T10" fmla="*/ 416 w 459"/>
                  <a:gd name="T11" fmla="*/ 402 h 417"/>
                  <a:gd name="T12" fmla="*/ 425 w 459"/>
                  <a:gd name="T13" fmla="*/ 403 h 417"/>
                  <a:gd name="T14" fmla="*/ 428 w 459"/>
                  <a:gd name="T15" fmla="*/ 403 h 417"/>
                  <a:gd name="T16" fmla="*/ 427 w 459"/>
                  <a:gd name="T17" fmla="*/ 402 h 417"/>
                  <a:gd name="T18" fmla="*/ 424 w 459"/>
                  <a:gd name="T19" fmla="*/ 402 h 417"/>
                  <a:gd name="T20" fmla="*/ 416 w 459"/>
                  <a:gd name="T21" fmla="*/ 401 h 417"/>
                  <a:gd name="T22" fmla="*/ 348 w 459"/>
                  <a:gd name="T23" fmla="*/ 381 h 417"/>
                  <a:gd name="T24" fmla="*/ 231 w 459"/>
                  <a:gd name="T25" fmla="*/ 417 h 417"/>
                  <a:gd name="T26" fmla="*/ 88 w 459"/>
                  <a:gd name="T27" fmla="*/ 359 h 417"/>
                  <a:gd name="T28" fmla="*/ 80 w 459"/>
                  <a:gd name="T29" fmla="*/ 65 h 417"/>
                  <a:gd name="T30" fmla="*/ 231 w 459"/>
                  <a:gd name="T31" fmla="*/ 0 h 417"/>
                  <a:gd name="T32" fmla="*/ 375 w 459"/>
                  <a:gd name="T33" fmla="*/ 58 h 417"/>
                  <a:gd name="T34" fmla="*/ 411 w 459"/>
                  <a:gd name="T35" fmla="*/ 313 h 417"/>
                  <a:gd name="T36" fmla="*/ 435 w 459"/>
                  <a:gd name="T37" fmla="*/ 380 h 417"/>
                  <a:gd name="T38" fmla="*/ 431 w 459"/>
                  <a:gd name="T39" fmla="*/ 401 h 417"/>
                  <a:gd name="T40" fmla="*/ 432 w 459"/>
                  <a:gd name="T41" fmla="*/ 401 h 417"/>
                  <a:gd name="T42" fmla="*/ 436 w 459"/>
                  <a:gd name="T43" fmla="*/ 381 h 417"/>
                  <a:gd name="T44" fmla="*/ 412 w 459"/>
                  <a:gd name="T45" fmla="*/ 314 h 417"/>
                  <a:gd name="T46" fmla="*/ 375 w 459"/>
                  <a:gd name="T47" fmla="*/ 57 h 417"/>
                  <a:gd name="T48" fmla="*/ 231 w 459"/>
                  <a:gd name="T49"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9" h="417">
                    <a:moveTo>
                      <a:pt x="231" y="0"/>
                    </a:moveTo>
                    <a:cubicBezTo>
                      <a:pt x="176" y="0"/>
                      <a:pt x="121" y="21"/>
                      <a:pt x="80" y="65"/>
                    </a:cubicBezTo>
                    <a:cubicBezTo>
                      <a:pt x="0" y="148"/>
                      <a:pt x="4" y="280"/>
                      <a:pt x="87" y="360"/>
                    </a:cubicBezTo>
                    <a:cubicBezTo>
                      <a:pt x="128" y="398"/>
                      <a:pt x="179" y="417"/>
                      <a:pt x="231" y="417"/>
                    </a:cubicBezTo>
                    <a:cubicBezTo>
                      <a:pt x="272" y="417"/>
                      <a:pt x="313" y="405"/>
                      <a:pt x="348" y="382"/>
                    </a:cubicBezTo>
                    <a:cubicBezTo>
                      <a:pt x="416" y="402"/>
                      <a:pt x="416" y="402"/>
                      <a:pt x="416" y="402"/>
                    </a:cubicBezTo>
                    <a:cubicBezTo>
                      <a:pt x="419" y="402"/>
                      <a:pt x="422" y="403"/>
                      <a:pt x="425" y="403"/>
                    </a:cubicBezTo>
                    <a:cubicBezTo>
                      <a:pt x="426" y="403"/>
                      <a:pt x="427" y="403"/>
                      <a:pt x="428" y="403"/>
                    </a:cubicBezTo>
                    <a:cubicBezTo>
                      <a:pt x="427" y="402"/>
                      <a:pt x="427" y="402"/>
                      <a:pt x="427" y="402"/>
                    </a:cubicBezTo>
                    <a:cubicBezTo>
                      <a:pt x="426" y="402"/>
                      <a:pt x="425" y="402"/>
                      <a:pt x="424" y="402"/>
                    </a:cubicBezTo>
                    <a:cubicBezTo>
                      <a:pt x="422" y="402"/>
                      <a:pt x="419" y="402"/>
                      <a:pt x="416" y="401"/>
                    </a:cubicBezTo>
                    <a:cubicBezTo>
                      <a:pt x="348" y="381"/>
                      <a:pt x="348" y="381"/>
                      <a:pt x="348" y="381"/>
                    </a:cubicBezTo>
                    <a:cubicBezTo>
                      <a:pt x="313" y="405"/>
                      <a:pt x="272" y="417"/>
                      <a:pt x="231" y="417"/>
                    </a:cubicBezTo>
                    <a:cubicBezTo>
                      <a:pt x="180" y="417"/>
                      <a:pt x="128" y="398"/>
                      <a:pt x="88" y="359"/>
                    </a:cubicBezTo>
                    <a:cubicBezTo>
                      <a:pt x="4" y="280"/>
                      <a:pt x="1" y="148"/>
                      <a:pt x="80" y="65"/>
                    </a:cubicBezTo>
                    <a:cubicBezTo>
                      <a:pt x="121" y="22"/>
                      <a:pt x="176" y="0"/>
                      <a:pt x="231" y="0"/>
                    </a:cubicBezTo>
                    <a:cubicBezTo>
                      <a:pt x="283" y="0"/>
                      <a:pt x="334" y="19"/>
                      <a:pt x="375" y="58"/>
                    </a:cubicBezTo>
                    <a:cubicBezTo>
                      <a:pt x="446" y="126"/>
                      <a:pt x="459" y="232"/>
                      <a:pt x="411" y="313"/>
                    </a:cubicBezTo>
                    <a:cubicBezTo>
                      <a:pt x="435" y="380"/>
                      <a:pt x="435" y="380"/>
                      <a:pt x="435" y="380"/>
                    </a:cubicBezTo>
                    <a:cubicBezTo>
                      <a:pt x="439" y="390"/>
                      <a:pt x="437" y="398"/>
                      <a:pt x="431" y="401"/>
                    </a:cubicBezTo>
                    <a:cubicBezTo>
                      <a:pt x="432" y="401"/>
                      <a:pt x="432" y="401"/>
                      <a:pt x="432" y="401"/>
                    </a:cubicBezTo>
                    <a:cubicBezTo>
                      <a:pt x="438" y="398"/>
                      <a:pt x="440" y="391"/>
                      <a:pt x="436" y="381"/>
                    </a:cubicBezTo>
                    <a:cubicBezTo>
                      <a:pt x="412" y="314"/>
                      <a:pt x="412" y="314"/>
                      <a:pt x="412" y="314"/>
                    </a:cubicBezTo>
                    <a:cubicBezTo>
                      <a:pt x="459" y="232"/>
                      <a:pt x="447" y="125"/>
                      <a:pt x="375" y="57"/>
                    </a:cubicBezTo>
                    <a:cubicBezTo>
                      <a:pt x="335" y="19"/>
                      <a:pt x="283" y="0"/>
                      <a:pt x="231"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60"/>
              <p:cNvSpPr/>
              <p:nvPr/>
            </p:nvSpPr>
            <p:spPr bwMode="auto">
              <a:xfrm>
                <a:off x="5535613" y="3338513"/>
                <a:ext cx="12700" cy="4763"/>
              </a:xfrm>
              <a:custGeom>
                <a:avLst/>
                <a:gdLst>
                  <a:gd name="T0" fmla="*/ 4 w 5"/>
                  <a:gd name="T1" fmla="*/ 0 h 2"/>
                  <a:gd name="T2" fmla="*/ 0 w 5"/>
                  <a:gd name="T3" fmla="*/ 1 h 2"/>
                  <a:gd name="T4" fmla="*/ 1 w 5"/>
                  <a:gd name="T5" fmla="*/ 2 h 2"/>
                  <a:gd name="T6" fmla="*/ 5 w 5"/>
                  <a:gd name="T7" fmla="*/ 0 h 2"/>
                  <a:gd name="T8" fmla="*/ 4 w 5"/>
                  <a:gd name="T9" fmla="*/ 0 h 2"/>
                </a:gdLst>
                <a:ahLst/>
                <a:cxnLst>
                  <a:cxn ang="0">
                    <a:pos x="T0" y="T1"/>
                  </a:cxn>
                  <a:cxn ang="0">
                    <a:pos x="T2" y="T3"/>
                  </a:cxn>
                  <a:cxn ang="0">
                    <a:pos x="T4" y="T5"/>
                  </a:cxn>
                  <a:cxn ang="0">
                    <a:pos x="T6" y="T7"/>
                  </a:cxn>
                  <a:cxn ang="0">
                    <a:pos x="T8" y="T9"/>
                  </a:cxn>
                </a:cxnLst>
                <a:rect l="0" t="0" r="r" b="b"/>
                <a:pathLst>
                  <a:path w="5" h="2">
                    <a:moveTo>
                      <a:pt x="4" y="0"/>
                    </a:moveTo>
                    <a:cubicBezTo>
                      <a:pt x="3" y="0"/>
                      <a:pt x="2" y="1"/>
                      <a:pt x="0" y="1"/>
                    </a:cubicBezTo>
                    <a:cubicBezTo>
                      <a:pt x="1" y="2"/>
                      <a:pt x="1" y="2"/>
                      <a:pt x="1" y="2"/>
                    </a:cubicBezTo>
                    <a:cubicBezTo>
                      <a:pt x="2" y="1"/>
                      <a:pt x="3" y="1"/>
                      <a:pt x="5" y="0"/>
                    </a:cubicBezTo>
                    <a:cubicBezTo>
                      <a:pt x="4" y="0"/>
                      <a:pt x="4" y="0"/>
                      <a:pt x="4" y="0"/>
                    </a:cubicBezTo>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61"/>
              <p:cNvSpPr/>
              <p:nvPr/>
            </p:nvSpPr>
            <p:spPr bwMode="auto">
              <a:xfrm>
                <a:off x="4514851" y="2378076"/>
                <a:ext cx="1096963" cy="998538"/>
              </a:xfrm>
              <a:custGeom>
                <a:avLst/>
                <a:gdLst>
                  <a:gd name="T0" fmla="*/ 230 w 458"/>
                  <a:gd name="T1" fmla="*/ 0 h 417"/>
                  <a:gd name="T2" fmla="*/ 79 w 458"/>
                  <a:gd name="T3" fmla="*/ 65 h 417"/>
                  <a:gd name="T4" fmla="*/ 87 w 458"/>
                  <a:gd name="T5" fmla="*/ 359 h 417"/>
                  <a:gd name="T6" fmla="*/ 230 w 458"/>
                  <a:gd name="T7" fmla="*/ 417 h 417"/>
                  <a:gd name="T8" fmla="*/ 347 w 458"/>
                  <a:gd name="T9" fmla="*/ 381 h 417"/>
                  <a:gd name="T10" fmla="*/ 415 w 458"/>
                  <a:gd name="T11" fmla="*/ 401 h 417"/>
                  <a:gd name="T12" fmla="*/ 423 w 458"/>
                  <a:gd name="T13" fmla="*/ 402 h 417"/>
                  <a:gd name="T14" fmla="*/ 426 w 458"/>
                  <a:gd name="T15" fmla="*/ 402 h 417"/>
                  <a:gd name="T16" fmla="*/ 426 w 458"/>
                  <a:gd name="T17" fmla="*/ 401 h 417"/>
                  <a:gd name="T18" fmla="*/ 422 w 458"/>
                  <a:gd name="T19" fmla="*/ 402 h 417"/>
                  <a:gd name="T20" fmla="*/ 414 w 458"/>
                  <a:gd name="T21" fmla="*/ 400 h 417"/>
                  <a:gd name="T22" fmla="*/ 346 w 458"/>
                  <a:gd name="T23" fmla="*/ 380 h 417"/>
                  <a:gd name="T24" fmla="*/ 230 w 458"/>
                  <a:gd name="T25" fmla="*/ 416 h 417"/>
                  <a:gd name="T26" fmla="*/ 87 w 458"/>
                  <a:gd name="T27" fmla="*/ 359 h 417"/>
                  <a:gd name="T28" fmla="*/ 80 w 458"/>
                  <a:gd name="T29" fmla="*/ 66 h 417"/>
                  <a:gd name="T30" fmla="*/ 230 w 458"/>
                  <a:gd name="T31" fmla="*/ 1 h 417"/>
                  <a:gd name="T32" fmla="*/ 373 w 458"/>
                  <a:gd name="T33" fmla="*/ 58 h 417"/>
                  <a:gd name="T34" fmla="*/ 409 w 458"/>
                  <a:gd name="T35" fmla="*/ 313 h 417"/>
                  <a:gd name="T36" fmla="*/ 434 w 458"/>
                  <a:gd name="T37" fmla="*/ 379 h 417"/>
                  <a:gd name="T38" fmla="*/ 430 w 458"/>
                  <a:gd name="T39" fmla="*/ 400 h 417"/>
                  <a:gd name="T40" fmla="*/ 430 w 458"/>
                  <a:gd name="T41" fmla="*/ 401 h 417"/>
                  <a:gd name="T42" fmla="*/ 434 w 458"/>
                  <a:gd name="T43" fmla="*/ 380 h 417"/>
                  <a:gd name="T44" fmla="*/ 410 w 458"/>
                  <a:gd name="T45" fmla="*/ 313 h 417"/>
                  <a:gd name="T46" fmla="*/ 374 w 458"/>
                  <a:gd name="T47" fmla="*/ 58 h 417"/>
                  <a:gd name="T48" fmla="*/ 230 w 458"/>
                  <a:gd name="T49"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8" h="417">
                    <a:moveTo>
                      <a:pt x="230" y="0"/>
                    </a:moveTo>
                    <a:cubicBezTo>
                      <a:pt x="175" y="0"/>
                      <a:pt x="120" y="22"/>
                      <a:pt x="79" y="65"/>
                    </a:cubicBezTo>
                    <a:cubicBezTo>
                      <a:pt x="0" y="148"/>
                      <a:pt x="3" y="280"/>
                      <a:pt x="87" y="359"/>
                    </a:cubicBezTo>
                    <a:cubicBezTo>
                      <a:pt x="127" y="398"/>
                      <a:pt x="179" y="417"/>
                      <a:pt x="230" y="417"/>
                    </a:cubicBezTo>
                    <a:cubicBezTo>
                      <a:pt x="271" y="417"/>
                      <a:pt x="312" y="405"/>
                      <a:pt x="347" y="381"/>
                    </a:cubicBezTo>
                    <a:cubicBezTo>
                      <a:pt x="415" y="401"/>
                      <a:pt x="415" y="401"/>
                      <a:pt x="415" y="401"/>
                    </a:cubicBezTo>
                    <a:cubicBezTo>
                      <a:pt x="418" y="402"/>
                      <a:pt x="421" y="402"/>
                      <a:pt x="423" y="402"/>
                    </a:cubicBezTo>
                    <a:cubicBezTo>
                      <a:pt x="424" y="402"/>
                      <a:pt x="425" y="402"/>
                      <a:pt x="426" y="402"/>
                    </a:cubicBezTo>
                    <a:cubicBezTo>
                      <a:pt x="426" y="401"/>
                      <a:pt x="426" y="401"/>
                      <a:pt x="426" y="401"/>
                    </a:cubicBezTo>
                    <a:cubicBezTo>
                      <a:pt x="425" y="401"/>
                      <a:pt x="424" y="402"/>
                      <a:pt x="422" y="402"/>
                    </a:cubicBezTo>
                    <a:cubicBezTo>
                      <a:pt x="420" y="402"/>
                      <a:pt x="417" y="401"/>
                      <a:pt x="414" y="400"/>
                    </a:cubicBezTo>
                    <a:cubicBezTo>
                      <a:pt x="346" y="380"/>
                      <a:pt x="346" y="380"/>
                      <a:pt x="346" y="380"/>
                    </a:cubicBezTo>
                    <a:cubicBezTo>
                      <a:pt x="311" y="404"/>
                      <a:pt x="271" y="416"/>
                      <a:pt x="230" y="416"/>
                    </a:cubicBezTo>
                    <a:cubicBezTo>
                      <a:pt x="179" y="416"/>
                      <a:pt x="127" y="397"/>
                      <a:pt x="87" y="359"/>
                    </a:cubicBezTo>
                    <a:cubicBezTo>
                      <a:pt x="4" y="280"/>
                      <a:pt x="1" y="149"/>
                      <a:pt x="80" y="66"/>
                    </a:cubicBezTo>
                    <a:cubicBezTo>
                      <a:pt x="121" y="23"/>
                      <a:pt x="175" y="1"/>
                      <a:pt x="230" y="1"/>
                    </a:cubicBezTo>
                    <a:cubicBezTo>
                      <a:pt x="282" y="1"/>
                      <a:pt x="333" y="20"/>
                      <a:pt x="373" y="58"/>
                    </a:cubicBezTo>
                    <a:cubicBezTo>
                      <a:pt x="444" y="126"/>
                      <a:pt x="457" y="232"/>
                      <a:pt x="409" y="313"/>
                    </a:cubicBezTo>
                    <a:cubicBezTo>
                      <a:pt x="434" y="379"/>
                      <a:pt x="434" y="379"/>
                      <a:pt x="434" y="379"/>
                    </a:cubicBezTo>
                    <a:cubicBezTo>
                      <a:pt x="437" y="389"/>
                      <a:pt x="435" y="397"/>
                      <a:pt x="430" y="400"/>
                    </a:cubicBezTo>
                    <a:cubicBezTo>
                      <a:pt x="430" y="401"/>
                      <a:pt x="430" y="401"/>
                      <a:pt x="430" y="401"/>
                    </a:cubicBezTo>
                    <a:cubicBezTo>
                      <a:pt x="436" y="398"/>
                      <a:pt x="438" y="390"/>
                      <a:pt x="434" y="380"/>
                    </a:cubicBezTo>
                    <a:cubicBezTo>
                      <a:pt x="410" y="313"/>
                      <a:pt x="410" y="313"/>
                      <a:pt x="410" y="313"/>
                    </a:cubicBezTo>
                    <a:cubicBezTo>
                      <a:pt x="458" y="232"/>
                      <a:pt x="445" y="126"/>
                      <a:pt x="374" y="58"/>
                    </a:cubicBezTo>
                    <a:cubicBezTo>
                      <a:pt x="333" y="19"/>
                      <a:pt x="282" y="0"/>
                      <a:pt x="230"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62"/>
              <p:cNvSpPr/>
              <p:nvPr/>
            </p:nvSpPr>
            <p:spPr bwMode="auto">
              <a:xfrm>
                <a:off x="5535613" y="3335338"/>
                <a:ext cx="9525" cy="4763"/>
              </a:xfrm>
              <a:custGeom>
                <a:avLst/>
                <a:gdLst>
                  <a:gd name="T0" fmla="*/ 4 w 4"/>
                  <a:gd name="T1" fmla="*/ 0 h 2"/>
                  <a:gd name="T2" fmla="*/ 0 w 4"/>
                  <a:gd name="T3" fmla="*/ 1 h 2"/>
                  <a:gd name="T4" fmla="*/ 0 w 4"/>
                  <a:gd name="T5" fmla="*/ 2 h 2"/>
                  <a:gd name="T6" fmla="*/ 4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3" y="0"/>
                      <a:pt x="2" y="1"/>
                      <a:pt x="0" y="1"/>
                    </a:cubicBezTo>
                    <a:cubicBezTo>
                      <a:pt x="0" y="2"/>
                      <a:pt x="0" y="2"/>
                      <a:pt x="0" y="2"/>
                    </a:cubicBezTo>
                    <a:cubicBezTo>
                      <a:pt x="2" y="2"/>
                      <a:pt x="3" y="1"/>
                      <a:pt x="4" y="1"/>
                    </a:cubicBezTo>
                    <a:cubicBezTo>
                      <a:pt x="4" y="0"/>
                      <a:pt x="4" y="0"/>
                      <a:pt x="4" y="0"/>
                    </a:cubicBezTo>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63"/>
              <p:cNvSpPr/>
              <p:nvPr/>
            </p:nvSpPr>
            <p:spPr bwMode="auto">
              <a:xfrm>
                <a:off x="4518026" y="2379663"/>
                <a:ext cx="1092200" cy="995363"/>
              </a:xfrm>
              <a:custGeom>
                <a:avLst/>
                <a:gdLst>
                  <a:gd name="T0" fmla="*/ 229 w 456"/>
                  <a:gd name="T1" fmla="*/ 0 h 415"/>
                  <a:gd name="T2" fmla="*/ 79 w 456"/>
                  <a:gd name="T3" fmla="*/ 65 h 415"/>
                  <a:gd name="T4" fmla="*/ 86 w 456"/>
                  <a:gd name="T5" fmla="*/ 358 h 415"/>
                  <a:gd name="T6" fmla="*/ 229 w 456"/>
                  <a:gd name="T7" fmla="*/ 415 h 415"/>
                  <a:gd name="T8" fmla="*/ 345 w 456"/>
                  <a:gd name="T9" fmla="*/ 379 h 415"/>
                  <a:gd name="T10" fmla="*/ 413 w 456"/>
                  <a:gd name="T11" fmla="*/ 399 h 415"/>
                  <a:gd name="T12" fmla="*/ 421 w 456"/>
                  <a:gd name="T13" fmla="*/ 401 h 415"/>
                  <a:gd name="T14" fmla="*/ 425 w 456"/>
                  <a:gd name="T15" fmla="*/ 400 h 415"/>
                  <a:gd name="T16" fmla="*/ 425 w 456"/>
                  <a:gd name="T17" fmla="*/ 399 h 415"/>
                  <a:gd name="T18" fmla="*/ 421 w 456"/>
                  <a:gd name="T19" fmla="*/ 400 h 415"/>
                  <a:gd name="T20" fmla="*/ 413 w 456"/>
                  <a:gd name="T21" fmla="*/ 399 h 415"/>
                  <a:gd name="T22" fmla="*/ 345 w 456"/>
                  <a:gd name="T23" fmla="*/ 379 h 415"/>
                  <a:gd name="T24" fmla="*/ 229 w 456"/>
                  <a:gd name="T25" fmla="*/ 414 h 415"/>
                  <a:gd name="T26" fmla="*/ 87 w 456"/>
                  <a:gd name="T27" fmla="*/ 357 h 415"/>
                  <a:gd name="T28" fmla="*/ 79 w 456"/>
                  <a:gd name="T29" fmla="*/ 65 h 415"/>
                  <a:gd name="T30" fmla="*/ 229 w 456"/>
                  <a:gd name="T31" fmla="*/ 1 h 415"/>
                  <a:gd name="T32" fmla="*/ 372 w 456"/>
                  <a:gd name="T33" fmla="*/ 58 h 415"/>
                  <a:gd name="T34" fmla="*/ 408 w 456"/>
                  <a:gd name="T35" fmla="*/ 312 h 415"/>
                  <a:gd name="T36" fmla="*/ 432 w 456"/>
                  <a:gd name="T37" fmla="*/ 378 h 415"/>
                  <a:gd name="T38" fmla="*/ 429 w 456"/>
                  <a:gd name="T39" fmla="*/ 398 h 415"/>
                  <a:gd name="T40" fmla="*/ 429 w 456"/>
                  <a:gd name="T41" fmla="*/ 399 h 415"/>
                  <a:gd name="T42" fmla="*/ 433 w 456"/>
                  <a:gd name="T43" fmla="*/ 378 h 415"/>
                  <a:gd name="T44" fmla="*/ 408 w 456"/>
                  <a:gd name="T45" fmla="*/ 312 h 415"/>
                  <a:gd name="T46" fmla="*/ 372 w 456"/>
                  <a:gd name="T47" fmla="*/ 57 h 415"/>
                  <a:gd name="T48" fmla="*/ 229 w 456"/>
                  <a:gd name="T49"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6" h="415">
                    <a:moveTo>
                      <a:pt x="229" y="0"/>
                    </a:moveTo>
                    <a:cubicBezTo>
                      <a:pt x="174" y="0"/>
                      <a:pt x="120" y="22"/>
                      <a:pt x="79" y="65"/>
                    </a:cubicBezTo>
                    <a:cubicBezTo>
                      <a:pt x="0" y="148"/>
                      <a:pt x="3" y="279"/>
                      <a:pt x="86" y="358"/>
                    </a:cubicBezTo>
                    <a:cubicBezTo>
                      <a:pt x="126" y="396"/>
                      <a:pt x="178" y="415"/>
                      <a:pt x="229" y="415"/>
                    </a:cubicBezTo>
                    <a:cubicBezTo>
                      <a:pt x="270" y="415"/>
                      <a:pt x="310" y="403"/>
                      <a:pt x="345" y="379"/>
                    </a:cubicBezTo>
                    <a:cubicBezTo>
                      <a:pt x="413" y="399"/>
                      <a:pt x="413" y="399"/>
                      <a:pt x="413" y="399"/>
                    </a:cubicBezTo>
                    <a:cubicBezTo>
                      <a:pt x="416" y="400"/>
                      <a:pt x="419" y="401"/>
                      <a:pt x="421" y="401"/>
                    </a:cubicBezTo>
                    <a:cubicBezTo>
                      <a:pt x="423" y="401"/>
                      <a:pt x="424" y="400"/>
                      <a:pt x="425" y="400"/>
                    </a:cubicBezTo>
                    <a:cubicBezTo>
                      <a:pt x="425" y="399"/>
                      <a:pt x="425" y="399"/>
                      <a:pt x="425" y="399"/>
                    </a:cubicBezTo>
                    <a:cubicBezTo>
                      <a:pt x="424" y="400"/>
                      <a:pt x="422" y="400"/>
                      <a:pt x="421" y="400"/>
                    </a:cubicBezTo>
                    <a:cubicBezTo>
                      <a:pt x="418" y="400"/>
                      <a:pt x="415" y="400"/>
                      <a:pt x="413" y="399"/>
                    </a:cubicBezTo>
                    <a:cubicBezTo>
                      <a:pt x="345" y="379"/>
                      <a:pt x="345" y="379"/>
                      <a:pt x="345" y="379"/>
                    </a:cubicBezTo>
                    <a:cubicBezTo>
                      <a:pt x="310" y="402"/>
                      <a:pt x="270" y="414"/>
                      <a:pt x="229" y="414"/>
                    </a:cubicBezTo>
                    <a:cubicBezTo>
                      <a:pt x="178" y="414"/>
                      <a:pt x="127" y="395"/>
                      <a:pt x="87" y="357"/>
                    </a:cubicBezTo>
                    <a:cubicBezTo>
                      <a:pt x="4" y="279"/>
                      <a:pt x="1" y="148"/>
                      <a:pt x="79" y="65"/>
                    </a:cubicBezTo>
                    <a:cubicBezTo>
                      <a:pt x="120" y="22"/>
                      <a:pt x="175" y="1"/>
                      <a:pt x="229" y="1"/>
                    </a:cubicBezTo>
                    <a:cubicBezTo>
                      <a:pt x="280" y="1"/>
                      <a:pt x="332" y="20"/>
                      <a:pt x="372" y="58"/>
                    </a:cubicBezTo>
                    <a:cubicBezTo>
                      <a:pt x="443" y="125"/>
                      <a:pt x="455" y="231"/>
                      <a:pt x="408" y="312"/>
                    </a:cubicBezTo>
                    <a:cubicBezTo>
                      <a:pt x="432" y="378"/>
                      <a:pt x="432" y="378"/>
                      <a:pt x="432" y="378"/>
                    </a:cubicBezTo>
                    <a:cubicBezTo>
                      <a:pt x="435" y="387"/>
                      <a:pt x="434" y="395"/>
                      <a:pt x="429" y="398"/>
                    </a:cubicBezTo>
                    <a:cubicBezTo>
                      <a:pt x="429" y="399"/>
                      <a:pt x="429" y="399"/>
                      <a:pt x="429" y="399"/>
                    </a:cubicBezTo>
                    <a:cubicBezTo>
                      <a:pt x="434" y="396"/>
                      <a:pt x="436" y="388"/>
                      <a:pt x="433" y="378"/>
                    </a:cubicBezTo>
                    <a:cubicBezTo>
                      <a:pt x="408" y="312"/>
                      <a:pt x="408" y="312"/>
                      <a:pt x="408" y="312"/>
                    </a:cubicBezTo>
                    <a:cubicBezTo>
                      <a:pt x="456" y="231"/>
                      <a:pt x="443" y="125"/>
                      <a:pt x="372" y="57"/>
                    </a:cubicBezTo>
                    <a:cubicBezTo>
                      <a:pt x="332" y="19"/>
                      <a:pt x="281" y="0"/>
                      <a:pt x="229"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64"/>
              <p:cNvSpPr/>
              <p:nvPr/>
            </p:nvSpPr>
            <p:spPr bwMode="auto">
              <a:xfrm>
                <a:off x="5535613" y="3333751"/>
                <a:ext cx="9525" cy="4763"/>
              </a:xfrm>
              <a:custGeom>
                <a:avLst/>
                <a:gdLst>
                  <a:gd name="T0" fmla="*/ 4 w 4"/>
                  <a:gd name="T1" fmla="*/ 0 h 2"/>
                  <a:gd name="T2" fmla="*/ 0 w 4"/>
                  <a:gd name="T3" fmla="*/ 1 h 2"/>
                  <a:gd name="T4" fmla="*/ 0 w 4"/>
                  <a:gd name="T5" fmla="*/ 2 h 2"/>
                  <a:gd name="T6" fmla="*/ 4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3" y="1"/>
                      <a:pt x="1" y="1"/>
                      <a:pt x="0" y="1"/>
                    </a:cubicBezTo>
                    <a:cubicBezTo>
                      <a:pt x="0" y="2"/>
                      <a:pt x="0" y="2"/>
                      <a:pt x="0" y="2"/>
                    </a:cubicBezTo>
                    <a:cubicBezTo>
                      <a:pt x="2" y="2"/>
                      <a:pt x="3" y="1"/>
                      <a:pt x="4" y="1"/>
                    </a:cubicBezTo>
                    <a:cubicBezTo>
                      <a:pt x="4" y="0"/>
                      <a:pt x="4" y="0"/>
                      <a:pt x="4" y="0"/>
                    </a:cubicBezTo>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65"/>
              <p:cNvSpPr/>
              <p:nvPr/>
            </p:nvSpPr>
            <p:spPr bwMode="auto">
              <a:xfrm>
                <a:off x="4519613" y="2382838"/>
                <a:ext cx="1087438" cy="989013"/>
              </a:xfrm>
              <a:custGeom>
                <a:avLst/>
                <a:gdLst>
                  <a:gd name="T0" fmla="*/ 228 w 454"/>
                  <a:gd name="T1" fmla="*/ 0 h 413"/>
                  <a:gd name="T2" fmla="*/ 78 w 454"/>
                  <a:gd name="T3" fmla="*/ 64 h 413"/>
                  <a:gd name="T4" fmla="*/ 86 w 454"/>
                  <a:gd name="T5" fmla="*/ 356 h 413"/>
                  <a:gd name="T6" fmla="*/ 228 w 454"/>
                  <a:gd name="T7" fmla="*/ 413 h 413"/>
                  <a:gd name="T8" fmla="*/ 344 w 454"/>
                  <a:gd name="T9" fmla="*/ 378 h 413"/>
                  <a:gd name="T10" fmla="*/ 412 w 454"/>
                  <a:gd name="T11" fmla="*/ 398 h 413"/>
                  <a:gd name="T12" fmla="*/ 420 w 454"/>
                  <a:gd name="T13" fmla="*/ 399 h 413"/>
                  <a:gd name="T14" fmla="*/ 424 w 454"/>
                  <a:gd name="T15" fmla="*/ 398 h 413"/>
                  <a:gd name="T16" fmla="*/ 424 w 454"/>
                  <a:gd name="T17" fmla="*/ 398 h 413"/>
                  <a:gd name="T18" fmla="*/ 419 w 454"/>
                  <a:gd name="T19" fmla="*/ 398 h 413"/>
                  <a:gd name="T20" fmla="*/ 411 w 454"/>
                  <a:gd name="T21" fmla="*/ 397 h 413"/>
                  <a:gd name="T22" fmla="*/ 343 w 454"/>
                  <a:gd name="T23" fmla="*/ 377 h 413"/>
                  <a:gd name="T24" fmla="*/ 228 w 454"/>
                  <a:gd name="T25" fmla="*/ 413 h 413"/>
                  <a:gd name="T26" fmla="*/ 86 w 454"/>
                  <a:gd name="T27" fmla="*/ 356 h 413"/>
                  <a:gd name="T28" fmla="*/ 79 w 454"/>
                  <a:gd name="T29" fmla="*/ 65 h 413"/>
                  <a:gd name="T30" fmla="*/ 228 w 454"/>
                  <a:gd name="T31" fmla="*/ 1 h 413"/>
                  <a:gd name="T32" fmla="*/ 370 w 454"/>
                  <a:gd name="T33" fmla="*/ 57 h 413"/>
                  <a:gd name="T34" fmla="*/ 406 w 454"/>
                  <a:gd name="T35" fmla="*/ 310 h 413"/>
                  <a:gd name="T36" fmla="*/ 430 w 454"/>
                  <a:gd name="T37" fmla="*/ 376 h 413"/>
                  <a:gd name="T38" fmla="*/ 427 w 454"/>
                  <a:gd name="T39" fmla="*/ 396 h 413"/>
                  <a:gd name="T40" fmla="*/ 428 w 454"/>
                  <a:gd name="T41" fmla="*/ 397 h 413"/>
                  <a:gd name="T42" fmla="*/ 431 w 454"/>
                  <a:gd name="T43" fmla="*/ 377 h 413"/>
                  <a:gd name="T44" fmla="*/ 407 w 454"/>
                  <a:gd name="T45" fmla="*/ 311 h 413"/>
                  <a:gd name="T46" fmla="*/ 371 w 454"/>
                  <a:gd name="T47" fmla="*/ 57 h 413"/>
                  <a:gd name="T48" fmla="*/ 228 w 454"/>
                  <a:gd name="T4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4" h="413">
                    <a:moveTo>
                      <a:pt x="228" y="0"/>
                    </a:moveTo>
                    <a:cubicBezTo>
                      <a:pt x="174" y="0"/>
                      <a:pt x="119" y="21"/>
                      <a:pt x="78" y="64"/>
                    </a:cubicBezTo>
                    <a:cubicBezTo>
                      <a:pt x="0" y="147"/>
                      <a:pt x="3" y="278"/>
                      <a:pt x="86" y="356"/>
                    </a:cubicBezTo>
                    <a:cubicBezTo>
                      <a:pt x="126" y="394"/>
                      <a:pt x="177" y="413"/>
                      <a:pt x="228" y="413"/>
                    </a:cubicBezTo>
                    <a:cubicBezTo>
                      <a:pt x="269" y="413"/>
                      <a:pt x="309" y="401"/>
                      <a:pt x="344" y="378"/>
                    </a:cubicBezTo>
                    <a:cubicBezTo>
                      <a:pt x="412" y="398"/>
                      <a:pt x="412" y="398"/>
                      <a:pt x="412" y="398"/>
                    </a:cubicBezTo>
                    <a:cubicBezTo>
                      <a:pt x="414" y="399"/>
                      <a:pt x="417" y="399"/>
                      <a:pt x="420" y="399"/>
                    </a:cubicBezTo>
                    <a:cubicBezTo>
                      <a:pt x="421" y="399"/>
                      <a:pt x="423" y="399"/>
                      <a:pt x="424" y="398"/>
                    </a:cubicBezTo>
                    <a:cubicBezTo>
                      <a:pt x="424" y="398"/>
                      <a:pt x="424" y="398"/>
                      <a:pt x="424" y="398"/>
                    </a:cubicBezTo>
                    <a:cubicBezTo>
                      <a:pt x="422" y="398"/>
                      <a:pt x="421" y="398"/>
                      <a:pt x="419" y="398"/>
                    </a:cubicBezTo>
                    <a:cubicBezTo>
                      <a:pt x="417" y="398"/>
                      <a:pt x="414" y="398"/>
                      <a:pt x="411" y="397"/>
                    </a:cubicBezTo>
                    <a:cubicBezTo>
                      <a:pt x="343" y="377"/>
                      <a:pt x="343" y="377"/>
                      <a:pt x="343" y="377"/>
                    </a:cubicBezTo>
                    <a:cubicBezTo>
                      <a:pt x="309" y="401"/>
                      <a:pt x="268" y="413"/>
                      <a:pt x="228" y="413"/>
                    </a:cubicBezTo>
                    <a:cubicBezTo>
                      <a:pt x="177" y="413"/>
                      <a:pt x="126" y="394"/>
                      <a:pt x="86" y="356"/>
                    </a:cubicBezTo>
                    <a:cubicBezTo>
                      <a:pt x="4" y="277"/>
                      <a:pt x="0" y="147"/>
                      <a:pt x="79" y="65"/>
                    </a:cubicBezTo>
                    <a:cubicBezTo>
                      <a:pt x="119" y="22"/>
                      <a:pt x="174" y="1"/>
                      <a:pt x="228" y="1"/>
                    </a:cubicBezTo>
                    <a:cubicBezTo>
                      <a:pt x="279" y="1"/>
                      <a:pt x="330" y="19"/>
                      <a:pt x="370" y="57"/>
                    </a:cubicBezTo>
                    <a:cubicBezTo>
                      <a:pt x="441" y="124"/>
                      <a:pt x="453" y="230"/>
                      <a:pt x="406" y="310"/>
                    </a:cubicBezTo>
                    <a:cubicBezTo>
                      <a:pt x="430" y="376"/>
                      <a:pt x="430" y="376"/>
                      <a:pt x="430" y="376"/>
                    </a:cubicBezTo>
                    <a:cubicBezTo>
                      <a:pt x="434" y="386"/>
                      <a:pt x="432" y="393"/>
                      <a:pt x="427" y="396"/>
                    </a:cubicBezTo>
                    <a:cubicBezTo>
                      <a:pt x="428" y="397"/>
                      <a:pt x="428" y="397"/>
                      <a:pt x="428" y="397"/>
                    </a:cubicBezTo>
                    <a:cubicBezTo>
                      <a:pt x="433" y="394"/>
                      <a:pt x="434" y="386"/>
                      <a:pt x="431" y="377"/>
                    </a:cubicBezTo>
                    <a:cubicBezTo>
                      <a:pt x="407" y="311"/>
                      <a:pt x="407" y="311"/>
                      <a:pt x="407" y="311"/>
                    </a:cubicBezTo>
                    <a:cubicBezTo>
                      <a:pt x="454" y="230"/>
                      <a:pt x="442" y="124"/>
                      <a:pt x="371" y="57"/>
                    </a:cubicBezTo>
                    <a:cubicBezTo>
                      <a:pt x="331" y="19"/>
                      <a:pt x="279" y="0"/>
                      <a:pt x="228"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66"/>
              <p:cNvSpPr/>
              <p:nvPr/>
            </p:nvSpPr>
            <p:spPr bwMode="auto">
              <a:xfrm>
                <a:off x="5535613" y="3330576"/>
                <a:ext cx="9525" cy="4763"/>
              </a:xfrm>
              <a:custGeom>
                <a:avLst/>
                <a:gdLst>
                  <a:gd name="T0" fmla="*/ 3 w 4"/>
                  <a:gd name="T1" fmla="*/ 0 h 2"/>
                  <a:gd name="T2" fmla="*/ 0 w 4"/>
                  <a:gd name="T3" fmla="*/ 2 h 2"/>
                  <a:gd name="T4" fmla="*/ 0 w 4"/>
                  <a:gd name="T5" fmla="*/ 2 h 2"/>
                  <a:gd name="T6" fmla="*/ 4 w 4"/>
                  <a:gd name="T7" fmla="*/ 1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1"/>
                      <a:pt x="1" y="1"/>
                      <a:pt x="0" y="2"/>
                    </a:cubicBezTo>
                    <a:cubicBezTo>
                      <a:pt x="0" y="2"/>
                      <a:pt x="0" y="2"/>
                      <a:pt x="0" y="2"/>
                    </a:cubicBezTo>
                    <a:cubicBezTo>
                      <a:pt x="1" y="2"/>
                      <a:pt x="3" y="2"/>
                      <a:pt x="4" y="1"/>
                    </a:cubicBezTo>
                    <a:cubicBezTo>
                      <a:pt x="3" y="0"/>
                      <a:pt x="3" y="0"/>
                      <a:pt x="3" y="0"/>
                    </a:cubicBezTo>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67"/>
              <p:cNvSpPr/>
              <p:nvPr/>
            </p:nvSpPr>
            <p:spPr bwMode="auto">
              <a:xfrm>
                <a:off x="4519613" y="2384426"/>
                <a:ext cx="1085850" cy="987425"/>
              </a:xfrm>
              <a:custGeom>
                <a:avLst/>
                <a:gdLst>
                  <a:gd name="T0" fmla="*/ 228 w 453"/>
                  <a:gd name="T1" fmla="*/ 0 h 412"/>
                  <a:gd name="T2" fmla="*/ 79 w 453"/>
                  <a:gd name="T3" fmla="*/ 64 h 412"/>
                  <a:gd name="T4" fmla="*/ 86 w 453"/>
                  <a:gd name="T5" fmla="*/ 355 h 412"/>
                  <a:gd name="T6" fmla="*/ 228 w 453"/>
                  <a:gd name="T7" fmla="*/ 412 h 412"/>
                  <a:gd name="T8" fmla="*/ 343 w 453"/>
                  <a:gd name="T9" fmla="*/ 376 h 412"/>
                  <a:gd name="T10" fmla="*/ 411 w 453"/>
                  <a:gd name="T11" fmla="*/ 396 h 412"/>
                  <a:gd name="T12" fmla="*/ 419 w 453"/>
                  <a:gd name="T13" fmla="*/ 397 h 412"/>
                  <a:gd name="T14" fmla="*/ 424 w 453"/>
                  <a:gd name="T15" fmla="*/ 397 h 412"/>
                  <a:gd name="T16" fmla="*/ 423 w 453"/>
                  <a:gd name="T17" fmla="*/ 396 h 412"/>
                  <a:gd name="T18" fmla="*/ 418 w 453"/>
                  <a:gd name="T19" fmla="*/ 397 h 412"/>
                  <a:gd name="T20" fmla="*/ 410 w 453"/>
                  <a:gd name="T21" fmla="*/ 395 h 412"/>
                  <a:gd name="T22" fmla="*/ 343 w 453"/>
                  <a:gd name="T23" fmla="*/ 376 h 412"/>
                  <a:gd name="T24" fmla="*/ 228 w 453"/>
                  <a:gd name="T25" fmla="*/ 411 h 412"/>
                  <a:gd name="T26" fmla="*/ 87 w 453"/>
                  <a:gd name="T27" fmla="*/ 354 h 412"/>
                  <a:gd name="T28" fmla="*/ 79 w 453"/>
                  <a:gd name="T29" fmla="*/ 64 h 412"/>
                  <a:gd name="T30" fmla="*/ 228 w 453"/>
                  <a:gd name="T31" fmla="*/ 0 h 412"/>
                  <a:gd name="T32" fmla="*/ 370 w 453"/>
                  <a:gd name="T33" fmla="*/ 57 h 412"/>
                  <a:gd name="T34" fmla="*/ 406 w 453"/>
                  <a:gd name="T35" fmla="*/ 309 h 412"/>
                  <a:gd name="T36" fmla="*/ 429 w 453"/>
                  <a:gd name="T37" fmla="*/ 375 h 412"/>
                  <a:gd name="T38" fmla="*/ 427 w 453"/>
                  <a:gd name="T39" fmla="*/ 394 h 412"/>
                  <a:gd name="T40" fmla="*/ 427 w 453"/>
                  <a:gd name="T41" fmla="*/ 395 h 412"/>
                  <a:gd name="T42" fmla="*/ 430 w 453"/>
                  <a:gd name="T43" fmla="*/ 375 h 412"/>
                  <a:gd name="T44" fmla="*/ 406 w 453"/>
                  <a:gd name="T45" fmla="*/ 309 h 412"/>
                  <a:gd name="T46" fmla="*/ 370 w 453"/>
                  <a:gd name="T47" fmla="*/ 56 h 412"/>
                  <a:gd name="T48" fmla="*/ 228 w 453"/>
                  <a:gd name="T49"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3" h="412">
                    <a:moveTo>
                      <a:pt x="228" y="0"/>
                    </a:moveTo>
                    <a:cubicBezTo>
                      <a:pt x="174" y="0"/>
                      <a:pt x="119" y="21"/>
                      <a:pt x="79" y="64"/>
                    </a:cubicBezTo>
                    <a:cubicBezTo>
                      <a:pt x="0" y="146"/>
                      <a:pt x="4" y="276"/>
                      <a:pt x="86" y="355"/>
                    </a:cubicBezTo>
                    <a:cubicBezTo>
                      <a:pt x="126" y="393"/>
                      <a:pt x="177" y="412"/>
                      <a:pt x="228" y="412"/>
                    </a:cubicBezTo>
                    <a:cubicBezTo>
                      <a:pt x="268" y="412"/>
                      <a:pt x="309" y="400"/>
                      <a:pt x="343" y="376"/>
                    </a:cubicBezTo>
                    <a:cubicBezTo>
                      <a:pt x="411" y="396"/>
                      <a:pt x="411" y="396"/>
                      <a:pt x="411" y="396"/>
                    </a:cubicBezTo>
                    <a:cubicBezTo>
                      <a:pt x="414" y="397"/>
                      <a:pt x="417" y="397"/>
                      <a:pt x="419" y="397"/>
                    </a:cubicBezTo>
                    <a:cubicBezTo>
                      <a:pt x="421" y="397"/>
                      <a:pt x="422" y="397"/>
                      <a:pt x="424" y="397"/>
                    </a:cubicBezTo>
                    <a:cubicBezTo>
                      <a:pt x="423" y="396"/>
                      <a:pt x="423" y="396"/>
                      <a:pt x="423" y="396"/>
                    </a:cubicBezTo>
                    <a:cubicBezTo>
                      <a:pt x="422" y="396"/>
                      <a:pt x="420" y="397"/>
                      <a:pt x="418" y="397"/>
                    </a:cubicBezTo>
                    <a:cubicBezTo>
                      <a:pt x="416" y="397"/>
                      <a:pt x="413" y="396"/>
                      <a:pt x="410" y="395"/>
                    </a:cubicBezTo>
                    <a:cubicBezTo>
                      <a:pt x="343" y="376"/>
                      <a:pt x="343" y="376"/>
                      <a:pt x="343" y="376"/>
                    </a:cubicBezTo>
                    <a:cubicBezTo>
                      <a:pt x="309" y="399"/>
                      <a:pt x="268" y="411"/>
                      <a:pt x="228" y="411"/>
                    </a:cubicBezTo>
                    <a:cubicBezTo>
                      <a:pt x="177" y="411"/>
                      <a:pt x="126" y="392"/>
                      <a:pt x="87" y="354"/>
                    </a:cubicBezTo>
                    <a:cubicBezTo>
                      <a:pt x="5" y="276"/>
                      <a:pt x="1" y="146"/>
                      <a:pt x="79" y="64"/>
                    </a:cubicBezTo>
                    <a:cubicBezTo>
                      <a:pt x="120" y="22"/>
                      <a:pt x="174" y="0"/>
                      <a:pt x="228" y="0"/>
                    </a:cubicBezTo>
                    <a:cubicBezTo>
                      <a:pt x="279" y="0"/>
                      <a:pt x="330" y="19"/>
                      <a:pt x="370" y="57"/>
                    </a:cubicBezTo>
                    <a:cubicBezTo>
                      <a:pt x="440" y="124"/>
                      <a:pt x="453" y="229"/>
                      <a:pt x="406" y="309"/>
                    </a:cubicBezTo>
                    <a:cubicBezTo>
                      <a:pt x="429" y="375"/>
                      <a:pt x="429" y="375"/>
                      <a:pt x="429" y="375"/>
                    </a:cubicBezTo>
                    <a:cubicBezTo>
                      <a:pt x="433" y="384"/>
                      <a:pt x="432" y="391"/>
                      <a:pt x="427" y="394"/>
                    </a:cubicBezTo>
                    <a:cubicBezTo>
                      <a:pt x="427" y="395"/>
                      <a:pt x="427" y="395"/>
                      <a:pt x="427" y="395"/>
                    </a:cubicBezTo>
                    <a:cubicBezTo>
                      <a:pt x="432" y="392"/>
                      <a:pt x="434" y="385"/>
                      <a:pt x="430" y="375"/>
                    </a:cubicBezTo>
                    <a:cubicBezTo>
                      <a:pt x="406" y="309"/>
                      <a:pt x="406" y="309"/>
                      <a:pt x="406" y="309"/>
                    </a:cubicBezTo>
                    <a:cubicBezTo>
                      <a:pt x="453" y="229"/>
                      <a:pt x="441" y="123"/>
                      <a:pt x="370" y="56"/>
                    </a:cubicBezTo>
                    <a:cubicBezTo>
                      <a:pt x="330" y="18"/>
                      <a:pt x="279" y="0"/>
                      <a:pt x="228"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68"/>
              <p:cNvSpPr/>
              <p:nvPr/>
            </p:nvSpPr>
            <p:spPr bwMode="auto">
              <a:xfrm>
                <a:off x="5534026" y="3328988"/>
                <a:ext cx="9525" cy="6350"/>
              </a:xfrm>
              <a:custGeom>
                <a:avLst/>
                <a:gdLst>
                  <a:gd name="T0" fmla="*/ 4 w 4"/>
                  <a:gd name="T1" fmla="*/ 0 h 3"/>
                  <a:gd name="T2" fmla="*/ 0 w 4"/>
                  <a:gd name="T3" fmla="*/ 2 h 3"/>
                  <a:gd name="T4" fmla="*/ 1 w 4"/>
                  <a:gd name="T5" fmla="*/ 3 h 3"/>
                  <a:gd name="T6" fmla="*/ 4 w 4"/>
                  <a:gd name="T7" fmla="*/ 1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cubicBezTo>
                      <a:pt x="3" y="1"/>
                      <a:pt x="2" y="1"/>
                      <a:pt x="0" y="2"/>
                    </a:cubicBezTo>
                    <a:cubicBezTo>
                      <a:pt x="1" y="3"/>
                      <a:pt x="1" y="3"/>
                      <a:pt x="1" y="3"/>
                    </a:cubicBezTo>
                    <a:cubicBezTo>
                      <a:pt x="2" y="2"/>
                      <a:pt x="3" y="2"/>
                      <a:pt x="4" y="1"/>
                    </a:cubicBezTo>
                    <a:cubicBezTo>
                      <a:pt x="4" y="0"/>
                      <a:pt x="4" y="0"/>
                      <a:pt x="4" y="0"/>
                    </a:cubicBezTo>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69"/>
              <p:cNvSpPr/>
              <p:nvPr/>
            </p:nvSpPr>
            <p:spPr bwMode="auto">
              <a:xfrm>
                <a:off x="4522788" y="2384426"/>
                <a:ext cx="1082675" cy="985838"/>
              </a:xfrm>
              <a:custGeom>
                <a:avLst/>
                <a:gdLst>
                  <a:gd name="T0" fmla="*/ 227 w 452"/>
                  <a:gd name="T1" fmla="*/ 0 h 411"/>
                  <a:gd name="T2" fmla="*/ 78 w 452"/>
                  <a:gd name="T3" fmla="*/ 64 h 411"/>
                  <a:gd name="T4" fmla="*/ 86 w 452"/>
                  <a:gd name="T5" fmla="*/ 354 h 411"/>
                  <a:gd name="T6" fmla="*/ 227 w 452"/>
                  <a:gd name="T7" fmla="*/ 411 h 411"/>
                  <a:gd name="T8" fmla="*/ 342 w 452"/>
                  <a:gd name="T9" fmla="*/ 376 h 411"/>
                  <a:gd name="T10" fmla="*/ 409 w 452"/>
                  <a:gd name="T11" fmla="*/ 395 h 411"/>
                  <a:gd name="T12" fmla="*/ 417 w 452"/>
                  <a:gd name="T13" fmla="*/ 397 h 411"/>
                  <a:gd name="T14" fmla="*/ 422 w 452"/>
                  <a:gd name="T15" fmla="*/ 396 h 411"/>
                  <a:gd name="T16" fmla="*/ 422 w 452"/>
                  <a:gd name="T17" fmla="*/ 395 h 411"/>
                  <a:gd name="T18" fmla="*/ 417 w 452"/>
                  <a:gd name="T19" fmla="*/ 396 h 411"/>
                  <a:gd name="T20" fmla="*/ 409 w 452"/>
                  <a:gd name="T21" fmla="*/ 395 h 411"/>
                  <a:gd name="T22" fmla="*/ 342 w 452"/>
                  <a:gd name="T23" fmla="*/ 375 h 411"/>
                  <a:gd name="T24" fmla="*/ 227 w 452"/>
                  <a:gd name="T25" fmla="*/ 410 h 411"/>
                  <a:gd name="T26" fmla="*/ 86 w 452"/>
                  <a:gd name="T27" fmla="*/ 354 h 411"/>
                  <a:gd name="T28" fmla="*/ 79 w 452"/>
                  <a:gd name="T29" fmla="*/ 65 h 411"/>
                  <a:gd name="T30" fmla="*/ 227 w 452"/>
                  <a:gd name="T31" fmla="*/ 1 h 411"/>
                  <a:gd name="T32" fmla="*/ 368 w 452"/>
                  <a:gd name="T33" fmla="*/ 57 h 411"/>
                  <a:gd name="T34" fmla="*/ 404 w 452"/>
                  <a:gd name="T35" fmla="*/ 309 h 411"/>
                  <a:gd name="T36" fmla="*/ 428 w 452"/>
                  <a:gd name="T37" fmla="*/ 374 h 411"/>
                  <a:gd name="T38" fmla="*/ 426 w 452"/>
                  <a:gd name="T39" fmla="*/ 393 h 411"/>
                  <a:gd name="T40" fmla="*/ 426 w 452"/>
                  <a:gd name="T41" fmla="*/ 394 h 411"/>
                  <a:gd name="T42" fmla="*/ 428 w 452"/>
                  <a:gd name="T43" fmla="*/ 375 h 411"/>
                  <a:gd name="T44" fmla="*/ 405 w 452"/>
                  <a:gd name="T45" fmla="*/ 309 h 411"/>
                  <a:gd name="T46" fmla="*/ 369 w 452"/>
                  <a:gd name="T47" fmla="*/ 57 h 411"/>
                  <a:gd name="T48" fmla="*/ 227 w 452"/>
                  <a:gd name="T49"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2" h="411">
                    <a:moveTo>
                      <a:pt x="227" y="0"/>
                    </a:moveTo>
                    <a:cubicBezTo>
                      <a:pt x="173" y="0"/>
                      <a:pt x="119" y="22"/>
                      <a:pt x="78" y="64"/>
                    </a:cubicBezTo>
                    <a:cubicBezTo>
                      <a:pt x="0" y="146"/>
                      <a:pt x="4" y="276"/>
                      <a:pt x="86" y="354"/>
                    </a:cubicBezTo>
                    <a:cubicBezTo>
                      <a:pt x="125" y="392"/>
                      <a:pt x="176" y="411"/>
                      <a:pt x="227" y="411"/>
                    </a:cubicBezTo>
                    <a:cubicBezTo>
                      <a:pt x="267" y="411"/>
                      <a:pt x="308" y="399"/>
                      <a:pt x="342" y="376"/>
                    </a:cubicBezTo>
                    <a:cubicBezTo>
                      <a:pt x="409" y="395"/>
                      <a:pt x="409" y="395"/>
                      <a:pt x="409" y="395"/>
                    </a:cubicBezTo>
                    <a:cubicBezTo>
                      <a:pt x="412" y="396"/>
                      <a:pt x="415" y="397"/>
                      <a:pt x="417" y="397"/>
                    </a:cubicBezTo>
                    <a:cubicBezTo>
                      <a:pt x="419" y="397"/>
                      <a:pt x="421" y="396"/>
                      <a:pt x="422" y="396"/>
                    </a:cubicBezTo>
                    <a:cubicBezTo>
                      <a:pt x="422" y="395"/>
                      <a:pt x="422" y="395"/>
                      <a:pt x="422" y="395"/>
                    </a:cubicBezTo>
                    <a:cubicBezTo>
                      <a:pt x="420" y="396"/>
                      <a:pt x="419" y="396"/>
                      <a:pt x="417" y="396"/>
                    </a:cubicBezTo>
                    <a:cubicBezTo>
                      <a:pt x="414" y="396"/>
                      <a:pt x="412" y="396"/>
                      <a:pt x="409" y="395"/>
                    </a:cubicBezTo>
                    <a:cubicBezTo>
                      <a:pt x="342" y="375"/>
                      <a:pt x="342" y="375"/>
                      <a:pt x="342" y="375"/>
                    </a:cubicBezTo>
                    <a:cubicBezTo>
                      <a:pt x="307" y="398"/>
                      <a:pt x="267" y="410"/>
                      <a:pt x="227" y="410"/>
                    </a:cubicBezTo>
                    <a:cubicBezTo>
                      <a:pt x="176" y="410"/>
                      <a:pt x="126" y="391"/>
                      <a:pt x="86" y="354"/>
                    </a:cubicBezTo>
                    <a:cubicBezTo>
                      <a:pt x="4" y="276"/>
                      <a:pt x="1" y="146"/>
                      <a:pt x="79" y="65"/>
                    </a:cubicBezTo>
                    <a:cubicBezTo>
                      <a:pt x="119" y="22"/>
                      <a:pt x="173" y="1"/>
                      <a:pt x="227" y="1"/>
                    </a:cubicBezTo>
                    <a:cubicBezTo>
                      <a:pt x="278" y="1"/>
                      <a:pt x="329" y="20"/>
                      <a:pt x="368" y="57"/>
                    </a:cubicBezTo>
                    <a:cubicBezTo>
                      <a:pt x="438" y="124"/>
                      <a:pt x="451" y="229"/>
                      <a:pt x="404" y="309"/>
                    </a:cubicBezTo>
                    <a:cubicBezTo>
                      <a:pt x="428" y="374"/>
                      <a:pt x="428" y="374"/>
                      <a:pt x="428" y="374"/>
                    </a:cubicBezTo>
                    <a:cubicBezTo>
                      <a:pt x="431" y="383"/>
                      <a:pt x="430" y="390"/>
                      <a:pt x="426" y="393"/>
                    </a:cubicBezTo>
                    <a:cubicBezTo>
                      <a:pt x="426" y="394"/>
                      <a:pt x="426" y="394"/>
                      <a:pt x="426" y="394"/>
                    </a:cubicBezTo>
                    <a:cubicBezTo>
                      <a:pt x="431" y="391"/>
                      <a:pt x="432" y="384"/>
                      <a:pt x="428" y="375"/>
                    </a:cubicBezTo>
                    <a:cubicBezTo>
                      <a:pt x="405" y="309"/>
                      <a:pt x="405" y="309"/>
                      <a:pt x="405" y="309"/>
                    </a:cubicBezTo>
                    <a:cubicBezTo>
                      <a:pt x="452" y="229"/>
                      <a:pt x="439" y="124"/>
                      <a:pt x="369" y="57"/>
                    </a:cubicBezTo>
                    <a:cubicBezTo>
                      <a:pt x="329" y="19"/>
                      <a:pt x="278" y="0"/>
                      <a:pt x="227"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70"/>
              <p:cNvSpPr/>
              <p:nvPr/>
            </p:nvSpPr>
            <p:spPr bwMode="auto">
              <a:xfrm>
                <a:off x="5534026" y="3325813"/>
                <a:ext cx="9525" cy="7938"/>
              </a:xfrm>
              <a:custGeom>
                <a:avLst/>
                <a:gdLst>
                  <a:gd name="T0" fmla="*/ 4 w 4"/>
                  <a:gd name="T1" fmla="*/ 0 h 3"/>
                  <a:gd name="T2" fmla="*/ 0 w 4"/>
                  <a:gd name="T3" fmla="*/ 2 h 3"/>
                  <a:gd name="T4" fmla="*/ 0 w 4"/>
                  <a:gd name="T5" fmla="*/ 3 h 3"/>
                  <a:gd name="T6" fmla="*/ 4 w 4"/>
                  <a:gd name="T7" fmla="*/ 1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cubicBezTo>
                      <a:pt x="3" y="1"/>
                      <a:pt x="1" y="2"/>
                      <a:pt x="0" y="2"/>
                    </a:cubicBezTo>
                    <a:cubicBezTo>
                      <a:pt x="0" y="3"/>
                      <a:pt x="0" y="3"/>
                      <a:pt x="0" y="3"/>
                    </a:cubicBezTo>
                    <a:cubicBezTo>
                      <a:pt x="2" y="2"/>
                      <a:pt x="3" y="2"/>
                      <a:pt x="4" y="1"/>
                    </a:cubicBezTo>
                    <a:cubicBezTo>
                      <a:pt x="4" y="0"/>
                      <a:pt x="4" y="0"/>
                      <a:pt x="4" y="0"/>
                    </a:cubicBezTo>
                  </a:path>
                </a:pathLst>
              </a:custGeom>
              <a:solidFill>
                <a:srgbClr val="464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71"/>
              <p:cNvSpPr/>
              <p:nvPr/>
            </p:nvSpPr>
            <p:spPr bwMode="auto">
              <a:xfrm>
                <a:off x="4524376" y="2387601"/>
                <a:ext cx="1077913" cy="979488"/>
              </a:xfrm>
              <a:custGeom>
                <a:avLst/>
                <a:gdLst>
                  <a:gd name="T0" fmla="*/ 226 w 450"/>
                  <a:gd name="T1" fmla="*/ 0 h 409"/>
                  <a:gd name="T2" fmla="*/ 78 w 450"/>
                  <a:gd name="T3" fmla="*/ 64 h 409"/>
                  <a:gd name="T4" fmla="*/ 85 w 450"/>
                  <a:gd name="T5" fmla="*/ 353 h 409"/>
                  <a:gd name="T6" fmla="*/ 226 w 450"/>
                  <a:gd name="T7" fmla="*/ 409 h 409"/>
                  <a:gd name="T8" fmla="*/ 341 w 450"/>
                  <a:gd name="T9" fmla="*/ 374 h 409"/>
                  <a:gd name="T10" fmla="*/ 408 w 450"/>
                  <a:gd name="T11" fmla="*/ 394 h 409"/>
                  <a:gd name="T12" fmla="*/ 416 w 450"/>
                  <a:gd name="T13" fmla="*/ 395 h 409"/>
                  <a:gd name="T14" fmla="*/ 421 w 450"/>
                  <a:gd name="T15" fmla="*/ 394 h 409"/>
                  <a:gd name="T16" fmla="*/ 421 w 450"/>
                  <a:gd name="T17" fmla="*/ 393 h 409"/>
                  <a:gd name="T18" fmla="*/ 415 w 450"/>
                  <a:gd name="T19" fmla="*/ 394 h 409"/>
                  <a:gd name="T20" fmla="*/ 407 w 450"/>
                  <a:gd name="T21" fmla="*/ 393 h 409"/>
                  <a:gd name="T22" fmla="*/ 340 w 450"/>
                  <a:gd name="T23" fmla="*/ 374 h 409"/>
                  <a:gd name="T24" fmla="*/ 226 w 450"/>
                  <a:gd name="T25" fmla="*/ 408 h 409"/>
                  <a:gd name="T26" fmla="*/ 86 w 450"/>
                  <a:gd name="T27" fmla="*/ 352 h 409"/>
                  <a:gd name="T28" fmla="*/ 78 w 450"/>
                  <a:gd name="T29" fmla="*/ 64 h 409"/>
                  <a:gd name="T30" fmla="*/ 226 w 450"/>
                  <a:gd name="T31" fmla="*/ 1 h 409"/>
                  <a:gd name="T32" fmla="*/ 367 w 450"/>
                  <a:gd name="T33" fmla="*/ 57 h 409"/>
                  <a:gd name="T34" fmla="*/ 402 w 450"/>
                  <a:gd name="T35" fmla="*/ 307 h 409"/>
                  <a:gd name="T36" fmla="*/ 426 w 450"/>
                  <a:gd name="T37" fmla="*/ 373 h 409"/>
                  <a:gd name="T38" fmla="*/ 424 w 450"/>
                  <a:gd name="T39" fmla="*/ 391 h 409"/>
                  <a:gd name="T40" fmla="*/ 425 w 450"/>
                  <a:gd name="T41" fmla="*/ 392 h 409"/>
                  <a:gd name="T42" fmla="*/ 427 w 450"/>
                  <a:gd name="T43" fmla="*/ 373 h 409"/>
                  <a:gd name="T44" fmla="*/ 403 w 450"/>
                  <a:gd name="T45" fmla="*/ 308 h 409"/>
                  <a:gd name="T46" fmla="*/ 367 w 450"/>
                  <a:gd name="T47" fmla="*/ 56 h 409"/>
                  <a:gd name="T48" fmla="*/ 226 w 450"/>
                  <a:gd name="T4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0" h="409">
                    <a:moveTo>
                      <a:pt x="226" y="0"/>
                    </a:moveTo>
                    <a:cubicBezTo>
                      <a:pt x="172" y="0"/>
                      <a:pt x="118" y="21"/>
                      <a:pt x="78" y="64"/>
                    </a:cubicBezTo>
                    <a:cubicBezTo>
                      <a:pt x="0" y="145"/>
                      <a:pt x="3" y="275"/>
                      <a:pt x="85" y="353"/>
                    </a:cubicBezTo>
                    <a:cubicBezTo>
                      <a:pt x="125" y="390"/>
                      <a:pt x="175" y="409"/>
                      <a:pt x="226" y="409"/>
                    </a:cubicBezTo>
                    <a:cubicBezTo>
                      <a:pt x="266" y="409"/>
                      <a:pt x="306" y="397"/>
                      <a:pt x="341" y="374"/>
                    </a:cubicBezTo>
                    <a:cubicBezTo>
                      <a:pt x="408" y="394"/>
                      <a:pt x="408" y="394"/>
                      <a:pt x="408" y="394"/>
                    </a:cubicBezTo>
                    <a:cubicBezTo>
                      <a:pt x="411" y="395"/>
                      <a:pt x="413" y="395"/>
                      <a:pt x="416" y="395"/>
                    </a:cubicBezTo>
                    <a:cubicBezTo>
                      <a:pt x="418" y="395"/>
                      <a:pt x="419" y="395"/>
                      <a:pt x="421" y="394"/>
                    </a:cubicBezTo>
                    <a:cubicBezTo>
                      <a:pt x="421" y="393"/>
                      <a:pt x="421" y="393"/>
                      <a:pt x="421" y="393"/>
                    </a:cubicBezTo>
                    <a:cubicBezTo>
                      <a:pt x="419" y="394"/>
                      <a:pt x="417" y="394"/>
                      <a:pt x="415" y="394"/>
                    </a:cubicBezTo>
                    <a:cubicBezTo>
                      <a:pt x="413" y="394"/>
                      <a:pt x="410" y="394"/>
                      <a:pt x="407" y="393"/>
                    </a:cubicBezTo>
                    <a:cubicBezTo>
                      <a:pt x="340" y="374"/>
                      <a:pt x="340" y="374"/>
                      <a:pt x="340" y="374"/>
                    </a:cubicBezTo>
                    <a:cubicBezTo>
                      <a:pt x="306" y="397"/>
                      <a:pt x="266" y="408"/>
                      <a:pt x="226" y="408"/>
                    </a:cubicBezTo>
                    <a:cubicBezTo>
                      <a:pt x="176" y="408"/>
                      <a:pt x="125" y="390"/>
                      <a:pt x="86" y="352"/>
                    </a:cubicBezTo>
                    <a:cubicBezTo>
                      <a:pt x="4" y="275"/>
                      <a:pt x="1" y="146"/>
                      <a:pt x="78" y="64"/>
                    </a:cubicBezTo>
                    <a:cubicBezTo>
                      <a:pt x="119" y="22"/>
                      <a:pt x="172" y="1"/>
                      <a:pt x="226" y="1"/>
                    </a:cubicBezTo>
                    <a:cubicBezTo>
                      <a:pt x="277" y="1"/>
                      <a:pt x="327" y="19"/>
                      <a:pt x="367" y="57"/>
                    </a:cubicBezTo>
                    <a:cubicBezTo>
                      <a:pt x="437" y="123"/>
                      <a:pt x="449" y="228"/>
                      <a:pt x="402" y="307"/>
                    </a:cubicBezTo>
                    <a:cubicBezTo>
                      <a:pt x="426" y="373"/>
                      <a:pt x="426" y="373"/>
                      <a:pt x="426" y="373"/>
                    </a:cubicBezTo>
                    <a:cubicBezTo>
                      <a:pt x="429" y="381"/>
                      <a:pt x="428" y="388"/>
                      <a:pt x="424" y="391"/>
                    </a:cubicBezTo>
                    <a:cubicBezTo>
                      <a:pt x="425" y="392"/>
                      <a:pt x="425" y="392"/>
                      <a:pt x="425" y="392"/>
                    </a:cubicBezTo>
                    <a:cubicBezTo>
                      <a:pt x="429" y="389"/>
                      <a:pt x="430" y="382"/>
                      <a:pt x="427" y="373"/>
                    </a:cubicBezTo>
                    <a:cubicBezTo>
                      <a:pt x="403" y="308"/>
                      <a:pt x="403" y="308"/>
                      <a:pt x="403" y="308"/>
                    </a:cubicBezTo>
                    <a:cubicBezTo>
                      <a:pt x="450" y="228"/>
                      <a:pt x="437" y="123"/>
                      <a:pt x="367" y="56"/>
                    </a:cubicBezTo>
                    <a:cubicBezTo>
                      <a:pt x="328" y="19"/>
                      <a:pt x="277" y="0"/>
                      <a:pt x="226" y="0"/>
                    </a:cubicBezTo>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72"/>
              <p:cNvSpPr/>
              <p:nvPr/>
            </p:nvSpPr>
            <p:spPr bwMode="auto">
              <a:xfrm>
                <a:off x="5534026" y="3324226"/>
                <a:ext cx="9525" cy="6350"/>
              </a:xfrm>
              <a:custGeom>
                <a:avLst/>
                <a:gdLst>
                  <a:gd name="T0" fmla="*/ 3 w 4"/>
                  <a:gd name="T1" fmla="*/ 0 h 3"/>
                  <a:gd name="T2" fmla="*/ 0 w 4"/>
                  <a:gd name="T3" fmla="*/ 2 h 3"/>
                  <a:gd name="T4" fmla="*/ 0 w 4"/>
                  <a:gd name="T5" fmla="*/ 3 h 3"/>
                  <a:gd name="T6" fmla="*/ 4 w 4"/>
                  <a:gd name="T7" fmla="*/ 1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cubicBezTo>
                      <a:pt x="2" y="1"/>
                      <a:pt x="1" y="2"/>
                      <a:pt x="0" y="2"/>
                    </a:cubicBezTo>
                    <a:cubicBezTo>
                      <a:pt x="0" y="3"/>
                      <a:pt x="0" y="3"/>
                      <a:pt x="0" y="3"/>
                    </a:cubicBezTo>
                    <a:cubicBezTo>
                      <a:pt x="1" y="3"/>
                      <a:pt x="3" y="2"/>
                      <a:pt x="4" y="1"/>
                    </a:cubicBezTo>
                    <a:cubicBezTo>
                      <a:pt x="3" y="0"/>
                      <a:pt x="3" y="0"/>
                      <a:pt x="3" y="0"/>
                    </a:cubicBezTo>
                  </a:path>
                </a:pathLst>
              </a:custGeom>
              <a:solidFill>
                <a:srgbClr val="464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73"/>
              <p:cNvSpPr/>
              <p:nvPr/>
            </p:nvSpPr>
            <p:spPr bwMode="auto">
              <a:xfrm>
                <a:off x="4527551" y="2389188"/>
                <a:ext cx="1073150" cy="974725"/>
              </a:xfrm>
              <a:custGeom>
                <a:avLst/>
                <a:gdLst>
                  <a:gd name="T0" fmla="*/ 225 w 448"/>
                  <a:gd name="T1" fmla="*/ 0 h 407"/>
                  <a:gd name="T2" fmla="*/ 77 w 448"/>
                  <a:gd name="T3" fmla="*/ 63 h 407"/>
                  <a:gd name="T4" fmla="*/ 85 w 448"/>
                  <a:gd name="T5" fmla="*/ 351 h 407"/>
                  <a:gd name="T6" fmla="*/ 225 w 448"/>
                  <a:gd name="T7" fmla="*/ 407 h 407"/>
                  <a:gd name="T8" fmla="*/ 339 w 448"/>
                  <a:gd name="T9" fmla="*/ 373 h 407"/>
                  <a:gd name="T10" fmla="*/ 406 w 448"/>
                  <a:gd name="T11" fmla="*/ 392 h 407"/>
                  <a:gd name="T12" fmla="*/ 414 w 448"/>
                  <a:gd name="T13" fmla="*/ 393 h 407"/>
                  <a:gd name="T14" fmla="*/ 420 w 448"/>
                  <a:gd name="T15" fmla="*/ 392 h 407"/>
                  <a:gd name="T16" fmla="*/ 419 w 448"/>
                  <a:gd name="T17" fmla="*/ 392 h 407"/>
                  <a:gd name="T18" fmla="*/ 413 w 448"/>
                  <a:gd name="T19" fmla="*/ 393 h 407"/>
                  <a:gd name="T20" fmla="*/ 405 w 448"/>
                  <a:gd name="T21" fmla="*/ 391 h 407"/>
                  <a:gd name="T22" fmla="*/ 339 w 448"/>
                  <a:gd name="T23" fmla="*/ 372 h 407"/>
                  <a:gd name="T24" fmla="*/ 225 w 448"/>
                  <a:gd name="T25" fmla="*/ 407 h 407"/>
                  <a:gd name="T26" fmla="*/ 85 w 448"/>
                  <a:gd name="T27" fmla="*/ 351 h 407"/>
                  <a:gd name="T28" fmla="*/ 78 w 448"/>
                  <a:gd name="T29" fmla="*/ 64 h 407"/>
                  <a:gd name="T30" fmla="*/ 225 w 448"/>
                  <a:gd name="T31" fmla="*/ 0 h 407"/>
                  <a:gd name="T32" fmla="*/ 365 w 448"/>
                  <a:gd name="T33" fmla="*/ 56 h 407"/>
                  <a:gd name="T34" fmla="*/ 401 w 448"/>
                  <a:gd name="T35" fmla="*/ 306 h 407"/>
                  <a:gd name="T36" fmla="*/ 424 w 448"/>
                  <a:gd name="T37" fmla="*/ 371 h 407"/>
                  <a:gd name="T38" fmla="*/ 423 w 448"/>
                  <a:gd name="T39" fmla="*/ 389 h 407"/>
                  <a:gd name="T40" fmla="*/ 423 w 448"/>
                  <a:gd name="T41" fmla="*/ 390 h 407"/>
                  <a:gd name="T42" fmla="*/ 425 w 448"/>
                  <a:gd name="T43" fmla="*/ 372 h 407"/>
                  <a:gd name="T44" fmla="*/ 401 w 448"/>
                  <a:gd name="T45" fmla="*/ 306 h 407"/>
                  <a:gd name="T46" fmla="*/ 366 w 448"/>
                  <a:gd name="T47" fmla="*/ 56 h 407"/>
                  <a:gd name="T48" fmla="*/ 225 w 448"/>
                  <a:gd name="T4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407">
                    <a:moveTo>
                      <a:pt x="225" y="0"/>
                    </a:moveTo>
                    <a:cubicBezTo>
                      <a:pt x="171" y="0"/>
                      <a:pt x="118" y="21"/>
                      <a:pt x="77" y="63"/>
                    </a:cubicBezTo>
                    <a:cubicBezTo>
                      <a:pt x="0" y="145"/>
                      <a:pt x="3" y="274"/>
                      <a:pt x="85" y="351"/>
                    </a:cubicBezTo>
                    <a:cubicBezTo>
                      <a:pt x="124" y="389"/>
                      <a:pt x="175" y="407"/>
                      <a:pt x="225" y="407"/>
                    </a:cubicBezTo>
                    <a:cubicBezTo>
                      <a:pt x="265" y="407"/>
                      <a:pt x="305" y="396"/>
                      <a:pt x="339" y="373"/>
                    </a:cubicBezTo>
                    <a:cubicBezTo>
                      <a:pt x="406" y="392"/>
                      <a:pt x="406" y="392"/>
                      <a:pt x="406" y="392"/>
                    </a:cubicBezTo>
                    <a:cubicBezTo>
                      <a:pt x="409" y="393"/>
                      <a:pt x="412" y="393"/>
                      <a:pt x="414" y="393"/>
                    </a:cubicBezTo>
                    <a:cubicBezTo>
                      <a:pt x="416" y="393"/>
                      <a:pt x="418" y="393"/>
                      <a:pt x="420" y="392"/>
                    </a:cubicBezTo>
                    <a:cubicBezTo>
                      <a:pt x="419" y="392"/>
                      <a:pt x="419" y="392"/>
                      <a:pt x="419" y="392"/>
                    </a:cubicBezTo>
                    <a:cubicBezTo>
                      <a:pt x="418" y="392"/>
                      <a:pt x="416" y="393"/>
                      <a:pt x="413" y="393"/>
                    </a:cubicBezTo>
                    <a:cubicBezTo>
                      <a:pt x="411" y="393"/>
                      <a:pt x="408" y="392"/>
                      <a:pt x="405" y="391"/>
                    </a:cubicBezTo>
                    <a:cubicBezTo>
                      <a:pt x="339" y="372"/>
                      <a:pt x="339" y="372"/>
                      <a:pt x="339" y="372"/>
                    </a:cubicBezTo>
                    <a:cubicBezTo>
                      <a:pt x="305" y="395"/>
                      <a:pt x="265" y="407"/>
                      <a:pt x="225" y="407"/>
                    </a:cubicBezTo>
                    <a:cubicBezTo>
                      <a:pt x="175" y="407"/>
                      <a:pt x="124" y="388"/>
                      <a:pt x="85" y="351"/>
                    </a:cubicBezTo>
                    <a:cubicBezTo>
                      <a:pt x="4" y="273"/>
                      <a:pt x="1" y="145"/>
                      <a:pt x="78" y="64"/>
                    </a:cubicBezTo>
                    <a:cubicBezTo>
                      <a:pt x="118" y="22"/>
                      <a:pt x="172" y="0"/>
                      <a:pt x="225" y="0"/>
                    </a:cubicBezTo>
                    <a:cubicBezTo>
                      <a:pt x="276" y="0"/>
                      <a:pt x="326" y="19"/>
                      <a:pt x="365" y="56"/>
                    </a:cubicBezTo>
                    <a:cubicBezTo>
                      <a:pt x="435" y="123"/>
                      <a:pt x="447" y="226"/>
                      <a:pt x="401" y="306"/>
                    </a:cubicBezTo>
                    <a:cubicBezTo>
                      <a:pt x="424" y="371"/>
                      <a:pt x="424" y="371"/>
                      <a:pt x="424" y="371"/>
                    </a:cubicBezTo>
                    <a:cubicBezTo>
                      <a:pt x="427" y="379"/>
                      <a:pt x="427" y="386"/>
                      <a:pt x="423" y="389"/>
                    </a:cubicBezTo>
                    <a:cubicBezTo>
                      <a:pt x="423" y="390"/>
                      <a:pt x="423" y="390"/>
                      <a:pt x="423" y="390"/>
                    </a:cubicBezTo>
                    <a:cubicBezTo>
                      <a:pt x="427" y="387"/>
                      <a:pt x="428" y="380"/>
                      <a:pt x="425" y="372"/>
                    </a:cubicBezTo>
                    <a:cubicBezTo>
                      <a:pt x="401" y="306"/>
                      <a:pt x="401" y="306"/>
                      <a:pt x="401" y="306"/>
                    </a:cubicBezTo>
                    <a:cubicBezTo>
                      <a:pt x="448" y="227"/>
                      <a:pt x="436" y="122"/>
                      <a:pt x="366" y="56"/>
                    </a:cubicBezTo>
                    <a:cubicBezTo>
                      <a:pt x="326" y="18"/>
                      <a:pt x="276" y="0"/>
                      <a:pt x="225" y="0"/>
                    </a:cubicBezTo>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74"/>
              <p:cNvSpPr/>
              <p:nvPr/>
            </p:nvSpPr>
            <p:spPr bwMode="auto">
              <a:xfrm>
                <a:off x="5530851" y="3321051"/>
                <a:ext cx="9525" cy="7938"/>
              </a:xfrm>
              <a:custGeom>
                <a:avLst/>
                <a:gdLst>
                  <a:gd name="T0" fmla="*/ 4 w 4"/>
                  <a:gd name="T1" fmla="*/ 0 h 3"/>
                  <a:gd name="T2" fmla="*/ 0 w 4"/>
                  <a:gd name="T3" fmla="*/ 3 h 3"/>
                  <a:gd name="T4" fmla="*/ 1 w 4"/>
                  <a:gd name="T5" fmla="*/ 3 h 3"/>
                  <a:gd name="T6" fmla="*/ 4 w 4"/>
                  <a:gd name="T7" fmla="*/ 1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cubicBezTo>
                      <a:pt x="3" y="1"/>
                      <a:pt x="2" y="2"/>
                      <a:pt x="0" y="3"/>
                    </a:cubicBezTo>
                    <a:cubicBezTo>
                      <a:pt x="1" y="3"/>
                      <a:pt x="1" y="3"/>
                      <a:pt x="1" y="3"/>
                    </a:cubicBezTo>
                    <a:cubicBezTo>
                      <a:pt x="2" y="3"/>
                      <a:pt x="3" y="2"/>
                      <a:pt x="4" y="1"/>
                    </a:cubicBezTo>
                    <a:cubicBezTo>
                      <a:pt x="4" y="0"/>
                      <a:pt x="4" y="0"/>
                      <a:pt x="4" y="0"/>
                    </a:cubicBezTo>
                  </a:path>
                </a:pathLst>
              </a:custGeom>
              <a:solidFill>
                <a:srgbClr val="464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75"/>
              <p:cNvSpPr/>
              <p:nvPr/>
            </p:nvSpPr>
            <p:spPr bwMode="auto">
              <a:xfrm>
                <a:off x="4529138" y="2389188"/>
                <a:ext cx="1068388" cy="974725"/>
              </a:xfrm>
              <a:custGeom>
                <a:avLst/>
                <a:gdLst>
                  <a:gd name="T0" fmla="*/ 224 w 446"/>
                  <a:gd name="T1" fmla="*/ 0 h 407"/>
                  <a:gd name="T2" fmla="*/ 77 w 446"/>
                  <a:gd name="T3" fmla="*/ 64 h 407"/>
                  <a:gd name="T4" fmla="*/ 84 w 446"/>
                  <a:gd name="T5" fmla="*/ 351 h 407"/>
                  <a:gd name="T6" fmla="*/ 224 w 446"/>
                  <a:gd name="T7" fmla="*/ 407 h 407"/>
                  <a:gd name="T8" fmla="*/ 338 w 446"/>
                  <a:gd name="T9" fmla="*/ 372 h 407"/>
                  <a:gd name="T10" fmla="*/ 404 w 446"/>
                  <a:gd name="T11" fmla="*/ 391 h 407"/>
                  <a:gd name="T12" fmla="*/ 412 w 446"/>
                  <a:gd name="T13" fmla="*/ 393 h 407"/>
                  <a:gd name="T14" fmla="*/ 418 w 446"/>
                  <a:gd name="T15" fmla="*/ 392 h 407"/>
                  <a:gd name="T16" fmla="*/ 418 w 446"/>
                  <a:gd name="T17" fmla="*/ 391 h 407"/>
                  <a:gd name="T18" fmla="*/ 412 w 446"/>
                  <a:gd name="T19" fmla="*/ 392 h 407"/>
                  <a:gd name="T20" fmla="*/ 404 w 446"/>
                  <a:gd name="T21" fmla="*/ 391 h 407"/>
                  <a:gd name="T22" fmla="*/ 337 w 446"/>
                  <a:gd name="T23" fmla="*/ 371 h 407"/>
                  <a:gd name="T24" fmla="*/ 224 w 446"/>
                  <a:gd name="T25" fmla="*/ 406 h 407"/>
                  <a:gd name="T26" fmla="*/ 85 w 446"/>
                  <a:gd name="T27" fmla="*/ 350 h 407"/>
                  <a:gd name="T28" fmla="*/ 78 w 446"/>
                  <a:gd name="T29" fmla="*/ 64 h 407"/>
                  <a:gd name="T30" fmla="*/ 224 w 446"/>
                  <a:gd name="T31" fmla="*/ 1 h 407"/>
                  <a:gd name="T32" fmla="*/ 364 w 446"/>
                  <a:gd name="T33" fmla="*/ 57 h 407"/>
                  <a:gd name="T34" fmla="*/ 399 w 446"/>
                  <a:gd name="T35" fmla="*/ 306 h 407"/>
                  <a:gd name="T36" fmla="*/ 423 w 446"/>
                  <a:gd name="T37" fmla="*/ 370 h 407"/>
                  <a:gd name="T38" fmla="*/ 422 w 446"/>
                  <a:gd name="T39" fmla="*/ 388 h 407"/>
                  <a:gd name="T40" fmla="*/ 422 w 446"/>
                  <a:gd name="T41" fmla="*/ 389 h 407"/>
                  <a:gd name="T42" fmla="*/ 423 w 446"/>
                  <a:gd name="T43" fmla="*/ 371 h 407"/>
                  <a:gd name="T44" fmla="*/ 400 w 446"/>
                  <a:gd name="T45" fmla="*/ 306 h 407"/>
                  <a:gd name="T46" fmla="*/ 364 w 446"/>
                  <a:gd name="T47" fmla="*/ 56 h 407"/>
                  <a:gd name="T48" fmla="*/ 224 w 446"/>
                  <a:gd name="T4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6" h="407">
                    <a:moveTo>
                      <a:pt x="224" y="0"/>
                    </a:moveTo>
                    <a:cubicBezTo>
                      <a:pt x="171" y="0"/>
                      <a:pt x="117" y="22"/>
                      <a:pt x="77" y="64"/>
                    </a:cubicBezTo>
                    <a:cubicBezTo>
                      <a:pt x="0" y="145"/>
                      <a:pt x="3" y="273"/>
                      <a:pt x="84" y="351"/>
                    </a:cubicBezTo>
                    <a:cubicBezTo>
                      <a:pt x="123" y="388"/>
                      <a:pt x="174" y="407"/>
                      <a:pt x="224" y="407"/>
                    </a:cubicBezTo>
                    <a:cubicBezTo>
                      <a:pt x="264" y="407"/>
                      <a:pt x="304" y="395"/>
                      <a:pt x="338" y="372"/>
                    </a:cubicBezTo>
                    <a:cubicBezTo>
                      <a:pt x="404" y="391"/>
                      <a:pt x="404" y="391"/>
                      <a:pt x="404" y="391"/>
                    </a:cubicBezTo>
                    <a:cubicBezTo>
                      <a:pt x="407" y="392"/>
                      <a:pt x="410" y="393"/>
                      <a:pt x="412" y="393"/>
                    </a:cubicBezTo>
                    <a:cubicBezTo>
                      <a:pt x="415" y="393"/>
                      <a:pt x="417" y="392"/>
                      <a:pt x="418" y="392"/>
                    </a:cubicBezTo>
                    <a:cubicBezTo>
                      <a:pt x="418" y="391"/>
                      <a:pt x="418" y="391"/>
                      <a:pt x="418" y="391"/>
                    </a:cubicBezTo>
                    <a:cubicBezTo>
                      <a:pt x="416" y="392"/>
                      <a:pt x="414" y="392"/>
                      <a:pt x="412" y="392"/>
                    </a:cubicBezTo>
                    <a:cubicBezTo>
                      <a:pt x="409" y="392"/>
                      <a:pt x="407" y="392"/>
                      <a:pt x="404" y="391"/>
                    </a:cubicBezTo>
                    <a:cubicBezTo>
                      <a:pt x="337" y="371"/>
                      <a:pt x="337" y="371"/>
                      <a:pt x="337" y="371"/>
                    </a:cubicBezTo>
                    <a:cubicBezTo>
                      <a:pt x="303" y="394"/>
                      <a:pt x="264" y="406"/>
                      <a:pt x="224" y="406"/>
                    </a:cubicBezTo>
                    <a:cubicBezTo>
                      <a:pt x="174" y="406"/>
                      <a:pt x="124" y="388"/>
                      <a:pt x="85" y="350"/>
                    </a:cubicBezTo>
                    <a:cubicBezTo>
                      <a:pt x="4" y="273"/>
                      <a:pt x="0" y="145"/>
                      <a:pt x="78" y="64"/>
                    </a:cubicBezTo>
                    <a:cubicBezTo>
                      <a:pt x="117" y="22"/>
                      <a:pt x="171" y="1"/>
                      <a:pt x="224" y="1"/>
                    </a:cubicBezTo>
                    <a:cubicBezTo>
                      <a:pt x="274" y="1"/>
                      <a:pt x="325" y="20"/>
                      <a:pt x="364" y="57"/>
                    </a:cubicBezTo>
                    <a:cubicBezTo>
                      <a:pt x="433" y="123"/>
                      <a:pt x="445" y="226"/>
                      <a:pt x="399" y="306"/>
                    </a:cubicBezTo>
                    <a:cubicBezTo>
                      <a:pt x="423" y="370"/>
                      <a:pt x="423" y="370"/>
                      <a:pt x="423" y="370"/>
                    </a:cubicBezTo>
                    <a:cubicBezTo>
                      <a:pt x="426" y="378"/>
                      <a:pt x="425" y="385"/>
                      <a:pt x="422" y="388"/>
                    </a:cubicBezTo>
                    <a:cubicBezTo>
                      <a:pt x="422" y="389"/>
                      <a:pt x="422" y="389"/>
                      <a:pt x="422" y="389"/>
                    </a:cubicBezTo>
                    <a:cubicBezTo>
                      <a:pt x="426" y="386"/>
                      <a:pt x="426" y="379"/>
                      <a:pt x="423" y="371"/>
                    </a:cubicBezTo>
                    <a:cubicBezTo>
                      <a:pt x="400" y="306"/>
                      <a:pt x="400" y="306"/>
                      <a:pt x="400" y="306"/>
                    </a:cubicBezTo>
                    <a:cubicBezTo>
                      <a:pt x="446" y="226"/>
                      <a:pt x="434" y="123"/>
                      <a:pt x="364" y="56"/>
                    </a:cubicBezTo>
                    <a:cubicBezTo>
                      <a:pt x="325" y="19"/>
                      <a:pt x="275" y="0"/>
                      <a:pt x="224" y="0"/>
                    </a:cubicBezTo>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76"/>
              <p:cNvSpPr/>
              <p:nvPr/>
            </p:nvSpPr>
            <p:spPr bwMode="auto">
              <a:xfrm>
                <a:off x="5530851" y="3319463"/>
                <a:ext cx="9525" cy="9525"/>
              </a:xfrm>
              <a:custGeom>
                <a:avLst/>
                <a:gdLst>
                  <a:gd name="T0" fmla="*/ 4 w 4"/>
                  <a:gd name="T1" fmla="*/ 0 h 4"/>
                  <a:gd name="T2" fmla="*/ 0 w 4"/>
                  <a:gd name="T3" fmla="*/ 3 h 4"/>
                  <a:gd name="T4" fmla="*/ 0 w 4"/>
                  <a:gd name="T5" fmla="*/ 4 h 4"/>
                  <a:gd name="T6" fmla="*/ 4 w 4"/>
                  <a:gd name="T7" fmla="*/ 1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cubicBezTo>
                      <a:pt x="3" y="1"/>
                      <a:pt x="1" y="2"/>
                      <a:pt x="0" y="3"/>
                    </a:cubicBezTo>
                    <a:cubicBezTo>
                      <a:pt x="0" y="4"/>
                      <a:pt x="0" y="4"/>
                      <a:pt x="0" y="4"/>
                    </a:cubicBezTo>
                    <a:cubicBezTo>
                      <a:pt x="2" y="3"/>
                      <a:pt x="3" y="2"/>
                      <a:pt x="4" y="1"/>
                    </a:cubicBezTo>
                    <a:cubicBezTo>
                      <a:pt x="4" y="0"/>
                      <a:pt x="4" y="0"/>
                      <a:pt x="4" y="0"/>
                    </a:cubicBezTo>
                  </a:path>
                </a:pathLst>
              </a:custGeom>
              <a:solidFill>
                <a:srgbClr val="464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77"/>
              <p:cNvSpPr/>
              <p:nvPr/>
            </p:nvSpPr>
            <p:spPr bwMode="auto">
              <a:xfrm>
                <a:off x="4529138" y="2392363"/>
                <a:ext cx="1066800" cy="969963"/>
              </a:xfrm>
              <a:custGeom>
                <a:avLst/>
                <a:gdLst>
                  <a:gd name="T0" fmla="*/ 224 w 445"/>
                  <a:gd name="T1" fmla="*/ 0 h 405"/>
                  <a:gd name="T2" fmla="*/ 78 w 445"/>
                  <a:gd name="T3" fmla="*/ 63 h 405"/>
                  <a:gd name="T4" fmla="*/ 85 w 445"/>
                  <a:gd name="T5" fmla="*/ 349 h 405"/>
                  <a:gd name="T6" fmla="*/ 224 w 445"/>
                  <a:gd name="T7" fmla="*/ 405 h 405"/>
                  <a:gd name="T8" fmla="*/ 337 w 445"/>
                  <a:gd name="T9" fmla="*/ 370 h 405"/>
                  <a:gd name="T10" fmla="*/ 404 w 445"/>
                  <a:gd name="T11" fmla="*/ 390 h 405"/>
                  <a:gd name="T12" fmla="*/ 412 w 445"/>
                  <a:gd name="T13" fmla="*/ 391 h 405"/>
                  <a:gd name="T14" fmla="*/ 418 w 445"/>
                  <a:gd name="T15" fmla="*/ 390 h 405"/>
                  <a:gd name="T16" fmla="*/ 418 w 445"/>
                  <a:gd name="T17" fmla="*/ 389 h 405"/>
                  <a:gd name="T18" fmla="*/ 411 w 445"/>
                  <a:gd name="T19" fmla="*/ 390 h 405"/>
                  <a:gd name="T20" fmla="*/ 403 w 445"/>
                  <a:gd name="T21" fmla="*/ 389 h 405"/>
                  <a:gd name="T22" fmla="*/ 337 w 445"/>
                  <a:gd name="T23" fmla="*/ 370 h 405"/>
                  <a:gd name="T24" fmla="*/ 224 w 445"/>
                  <a:gd name="T25" fmla="*/ 404 h 405"/>
                  <a:gd name="T26" fmla="*/ 85 w 445"/>
                  <a:gd name="T27" fmla="*/ 349 h 405"/>
                  <a:gd name="T28" fmla="*/ 78 w 445"/>
                  <a:gd name="T29" fmla="*/ 63 h 405"/>
                  <a:gd name="T30" fmla="*/ 224 w 445"/>
                  <a:gd name="T31" fmla="*/ 1 h 405"/>
                  <a:gd name="T32" fmla="*/ 363 w 445"/>
                  <a:gd name="T33" fmla="*/ 56 h 405"/>
                  <a:gd name="T34" fmla="*/ 398 w 445"/>
                  <a:gd name="T35" fmla="*/ 304 h 405"/>
                  <a:gd name="T36" fmla="*/ 422 w 445"/>
                  <a:gd name="T37" fmla="*/ 369 h 405"/>
                  <a:gd name="T38" fmla="*/ 421 w 445"/>
                  <a:gd name="T39" fmla="*/ 386 h 405"/>
                  <a:gd name="T40" fmla="*/ 422 w 445"/>
                  <a:gd name="T41" fmla="*/ 387 h 405"/>
                  <a:gd name="T42" fmla="*/ 423 w 445"/>
                  <a:gd name="T43" fmla="*/ 369 h 405"/>
                  <a:gd name="T44" fmla="*/ 399 w 445"/>
                  <a:gd name="T45" fmla="*/ 305 h 405"/>
                  <a:gd name="T46" fmla="*/ 364 w 445"/>
                  <a:gd name="T47" fmla="*/ 56 h 405"/>
                  <a:gd name="T48" fmla="*/ 224 w 445"/>
                  <a:gd name="T49"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05">
                    <a:moveTo>
                      <a:pt x="224" y="0"/>
                    </a:moveTo>
                    <a:cubicBezTo>
                      <a:pt x="171" y="0"/>
                      <a:pt x="117" y="21"/>
                      <a:pt x="78" y="63"/>
                    </a:cubicBezTo>
                    <a:cubicBezTo>
                      <a:pt x="0" y="144"/>
                      <a:pt x="4" y="272"/>
                      <a:pt x="85" y="349"/>
                    </a:cubicBezTo>
                    <a:cubicBezTo>
                      <a:pt x="124" y="387"/>
                      <a:pt x="174" y="405"/>
                      <a:pt x="224" y="405"/>
                    </a:cubicBezTo>
                    <a:cubicBezTo>
                      <a:pt x="264" y="405"/>
                      <a:pt x="303" y="393"/>
                      <a:pt x="337" y="370"/>
                    </a:cubicBezTo>
                    <a:cubicBezTo>
                      <a:pt x="404" y="390"/>
                      <a:pt x="404" y="390"/>
                      <a:pt x="404" y="390"/>
                    </a:cubicBezTo>
                    <a:cubicBezTo>
                      <a:pt x="407" y="391"/>
                      <a:pt x="409" y="391"/>
                      <a:pt x="412" y="391"/>
                    </a:cubicBezTo>
                    <a:cubicBezTo>
                      <a:pt x="414" y="391"/>
                      <a:pt x="416" y="391"/>
                      <a:pt x="418" y="390"/>
                    </a:cubicBezTo>
                    <a:cubicBezTo>
                      <a:pt x="418" y="389"/>
                      <a:pt x="418" y="389"/>
                      <a:pt x="418" y="389"/>
                    </a:cubicBezTo>
                    <a:cubicBezTo>
                      <a:pt x="416" y="390"/>
                      <a:pt x="414" y="390"/>
                      <a:pt x="411" y="390"/>
                    </a:cubicBezTo>
                    <a:cubicBezTo>
                      <a:pt x="409" y="390"/>
                      <a:pt x="406" y="390"/>
                      <a:pt x="403" y="389"/>
                    </a:cubicBezTo>
                    <a:cubicBezTo>
                      <a:pt x="337" y="370"/>
                      <a:pt x="337" y="370"/>
                      <a:pt x="337" y="370"/>
                    </a:cubicBezTo>
                    <a:cubicBezTo>
                      <a:pt x="303" y="393"/>
                      <a:pt x="264" y="404"/>
                      <a:pt x="224" y="404"/>
                    </a:cubicBezTo>
                    <a:cubicBezTo>
                      <a:pt x="174" y="404"/>
                      <a:pt x="124" y="386"/>
                      <a:pt x="85" y="349"/>
                    </a:cubicBezTo>
                    <a:cubicBezTo>
                      <a:pt x="4" y="272"/>
                      <a:pt x="1" y="144"/>
                      <a:pt x="78" y="63"/>
                    </a:cubicBezTo>
                    <a:cubicBezTo>
                      <a:pt x="118" y="22"/>
                      <a:pt x="171" y="1"/>
                      <a:pt x="224" y="1"/>
                    </a:cubicBezTo>
                    <a:cubicBezTo>
                      <a:pt x="274" y="1"/>
                      <a:pt x="324" y="19"/>
                      <a:pt x="363" y="56"/>
                    </a:cubicBezTo>
                    <a:cubicBezTo>
                      <a:pt x="433" y="122"/>
                      <a:pt x="445" y="225"/>
                      <a:pt x="398" y="304"/>
                    </a:cubicBezTo>
                    <a:cubicBezTo>
                      <a:pt x="422" y="369"/>
                      <a:pt x="422" y="369"/>
                      <a:pt x="422" y="369"/>
                    </a:cubicBezTo>
                    <a:cubicBezTo>
                      <a:pt x="425" y="376"/>
                      <a:pt x="424" y="383"/>
                      <a:pt x="421" y="386"/>
                    </a:cubicBezTo>
                    <a:cubicBezTo>
                      <a:pt x="422" y="387"/>
                      <a:pt x="422" y="387"/>
                      <a:pt x="422" y="387"/>
                    </a:cubicBezTo>
                    <a:cubicBezTo>
                      <a:pt x="425" y="384"/>
                      <a:pt x="426" y="377"/>
                      <a:pt x="423" y="369"/>
                    </a:cubicBezTo>
                    <a:cubicBezTo>
                      <a:pt x="399" y="305"/>
                      <a:pt x="399" y="305"/>
                      <a:pt x="399" y="305"/>
                    </a:cubicBezTo>
                    <a:cubicBezTo>
                      <a:pt x="445" y="225"/>
                      <a:pt x="433" y="122"/>
                      <a:pt x="364" y="56"/>
                    </a:cubicBezTo>
                    <a:cubicBezTo>
                      <a:pt x="325" y="19"/>
                      <a:pt x="274" y="0"/>
                      <a:pt x="224" y="0"/>
                    </a:cubicBezTo>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78"/>
              <p:cNvSpPr/>
              <p:nvPr/>
            </p:nvSpPr>
            <p:spPr bwMode="auto">
              <a:xfrm>
                <a:off x="5530851" y="3316288"/>
                <a:ext cx="9525" cy="9525"/>
              </a:xfrm>
              <a:custGeom>
                <a:avLst/>
                <a:gdLst>
                  <a:gd name="T0" fmla="*/ 3 w 4"/>
                  <a:gd name="T1" fmla="*/ 0 h 4"/>
                  <a:gd name="T2" fmla="*/ 0 w 4"/>
                  <a:gd name="T3" fmla="*/ 3 h 4"/>
                  <a:gd name="T4" fmla="*/ 0 w 4"/>
                  <a:gd name="T5" fmla="*/ 4 h 4"/>
                  <a:gd name="T6" fmla="*/ 4 w 4"/>
                  <a:gd name="T7" fmla="*/ 1 h 4"/>
                  <a:gd name="T8" fmla="*/ 3 w 4"/>
                  <a:gd name="T9" fmla="*/ 0 h 4"/>
                </a:gdLst>
                <a:ahLst/>
                <a:cxnLst>
                  <a:cxn ang="0">
                    <a:pos x="T0" y="T1"/>
                  </a:cxn>
                  <a:cxn ang="0">
                    <a:pos x="T2" y="T3"/>
                  </a:cxn>
                  <a:cxn ang="0">
                    <a:pos x="T4" y="T5"/>
                  </a:cxn>
                  <a:cxn ang="0">
                    <a:pos x="T6" y="T7"/>
                  </a:cxn>
                  <a:cxn ang="0">
                    <a:pos x="T8" y="T9"/>
                  </a:cxn>
                </a:cxnLst>
                <a:rect l="0" t="0" r="r" b="b"/>
                <a:pathLst>
                  <a:path w="4" h="4">
                    <a:moveTo>
                      <a:pt x="3" y="0"/>
                    </a:moveTo>
                    <a:cubicBezTo>
                      <a:pt x="2" y="1"/>
                      <a:pt x="1" y="2"/>
                      <a:pt x="0" y="3"/>
                    </a:cubicBezTo>
                    <a:cubicBezTo>
                      <a:pt x="0" y="4"/>
                      <a:pt x="0" y="4"/>
                      <a:pt x="0" y="4"/>
                    </a:cubicBezTo>
                    <a:cubicBezTo>
                      <a:pt x="1" y="3"/>
                      <a:pt x="3" y="2"/>
                      <a:pt x="4" y="1"/>
                    </a:cubicBezTo>
                    <a:cubicBezTo>
                      <a:pt x="3" y="0"/>
                      <a:pt x="3" y="0"/>
                      <a:pt x="3" y="0"/>
                    </a:cubicBezTo>
                  </a:path>
                </a:pathLst>
              </a:custGeom>
              <a:solidFill>
                <a:srgbClr val="464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79"/>
              <p:cNvSpPr/>
              <p:nvPr/>
            </p:nvSpPr>
            <p:spPr bwMode="auto">
              <a:xfrm>
                <a:off x="4532313" y="2393951"/>
                <a:ext cx="1063625" cy="965200"/>
              </a:xfrm>
              <a:custGeom>
                <a:avLst/>
                <a:gdLst>
                  <a:gd name="T0" fmla="*/ 223 w 444"/>
                  <a:gd name="T1" fmla="*/ 0 h 403"/>
                  <a:gd name="T2" fmla="*/ 77 w 444"/>
                  <a:gd name="T3" fmla="*/ 62 h 403"/>
                  <a:gd name="T4" fmla="*/ 84 w 444"/>
                  <a:gd name="T5" fmla="*/ 348 h 403"/>
                  <a:gd name="T6" fmla="*/ 223 w 444"/>
                  <a:gd name="T7" fmla="*/ 403 h 403"/>
                  <a:gd name="T8" fmla="*/ 336 w 444"/>
                  <a:gd name="T9" fmla="*/ 369 h 403"/>
                  <a:gd name="T10" fmla="*/ 402 w 444"/>
                  <a:gd name="T11" fmla="*/ 388 h 403"/>
                  <a:gd name="T12" fmla="*/ 410 w 444"/>
                  <a:gd name="T13" fmla="*/ 389 h 403"/>
                  <a:gd name="T14" fmla="*/ 417 w 444"/>
                  <a:gd name="T15" fmla="*/ 388 h 403"/>
                  <a:gd name="T16" fmla="*/ 417 w 444"/>
                  <a:gd name="T17" fmla="*/ 387 h 403"/>
                  <a:gd name="T18" fmla="*/ 409 w 444"/>
                  <a:gd name="T19" fmla="*/ 389 h 403"/>
                  <a:gd name="T20" fmla="*/ 401 w 444"/>
                  <a:gd name="T21" fmla="*/ 387 h 403"/>
                  <a:gd name="T22" fmla="*/ 336 w 444"/>
                  <a:gd name="T23" fmla="*/ 368 h 403"/>
                  <a:gd name="T24" fmla="*/ 223 w 444"/>
                  <a:gd name="T25" fmla="*/ 403 h 403"/>
                  <a:gd name="T26" fmla="*/ 85 w 444"/>
                  <a:gd name="T27" fmla="*/ 347 h 403"/>
                  <a:gd name="T28" fmla="*/ 78 w 444"/>
                  <a:gd name="T29" fmla="*/ 63 h 403"/>
                  <a:gd name="T30" fmla="*/ 223 w 444"/>
                  <a:gd name="T31" fmla="*/ 1 h 403"/>
                  <a:gd name="T32" fmla="*/ 362 w 444"/>
                  <a:gd name="T33" fmla="*/ 56 h 403"/>
                  <a:gd name="T34" fmla="*/ 397 w 444"/>
                  <a:gd name="T35" fmla="*/ 303 h 403"/>
                  <a:gd name="T36" fmla="*/ 420 w 444"/>
                  <a:gd name="T37" fmla="*/ 367 h 403"/>
                  <a:gd name="T38" fmla="*/ 420 w 444"/>
                  <a:gd name="T39" fmla="*/ 384 h 403"/>
                  <a:gd name="T40" fmla="*/ 420 w 444"/>
                  <a:gd name="T41" fmla="*/ 385 h 403"/>
                  <a:gd name="T42" fmla="*/ 421 w 444"/>
                  <a:gd name="T43" fmla="*/ 368 h 403"/>
                  <a:gd name="T44" fmla="*/ 397 w 444"/>
                  <a:gd name="T45" fmla="*/ 303 h 403"/>
                  <a:gd name="T46" fmla="*/ 362 w 444"/>
                  <a:gd name="T47" fmla="*/ 55 h 403"/>
                  <a:gd name="T48" fmla="*/ 223 w 444"/>
                  <a:gd name="T49"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4" h="403">
                    <a:moveTo>
                      <a:pt x="223" y="0"/>
                    </a:moveTo>
                    <a:cubicBezTo>
                      <a:pt x="170" y="0"/>
                      <a:pt x="117" y="21"/>
                      <a:pt x="77" y="62"/>
                    </a:cubicBezTo>
                    <a:cubicBezTo>
                      <a:pt x="0" y="143"/>
                      <a:pt x="3" y="271"/>
                      <a:pt x="84" y="348"/>
                    </a:cubicBezTo>
                    <a:cubicBezTo>
                      <a:pt x="123" y="385"/>
                      <a:pt x="173" y="403"/>
                      <a:pt x="223" y="403"/>
                    </a:cubicBezTo>
                    <a:cubicBezTo>
                      <a:pt x="263" y="403"/>
                      <a:pt x="302" y="392"/>
                      <a:pt x="336" y="369"/>
                    </a:cubicBezTo>
                    <a:cubicBezTo>
                      <a:pt x="402" y="388"/>
                      <a:pt x="402" y="388"/>
                      <a:pt x="402" y="388"/>
                    </a:cubicBezTo>
                    <a:cubicBezTo>
                      <a:pt x="405" y="389"/>
                      <a:pt x="408" y="389"/>
                      <a:pt x="410" y="389"/>
                    </a:cubicBezTo>
                    <a:cubicBezTo>
                      <a:pt x="413" y="389"/>
                      <a:pt x="415" y="389"/>
                      <a:pt x="417" y="388"/>
                    </a:cubicBezTo>
                    <a:cubicBezTo>
                      <a:pt x="417" y="387"/>
                      <a:pt x="417" y="387"/>
                      <a:pt x="417" y="387"/>
                    </a:cubicBezTo>
                    <a:cubicBezTo>
                      <a:pt x="415" y="388"/>
                      <a:pt x="412" y="389"/>
                      <a:pt x="409" y="389"/>
                    </a:cubicBezTo>
                    <a:cubicBezTo>
                      <a:pt x="407" y="389"/>
                      <a:pt x="404" y="388"/>
                      <a:pt x="401" y="387"/>
                    </a:cubicBezTo>
                    <a:cubicBezTo>
                      <a:pt x="336" y="368"/>
                      <a:pt x="336" y="368"/>
                      <a:pt x="336" y="368"/>
                    </a:cubicBezTo>
                    <a:cubicBezTo>
                      <a:pt x="302" y="391"/>
                      <a:pt x="263" y="403"/>
                      <a:pt x="223" y="403"/>
                    </a:cubicBezTo>
                    <a:cubicBezTo>
                      <a:pt x="173" y="403"/>
                      <a:pt x="124" y="384"/>
                      <a:pt x="85" y="347"/>
                    </a:cubicBezTo>
                    <a:cubicBezTo>
                      <a:pt x="4" y="271"/>
                      <a:pt x="1" y="143"/>
                      <a:pt x="78" y="63"/>
                    </a:cubicBezTo>
                    <a:cubicBezTo>
                      <a:pt x="117" y="21"/>
                      <a:pt x="170" y="1"/>
                      <a:pt x="223" y="1"/>
                    </a:cubicBezTo>
                    <a:cubicBezTo>
                      <a:pt x="273" y="1"/>
                      <a:pt x="323" y="19"/>
                      <a:pt x="362" y="56"/>
                    </a:cubicBezTo>
                    <a:cubicBezTo>
                      <a:pt x="431" y="121"/>
                      <a:pt x="443" y="224"/>
                      <a:pt x="397" y="303"/>
                    </a:cubicBezTo>
                    <a:cubicBezTo>
                      <a:pt x="420" y="367"/>
                      <a:pt x="420" y="367"/>
                      <a:pt x="420" y="367"/>
                    </a:cubicBezTo>
                    <a:cubicBezTo>
                      <a:pt x="423" y="375"/>
                      <a:pt x="423" y="381"/>
                      <a:pt x="420" y="384"/>
                    </a:cubicBezTo>
                    <a:cubicBezTo>
                      <a:pt x="420" y="385"/>
                      <a:pt x="420" y="385"/>
                      <a:pt x="420" y="385"/>
                    </a:cubicBezTo>
                    <a:cubicBezTo>
                      <a:pt x="423" y="382"/>
                      <a:pt x="424" y="375"/>
                      <a:pt x="421" y="368"/>
                    </a:cubicBezTo>
                    <a:cubicBezTo>
                      <a:pt x="397" y="303"/>
                      <a:pt x="397" y="303"/>
                      <a:pt x="397" y="303"/>
                    </a:cubicBezTo>
                    <a:cubicBezTo>
                      <a:pt x="444" y="224"/>
                      <a:pt x="432" y="121"/>
                      <a:pt x="362" y="55"/>
                    </a:cubicBezTo>
                    <a:cubicBezTo>
                      <a:pt x="323" y="18"/>
                      <a:pt x="273" y="0"/>
                      <a:pt x="223" y="0"/>
                    </a:cubicBezTo>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80"/>
              <p:cNvSpPr/>
              <p:nvPr/>
            </p:nvSpPr>
            <p:spPr bwMode="auto">
              <a:xfrm>
                <a:off x="5530851" y="3314701"/>
                <a:ext cx="7938" cy="9525"/>
              </a:xfrm>
              <a:custGeom>
                <a:avLst/>
                <a:gdLst>
                  <a:gd name="T0" fmla="*/ 3 w 3"/>
                  <a:gd name="T1" fmla="*/ 0 h 4"/>
                  <a:gd name="T2" fmla="*/ 0 w 3"/>
                  <a:gd name="T3" fmla="*/ 3 h 4"/>
                  <a:gd name="T4" fmla="*/ 0 w 3"/>
                  <a:gd name="T5" fmla="*/ 4 h 4"/>
                  <a:gd name="T6" fmla="*/ 3 w 3"/>
                  <a:gd name="T7" fmla="*/ 1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2" y="1"/>
                      <a:pt x="1" y="2"/>
                      <a:pt x="0" y="3"/>
                    </a:cubicBezTo>
                    <a:cubicBezTo>
                      <a:pt x="0" y="4"/>
                      <a:pt x="0" y="4"/>
                      <a:pt x="0" y="4"/>
                    </a:cubicBezTo>
                    <a:cubicBezTo>
                      <a:pt x="1" y="3"/>
                      <a:pt x="2" y="2"/>
                      <a:pt x="3" y="1"/>
                    </a:cubicBezTo>
                    <a:cubicBezTo>
                      <a:pt x="3" y="0"/>
                      <a:pt x="3" y="0"/>
                      <a:pt x="3" y="0"/>
                    </a:cubicBezTo>
                  </a:path>
                </a:pathLst>
              </a:custGeom>
              <a:solidFill>
                <a:srgbClr val="47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81"/>
              <p:cNvSpPr/>
              <p:nvPr/>
            </p:nvSpPr>
            <p:spPr bwMode="auto">
              <a:xfrm>
                <a:off x="4533901" y="2397126"/>
                <a:ext cx="1058863" cy="962025"/>
              </a:xfrm>
              <a:custGeom>
                <a:avLst/>
                <a:gdLst>
                  <a:gd name="T0" fmla="*/ 222 w 442"/>
                  <a:gd name="T1" fmla="*/ 0 h 402"/>
                  <a:gd name="T2" fmla="*/ 77 w 442"/>
                  <a:gd name="T3" fmla="*/ 62 h 402"/>
                  <a:gd name="T4" fmla="*/ 84 w 442"/>
                  <a:gd name="T5" fmla="*/ 346 h 402"/>
                  <a:gd name="T6" fmla="*/ 222 w 442"/>
                  <a:gd name="T7" fmla="*/ 402 h 402"/>
                  <a:gd name="T8" fmla="*/ 335 w 442"/>
                  <a:gd name="T9" fmla="*/ 367 h 402"/>
                  <a:gd name="T10" fmla="*/ 400 w 442"/>
                  <a:gd name="T11" fmla="*/ 386 h 402"/>
                  <a:gd name="T12" fmla="*/ 408 w 442"/>
                  <a:gd name="T13" fmla="*/ 388 h 402"/>
                  <a:gd name="T14" fmla="*/ 416 w 442"/>
                  <a:gd name="T15" fmla="*/ 386 h 402"/>
                  <a:gd name="T16" fmla="*/ 415 w 442"/>
                  <a:gd name="T17" fmla="*/ 385 h 402"/>
                  <a:gd name="T18" fmla="*/ 408 w 442"/>
                  <a:gd name="T19" fmla="*/ 387 h 402"/>
                  <a:gd name="T20" fmla="*/ 400 w 442"/>
                  <a:gd name="T21" fmla="*/ 386 h 402"/>
                  <a:gd name="T22" fmla="*/ 334 w 442"/>
                  <a:gd name="T23" fmla="*/ 367 h 402"/>
                  <a:gd name="T24" fmla="*/ 222 w 442"/>
                  <a:gd name="T25" fmla="*/ 401 h 402"/>
                  <a:gd name="T26" fmla="*/ 84 w 442"/>
                  <a:gd name="T27" fmla="*/ 346 h 402"/>
                  <a:gd name="T28" fmla="*/ 77 w 442"/>
                  <a:gd name="T29" fmla="*/ 62 h 402"/>
                  <a:gd name="T30" fmla="*/ 222 w 442"/>
                  <a:gd name="T31" fmla="*/ 0 h 402"/>
                  <a:gd name="T32" fmla="*/ 360 w 442"/>
                  <a:gd name="T33" fmla="*/ 55 h 402"/>
                  <a:gd name="T34" fmla="*/ 395 w 442"/>
                  <a:gd name="T35" fmla="*/ 302 h 402"/>
                  <a:gd name="T36" fmla="*/ 419 w 442"/>
                  <a:gd name="T37" fmla="*/ 366 h 402"/>
                  <a:gd name="T38" fmla="*/ 418 w 442"/>
                  <a:gd name="T39" fmla="*/ 382 h 402"/>
                  <a:gd name="T40" fmla="*/ 419 w 442"/>
                  <a:gd name="T41" fmla="*/ 383 h 402"/>
                  <a:gd name="T42" fmla="*/ 419 w 442"/>
                  <a:gd name="T43" fmla="*/ 366 h 402"/>
                  <a:gd name="T44" fmla="*/ 396 w 442"/>
                  <a:gd name="T45" fmla="*/ 302 h 402"/>
                  <a:gd name="T46" fmla="*/ 361 w 442"/>
                  <a:gd name="T47" fmla="*/ 55 h 402"/>
                  <a:gd name="T48" fmla="*/ 222 w 442"/>
                  <a:gd name="T4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2" h="402">
                    <a:moveTo>
                      <a:pt x="222" y="0"/>
                    </a:moveTo>
                    <a:cubicBezTo>
                      <a:pt x="169" y="0"/>
                      <a:pt x="116" y="20"/>
                      <a:pt x="77" y="62"/>
                    </a:cubicBezTo>
                    <a:cubicBezTo>
                      <a:pt x="0" y="142"/>
                      <a:pt x="3" y="270"/>
                      <a:pt x="84" y="346"/>
                    </a:cubicBezTo>
                    <a:cubicBezTo>
                      <a:pt x="123" y="383"/>
                      <a:pt x="172" y="402"/>
                      <a:pt x="222" y="402"/>
                    </a:cubicBezTo>
                    <a:cubicBezTo>
                      <a:pt x="262" y="402"/>
                      <a:pt x="301" y="390"/>
                      <a:pt x="335" y="367"/>
                    </a:cubicBezTo>
                    <a:cubicBezTo>
                      <a:pt x="400" y="386"/>
                      <a:pt x="400" y="386"/>
                      <a:pt x="400" y="386"/>
                    </a:cubicBezTo>
                    <a:cubicBezTo>
                      <a:pt x="403" y="387"/>
                      <a:pt x="406" y="388"/>
                      <a:pt x="408" y="388"/>
                    </a:cubicBezTo>
                    <a:cubicBezTo>
                      <a:pt x="411" y="388"/>
                      <a:pt x="414" y="387"/>
                      <a:pt x="416" y="386"/>
                    </a:cubicBezTo>
                    <a:cubicBezTo>
                      <a:pt x="415" y="385"/>
                      <a:pt x="415" y="385"/>
                      <a:pt x="415" y="385"/>
                    </a:cubicBezTo>
                    <a:cubicBezTo>
                      <a:pt x="413" y="386"/>
                      <a:pt x="411" y="387"/>
                      <a:pt x="408" y="387"/>
                    </a:cubicBezTo>
                    <a:cubicBezTo>
                      <a:pt x="405" y="387"/>
                      <a:pt x="403" y="387"/>
                      <a:pt x="400" y="386"/>
                    </a:cubicBezTo>
                    <a:cubicBezTo>
                      <a:pt x="334" y="367"/>
                      <a:pt x="334" y="367"/>
                      <a:pt x="334" y="367"/>
                    </a:cubicBezTo>
                    <a:cubicBezTo>
                      <a:pt x="301" y="389"/>
                      <a:pt x="261" y="401"/>
                      <a:pt x="222" y="401"/>
                    </a:cubicBezTo>
                    <a:cubicBezTo>
                      <a:pt x="173" y="401"/>
                      <a:pt x="123" y="383"/>
                      <a:pt x="84" y="346"/>
                    </a:cubicBezTo>
                    <a:cubicBezTo>
                      <a:pt x="4" y="269"/>
                      <a:pt x="1" y="143"/>
                      <a:pt x="77" y="62"/>
                    </a:cubicBezTo>
                    <a:cubicBezTo>
                      <a:pt x="116" y="21"/>
                      <a:pt x="169" y="0"/>
                      <a:pt x="222" y="0"/>
                    </a:cubicBezTo>
                    <a:cubicBezTo>
                      <a:pt x="272" y="0"/>
                      <a:pt x="322" y="19"/>
                      <a:pt x="360" y="55"/>
                    </a:cubicBezTo>
                    <a:cubicBezTo>
                      <a:pt x="429" y="121"/>
                      <a:pt x="441" y="223"/>
                      <a:pt x="395" y="302"/>
                    </a:cubicBezTo>
                    <a:cubicBezTo>
                      <a:pt x="419" y="366"/>
                      <a:pt x="419" y="366"/>
                      <a:pt x="419" y="366"/>
                    </a:cubicBezTo>
                    <a:cubicBezTo>
                      <a:pt x="421" y="373"/>
                      <a:pt x="421" y="378"/>
                      <a:pt x="418" y="382"/>
                    </a:cubicBezTo>
                    <a:cubicBezTo>
                      <a:pt x="419" y="383"/>
                      <a:pt x="419" y="383"/>
                      <a:pt x="419" y="383"/>
                    </a:cubicBezTo>
                    <a:cubicBezTo>
                      <a:pt x="422" y="380"/>
                      <a:pt x="422" y="374"/>
                      <a:pt x="419" y="366"/>
                    </a:cubicBezTo>
                    <a:cubicBezTo>
                      <a:pt x="396" y="302"/>
                      <a:pt x="396" y="302"/>
                      <a:pt x="396" y="302"/>
                    </a:cubicBezTo>
                    <a:cubicBezTo>
                      <a:pt x="442" y="223"/>
                      <a:pt x="430" y="120"/>
                      <a:pt x="361" y="55"/>
                    </a:cubicBezTo>
                    <a:cubicBezTo>
                      <a:pt x="322" y="18"/>
                      <a:pt x="272" y="0"/>
                      <a:pt x="222" y="0"/>
                    </a:cubicBezTo>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82"/>
              <p:cNvSpPr/>
              <p:nvPr/>
            </p:nvSpPr>
            <p:spPr bwMode="auto">
              <a:xfrm>
                <a:off x="5529263" y="3311526"/>
                <a:ext cx="9525" cy="9525"/>
              </a:xfrm>
              <a:custGeom>
                <a:avLst/>
                <a:gdLst>
                  <a:gd name="T0" fmla="*/ 3 w 4"/>
                  <a:gd name="T1" fmla="*/ 0 h 4"/>
                  <a:gd name="T2" fmla="*/ 0 w 4"/>
                  <a:gd name="T3" fmla="*/ 3 h 4"/>
                  <a:gd name="T4" fmla="*/ 1 w 4"/>
                  <a:gd name="T5" fmla="*/ 4 h 4"/>
                  <a:gd name="T6" fmla="*/ 4 w 4"/>
                  <a:gd name="T7" fmla="*/ 1 h 4"/>
                  <a:gd name="T8" fmla="*/ 3 w 4"/>
                  <a:gd name="T9" fmla="*/ 0 h 4"/>
                </a:gdLst>
                <a:ahLst/>
                <a:cxnLst>
                  <a:cxn ang="0">
                    <a:pos x="T0" y="T1"/>
                  </a:cxn>
                  <a:cxn ang="0">
                    <a:pos x="T2" y="T3"/>
                  </a:cxn>
                  <a:cxn ang="0">
                    <a:pos x="T4" y="T5"/>
                  </a:cxn>
                  <a:cxn ang="0">
                    <a:pos x="T6" y="T7"/>
                  </a:cxn>
                  <a:cxn ang="0">
                    <a:pos x="T8" y="T9"/>
                  </a:cxn>
                </a:cxnLst>
                <a:rect l="0" t="0" r="r" b="b"/>
                <a:pathLst>
                  <a:path w="4" h="4">
                    <a:moveTo>
                      <a:pt x="3" y="0"/>
                    </a:moveTo>
                    <a:cubicBezTo>
                      <a:pt x="3" y="1"/>
                      <a:pt x="2" y="2"/>
                      <a:pt x="0" y="3"/>
                    </a:cubicBezTo>
                    <a:cubicBezTo>
                      <a:pt x="1" y="4"/>
                      <a:pt x="1" y="4"/>
                      <a:pt x="1" y="4"/>
                    </a:cubicBezTo>
                    <a:cubicBezTo>
                      <a:pt x="2" y="3"/>
                      <a:pt x="3" y="2"/>
                      <a:pt x="4" y="1"/>
                    </a:cubicBezTo>
                    <a:cubicBezTo>
                      <a:pt x="3" y="0"/>
                      <a:pt x="3" y="0"/>
                      <a:pt x="3" y="0"/>
                    </a:cubicBezTo>
                  </a:path>
                </a:pathLst>
              </a:custGeom>
              <a:solidFill>
                <a:srgbClr val="47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83"/>
              <p:cNvSpPr/>
              <p:nvPr/>
            </p:nvSpPr>
            <p:spPr bwMode="auto">
              <a:xfrm>
                <a:off x="4537076" y="2397126"/>
                <a:ext cx="1054100" cy="960438"/>
              </a:xfrm>
              <a:custGeom>
                <a:avLst/>
                <a:gdLst>
                  <a:gd name="T0" fmla="*/ 221 w 440"/>
                  <a:gd name="T1" fmla="*/ 0 h 401"/>
                  <a:gd name="T2" fmla="*/ 76 w 440"/>
                  <a:gd name="T3" fmla="*/ 62 h 401"/>
                  <a:gd name="T4" fmla="*/ 83 w 440"/>
                  <a:gd name="T5" fmla="*/ 346 h 401"/>
                  <a:gd name="T6" fmla="*/ 221 w 440"/>
                  <a:gd name="T7" fmla="*/ 401 h 401"/>
                  <a:gd name="T8" fmla="*/ 333 w 440"/>
                  <a:gd name="T9" fmla="*/ 367 h 401"/>
                  <a:gd name="T10" fmla="*/ 399 w 440"/>
                  <a:gd name="T11" fmla="*/ 386 h 401"/>
                  <a:gd name="T12" fmla="*/ 407 w 440"/>
                  <a:gd name="T13" fmla="*/ 387 h 401"/>
                  <a:gd name="T14" fmla="*/ 414 w 440"/>
                  <a:gd name="T15" fmla="*/ 385 h 401"/>
                  <a:gd name="T16" fmla="*/ 414 w 440"/>
                  <a:gd name="T17" fmla="*/ 384 h 401"/>
                  <a:gd name="T18" fmla="*/ 406 w 440"/>
                  <a:gd name="T19" fmla="*/ 386 h 401"/>
                  <a:gd name="T20" fmla="*/ 398 w 440"/>
                  <a:gd name="T21" fmla="*/ 385 h 401"/>
                  <a:gd name="T22" fmla="*/ 333 w 440"/>
                  <a:gd name="T23" fmla="*/ 366 h 401"/>
                  <a:gd name="T24" fmla="*/ 221 w 440"/>
                  <a:gd name="T25" fmla="*/ 400 h 401"/>
                  <a:gd name="T26" fmla="*/ 84 w 440"/>
                  <a:gd name="T27" fmla="*/ 345 h 401"/>
                  <a:gd name="T28" fmla="*/ 77 w 440"/>
                  <a:gd name="T29" fmla="*/ 63 h 401"/>
                  <a:gd name="T30" fmla="*/ 221 w 440"/>
                  <a:gd name="T31" fmla="*/ 1 h 401"/>
                  <a:gd name="T32" fmla="*/ 359 w 440"/>
                  <a:gd name="T33" fmla="*/ 56 h 401"/>
                  <a:gd name="T34" fmla="*/ 394 w 440"/>
                  <a:gd name="T35" fmla="*/ 301 h 401"/>
                  <a:gd name="T36" fmla="*/ 417 w 440"/>
                  <a:gd name="T37" fmla="*/ 365 h 401"/>
                  <a:gd name="T38" fmla="*/ 417 w 440"/>
                  <a:gd name="T39" fmla="*/ 381 h 401"/>
                  <a:gd name="T40" fmla="*/ 417 w 440"/>
                  <a:gd name="T41" fmla="*/ 382 h 401"/>
                  <a:gd name="T42" fmla="*/ 418 w 440"/>
                  <a:gd name="T43" fmla="*/ 366 h 401"/>
                  <a:gd name="T44" fmla="*/ 394 w 440"/>
                  <a:gd name="T45" fmla="*/ 302 h 401"/>
                  <a:gd name="T46" fmla="*/ 359 w 440"/>
                  <a:gd name="T47" fmla="*/ 55 h 401"/>
                  <a:gd name="T48" fmla="*/ 221 w 440"/>
                  <a:gd name="T49"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0" h="401">
                    <a:moveTo>
                      <a:pt x="221" y="0"/>
                    </a:moveTo>
                    <a:cubicBezTo>
                      <a:pt x="168" y="0"/>
                      <a:pt x="115" y="21"/>
                      <a:pt x="76" y="62"/>
                    </a:cubicBezTo>
                    <a:cubicBezTo>
                      <a:pt x="0" y="143"/>
                      <a:pt x="3" y="269"/>
                      <a:pt x="83" y="346"/>
                    </a:cubicBezTo>
                    <a:cubicBezTo>
                      <a:pt x="122" y="383"/>
                      <a:pt x="172" y="401"/>
                      <a:pt x="221" y="401"/>
                    </a:cubicBezTo>
                    <a:cubicBezTo>
                      <a:pt x="260" y="401"/>
                      <a:pt x="300" y="389"/>
                      <a:pt x="333" y="367"/>
                    </a:cubicBezTo>
                    <a:cubicBezTo>
                      <a:pt x="399" y="386"/>
                      <a:pt x="399" y="386"/>
                      <a:pt x="399" y="386"/>
                    </a:cubicBezTo>
                    <a:cubicBezTo>
                      <a:pt x="402" y="387"/>
                      <a:pt x="404" y="387"/>
                      <a:pt x="407" y="387"/>
                    </a:cubicBezTo>
                    <a:cubicBezTo>
                      <a:pt x="410" y="387"/>
                      <a:pt x="412" y="386"/>
                      <a:pt x="414" y="385"/>
                    </a:cubicBezTo>
                    <a:cubicBezTo>
                      <a:pt x="414" y="384"/>
                      <a:pt x="414" y="384"/>
                      <a:pt x="414" y="384"/>
                    </a:cubicBezTo>
                    <a:cubicBezTo>
                      <a:pt x="412" y="386"/>
                      <a:pt x="409" y="386"/>
                      <a:pt x="406" y="386"/>
                    </a:cubicBezTo>
                    <a:cubicBezTo>
                      <a:pt x="404" y="386"/>
                      <a:pt x="401" y="386"/>
                      <a:pt x="398" y="385"/>
                    </a:cubicBezTo>
                    <a:cubicBezTo>
                      <a:pt x="333" y="366"/>
                      <a:pt x="333" y="366"/>
                      <a:pt x="333" y="366"/>
                    </a:cubicBezTo>
                    <a:cubicBezTo>
                      <a:pt x="299" y="389"/>
                      <a:pt x="260" y="400"/>
                      <a:pt x="221" y="400"/>
                    </a:cubicBezTo>
                    <a:cubicBezTo>
                      <a:pt x="172" y="400"/>
                      <a:pt x="122" y="382"/>
                      <a:pt x="84" y="345"/>
                    </a:cubicBezTo>
                    <a:cubicBezTo>
                      <a:pt x="4" y="269"/>
                      <a:pt x="1" y="143"/>
                      <a:pt x="77" y="63"/>
                    </a:cubicBezTo>
                    <a:cubicBezTo>
                      <a:pt x="116" y="22"/>
                      <a:pt x="169" y="1"/>
                      <a:pt x="221" y="1"/>
                    </a:cubicBezTo>
                    <a:cubicBezTo>
                      <a:pt x="271" y="1"/>
                      <a:pt x="320" y="19"/>
                      <a:pt x="359" y="56"/>
                    </a:cubicBezTo>
                    <a:cubicBezTo>
                      <a:pt x="427" y="121"/>
                      <a:pt x="439" y="223"/>
                      <a:pt x="394" y="301"/>
                    </a:cubicBezTo>
                    <a:cubicBezTo>
                      <a:pt x="417" y="365"/>
                      <a:pt x="417" y="365"/>
                      <a:pt x="417" y="365"/>
                    </a:cubicBezTo>
                    <a:cubicBezTo>
                      <a:pt x="419" y="372"/>
                      <a:pt x="419" y="377"/>
                      <a:pt x="417" y="381"/>
                    </a:cubicBezTo>
                    <a:cubicBezTo>
                      <a:pt x="417" y="382"/>
                      <a:pt x="417" y="382"/>
                      <a:pt x="417" y="382"/>
                    </a:cubicBezTo>
                    <a:cubicBezTo>
                      <a:pt x="420" y="378"/>
                      <a:pt x="420" y="373"/>
                      <a:pt x="418" y="366"/>
                    </a:cubicBezTo>
                    <a:cubicBezTo>
                      <a:pt x="394" y="302"/>
                      <a:pt x="394" y="302"/>
                      <a:pt x="394" y="302"/>
                    </a:cubicBezTo>
                    <a:cubicBezTo>
                      <a:pt x="440" y="223"/>
                      <a:pt x="428" y="121"/>
                      <a:pt x="359" y="55"/>
                    </a:cubicBezTo>
                    <a:cubicBezTo>
                      <a:pt x="321" y="19"/>
                      <a:pt x="271" y="0"/>
                      <a:pt x="221" y="0"/>
                    </a:cubicBezTo>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4"/>
              <p:cNvSpPr/>
              <p:nvPr/>
            </p:nvSpPr>
            <p:spPr bwMode="auto">
              <a:xfrm>
                <a:off x="5529263" y="3309938"/>
                <a:ext cx="6350" cy="9525"/>
              </a:xfrm>
              <a:custGeom>
                <a:avLst/>
                <a:gdLst>
                  <a:gd name="T0" fmla="*/ 3 w 3"/>
                  <a:gd name="T1" fmla="*/ 0 h 4"/>
                  <a:gd name="T2" fmla="*/ 0 w 3"/>
                  <a:gd name="T3" fmla="*/ 3 h 4"/>
                  <a:gd name="T4" fmla="*/ 0 w 3"/>
                  <a:gd name="T5" fmla="*/ 4 h 4"/>
                  <a:gd name="T6" fmla="*/ 3 w 3"/>
                  <a:gd name="T7" fmla="*/ 1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2" y="1"/>
                      <a:pt x="1" y="2"/>
                      <a:pt x="0" y="3"/>
                    </a:cubicBezTo>
                    <a:cubicBezTo>
                      <a:pt x="0" y="4"/>
                      <a:pt x="0" y="4"/>
                      <a:pt x="0" y="4"/>
                    </a:cubicBezTo>
                    <a:cubicBezTo>
                      <a:pt x="2" y="3"/>
                      <a:pt x="3" y="2"/>
                      <a:pt x="3" y="1"/>
                    </a:cubicBezTo>
                    <a:cubicBezTo>
                      <a:pt x="3" y="0"/>
                      <a:pt x="3" y="0"/>
                      <a:pt x="3" y="0"/>
                    </a:cubicBezTo>
                  </a:path>
                </a:pathLst>
              </a:custGeom>
              <a:solidFill>
                <a:srgbClr val="47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85"/>
              <p:cNvSpPr/>
              <p:nvPr/>
            </p:nvSpPr>
            <p:spPr bwMode="auto">
              <a:xfrm>
                <a:off x="4538663" y="2398713"/>
                <a:ext cx="1049338" cy="955675"/>
              </a:xfrm>
              <a:custGeom>
                <a:avLst/>
                <a:gdLst>
                  <a:gd name="T0" fmla="*/ 220 w 438"/>
                  <a:gd name="T1" fmla="*/ 0 h 399"/>
                  <a:gd name="T2" fmla="*/ 76 w 438"/>
                  <a:gd name="T3" fmla="*/ 62 h 399"/>
                  <a:gd name="T4" fmla="*/ 83 w 438"/>
                  <a:gd name="T5" fmla="*/ 344 h 399"/>
                  <a:gd name="T6" fmla="*/ 220 w 438"/>
                  <a:gd name="T7" fmla="*/ 399 h 399"/>
                  <a:gd name="T8" fmla="*/ 332 w 438"/>
                  <a:gd name="T9" fmla="*/ 365 h 399"/>
                  <a:gd name="T10" fmla="*/ 397 w 438"/>
                  <a:gd name="T11" fmla="*/ 384 h 399"/>
                  <a:gd name="T12" fmla="*/ 405 w 438"/>
                  <a:gd name="T13" fmla="*/ 385 h 399"/>
                  <a:gd name="T14" fmla="*/ 413 w 438"/>
                  <a:gd name="T15" fmla="*/ 383 h 399"/>
                  <a:gd name="T16" fmla="*/ 413 w 438"/>
                  <a:gd name="T17" fmla="*/ 382 h 399"/>
                  <a:gd name="T18" fmla="*/ 404 w 438"/>
                  <a:gd name="T19" fmla="*/ 385 h 399"/>
                  <a:gd name="T20" fmla="*/ 397 w 438"/>
                  <a:gd name="T21" fmla="*/ 383 h 399"/>
                  <a:gd name="T22" fmla="*/ 331 w 438"/>
                  <a:gd name="T23" fmla="*/ 364 h 399"/>
                  <a:gd name="T24" fmla="*/ 220 w 438"/>
                  <a:gd name="T25" fmla="*/ 398 h 399"/>
                  <a:gd name="T26" fmla="*/ 83 w 438"/>
                  <a:gd name="T27" fmla="*/ 344 h 399"/>
                  <a:gd name="T28" fmla="*/ 76 w 438"/>
                  <a:gd name="T29" fmla="*/ 62 h 399"/>
                  <a:gd name="T30" fmla="*/ 220 w 438"/>
                  <a:gd name="T31" fmla="*/ 1 h 399"/>
                  <a:gd name="T32" fmla="*/ 357 w 438"/>
                  <a:gd name="T33" fmla="*/ 55 h 399"/>
                  <a:gd name="T34" fmla="*/ 392 w 438"/>
                  <a:gd name="T35" fmla="*/ 300 h 399"/>
                  <a:gd name="T36" fmla="*/ 415 w 438"/>
                  <a:gd name="T37" fmla="*/ 363 h 399"/>
                  <a:gd name="T38" fmla="*/ 416 w 438"/>
                  <a:gd name="T39" fmla="*/ 379 h 399"/>
                  <a:gd name="T40" fmla="*/ 416 w 438"/>
                  <a:gd name="T41" fmla="*/ 380 h 399"/>
                  <a:gd name="T42" fmla="*/ 416 w 438"/>
                  <a:gd name="T43" fmla="*/ 364 h 399"/>
                  <a:gd name="T44" fmla="*/ 393 w 438"/>
                  <a:gd name="T45" fmla="*/ 300 h 399"/>
                  <a:gd name="T46" fmla="*/ 358 w 438"/>
                  <a:gd name="T47" fmla="*/ 55 h 399"/>
                  <a:gd name="T48" fmla="*/ 220 w 438"/>
                  <a:gd name="T49"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8" h="399">
                    <a:moveTo>
                      <a:pt x="220" y="0"/>
                    </a:moveTo>
                    <a:cubicBezTo>
                      <a:pt x="168" y="0"/>
                      <a:pt x="115" y="21"/>
                      <a:pt x="76" y="62"/>
                    </a:cubicBezTo>
                    <a:cubicBezTo>
                      <a:pt x="0" y="142"/>
                      <a:pt x="3" y="268"/>
                      <a:pt x="83" y="344"/>
                    </a:cubicBezTo>
                    <a:cubicBezTo>
                      <a:pt x="121" y="381"/>
                      <a:pt x="171" y="399"/>
                      <a:pt x="220" y="399"/>
                    </a:cubicBezTo>
                    <a:cubicBezTo>
                      <a:pt x="259" y="399"/>
                      <a:pt x="298" y="388"/>
                      <a:pt x="332" y="365"/>
                    </a:cubicBezTo>
                    <a:cubicBezTo>
                      <a:pt x="397" y="384"/>
                      <a:pt x="397" y="384"/>
                      <a:pt x="397" y="384"/>
                    </a:cubicBezTo>
                    <a:cubicBezTo>
                      <a:pt x="400" y="385"/>
                      <a:pt x="403" y="385"/>
                      <a:pt x="405" y="385"/>
                    </a:cubicBezTo>
                    <a:cubicBezTo>
                      <a:pt x="408" y="385"/>
                      <a:pt x="411" y="385"/>
                      <a:pt x="413" y="383"/>
                    </a:cubicBezTo>
                    <a:cubicBezTo>
                      <a:pt x="413" y="382"/>
                      <a:pt x="413" y="382"/>
                      <a:pt x="413" y="382"/>
                    </a:cubicBezTo>
                    <a:cubicBezTo>
                      <a:pt x="411" y="384"/>
                      <a:pt x="408" y="385"/>
                      <a:pt x="404" y="385"/>
                    </a:cubicBezTo>
                    <a:cubicBezTo>
                      <a:pt x="402" y="385"/>
                      <a:pt x="399" y="384"/>
                      <a:pt x="397" y="383"/>
                    </a:cubicBezTo>
                    <a:cubicBezTo>
                      <a:pt x="331" y="364"/>
                      <a:pt x="331" y="364"/>
                      <a:pt x="331" y="364"/>
                    </a:cubicBezTo>
                    <a:cubicBezTo>
                      <a:pt x="298" y="387"/>
                      <a:pt x="259" y="398"/>
                      <a:pt x="220" y="398"/>
                    </a:cubicBezTo>
                    <a:cubicBezTo>
                      <a:pt x="171" y="398"/>
                      <a:pt x="122" y="380"/>
                      <a:pt x="83" y="344"/>
                    </a:cubicBezTo>
                    <a:cubicBezTo>
                      <a:pt x="4" y="268"/>
                      <a:pt x="0" y="142"/>
                      <a:pt x="76" y="62"/>
                    </a:cubicBezTo>
                    <a:cubicBezTo>
                      <a:pt x="115" y="21"/>
                      <a:pt x="168" y="1"/>
                      <a:pt x="220" y="1"/>
                    </a:cubicBezTo>
                    <a:cubicBezTo>
                      <a:pt x="270" y="1"/>
                      <a:pt x="319" y="19"/>
                      <a:pt x="357" y="55"/>
                    </a:cubicBezTo>
                    <a:cubicBezTo>
                      <a:pt x="426" y="120"/>
                      <a:pt x="438" y="222"/>
                      <a:pt x="392" y="300"/>
                    </a:cubicBezTo>
                    <a:cubicBezTo>
                      <a:pt x="415" y="363"/>
                      <a:pt x="415" y="363"/>
                      <a:pt x="415" y="363"/>
                    </a:cubicBezTo>
                    <a:cubicBezTo>
                      <a:pt x="418" y="370"/>
                      <a:pt x="418" y="375"/>
                      <a:pt x="416" y="379"/>
                    </a:cubicBezTo>
                    <a:cubicBezTo>
                      <a:pt x="416" y="380"/>
                      <a:pt x="416" y="380"/>
                      <a:pt x="416" y="380"/>
                    </a:cubicBezTo>
                    <a:cubicBezTo>
                      <a:pt x="418" y="376"/>
                      <a:pt x="418" y="371"/>
                      <a:pt x="416" y="364"/>
                    </a:cubicBezTo>
                    <a:cubicBezTo>
                      <a:pt x="393" y="300"/>
                      <a:pt x="393" y="300"/>
                      <a:pt x="393" y="300"/>
                    </a:cubicBezTo>
                    <a:cubicBezTo>
                      <a:pt x="438" y="222"/>
                      <a:pt x="426" y="120"/>
                      <a:pt x="358" y="55"/>
                    </a:cubicBezTo>
                    <a:cubicBezTo>
                      <a:pt x="319" y="18"/>
                      <a:pt x="270" y="0"/>
                      <a:pt x="220" y="0"/>
                    </a:cubicBezTo>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86"/>
              <p:cNvSpPr/>
              <p:nvPr/>
            </p:nvSpPr>
            <p:spPr bwMode="auto">
              <a:xfrm>
                <a:off x="5529263" y="3306763"/>
                <a:ext cx="6350" cy="9525"/>
              </a:xfrm>
              <a:custGeom>
                <a:avLst/>
                <a:gdLst>
                  <a:gd name="T0" fmla="*/ 3 w 3"/>
                  <a:gd name="T1" fmla="*/ 0 h 4"/>
                  <a:gd name="T2" fmla="*/ 0 w 3"/>
                  <a:gd name="T3" fmla="*/ 3 h 4"/>
                  <a:gd name="T4" fmla="*/ 0 w 3"/>
                  <a:gd name="T5" fmla="*/ 4 h 4"/>
                  <a:gd name="T6" fmla="*/ 3 w 3"/>
                  <a:gd name="T7" fmla="*/ 1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2" y="1"/>
                      <a:pt x="1" y="2"/>
                      <a:pt x="0" y="3"/>
                    </a:cubicBezTo>
                    <a:cubicBezTo>
                      <a:pt x="0" y="4"/>
                      <a:pt x="0" y="4"/>
                      <a:pt x="0" y="4"/>
                    </a:cubicBezTo>
                    <a:cubicBezTo>
                      <a:pt x="1" y="3"/>
                      <a:pt x="2" y="2"/>
                      <a:pt x="3" y="1"/>
                    </a:cubicBezTo>
                    <a:cubicBezTo>
                      <a:pt x="3" y="0"/>
                      <a:pt x="3" y="0"/>
                      <a:pt x="3" y="0"/>
                    </a:cubicBezTo>
                  </a:path>
                </a:pathLst>
              </a:custGeom>
              <a:solidFill>
                <a:srgbClr val="47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87"/>
              <p:cNvSpPr/>
              <p:nvPr/>
            </p:nvSpPr>
            <p:spPr bwMode="auto">
              <a:xfrm>
                <a:off x="4538663" y="2401888"/>
                <a:ext cx="1049338" cy="950913"/>
              </a:xfrm>
              <a:custGeom>
                <a:avLst/>
                <a:gdLst>
                  <a:gd name="T0" fmla="*/ 220 w 438"/>
                  <a:gd name="T1" fmla="*/ 0 h 397"/>
                  <a:gd name="T2" fmla="*/ 76 w 438"/>
                  <a:gd name="T3" fmla="*/ 61 h 397"/>
                  <a:gd name="T4" fmla="*/ 83 w 438"/>
                  <a:gd name="T5" fmla="*/ 343 h 397"/>
                  <a:gd name="T6" fmla="*/ 220 w 438"/>
                  <a:gd name="T7" fmla="*/ 397 h 397"/>
                  <a:gd name="T8" fmla="*/ 331 w 438"/>
                  <a:gd name="T9" fmla="*/ 363 h 397"/>
                  <a:gd name="T10" fmla="*/ 397 w 438"/>
                  <a:gd name="T11" fmla="*/ 382 h 397"/>
                  <a:gd name="T12" fmla="*/ 404 w 438"/>
                  <a:gd name="T13" fmla="*/ 384 h 397"/>
                  <a:gd name="T14" fmla="*/ 413 w 438"/>
                  <a:gd name="T15" fmla="*/ 381 h 397"/>
                  <a:gd name="T16" fmla="*/ 412 w 438"/>
                  <a:gd name="T17" fmla="*/ 380 h 397"/>
                  <a:gd name="T18" fmla="*/ 404 w 438"/>
                  <a:gd name="T19" fmla="*/ 383 h 397"/>
                  <a:gd name="T20" fmla="*/ 396 w 438"/>
                  <a:gd name="T21" fmla="*/ 382 h 397"/>
                  <a:gd name="T22" fmla="*/ 331 w 438"/>
                  <a:gd name="T23" fmla="*/ 363 h 397"/>
                  <a:gd name="T24" fmla="*/ 220 w 438"/>
                  <a:gd name="T25" fmla="*/ 397 h 397"/>
                  <a:gd name="T26" fmla="*/ 84 w 438"/>
                  <a:gd name="T27" fmla="*/ 342 h 397"/>
                  <a:gd name="T28" fmla="*/ 77 w 438"/>
                  <a:gd name="T29" fmla="*/ 62 h 397"/>
                  <a:gd name="T30" fmla="*/ 220 w 438"/>
                  <a:gd name="T31" fmla="*/ 0 h 397"/>
                  <a:gd name="T32" fmla="*/ 357 w 438"/>
                  <a:gd name="T33" fmla="*/ 55 h 397"/>
                  <a:gd name="T34" fmla="*/ 391 w 438"/>
                  <a:gd name="T35" fmla="*/ 299 h 397"/>
                  <a:gd name="T36" fmla="*/ 415 w 438"/>
                  <a:gd name="T37" fmla="*/ 362 h 397"/>
                  <a:gd name="T38" fmla="*/ 415 w 438"/>
                  <a:gd name="T39" fmla="*/ 377 h 397"/>
                  <a:gd name="T40" fmla="*/ 416 w 438"/>
                  <a:gd name="T41" fmla="*/ 378 h 397"/>
                  <a:gd name="T42" fmla="*/ 415 w 438"/>
                  <a:gd name="T43" fmla="*/ 362 h 397"/>
                  <a:gd name="T44" fmla="*/ 392 w 438"/>
                  <a:gd name="T45" fmla="*/ 299 h 397"/>
                  <a:gd name="T46" fmla="*/ 357 w 438"/>
                  <a:gd name="T47" fmla="*/ 54 h 397"/>
                  <a:gd name="T48" fmla="*/ 220 w 438"/>
                  <a:gd name="T49"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8" h="397">
                    <a:moveTo>
                      <a:pt x="220" y="0"/>
                    </a:moveTo>
                    <a:cubicBezTo>
                      <a:pt x="168" y="0"/>
                      <a:pt x="115" y="20"/>
                      <a:pt x="76" y="61"/>
                    </a:cubicBezTo>
                    <a:cubicBezTo>
                      <a:pt x="0" y="141"/>
                      <a:pt x="4" y="267"/>
                      <a:pt x="83" y="343"/>
                    </a:cubicBezTo>
                    <a:cubicBezTo>
                      <a:pt x="122" y="379"/>
                      <a:pt x="171" y="397"/>
                      <a:pt x="220" y="397"/>
                    </a:cubicBezTo>
                    <a:cubicBezTo>
                      <a:pt x="259" y="397"/>
                      <a:pt x="298" y="386"/>
                      <a:pt x="331" y="363"/>
                    </a:cubicBezTo>
                    <a:cubicBezTo>
                      <a:pt x="397" y="382"/>
                      <a:pt x="397" y="382"/>
                      <a:pt x="397" y="382"/>
                    </a:cubicBezTo>
                    <a:cubicBezTo>
                      <a:pt x="399" y="383"/>
                      <a:pt x="402" y="384"/>
                      <a:pt x="404" y="384"/>
                    </a:cubicBezTo>
                    <a:cubicBezTo>
                      <a:pt x="408" y="384"/>
                      <a:pt x="411" y="383"/>
                      <a:pt x="413" y="381"/>
                    </a:cubicBezTo>
                    <a:cubicBezTo>
                      <a:pt x="412" y="380"/>
                      <a:pt x="412" y="380"/>
                      <a:pt x="412" y="380"/>
                    </a:cubicBezTo>
                    <a:cubicBezTo>
                      <a:pt x="410" y="382"/>
                      <a:pt x="407" y="383"/>
                      <a:pt x="404" y="383"/>
                    </a:cubicBezTo>
                    <a:cubicBezTo>
                      <a:pt x="401" y="383"/>
                      <a:pt x="399" y="383"/>
                      <a:pt x="396" y="382"/>
                    </a:cubicBezTo>
                    <a:cubicBezTo>
                      <a:pt x="331" y="363"/>
                      <a:pt x="331" y="363"/>
                      <a:pt x="331" y="363"/>
                    </a:cubicBezTo>
                    <a:cubicBezTo>
                      <a:pt x="298" y="385"/>
                      <a:pt x="259" y="397"/>
                      <a:pt x="220" y="397"/>
                    </a:cubicBezTo>
                    <a:cubicBezTo>
                      <a:pt x="171" y="397"/>
                      <a:pt x="122" y="379"/>
                      <a:pt x="84" y="342"/>
                    </a:cubicBezTo>
                    <a:cubicBezTo>
                      <a:pt x="4" y="267"/>
                      <a:pt x="1" y="141"/>
                      <a:pt x="77" y="62"/>
                    </a:cubicBezTo>
                    <a:cubicBezTo>
                      <a:pt x="116" y="21"/>
                      <a:pt x="168" y="0"/>
                      <a:pt x="220" y="0"/>
                    </a:cubicBezTo>
                    <a:cubicBezTo>
                      <a:pt x="269" y="0"/>
                      <a:pt x="318" y="18"/>
                      <a:pt x="357" y="55"/>
                    </a:cubicBezTo>
                    <a:cubicBezTo>
                      <a:pt x="425" y="120"/>
                      <a:pt x="437" y="221"/>
                      <a:pt x="391" y="299"/>
                    </a:cubicBezTo>
                    <a:cubicBezTo>
                      <a:pt x="415" y="362"/>
                      <a:pt x="415" y="362"/>
                      <a:pt x="415" y="362"/>
                    </a:cubicBezTo>
                    <a:cubicBezTo>
                      <a:pt x="417" y="368"/>
                      <a:pt x="417" y="373"/>
                      <a:pt x="415" y="377"/>
                    </a:cubicBezTo>
                    <a:cubicBezTo>
                      <a:pt x="416" y="378"/>
                      <a:pt x="416" y="378"/>
                      <a:pt x="416" y="378"/>
                    </a:cubicBezTo>
                    <a:cubicBezTo>
                      <a:pt x="418" y="374"/>
                      <a:pt x="418" y="369"/>
                      <a:pt x="415" y="362"/>
                    </a:cubicBezTo>
                    <a:cubicBezTo>
                      <a:pt x="392" y="299"/>
                      <a:pt x="392" y="299"/>
                      <a:pt x="392" y="299"/>
                    </a:cubicBezTo>
                    <a:cubicBezTo>
                      <a:pt x="438" y="221"/>
                      <a:pt x="426" y="119"/>
                      <a:pt x="357" y="54"/>
                    </a:cubicBezTo>
                    <a:cubicBezTo>
                      <a:pt x="319" y="18"/>
                      <a:pt x="270" y="0"/>
                      <a:pt x="220" y="0"/>
                    </a:cubicBezTo>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88"/>
              <p:cNvSpPr/>
              <p:nvPr/>
            </p:nvSpPr>
            <p:spPr bwMode="auto">
              <a:xfrm>
                <a:off x="5526088" y="3305176"/>
                <a:ext cx="9525" cy="9525"/>
              </a:xfrm>
              <a:custGeom>
                <a:avLst/>
                <a:gdLst>
                  <a:gd name="T0" fmla="*/ 3 w 4"/>
                  <a:gd name="T1" fmla="*/ 0 h 4"/>
                  <a:gd name="T2" fmla="*/ 0 w 4"/>
                  <a:gd name="T3" fmla="*/ 3 h 4"/>
                  <a:gd name="T4" fmla="*/ 1 w 4"/>
                  <a:gd name="T5" fmla="*/ 4 h 4"/>
                  <a:gd name="T6" fmla="*/ 4 w 4"/>
                  <a:gd name="T7" fmla="*/ 1 h 4"/>
                  <a:gd name="T8" fmla="*/ 3 w 4"/>
                  <a:gd name="T9" fmla="*/ 0 h 4"/>
                </a:gdLst>
                <a:ahLst/>
                <a:cxnLst>
                  <a:cxn ang="0">
                    <a:pos x="T0" y="T1"/>
                  </a:cxn>
                  <a:cxn ang="0">
                    <a:pos x="T2" y="T3"/>
                  </a:cxn>
                  <a:cxn ang="0">
                    <a:pos x="T4" y="T5"/>
                  </a:cxn>
                  <a:cxn ang="0">
                    <a:pos x="T6" y="T7"/>
                  </a:cxn>
                  <a:cxn ang="0">
                    <a:pos x="T8" y="T9"/>
                  </a:cxn>
                </a:cxnLst>
                <a:rect l="0" t="0" r="r" b="b"/>
                <a:pathLst>
                  <a:path w="4" h="4">
                    <a:moveTo>
                      <a:pt x="3" y="0"/>
                    </a:moveTo>
                    <a:cubicBezTo>
                      <a:pt x="2" y="1"/>
                      <a:pt x="1" y="3"/>
                      <a:pt x="0" y="3"/>
                    </a:cubicBezTo>
                    <a:cubicBezTo>
                      <a:pt x="1" y="4"/>
                      <a:pt x="1" y="4"/>
                      <a:pt x="1" y="4"/>
                    </a:cubicBezTo>
                    <a:cubicBezTo>
                      <a:pt x="2" y="3"/>
                      <a:pt x="3" y="2"/>
                      <a:pt x="4" y="1"/>
                    </a:cubicBezTo>
                    <a:cubicBezTo>
                      <a:pt x="3" y="0"/>
                      <a:pt x="3" y="0"/>
                      <a:pt x="3" y="0"/>
                    </a:cubicBezTo>
                  </a:path>
                </a:pathLst>
              </a:custGeom>
              <a:solidFill>
                <a:srgbClr val="48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89"/>
              <p:cNvSpPr/>
              <p:nvPr/>
            </p:nvSpPr>
            <p:spPr bwMode="auto">
              <a:xfrm>
                <a:off x="4541838" y="2401888"/>
                <a:ext cx="1044575" cy="950913"/>
              </a:xfrm>
              <a:custGeom>
                <a:avLst/>
                <a:gdLst>
                  <a:gd name="T0" fmla="*/ 219 w 436"/>
                  <a:gd name="T1" fmla="*/ 0 h 397"/>
                  <a:gd name="T2" fmla="*/ 76 w 436"/>
                  <a:gd name="T3" fmla="*/ 62 h 397"/>
                  <a:gd name="T4" fmla="*/ 83 w 436"/>
                  <a:gd name="T5" fmla="*/ 342 h 397"/>
                  <a:gd name="T6" fmla="*/ 219 w 436"/>
                  <a:gd name="T7" fmla="*/ 397 h 397"/>
                  <a:gd name="T8" fmla="*/ 330 w 436"/>
                  <a:gd name="T9" fmla="*/ 363 h 397"/>
                  <a:gd name="T10" fmla="*/ 395 w 436"/>
                  <a:gd name="T11" fmla="*/ 382 h 397"/>
                  <a:gd name="T12" fmla="*/ 403 w 436"/>
                  <a:gd name="T13" fmla="*/ 383 h 397"/>
                  <a:gd name="T14" fmla="*/ 411 w 436"/>
                  <a:gd name="T15" fmla="*/ 380 h 397"/>
                  <a:gd name="T16" fmla="*/ 411 w 436"/>
                  <a:gd name="T17" fmla="*/ 380 h 397"/>
                  <a:gd name="T18" fmla="*/ 402 w 436"/>
                  <a:gd name="T19" fmla="*/ 382 h 397"/>
                  <a:gd name="T20" fmla="*/ 394 w 436"/>
                  <a:gd name="T21" fmla="*/ 381 h 397"/>
                  <a:gd name="T22" fmla="*/ 330 w 436"/>
                  <a:gd name="T23" fmla="*/ 362 h 397"/>
                  <a:gd name="T24" fmla="*/ 219 w 436"/>
                  <a:gd name="T25" fmla="*/ 396 h 397"/>
                  <a:gd name="T26" fmla="*/ 83 w 436"/>
                  <a:gd name="T27" fmla="*/ 342 h 397"/>
                  <a:gd name="T28" fmla="*/ 76 w 436"/>
                  <a:gd name="T29" fmla="*/ 62 h 397"/>
                  <a:gd name="T30" fmla="*/ 219 w 436"/>
                  <a:gd name="T31" fmla="*/ 1 h 397"/>
                  <a:gd name="T32" fmla="*/ 355 w 436"/>
                  <a:gd name="T33" fmla="*/ 55 h 397"/>
                  <a:gd name="T34" fmla="*/ 390 w 436"/>
                  <a:gd name="T35" fmla="*/ 298 h 397"/>
                  <a:gd name="T36" fmla="*/ 413 w 436"/>
                  <a:gd name="T37" fmla="*/ 361 h 397"/>
                  <a:gd name="T38" fmla="*/ 414 w 436"/>
                  <a:gd name="T39" fmla="*/ 376 h 397"/>
                  <a:gd name="T40" fmla="*/ 414 w 436"/>
                  <a:gd name="T41" fmla="*/ 377 h 397"/>
                  <a:gd name="T42" fmla="*/ 414 w 436"/>
                  <a:gd name="T43" fmla="*/ 362 h 397"/>
                  <a:gd name="T44" fmla="*/ 390 w 436"/>
                  <a:gd name="T45" fmla="*/ 299 h 397"/>
                  <a:gd name="T46" fmla="*/ 356 w 436"/>
                  <a:gd name="T47" fmla="*/ 55 h 397"/>
                  <a:gd name="T48" fmla="*/ 219 w 436"/>
                  <a:gd name="T49"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397">
                    <a:moveTo>
                      <a:pt x="219" y="0"/>
                    </a:moveTo>
                    <a:cubicBezTo>
                      <a:pt x="167" y="0"/>
                      <a:pt x="115" y="21"/>
                      <a:pt x="76" y="62"/>
                    </a:cubicBezTo>
                    <a:cubicBezTo>
                      <a:pt x="0" y="141"/>
                      <a:pt x="3" y="267"/>
                      <a:pt x="83" y="342"/>
                    </a:cubicBezTo>
                    <a:cubicBezTo>
                      <a:pt x="121" y="379"/>
                      <a:pt x="170" y="397"/>
                      <a:pt x="219" y="397"/>
                    </a:cubicBezTo>
                    <a:cubicBezTo>
                      <a:pt x="258" y="397"/>
                      <a:pt x="297" y="385"/>
                      <a:pt x="330" y="363"/>
                    </a:cubicBezTo>
                    <a:cubicBezTo>
                      <a:pt x="395" y="382"/>
                      <a:pt x="395" y="382"/>
                      <a:pt x="395" y="382"/>
                    </a:cubicBezTo>
                    <a:cubicBezTo>
                      <a:pt x="398" y="383"/>
                      <a:pt x="400" y="383"/>
                      <a:pt x="403" y="383"/>
                    </a:cubicBezTo>
                    <a:cubicBezTo>
                      <a:pt x="406" y="383"/>
                      <a:pt x="409" y="382"/>
                      <a:pt x="411" y="380"/>
                    </a:cubicBezTo>
                    <a:cubicBezTo>
                      <a:pt x="411" y="380"/>
                      <a:pt x="411" y="380"/>
                      <a:pt x="411" y="380"/>
                    </a:cubicBezTo>
                    <a:cubicBezTo>
                      <a:pt x="409" y="381"/>
                      <a:pt x="406" y="382"/>
                      <a:pt x="402" y="382"/>
                    </a:cubicBezTo>
                    <a:cubicBezTo>
                      <a:pt x="400" y="382"/>
                      <a:pt x="397" y="382"/>
                      <a:pt x="394" y="381"/>
                    </a:cubicBezTo>
                    <a:cubicBezTo>
                      <a:pt x="330" y="362"/>
                      <a:pt x="330" y="362"/>
                      <a:pt x="330" y="362"/>
                    </a:cubicBezTo>
                    <a:cubicBezTo>
                      <a:pt x="296" y="385"/>
                      <a:pt x="258" y="396"/>
                      <a:pt x="219" y="396"/>
                    </a:cubicBezTo>
                    <a:cubicBezTo>
                      <a:pt x="170" y="396"/>
                      <a:pt x="121" y="378"/>
                      <a:pt x="83" y="342"/>
                    </a:cubicBezTo>
                    <a:cubicBezTo>
                      <a:pt x="4" y="266"/>
                      <a:pt x="1" y="141"/>
                      <a:pt x="76" y="62"/>
                    </a:cubicBezTo>
                    <a:cubicBezTo>
                      <a:pt x="115" y="22"/>
                      <a:pt x="167" y="1"/>
                      <a:pt x="219" y="1"/>
                    </a:cubicBezTo>
                    <a:cubicBezTo>
                      <a:pt x="268" y="1"/>
                      <a:pt x="317" y="19"/>
                      <a:pt x="355" y="55"/>
                    </a:cubicBezTo>
                    <a:cubicBezTo>
                      <a:pt x="423" y="120"/>
                      <a:pt x="435" y="221"/>
                      <a:pt x="390" y="298"/>
                    </a:cubicBezTo>
                    <a:cubicBezTo>
                      <a:pt x="413" y="361"/>
                      <a:pt x="413" y="361"/>
                      <a:pt x="413" y="361"/>
                    </a:cubicBezTo>
                    <a:cubicBezTo>
                      <a:pt x="415" y="367"/>
                      <a:pt x="415" y="372"/>
                      <a:pt x="414" y="376"/>
                    </a:cubicBezTo>
                    <a:cubicBezTo>
                      <a:pt x="414" y="377"/>
                      <a:pt x="414" y="377"/>
                      <a:pt x="414" y="377"/>
                    </a:cubicBezTo>
                    <a:cubicBezTo>
                      <a:pt x="416" y="373"/>
                      <a:pt x="416" y="368"/>
                      <a:pt x="414" y="362"/>
                    </a:cubicBezTo>
                    <a:cubicBezTo>
                      <a:pt x="390" y="299"/>
                      <a:pt x="390" y="299"/>
                      <a:pt x="390" y="299"/>
                    </a:cubicBezTo>
                    <a:cubicBezTo>
                      <a:pt x="436" y="221"/>
                      <a:pt x="424" y="120"/>
                      <a:pt x="356" y="55"/>
                    </a:cubicBezTo>
                    <a:cubicBezTo>
                      <a:pt x="317" y="18"/>
                      <a:pt x="268" y="0"/>
                      <a:pt x="219" y="0"/>
                    </a:cubicBezTo>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90"/>
              <p:cNvSpPr/>
              <p:nvPr/>
            </p:nvSpPr>
            <p:spPr bwMode="auto">
              <a:xfrm>
                <a:off x="5526088" y="3302001"/>
                <a:ext cx="7938" cy="9525"/>
              </a:xfrm>
              <a:custGeom>
                <a:avLst/>
                <a:gdLst>
                  <a:gd name="T0" fmla="*/ 3 w 3"/>
                  <a:gd name="T1" fmla="*/ 0 h 4"/>
                  <a:gd name="T2" fmla="*/ 0 w 3"/>
                  <a:gd name="T3" fmla="*/ 4 h 4"/>
                  <a:gd name="T4" fmla="*/ 0 w 3"/>
                  <a:gd name="T5" fmla="*/ 4 h 4"/>
                  <a:gd name="T6" fmla="*/ 3 w 3"/>
                  <a:gd name="T7" fmla="*/ 1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2" y="1"/>
                      <a:pt x="1" y="2"/>
                      <a:pt x="0" y="4"/>
                    </a:cubicBezTo>
                    <a:cubicBezTo>
                      <a:pt x="0" y="4"/>
                      <a:pt x="0" y="4"/>
                      <a:pt x="0" y="4"/>
                    </a:cubicBezTo>
                    <a:cubicBezTo>
                      <a:pt x="1" y="4"/>
                      <a:pt x="2" y="2"/>
                      <a:pt x="3" y="1"/>
                    </a:cubicBezTo>
                    <a:cubicBezTo>
                      <a:pt x="3" y="0"/>
                      <a:pt x="3" y="0"/>
                      <a:pt x="3" y="0"/>
                    </a:cubicBezTo>
                  </a:path>
                </a:pathLst>
              </a:custGeom>
              <a:solidFill>
                <a:srgbClr val="48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91"/>
              <p:cNvSpPr/>
              <p:nvPr/>
            </p:nvSpPr>
            <p:spPr bwMode="auto">
              <a:xfrm>
                <a:off x="4543426" y="2403476"/>
                <a:ext cx="1039813" cy="946150"/>
              </a:xfrm>
              <a:custGeom>
                <a:avLst/>
                <a:gdLst>
                  <a:gd name="T0" fmla="*/ 218 w 434"/>
                  <a:gd name="T1" fmla="*/ 0 h 395"/>
                  <a:gd name="T2" fmla="*/ 75 w 434"/>
                  <a:gd name="T3" fmla="*/ 61 h 395"/>
                  <a:gd name="T4" fmla="*/ 82 w 434"/>
                  <a:gd name="T5" fmla="*/ 341 h 395"/>
                  <a:gd name="T6" fmla="*/ 218 w 434"/>
                  <a:gd name="T7" fmla="*/ 395 h 395"/>
                  <a:gd name="T8" fmla="*/ 329 w 434"/>
                  <a:gd name="T9" fmla="*/ 361 h 395"/>
                  <a:gd name="T10" fmla="*/ 393 w 434"/>
                  <a:gd name="T11" fmla="*/ 380 h 395"/>
                  <a:gd name="T12" fmla="*/ 401 w 434"/>
                  <a:gd name="T13" fmla="*/ 381 h 395"/>
                  <a:gd name="T14" fmla="*/ 410 w 434"/>
                  <a:gd name="T15" fmla="*/ 379 h 395"/>
                  <a:gd name="T16" fmla="*/ 410 w 434"/>
                  <a:gd name="T17" fmla="*/ 378 h 395"/>
                  <a:gd name="T18" fmla="*/ 400 w 434"/>
                  <a:gd name="T19" fmla="*/ 381 h 395"/>
                  <a:gd name="T20" fmla="*/ 393 w 434"/>
                  <a:gd name="T21" fmla="*/ 379 h 395"/>
                  <a:gd name="T22" fmla="*/ 328 w 434"/>
                  <a:gd name="T23" fmla="*/ 361 h 395"/>
                  <a:gd name="T24" fmla="*/ 218 w 434"/>
                  <a:gd name="T25" fmla="*/ 394 h 395"/>
                  <a:gd name="T26" fmla="*/ 83 w 434"/>
                  <a:gd name="T27" fmla="*/ 340 h 395"/>
                  <a:gd name="T28" fmla="*/ 76 w 434"/>
                  <a:gd name="T29" fmla="*/ 62 h 395"/>
                  <a:gd name="T30" fmla="*/ 218 w 434"/>
                  <a:gd name="T31" fmla="*/ 1 h 395"/>
                  <a:gd name="T32" fmla="*/ 354 w 434"/>
                  <a:gd name="T33" fmla="*/ 55 h 395"/>
                  <a:gd name="T34" fmla="*/ 388 w 434"/>
                  <a:gd name="T35" fmla="*/ 297 h 395"/>
                  <a:gd name="T36" fmla="*/ 411 w 434"/>
                  <a:gd name="T37" fmla="*/ 360 h 395"/>
                  <a:gd name="T38" fmla="*/ 412 w 434"/>
                  <a:gd name="T39" fmla="*/ 373 h 395"/>
                  <a:gd name="T40" fmla="*/ 413 w 434"/>
                  <a:gd name="T41" fmla="*/ 375 h 395"/>
                  <a:gd name="T42" fmla="*/ 412 w 434"/>
                  <a:gd name="T43" fmla="*/ 360 h 395"/>
                  <a:gd name="T44" fmla="*/ 389 w 434"/>
                  <a:gd name="T45" fmla="*/ 297 h 395"/>
                  <a:gd name="T46" fmla="*/ 354 w 434"/>
                  <a:gd name="T47" fmla="*/ 54 h 395"/>
                  <a:gd name="T48" fmla="*/ 218 w 434"/>
                  <a:gd name="T49"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4" h="395">
                    <a:moveTo>
                      <a:pt x="218" y="0"/>
                    </a:moveTo>
                    <a:cubicBezTo>
                      <a:pt x="166" y="0"/>
                      <a:pt x="114" y="21"/>
                      <a:pt x="75" y="61"/>
                    </a:cubicBezTo>
                    <a:cubicBezTo>
                      <a:pt x="0" y="140"/>
                      <a:pt x="3" y="265"/>
                      <a:pt x="82" y="341"/>
                    </a:cubicBezTo>
                    <a:cubicBezTo>
                      <a:pt x="120" y="377"/>
                      <a:pt x="169" y="395"/>
                      <a:pt x="218" y="395"/>
                    </a:cubicBezTo>
                    <a:cubicBezTo>
                      <a:pt x="257" y="395"/>
                      <a:pt x="295" y="384"/>
                      <a:pt x="329" y="361"/>
                    </a:cubicBezTo>
                    <a:cubicBezTo>
                      <a:pt x="393" y="380"/>
                      <a:pt x="393" y="380"/>
                      <a:pt x="393" y="380"/>
                    </a:cubicBezTo>
                    <a:cubicBezTo>
                      <a:pt x="396" y="381"/>
                      <a:pt x="399" y="381"/>
                      <a:pt x="401" y="381"/>
                    </a:cubicBezTo>
                    <a:cubicBezTo>
                      <a:pt x="405" y="381"/>
                      <a:pt x="408" y="380"/>
                      <a:pt x="410" y="379"/>
                    </a:cubicBezTo>
                    <a:cubicBezTo>
                      <a:pt x="410" y="378"/>
                      <a:pt x="410" y="378"/>
                      <a:pt x="410" y="378"/>
                    </a:cubicBezTo>
                    <a:cubicBezTo>
                      <a:pt x="407" y="380"/>
                      <a:pt x="404" y="381"/>
                      <a:pt x="400" y="381"/>
                    </a:cubicBezTo>
                    <a:cubicBezTo>
                      <a:pt x="398" y="381"/>
                      <a:pt x="396" y="380"/>
                      <a:pt x="393" y="379"/>
                    </a:cubicBezTo>
                    <a:cubicBezTo>
                      <a:pt x="328" y="361"/>
                      <a:pt x="328" y="361"/>
                      <a:pt x="328" y="361"/>
                    </a:cubicBezTo>
                    <a:cubicBezTo>
                      <a:pt x="295" y="383"/>
                      <a:pt x="257" y="394"/>
                      <a:pt x="218" y="394"/>
                    </a:cubicBezTo>
                    <a:cubicBezTo>
                      <a:pt x="169" y="394"/>
                      <a:pt x="121" y="376"/>
                      <a:pt x="83" y="340"/>
                    </a:cubicBezTo>
                    <a:cubicBezTo>
                      <a:pt x="4" y="265"/>
                      <a:pt x="1" y="141"/>
                      <a:pt x="76" y="62"/>
                    </a:cubicBezTo>
                    <a:cubicBezTo>
                      <a:pt x="114" y="21"/>
                      <a:pt x="166" y="1"/>
                      <a:pt x="218" y="1"/>
                    </a:cubicBezTo>
                    <a:cubicBezTo>
                      <a:pt x="267" y="1"/>
                      <a:pt x="316" y="19"/>
                      <a:pt x="354" y="55"/>
                    </a:cubicBezTo>
                    <a:cubicBezTo>
                      <a:pt x="421" y="119"/>
                      <a:pt x="433" y="220"/>
                      <a:pt x="388" y="297"/>
                    </a:cubicBezTo>
                    <a:cubicBezTo>
                      <a:pt x="411" y="360"/>
                      <a:pt x="411" y="360"/>
                      <a:pt x="411" y="360"/>
                    </a:cubicBezTo>
                    <a:cubicBezTo>
                      <a:pt x="413" y="365"/>
                      <a:pt x="413" y="370"/>
                      <a:pt x="412" y="373"/>
                    </a:cubicBezTo>
                    <a:cubicBezTo>
                      <a:pt x="413" y="375"/>
                      <a:pt x="413" y="375"/>
                      <a:pt x="413" y="375"/>
                    </a:cubicBezTo>
                    <a:cubicBezTo>
                      <a:pt x="414" y="371"/>
                      <a:pt x="414" y="366"/>
                      <a:pt x="412" y="360"/>
                    </a:cubicBezTo>
                    <a:cubicBezTo>
                      <a:pt x="389" y="297"/>
                      <a:pt x="389" y="297"/>
                      <a:pt x="389" y="297"/>
                    </a:cubicBezTo>
                    <a:cubicBezTo>
                      <a:pt x="434" y="220"/>
                      <a:pt x="422" y="119"/>
                      <a:pt x="354" y="54"/>
                    </a:cubicBezTo>
                    <a:cubicBezTo>
                      <a:pt x="316" y="18"/>
                      <a:pt x="267" y="0"/>
                      <a:pt x="218" y="0"/>
                    </a:cubicBezTo>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92"/>
              <p:cNvSpPr/>
              <p:nvPr/>
            </p:nvSpPr>
            <p:spPr bwMode="auto">
              <a:xfrm>
                <a:off x="5526088" y="3297238"/>
                <a:ext cx="7938" cy="14288"/>
              </a:xfrm>
              <a:custGeom>
                <a:avLst/>
                <a:gdLst>
                  <a:gd name="T0" fmla="*/ 2 w 3"/>
                  <a:gd name="T1" fmla="*/ 0 h 6"/>
                  <a:gd name="T2" fmla="*/ 0 w 3"/>
                  <a:gd name="T3" fmla="*/ 5 h 6"/>
                  <a:gd name="T4" fmla="*/ 0 w 3"/>
                  <a:gd name="T5" fmla="*/ 6 h 6"/>
                  <a:gd name="T6" fmla="*/ 3 w 3"/>
                  <a:gd name="T7" fmla="*/ 2 h 6"/>
                  <a:gd name="T8" fmla="*/ 2 w 3"/>
                  <a:gd name="T9" fmla="*/ 0 h 6"/>
                </a:gdLst>
                <a:ahLst/>
                <a:cxnLst>
                  <a:cxn ang="0">
                    <a:pos x="T0" y="T1"/>
                  </a:cxn>
                  <a:cxn ang="0">
                    <a:pos x="T2" y="T3"/>
                  </a:cxn>
                  <a:cxn ang="0">
                    <a:pos x="T4" y="T5"/>
                  </a:cxn>
                  <a:cxn ang="0">
                    <a:pos x="T6" y="T7"/>
                  </a:cxn>
                  <a:cxn ang="0">
                    <a:pos x="T8" y="T9"/>
                  </a:cxn>
                </a:cxnLst>
                <a:rect l="0" t="0" r="r" b="b"/>
                <a:pathLst>
                  <a:path w="3" h="6">
                    <a:moveTo>
                      <a:pt x="2" y="0"/>
                    </a:moveTo>
                    <a:cubicBezTo>
                      <a:pt x="2" y="2"/>
                      <a:pt x="1" y="3"/>
                      <a:pt x="0" y="5"/>
                    </a:cubicBezTo>
                    <a:cubicBezTo>
                      <a:pt x="0" y="6"/>
                      <a:pt x="0" y="6"/>
                      <a:pt x="0" y="6"/>
                    </a:cubicBezTo>
                    <a:cubicBezTo>
                      <a:pt x="1" y="4"/>
                      <a:pt x="2" y="3"/>
                      <a:pt x="3" y="2"/>
                    </a:cubicBezTo>
                    <a:cubicBezTo>
                      <a:pt x="2" y="0"/>
                      <a:pt x="2" y="0"/>
                      <a:pt x="2" y="0"/>
                    </a:cubicBezTo>
                  </a:path>
                </a:pathLst>
              </a:custGeom>
              <a:solidFill>
                <a:srgbClr val="47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93"/>
              <p:cNvSpPr/>
              <p:nvPr/>
            </p:nvSpPr>
            <p:spPr bwMode="auto">
              <a:xfrm>
                <a:off x="4546601" y="2406651"/>
                <a:ext cx="1035050" cy="941388"/>
              </a:xfrm>
              <a:custGeom>
                <a:avLst/>
                <a:gdLst>
                  <a:gd name="T0" fmla="*/ 217 w 432"/>
                  <a:gd name="T1" fmla="*/ 0 h 393"/>
                  <a:gd name="T2" fmla="*/ 75 w 432"/>
                  <a:gd name="T3" fmla="*/ 61 h 393"/>
                  <a:gd name="T4" fmla="*/ 82 w 432"/>
                  <a:gd name="T5" fmla="*/ 339 h 393"/>
                  <a:gd name="T6" fmla="*/ 217 w 432"/>
                  <a:gd name="T7" fmla="*/ 393 h 393"/>
                  <a:gd name="T8" fmla="*/ 327 w 432"/>
                  <a:gd name="T9" fmla="*/ 360 h 393"/>
                  <a:gd name="T10" fmla="*/ 392 w 432"/>
                  <a:gd name="T11" fmla="*/ 378 h 393"/>
                  <a:gd name="T12" fmla="*/ 399 w 432"/>
                  <a:gd name="T13" fmla="*/ 380 h 393"/>
                  <a:gd name="T14" fmla="*/ 409 w 432"/>
                  <a:gd name="T15" fmla="*/ 377 h 393"/>
                  <a:gd name="T16" fmla="*/ 408 w 432"/>
                  <a:gd name="T17" fmla="*/ 376 h 393"/>
                  <a:gd name="T18" fmla="*/ 399 w 432"/>
                  <a:gd name="T19" fmla="*/ 379 h 393"/>
                  <a:gd name="T20" fmla="*/ 391 w 432"/>
                  <a:gd name="T21" fmla="*/ 378 h 393"/>
                  <a:gd name="T22" fmla="*/ 327 w 432"/>
                  <a:gd name="T23" fmla="*/ 359 h 393"/>
                  <a:gd name="T24" fmla="*/ 217 w 432"/>
                  <a:gd name="T25" fmla="*/ 393 h 393"/>
                  <a:gd name="T26" fmla="*/ 82 w 432"/>
                  <a:gd name="T27" fmla="*/ 339 h 393"/>
                  <a:gd name="T28" fmla="*/ 75 w 432"/>
                  <a:gd name="T29" fmla="*/ 61 h 393"/>
                  <a:gd name="T30" fmla="*/ 217 w 432"/>
                  <a:gd name="T31" fmla="*/ 0 h 393"/>
                  <a:gd name="T32" fmla="*/ 352 w 432"/>
                  <a:gd name="T33" fmla="*/ 55 h 393"/>
                  <a:gd name="T34" fmla="*/ 387 w 432"/>
                  <a:gd name="T35" fmla="*/ 295 h 393"/>
                  <a:gd name="T36" fmla="*/ 409 w 432"/>
                  <a:gd name="T37" fmla="*/ 358 h 393"/>
                  <a:gd name="T38" fmla="*/ 411 w 432"/>
                  <a:gd name="T39" fmla="*/ 371 h 393"/>
                  <a:gd name="T40" fmla="*/ 411 w 432"/>
                  <a:gd name="T41" fmla="*/ 372 h 393"/>
                  <a:gd name="T42" fmla="*/ 410 w 432"/>
                  <a:gd name="T43" fmla="*/ 359 h 393"/>
                  <a:gd name="T44" fmla="*/ 387 w 432"/>
                  <a:gd name="T45" fmla="*/ 296 h 393"/>
                  <a:gd name="T46" fmla="*/ 353 w 432"/>
                  <a:gd name="T47" fmla="*/ 54 h 393"/>
                  <a:gd name="T48" fmla="*/ 217 w 432"/>
                  <a:gd name="T49"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2" h="393">
                    <a:moveTo>
                      <a:pt x="217" y="0"/>
                    </a:moveTo>
                    <a:cubicBezTo>
                      <a:pt x="165" y="0"/>
                      <a:pt x="113" y="20"/>
                      <a:pt x="75" y="61"/>
                    </a:cubicBezTo>
                    <a:cubicBezTo>
                      <a:pt x="0" y="140"/>
                      <a:pt x="3" y="264"/>
                      <a:pt x="82" y="339"/>
                    </a:cubicBezTo>
                    <a:cubicBezTo>
                      <a:pt x="120" y="375"/>
                      <a:pt x="168" y="393"/>
                      <a:pt x="217" y="393"/>
                    </a:cubicBezTo>
                    <a:cubicBezTo>
                      <a:pt x="256" y="393"/>
                      <a:pt x="294" y="382"/>
                      <a:pt x="327" y="360"/>
                    </a:cubicBezTo>
                    <a:cubicBezTo>
                      <a:pt x="392" y="378"/>
                      <a:pt x="392" y="378"/>
                      <a:pt x="392" y="378"/>
                    </a:cubicBezTo>
                    <a:cubicBezTo>
                      <a:pt x="395" y="379"/>
                      <a:pt x="397" y="380"/>
                      <a:pt x="399" y="380"/>
                    </a:cubicBezTo>
                    <a:cubicBezTo>
                      <a:pt x="403" y="380"/>
                      <a:pt x="406" y="379"/>
                      <a:pt x="409" y="377"/>
                    </a:cubicBezTo>
                    <a:cubicBezTo>
                      <a:pt x="408" y="376"/>
                      <a:pt x="408" y="376"/>
                      <a:pt x="408" y="376"/>
                    </a:cubicBezTo>
                    <a:cubicBezTo>
                      <a:pt x="406" y="378"/>
                      <a:pt x="403" y="379"/>
                      <a:pt x="399" y="379"/>
                    </a:cubicBezTo>
                    <a:cubicBezTo>
                      <a:pt x="397" y="379"/>
                      <a:pt x="394" y="379"/>
                      <a:pt x="391" y="378"/>
                    </a:cubicBezTo>
                    <a:cubicBezTo>
                      <a:pt x="327" y="359"/>
                      <a:pt x="327" y="359"/>
                      <a:pt x="327" y="359"/>
                    </a:cubicBezTo>
                    <a:cubicBezTo>
                      <a:pt x="294" y="381"/>
                      <a:pt x="256" y="393"/>
                      <a:pt x="217" y="393"/>
                    </a:cubicBezTo>
                    <a:cubicBezTo>
                      <a:pt x="169" y="393"/>
                      <a:pt x="120" y="375"/>
                      <a:pt x="82" y="339"/>
                    </a:cubicBezTo>
                    <a:cubicBezTo>
                      <a:pt x="4" y="264"/>
                      <a:pt x="1" y="140"/>
                      <a:pt x="75" y="61"/>
                    </a:cubicBezTo>
                    <a:cubicBezTo>
                      <a:pt x="114" y="21"/>
                      <a:pt x="165" y="0"/>
                      <a:pt x="217" y="0"/>
                    </a:cubicBezTo>
                    <a:cubicBezTo>
                      <a:pt x="266" y="0"/>
                      <a:pt x="314" y="18"/>
                      <a:pt x="352" y="55"/>
                    </a:cubicBezTo>
                    <a:cubicBezTo>
                      <a:pt x="420" y="118"/>
                      <a:pt x="431" y="219"/>
                      <a:pt x="387" y="295"/>
                    </a:cubicBezTo>
                    <a:cubicBezTo>
                      <a:pt x="409" y="358"/>
                      <a:pt x="409" y="358"/>
                      <a:pt x="409" y="358"/>
                    </a:cubicBezTo>
                    <a:cubicBezTo>
                      <a:pt x="411" y="363"/>
                      <a:pt x="412" y="368"/>
                      <a:pt x="411" y="371"/>
                    </a:cubicBezTo>
                    <a:cubicBezTo>
                      <a:pt x="411" y="372"/>
                      <a:pt x="411" y="372"/>
                      <a:pt x="411" y="372"/>
                    </a:cubicBezTo>
                    <a:cubicBezTo>
                      <a:pt x="412" y="369"/>
                      <a:pt x="412" y="364"/>
                      <a:pt x="410" y="359"/>
                    </a:cubicBezTo>
                    <a:cubicBezTo>
                      <a:pt x="387" y="296"/>
                      <a:pt x="387" y="296"/>
                      <a:pt x="387" y="296"/>
                    </a:cubicBezTo>
                    <a:cubicBezTo>
                      <a:pt x="432" y="219"/>
                      <a:pt x="420" y="118"/>
                      <a:pt x="353" y="54"/>
                    </a:cubicBezTo>
                    <a:cubicBezTo>
                      <a:pt x="315" y="18"/>
                      <a:pt x="266" y="0"/>
                      <a:pt x="217" y="0"/>
                    </a:cubicBezTo>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94"/>
              <p:cNvSpPr/>
              <p:nvPr/>
            </p:nvSpPr>
            <p:spPr bwMode="auto">
              <a:xfrm>
                <a:off x="5524501" y="3295651"/>
                <a:ext cx="6350" cy="14288"/>
              </a:xfrm>
              <a:custGeom>
                <a:avLst/>
                <a:gdLst>
                  <a:gd name="T0" fmla="*/ 3 w 3"/>
                  <a:gd name="T1" fmla="*/ 0 h 6"/>
                  <a:gd name="T2" fmla="*/ 0 w 3"/>
                  <a:gd name="T3" fmla="*/ 5 h 6"/>
                  <a:gd name="T4" fmla="*/ 1 w 3"/>
                  <a:gd name="T5" fmla="*/ 6 h 6"/>
                  <a:gd name="T6" fmla="*/ 3 w 3"/>
                  <a:gd name="T7" fmla="*/ 1 h 6"/>
                  <a:gd name="T8" fmla="*/ 3 w 3"/>
                  <a:gd name="T9" fmla="*/ 0 h 6"/>
                </a:gdLst>
                <a:ahLst/>
                <a:cxnLst>
                  <a:cxn ang="0">
                    <a:pos x="T0" y="T1"/>
                  </a:cxn>
                  <a:cxn ang="0">
                    <a:pos x="T2" y="T3"/>
                  </a:cxn>
                  <a:cxn ang="0">
                    <a:pos x="T4" y="T5"/>
                  </a:cxn>
                  <a:cxn ang="0">
                    <a:pos x="T6" y="T7"/>
                  </a:cxn>
                  <a:cxn ang="0">
                    <a:pos x="T8" y="T9"/>
                  </a:cxn>
                </a:cxnLst>
                <a:rect l="0" t="0" r="r" b="b"/>
                <a:pathLst>
                  <a:path w="3" h="6">
                    <a:moveTo>
                      <a:pt x="3" y="0"/>
                    </a:moveTo>
                    <a:cubicBezTo>
                      <a:pt x="2" y="2"/>
                      <a:pt x="1" y="3"/>
                      <a:pt x="0" y="5"/>
                    </a:cubicBezTo>
                    <a:cubicBezTo>
                      <a:pt x="1" y="6"/>
                      <a:pt x="1" y="6"/>
                      <a:pt x="1" y="6"/>
                    </a:cubicBezTo>
                    <a:cubicBezTo>
                      <a:pt x="2" y="4"/>
                      <a:pt x="3" y="3"/>
                      <a:pt x="3" y="1"/>
                    </a:cubicBezTo>
                    <a:cubicBezTo>
                      <a:pt x="3" y="0"/>
                      <a:pt x="3" y="0"/>
                      <a:pt x="3" y="0"/>
                    </a:cubicBezTo>
                  </a:path>
                </a:pathLst>
              </a:custGeom>
              <a:solidFill>
                <a:srgbClr val="48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5"/>
              <p:cNvSpPr/>
              <p:nvPr/>
            </p:nvSpPr>
            <p:spPr bwMode="auto">
              <a:xfrm>
                <a:off x="4548188" y="2406651"/>
                <a:ext cx="1030288" cy="941388"/>
              </a:xfrm>
              <a:custGeom>
                <a:avLst/>
                <a:gdLst>
                  <a:gd name="T0" fmla="*/ 216 w 430"/>
                  <a:gd name="T1" fmla="*/ 0 h 393"/>
                  <a:gd name="T2" fmla="*/ 74 w 430"/>
                  <a:gd name="T3" fmla="*/ 61 h 393"/>
                  <a:gd name="T4" fmla="*/ 81 w 430"/>
                  <a:gd name="T5" fmla="*/ 339 h 393"/>
                  <a:gd name="T6" fmla="*/ 216 w 430"/>
                  <a:gd name="T7" fmla="*/ 393 h 393"/>
                  <a:gd name="T8" fmla="*/ 326 w 430"/>
                  <a:gd name="T9" fmla="*/ 359 h 393"/>
                  <a:gd name="T10" fmla="*/ 390 w 430"/>
                  <a:gd name="T11" fmla="*/ 378 h 393"/>
                  <a:gd name="T12" fmla="*/ 398 w 430"/>
                  <a:gd name="T13" fmla="*/ 379 h 393"/>
                  <a:gd name="T14" fmla="*/ 407 w 430"/>
                  <a:gd name="T15" fmla="*/ 376 h 393"/>
                  <a:gd name="T16" fmla="*/ 407 w 430"/>
                  <a:gd name="T17" fmla="*/ 375 h 393"/>
                  <a:gd name="T18" fmla="*/ 397 w 430"/>
                  <a:gd name="T19" fmla="*/ 378 h 393"/>
                  <a:gd name="T20" fmla="*/ 389 w 430"/>
                  <a:gd name="T21" fmla="*/ 377 h 393"/>
                  <a:gd name="T22" fmla="*/ 326 w 430"/>
                  <a:gd name="T23" fmla="*/ 358 h 393"/>
                  <a:gd name="T24" fmla="*/ 216 w 430"/>
                  <a:gd name="T25" fmla="*/ 392 h 393"/>
                  <a:gd name="T26" fmla="*/ 82 w 430"/>
                  <a:gd name="T27" fmla="*/ 338 h 393"/>
                  <a:gd name="T28" fmla="*/ 75 w 430"/>
                  <a:gd name="T29" fmla="*/ 62 h 393"/>
                  <a:gd name="T30" fmla="*/ 216 w 430"/>
                  <a:gd name="T31" fmla="*/ 1 h 393"/>
                  <a:gd name="T32" fmla="*/ 351 w 430"/>
                  <a:gd name="T33" fmla="*/ 55 h 393"/>
                  <a:gd name="T34" fmla="*/ 385 w 430"/>
                  <a:gd name="T35" fmla="*/ 295 h 393"/>
                  <a:gd name="T36" fmla="*/ 408 w 430"/>
                  <a:gd name="T37" fmla="*/ 358 h 393"/>
                  <a:gd name="T38" fmla="*/ 409 w 430"/>
                  <a:gd name="T39" fmla="*/ 370 h 393"/>
                  <a:gd name="T40" fmla="*/ 410 w 430"/>
                  <a:gd name="T41" fmla="*/ 371 h 393"/>
                  <a:gd name="T42" fmla="*/ 408 w 430"/>
                  <a:gd name="T43" fmla="*/ 358 h 393"/>
                  <a:gd name="T44" fmla="*/ 386 w 430"/>
                  <a:gd name="T45" fmla="*/ 295 h 393"/>
                  <a:gd name="T46" fmla="*/ 351 w 430"/>
                  <a:gd name="T47" fmla="*/ 55 h 393"/>
                  <a:gd name="T48" fmla="*/ 216 w 430"/>
                  <a:gd name="T49"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0" h="393">
                    <a:moveTo>
                      <a:pt x="216" y="0"/>
                    </a:moveTo>
                    <a:cubicBezTo>
                      <a:pt x="164" y="0"/>
                      <a:pt x="113" y="21"/>
                      <a:pt x="74" y="61"/>
                    </a:cubicBezTo>
                    <a:cubicBezTo>
                      <a:pt x="0" y="140"/>
                      <a:pt x="3" y="264"/>
                      <a:pt x="81" y="339"/>
                    </a:cubicBezTo>
                    <a:cubicBezTo>
                      <a:pt x="119" y="375"/>
                      <a:pt x="168" y="393"/>
                      <a:pt x="216" y="393"/>
                    </a:cubicBezTo>
                    <a:cubicBezTo>
                      <a:pt x="255" y="393"/>
                      <a:pt x="293" y="381"/>
                      <a:pt x="326" y="359"/>
                    </a:cubicBezTo>
                    <a:cubicBezTo>
                      <a:pt x="390" y="378"/>
                      <a:pt x="390" y="378"/>
                      <a:pt x="390" y="378"/>
                    </a:cubicBezTo>
                    <a:cubicBezTo>
                      <a:pt x="393" y="379"/>
                      <a:pt x="396" y="379"/>
                      <a:pt x="398" y="379"/>
                    </a:cubicBezTo>
                    <a:cubicBezTo>
                      <a:pt x="402" y="379"/>
                      <a:pt x="405" y="378"/>
                      <a:pt x="407" y="376"/>
                    </a:cubicBezTo>
                    <a:cubicBezTo>
                      <a:pt x="407" y="375"/>
                      <a:pt x="407" y="375"/>
                      <a:pt x="407" y="375"/>
                    </a:cubicBezTo>
                    <a:cubicBezTo>
                      <a:pt x="405" y="377"/>
                      <a:pt x="401" y="378"/>
                      <a:pt x="397" y="378"/>
                    </a:cubicBezTo>
                    <a:cubicBezTo>
                      <a:pt x="395" y="378"/>
                      <a:pt x="392" y="378"/>
                      <a:pt x="389" y="377"/>
                    </a:cubicBezTo>
                    <a:cubicBezTo>
                      <a:pt x="326" y="358"/>
                      <a:pt x="326" y="358"/>
                      <a:pt x="326" y="358"/>
                    </a:cubicBezTo>
                    <a:cubicBezTo>
                      <a:pt x="293" y="381"/>
                      <a:pt x="254" y="392"/>
                      <a:pt x="216" y="392"/>
                    </a:cubicBezTo>
                    <a:cubicBezTo>
                      <a:pt x="168" y="392"/>
                      <a:pt x="119" y="374"/>
                      <a:pt x="82" y="338"/>
                    </a:cubicBezTo>
                    <a:cubicBezTo>
                      <a:pt x="3" y="264"/>
                      <a:pt x="0" y="140"/>
                      <a:pt x="75" y="62"/>
                    </a:cubicBezTo>
                    <a:cubicBezTo>
                      <a:pt x="113" y="22"/>
                      <a:pt x="165" y="1"/>
                      <a:pt x="216" y="1"/>
                    </a:cubicBezTo>
                    <a:cubicBezTo>
                      <a:pt x="265" y="1"/>
                      <a:pt x="313" y="19"/>
                      <a:pt x="351" y="55"/>
                    </a:cubicBezTo>
                    <a:cubicBezTo>
                      <a:pt x="418" y="119"/>
                      <a:pt x="430" y="219"/>
                      <a:pt x="385" y="295"/>
                    </a:cubicBezTo>
                    <a:cubicBezTo>
                      <a:pt x="408" y="358"/>
                      <a:pt x="408" y="358"/>
                      <a:pt x="408" y="358"/>
                    </a:cubicBezTo>
                    <a:cubicBezTo>
                      <a:pt x="409" y="362"/>
                      <a:pt x="410" y="366"/>
                      <a:pt x="409" y="370"/>
                    </a:cubicBezTo>
                    <a:cubicBezTo>
                      <a:pt x="410" y="371"/>
                      <a:pt x="410" y="371"/>
                      <a:pt x="410" y="371"/>
                    </a:cubicBezTo>
                    <a:cubicBezTo>
                      <a:pt x="411" y="368"/>
                      <a:pt x="410" y="363"/>
                      <a:pt x="408" y="358"/>
                    </a:cubicBezTo>
                    <a:cubicBezTo>
                      <a:pt x="386" y="295"/>
                      <a:pt x="386" y="295"/>
                      <a:pt x="386" y="295"/>
                    </a:cubicBezTo>
                    <a:cubicBezTo>
                      <a:pt x="430" y="219"/>
                      <a:pt x="419" y="118"/>
                      <a:pt x="351" y="55"/>
                    </a:cubicBezTo>
                    <a:cubicBezTo>
                      <a:pt x="313" y="18"/>
                      <a:pt x="265" y="0"/>
                      <a:pt x="216" y="0"/>
                    </a:cubicBezTo>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96"/>
              <p:cNvSpPr/>
              <p:nvPr/>
            </p:nvSpPr>
            <p:spPr bwMode="auto">
              <a:xfrm>
                <a:off x="5524501" y="3292476"/>
                <a:ext cx="6350" cy="14288"/>
              </a:xfrm>
              <a:custGeom>
                <a:avLst/>
                <a:gdLst>
                  <a:gd name="T0" fmla="*/ 2 w 3"/>
                  <a:gd name="T1" fmla="*/ 0 h 6"/>
                  <a:gd name="T2" fmla="*/ 0 w 3"/>
                  <a:gd name="T3" fmla="*/ 5 h 6"/>
                  <a:gd name="T4" fmla="*/ 0 w 3"/>
                  <a:gd name="T5" fmla="*/ 6 h 6"/>
                  <a:gd name="T6" fmla="*/ 3 w 3"/>
                  <a:gd name="T7" fmla="*/ 1 h 6"/>
                  <a:gd name="T8" fmla="*/ 2 w 3"/>
                  <a:gd name="T9" fmla="*/ 0 h 6"/>
                </a:gdLst>
                <a:ahLst/>
                <a:cxnLst>
                  <a:cxn ang="0">
                    <a:pos x="T0" y="T1"/>
                  </a:cxn>
                  <a:cxn ang="0">
                    <a:pos x="T2" y="T3"/>
                  </a:cxn>
                  <a:cxn ang="0">
                    <a:pos x="T4" y="T5"/>
                  </a:cxn>
                  <a:cxn ang="0">
                    <a:pos x="T6" y="T7"/>
                  </a:cxn>
                  <a:cxn ang="0">
                    <a:pos x="T8" y="T9"/>
                  </a:cxn>
                </a:cxnLst>
                <a:rect l="0" t="0" r="r" b="b"/>
                <a:pathLst>
                  <a:path w="3" h="6">
                    <a:moveTo>
                      <a:pt x="2" y="0"/>
                    </a:moveTo>
                    <a:cubicBezTo>
                      <a:pt x="2" y="2"/>
                      <a:pt x="1" y="3"/>
                      <a:pt x="0" y="5"/>
                    </a:cubicBezTo>
                    <a:cubicBezTo>
                      <a:pt x="0" y="6"/>
                      <a:pt x="0" y="6"/>
                      <a:pt x="0" y="6"/>
                    </a:cubicBezTo>
                    <a:cubicBezTo>
                      <a:pt x="1" y="4"/>
                      <a:pt x="2" y="3"/>
                      <a:pt x="3" y="1"/>
                    </a:cubicBezTo>
                    <a:cubicBezTo>
                      <a:pt x="2" y="0"/>
                      <a:pt x="2" y="0"/>
                      <a:pt x="2" y="0"/>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97"/>
              <p:cNvSpPr/>
              <p:nvPr/>
            </p:nvSpPr>
            <p:spPr bwMode="auto">
              <a:xfrm>
                <a:off x="4548188" y="2409826"/>
                <a:ext cx="1030288" cy="935038"/>
              </a:xfrm>
              <a:custGeom>
                <a:avLst/>
                <a:gdLst>
                  <a:gd name="T0" fmla="*/ 216 w 430"/>
                  <a:gd name="T1" fmla="*/ 0 h 391"/>
                  <a:gd name="T2" fmla="*/ 75 w 430"/>
                  <a:gd name="T3" fmla="*/ 61 h 391"/>
                  <a:gd name="T4" fmla="*/ 82 w 430"/>
                  <a:gd name="T5" fmla="*/ 337 h 391"/>
                  <a:gd name="T6" fmla="*/ 216 w 430"/>
                  <a:gd name="T7" fmla="*/ 391 h 391"/>
                  <a:gd name="T8" fmla="*/ 326 w 430"/>
                  <a:gd name="T9" fmla="*/ 357 h 391"/>
                  <a:gd name="T10" fmla="*/ 389 w 430"/>
                  <a:gd name="T11" fmla="*/ 376 h 391"/>
                  <a:gd name="T12" fmla="*/ 397 w 430"/>
                  <a:gd name="T13" fmla="*/ 377 h 391"/>
                  <a:gd name="T14" fmla="*/ 407 w 430"/>
                  <a:gd name="T15" fmla="*/ 374 h 391"/>
                  <a:gd name="T16" fmla="*/ 406 w 430"/>
                  <a:gd name="T17" fmla="*/ 373 h 391"/>
                  <a:gd name="T18" fmla="*/ 397 w 430"/>
                  <a:gd name="T19" fmla="*/ 377 h 391"/>
                  <a:gd name="T20" fmla="*/ 389 w 430"/>
                  <a:gd name="T21" fmla="*/ 376 h 391"/>
                  <a:gd name="T22" fmla="*/ 325 w 430"/>
                  <a:gd name="T23" fmla="*/ 357 h 391"/>
                  <a:gd name="T24" fmla="*/ 216 w 430"/>
                  <a:gd name="T25" fmla="*/ 390 h 391"/>
                  <a:gd name="T26" fmla="*/ 82 w 430"/>
                  <a:gd name="T27" fmla="*/ 337 h 391"/>
                  <a:gd name="T28" fmla="*/ 75 w 430"/>
                  <a:gd name="T29" fmla="*/ 61 h 391"/>
                  <a:gd name="T30" fmla="*/ 216 w 430"/>
                  <a:gd name="T31" fmla="*/ 1 h 391"/>
                  <a:gd name="T32" fmla="*/ 350 w 430"/>
                  <a:gd name="T33" fmla="*/ 55 h 391"/>
                  <a:gd name="T34" fmla="*/ 384 w 430"/>
                  <a:gd name="T35" fmla="*/ 294 h 391"/>
                  <a:gd name="T36" fmla="*/ 407 w 430"/>
                  <a:gd name="T37" fmla="*/ 356 h 391"/>
                  <a:gd name="T38" fmla="*/ 409 w 430"/>
                  <a:gd name="T39" fmla="*/ 367 h 391"/>
                  <a:gd name="T40" fmla="*/ 409 w 430"/>
                  <a:gd name="T41" fmla="*/ 369 h 391"/>
                  <a:gd name="T42" fmla="*/ 408 w 430"/>
                  <a:gd name="T43" fmla="*/ 357 h 391"/>
                  <a:gd name="T44" fmla="*/ 385 w 430"/>
                  <a:gd name="T45" fmla="*/ 294 h 391"/>
                  <a:gd name="T46" fmla="*/ 351 w 430"/>
                  <a:gd name="T47" fmla="*/ 54 h 391"/>
                  <a:gd name="T48" fmla="*/ 216 w 430"/>
                  <a:gd name="T49"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0" h="391">
                    <a:moveTo>
                      <a:pt x="216" y="0"/>
                    </a:moveTo>
                    <a:cubicBezTo>
                      <a:pt x="165" y="0"/>
                      <a:pt x="113" y="21"/>
                      <a:pt x="75" y="61"/>
                    </a:cubicBezTo>
                    <a:cubicBezTo>
                      <a:pt x="0" y="139"/>
                      <a:pt x="3" y="263"/>
                      <a:pt x="82" y="337"/>
                    </a:cubicBezTo>
                    <a:cubicBezTo>
                      <a:pt x="119" y="373"/>
                      <a:pt x="168" y="391"/>
                      <a:pt x="216" y="391"/>
                    </a:cubicBezTo>
                    <a:cubicBezTo>
                      <a:pt x="254" y="391"/>
                      <a:pt x="293" y="380"/>
                      <a:pt x="326" y="357"/>
                    </a:cubicBezTo>
                    <a:cubicBezTo>
                      <a:pt x="389" y="376"/>
                      <a:pt x="389" y="376"/>
                      <a:pt x="389" y="376"/>
                    </a:cubicBezTo>
                    <a:cubicBezTo>
                      <a:pt x="392" y="377"/>
                      <a:pt x="395" y="377"/>
                      <a:pt x="397" y="377"/>
                    </a:cubicBezTo>
                    <a:cubicBezTo>
                      <a:pt x="401" y="377"/>
                      <a:pt x="405" y="376"/>
                      <a:pt x="407" y="374"/>
                    </a:cubicBezTo>
                    <a:cubicBezTo>
                      <a:pt x="406" y="373"/>
                      <a:pt x="406" y="373"/>
                      <a:pt x="406" y="373"/>
                    </a:cubicBezTo>
                    <a:cubicBezTo>
                      <a:pt x="404" y="375"/>
                      <a:pt x="401" y="377"/>
                      <a:pt x="397" y="377"/>
                    </a:cubicBezTo>
                    <a:cubicBezTo>
                      <a:pt x="394" y="377"/>
                      <a:pt x="392" y="376"/>
                      <a:pt x="389" y="376"/>
                    </a:cubicBezTo>
                    <a:cubicBezTo>
                      <a:pt x="325" y="357"/>
                      <a:pt x="325" y="357"/>
                      <a:pt x="325" y="357"/>
                    </a:cubicBezTo>
                    <a:cubicBezTo>
                      <a:pt x="292" y="379"/>
                      <a:pt x="254" y="390"/>
                      <a:pt x="216" y="390"/>
                    </a:cubicBezTo>
                    <a:cubicBezTo>
                      <a:pt x="168" y="390"/>
                      <a:pt x="120" y="372"/>
                      <a:pt x="82" y="337"/>
                    </a:cubicBezTo>
                    <a:cubicBezTo>
                      <a:pt x="4" y="263"/>
                      <a:pt x="1" y="139"/>
                      <a:pt x="75" y="61"/>
                    </a:cubicBezTo>
                    <a:cubicBezTo>
                      <a:pt x="114" y="21"/>
                      <a:pt x="165" y="1"/>
                      <a:pt x="216" y="1"/>
                    </a:cubicBezTo>
                    <a:cubicBezTo>
                      <a:pt x="264" y="1"/>
                      <a:pt x="313" y="19"/>
                      <a:pt x="350" y="55"/>
                    </a:cubicBezTo>
                    <a:cubicBezTo>
                      <a:pt x="417" y="118"/>
                      <a:pt x="429" y="218"/>
                      <a:pt x="384" y="294"/>
                    </a:cubicBezTo>
                    <a:cubicBezTo>
                      <a:pt x="407" y="356"/>
                      <a:pt x="407" y="356"/>
                      <a:pt x="407" y="356"/>
                    </a:cubicBezTo>
                    <a:cubicBezTo>
                      <a:pt x="409" y="360"/>
                      <a:pt x="409" y="364"/>
                      <a:pt x="409" y="367"/>
                    </a:cubicBezTo>
                    <a:cubicBezTo>
                      <a:pt x="409" y="369"/>
                      <a:pt x="409" y="369"/>
                      <a:pt x="409" y="369"/>
                    </a:cubicBezTo>
                    <a:cubicBezTo>
                      <a:pt x="410" y="365"/>
                      <a:pt x="409" y="361"/>
                      <a:pt x="408" y="357"/>
                    </a:cubicBezTo>
                    <a:cubicBezTo>
                      <a:pt x="385" y="294"/>
                      <a:pt x="385" y="294"/>
                      <a:pt x="385" y="294"/>
                    </a:cubicBezTo>
                    <a:cubicBezTo>
                      <a:pt x="430" y="218"/>
                      <a:pt x="418" y="118"/>
                      <a:pt x="351" y="54"/>
                    </a:cubicBezTo>
                    <a:cubicBezTo>
                      <a:pt x="313" y="18"/>
                      <a:pt x="265" y="0"/>
                      <a:pt x="216" y="0"/>
                    </a:cubicBezTo>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98"/>
              <p:cNvSpPr/>
              <p:nvPr/>
            </p:nvSpPr>
            <p:spPr bwMode="auto">
              <a:xfrm>
                <a:off x="5521326" y="3287713"/>
                <a:ext cx="7938" cy="17463"/>
              </a:xfrm>
              <a:custGeom>
                <a:avLst/>
                <a:gdLst>
                  <a:gd name="T0" fmla="*/ 3 w 3"/>
                  <a:gd name="T1" fmla="*/ 0 h 7"/>
                  <a:gd name="T2" fmla="*/ 0 w 3"/>
                  <a:gd name="T3" fmla="*/ 6 h 7"/>
                  <a:gd name="T4" fmla="*/ 1 w 3"/>
                  <a:gd name="T5" fmla="*/ 7 h 7"/>
                  <a:gd name="T6" fmla="*/ 3 w 3"/>
                  <a:gd name="T7" fmla="*/ 2 h 7"/>
                  <a:gd name="T8" fmla="*/ 3 w 3"/>
                  <a:gd name="T9" fmla="*/ 0 h 7"/>
                </a:gdLst>
                <a:ahLst/>
                <a:cxnLst>
                  <a:cxn ang="0">
                    <a:pos x="T0" y="T1"/>
                  </a:cxn>
                  <a:cxn ang="0">
                    <a:pos x="T2" y="T3"/>
                  </a:cxn>
                  <a:cxn ang="0">
                    <a:pos x="T4" y="T5"/>
                  </a:cxn>
                  <a:cxn ang="0">
                    <a:pos x="T6" y="T7"/>
                  </a:cxn>
                  <a:cxn ang="0">
                    <a:pos x="T8" y="T9"/>
                  </a:cxn>
                </a:cxnLst>
                <a:rect l="0" t="0" r="r" b="b"/>
                <a:pathLst>
                  <a:path w="3" h="7">
                    <a:moveTo>
                      <a:pt x="3" y="0"/>
                    </a:moveTo>
                    <a:cubicBezTo>
                      <a:pt x="2" y="2"/>
                      <a:pt x="2" y="4"/>
                      <a:pt x="0" y="6"/>
                    </a:cubicBezTo>
                    <a:cubicBezTo>
                      <a:pt x="1" y="7"/>
                      <a:pt x="1" y="7"/>
                      <a:pt x="1" y="7"/>
                    </a:cubicBezTo>
                    <a:cubicBezTo>
                      <a:pt x="2" y="5"/>
                      <a:pt x="3" y="4"/>
                      <a:pt x="3" y="2"/>
                    </a:cubicBezTo>
                    <a:cubicBezTo>
                      <a:pt x="3" y="0"/>
                      <a:pt x="3" y="0"/>
                      <a:pt x="3" y="0"/>
                    </a:cubicBezTo>
                  </a:path>
                </a:pathLst>
              </a:custGeom>
              <a:solidFill>
                <a:srgbClr val="48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99"/>
              <p:cNvSpPr/>
              <p:nvPr/>
            </p:nvSpPr>
            <p:spPr bwMode="auto">
              <a:xfrm>
                <a:off x="4551363" y="2411413"/>
                <a:ext cx="1025525" cy="931863"/>
              </a:xfrm>
              <a:custGeom>
                <a:avLst/>
                <a:gdLst>
                  <a:gd name="T0" fmla="*/ 215 w 428"/>
                  <a:gd name="T1" fmla="*/ 0 h 389"/>
                  <a:gd name="T2" fmla="*/ 74 w 428"/>
                  <a:gd name="T3" fmla="*/ 60 h 389"/>
                  <a:gd name="T4" fmla="*/ 81 w 428"/>
                  <a:gd name="T5" fmla="*/ 336 h 389"/>
                  <a:gd name="T6" fmla="*/ 215 w 428"/>
                  <a:gd name="T7" fmla="*/ 389 h 389"/>
                  <a:gd name="T8" fmla="*/ 324 w 428"/>
                  <a:gd name="T9" fmla="*/ 356 h 389"/>
                  <a:gd name="T10" fmla="*/ 388 w 428"/>
                  <a:gd name="T11" fmla="*/ 375 h 389"/>
                  <a:gd name="T12" fmla="*/ 396 w 428"/>
                  <a:gd name="T13" fmla="*/ 376 h 389"/>
                  <a:gd name="T14" fmla="*/ 405 w 428"/>
                  <a:gd name="T15" fmla="*/ 372 h 389"/>
                  <a:gd name="T16" fmla="*/ 405 w 428"/>
                  <a:gd name="T17" fmla="*/ 371 h 389"/>
                  <a:gd name="T18" fmla="*/ 395 w 428"/>
                  <a:gd name="T19" fmla="*/ 375 h 389"/>
                  <a:gd name="T20" fmla="*/ 387 w 428"/>
                  <a:gd name="T21" fmla="*/ 374 h 389"/>
                  <a:gd name="T22" fmla="*/ 324 w 428"/>
                  <a:gd name="T23" fmla="*/ 355 h 389"/>
                  <a:gd name="T24" fmla="*/ 215 w 428"/>
                  <a:gd name="T25" fmla="*/ 388 h 389"/>
                  <a:gd name="T26" fmla="*/ 82 w 428"/>
                  <a:gd name="T27" fmla="*/ 335 h 389"/>
                  <a:gd name="T28" fmla="*/ 75 w 428"/>
                  <a:gd name="T29" fmla="*/ 61 h 389"/>
                  <a:gd name="T30" fmla="*/ 215 w 428"/>
                  <a:gd name="T31" fmla="*/ 1 h 389"/>
                  <a:gd name="T32" fmla="*/ 349 w 428"/>
                  <a:gd name="T33" fmla="*/ 54 h 389"/>
                  <a:gd name="T34" fmla="*/ 383 w 428"/>
                  <a:gd name="T35" fmla="*/ 292 h 389"/>
                  <a:gd name="T36" fmla="*/ 405 w 428"/>
                  <a:gd name="T37" fmla="*/ 354 h 389"/>
                  <a:gd name="T38" fmla="*/ 407 w 428"/>
                  <a:gd name="T39" fmla="*/ 364 h 389"/>
                  <a:gd name="T40" fmla="*/ 408 w 428"/>
                  <a:gd name="T41" fmla="*/ 366 h 389"/>
                  <a:gd name="T42" fmla="*/ 406 w 428"/>
                  <a:gd name="T43" fmla="*/ 355 h 389"/>
                  <a:gd name="T44" fmla="*/ 383 w 428"/>
                  <a:gd name="T45" fmla="*/ 293 h 389"/>
                  <a:gd name="T46" fmla="*/ 349 w 428"/>
                  <a:gd name="T47" fmla="*/ 54 h 389"/>
                  <a:gd name="T48" fmla="*/ 215 w 428"/>
                  <a:gd name="T49"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8" h="389">
                    <a:moveTo>
                      <a:pt x="215" y="0"/>
                    </a:moveTo>
                    <a:cubicBezTo>
                      <a:pt x="164" y="0"/>
                      <a:pt x="113" y="20"/>
                      <a:pt x="74" y="60"/>
                    </a:cubicBezTo>
                    <a:cubicBezTo>
                      <a:pt x="0" y="138"/>
                      <a:pt x="3" y="262"/>
                      <a:pt x="81" y="336"/>
                    </a:cubicBezTo>
                    <a:cubicBezTo>
                      <a:pt x="119" y="371"/>
                      <a:pt x="167" y="389"/>
                      <a:pt x="215" y="389"/>
                    </a:cubicBezTo>
                    <a:cubicBezTo>
                      <a:pt x="253" y="389"/>
                      <a:pt x="291" y="378"/>
                      <a:pt x="324" y="356"/>
                    </a:cubicBezTo>
                    <a:cubicBezTo>
                      <a:pt x="388" y="375"/>
                      <a:pt x="388" y="375"/>
                      <a:pt x="388" y="375"/>
                    </a:cubicBezTo>
                    <a:cubicBezTo>
                      <a:pt x="391" y="375"/>
                      <a:pt x="393" y="376"/>
                      <a:pt x="396" y="376"/>
                    </a:cubicBezTo>
                    <a:cubicBezTo>
                      <a:pt x="400" y="376"/>
                      <a:pt x="403" y="374"/>
                      <a:pt x="405" y="372"/>
                    </a:cubicBezTo>
                    <a:cubicBezTo>
                      <a:pt x="405" y="371"/>
                      <a:pt x="405" y="371"/>
                      <a:pt x="405" y="371"/>
                    </a:cubicBezTo>
                    <a:cubicBezTo>
                      <a:pt x="403" y="373"/>
                      <a:pt x="400" y="375"/>
                      <a:pt x="395" y="375"/>
                    </a:cubicBezTo>
                    <a:cubicBezTo>
                      <a:pt x="393" y="375"/>
                      <a:pt x="390" y="375"/>
                      <a:pt x="387" y="374"/>
                    </a:cubicBezTo>
                    <a:cubicBezTo>
                      <a:pt x="324" y="355"/>
                      <a:pt x="324" y="355"/>
                      <a:pt x="324" y="355"/>
                    </a:cubicBezTo>
                    <a:cubicBezTo>
                      <a:pt x="291" y="377"/>
                      <a:pt x="253" y="388"/>
                      <a:pt x="215" y="388"/>
                    </a:cubicBezTo>
                    <a:cubicBezTo>
                      <a:pt x="167" y="388"/>
                      <a:pt x="119" y="371"/>
                      <a:pt x="82" y="335"/>
                    </a:cubicBezTo>
                    <a:cubicBezTo>
                      <a:pt x="4" y="261"/>
                      <a:pt x="1" y="139"/>
                      <a:pt x="75" y="61"/>
                    </a:cubicBezTo>
                    <a:cubicBezTo>
                      <a:pt x="113" y="21"/>
                      <a:pt x="164" y="1"/>
                      <a:pt x="215" y="1"/>
                    </a:cubicBezTo>
                    <a:cubicBezTo>
                      <a:pt x="263" y="1"/>
                      <a:pt x="311" y="18"/>
                      <a:pt x="349" y="54"/>
                    </a:cubicBezTo>
                    <a:cubicBezTo>
                      <a:pt x="415" y="117"/>
                      <a:pt x="427" y="216"/>
                      <a:pt x="383" y="292"/>
                    </a:cubicBezTo>
                    <a:cubicBezTo>
                      <a:pt x="405" y="354"/>
                      <a:pt x="405" y="354"/>
                      <a:pt x="405" y="354"/>
                    </a:cubicBezTo>
                    <a:cubicBezTo>
                      <a:pt x="407" y="358"/>
                      <a:pt x="407" y="362"/>
                      <a:pt x="407" y="364"/>
                    </a:cubicBezTo>
                    <a:cubicBezTo>
                      <a:pt x="408" y="366"/>
                      <a:pt x="408" y="366"/>
                      <a:pt x="408" y="366"/>
                    </a:cubicBezTo>
                    <a:cubicBezTo>
                      <a:pt x="408" y="363"/>
                      <a:pt x="408" y="359"/>
                      <a:pt x="406" y="355"/>
                    </a:cubicBezTo>
                    <a:cubicBezTo>
                      <a:pt x="383" y="293"/>
                      <a:pt x="383" y="293"/>
                      <a:pt x="383" y="293"/>
                    </a:cubicBezTo>
                    <a:cubicBezTo>
                      <a:pt x="428" y="217"/>
                      <a:pt x="416" y="117"/>
                      <a:pt x="349" y="54"/>
                    </a:cubicBezTo>
                    <a:cubicBezTo>
                      <a:pt x="312" y="18"/>
                      <a:pt x="263" y="0"/>
                      <a:pt x="215" y="0"/>
                    </a:cubicBezTo>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00"/>
              <p:cNvSpPr/>
              <p:nvPr/>
            </p:nvSpPr>
            <p:spPr bwMode="auto">
              <a:xfrm>
                <a:off x="5521326" y="3282951"/>
                <a:ext cx="7938" cy="19050"/>
              </a:xfrm>
              <a:custGeom>
                <a:avLst/>
                <a:gdLst>
                  <a:gd name="T0" fmla="*/ 2 w 3"/>
                  <a:gd name="T1" fmla="*/ 0 h 8"/>
                  <a:gd name="T2" fmla="*/ 0 w 3"/>
                  <a:gd name="T3" fmla="*/ 7 h 8"/>
                  <a:gd name="T4" fmla="*/ 0 w 3"/>
                  <a:gd name="T5" fmla="*/ 8 h 8"/>
                  <a:gd name="T6" fmla="*/ 3 w 3"/>
                  <a:gd name="T7" fmla="*/ 2 h 8"/>
                  <a:gd name="T8" fmla="*/ 2 w 3"/>
                  <a:gd name="T9" fmla="*/ 0 h 8"/>
                </a:gdLst>
                <a:ahLst/>
                <a:cxnLst>
                  <a:cxn ang="0">
                    <a:pos x="T0" y="T1"/>
                  </a:cxn>
                  <a:cxn ang="0">
                    <a:pos x="T2" y="T3"/>
                  </a:cxn>
                  <a:cxn ang="0">
                    <a:pos x="T4" y="T5"/>
                  </a:cxn>
                  <a:cxn ang="0">
                    <a:pos x="T6" y="T7"/>
                  </a:cxn>
                  <a:cxn ang="0">
                    <a:pos x="T8" y="T9"/>
                  </a:cxn>
                </a:cxnLst>
                <a:rect l="0" t="0" r="r" b="b"/>
                <a:pathLst>
                  <a:path w="3" h="8">
                    <a:moveTo>
                      <a:pt x="2" y="0"/>
                    </a:moveTo>
                    <a:cubicBezTo>
                      <a:pt x="2" y="3"/>
                      <a:pt x="1" y="5"/>
                      <a:pt x="0" y="7"/>
                    </a:cubicBezTo>
                    <a:cubicBezTo>
                      <a:pt x="0" y="8"/>
                      <a:pt x="0" y="8"/>
                      <a:pt x="0" y="8"/>
                    </a:cubicBezTo>
                    <a:cubicBezTo>
                      <a:pt x="2" y="6"/>
                      <a:pt x="2" y="4"/>
                      <a:pt x="3" y="2"/>
                    </a:cubicBezTo>
                    <a:cubicBezTo>
                      <a:pt x="2" y="0"/>
                      <a:pt x="2" y="0"/>
                      <a:pt x="2" y="0"/>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01"/>
              <p:cNvSpPr/>
              <p:nvPr/>
            </p:nvSpPr>
            <p:spPr bwMode="auto">
              <a:xfrm>
                <a:off x="4552951" y="2414588"/>
                <a:ext cx="1020763" cy="925513"/>
              </a:xfrm>
              <a:custGeom>
                <a:avLst/>
                <a:gdLst>
                  <a:gd name="T0" fmla="*/ 214 w 426"/>
                  <a:gd name="T1" fmla="*/ 0 h 387"/>
                  <a:gd name="T2" fmla="*/ 74 w 426"/>
                  <a:gd name="T3" fmla="*/ 60 h 387"/>
                  <a:gd name="T4" fmla="*/ 81 w 426"/>
                  <a:gd name="T5" fmla="*/ 334 h 387"/>
                  <a:gd name="T6" fmla="*/ 214 w 426"/>
                  <a:gd name="T7" fmla="*/ 387 h 387"/>
                  <a:gd name="T8" fmla="*/ 323 w 426"/>
                  <a:gd name="T9" fmla="*/ 354 h 387"/>
                  <a:gd name="T10" fmla="*/ 386 w 426"/>
                  <a:gd name="T11" fmla="*/ 373 h 387"/>
                  <a:gd name="T12" fmla="*/ 394 w 426"/>
                  <a:gd name="T13" fmla="*/ 374 h 387"/>
                  <a:gd name="T14" fmla="*/ 404 w 426"/>
                  <a:gd name="T15" fmla="*/ 370 h 387"/>
                  <a:gd name="T16" fmla="*/ 404 w 426"/>
                  <a:gd name="T17" fmla="*/ 368 h 387"/>
                  <a:gd name="T18" fmla="*/ 393 w 426"/>
                  <a:gd name="T19" fmla="*/ 373 h 387"/>
                  <a:gd name="T20" fmla="*/ 386 w 426"/>
                  <a:gd name="T21" fmla="*/ 372 h 387"/>
                  <a:gd name="T22" fmla="*/ 322 w 426"/>
                  <a:gd name="T23" fmla="*/ 354 h 387"/>
                  <a:gd name="T24" fmla="*/ 214 w 426"/>
                  <a:gd name="T25" fmla="*/ 387 h 387"/>
                  <a:gd name="T26" fmla="*/ 81 w 426"/>
                  <a:gd name="T27" fmla="*/ 334 h 387"/>
                  <a:gd name="T28" fmla="*/ 74 w 426"/>
                  <a:gd name="T29" fmla="*/ 60 h 387"/>
                  <a:gd name="T30" fmla="*/ 214 w 426"/>
                  <a:gd name="T31" fmla="*/ 0 h 387"/>
                  <a:gd name="T32" fmla="*/ 347 w 426"/>
                  <a:gd name="T33" fmla="*/ 54 h 387"/>
                  <a:gd name="T34" fmla="*/ 381 w 426"/>
                  <a:gd name="T35" fmla="*/ 291 h 387"/>
                  <a:gd name="T36" fmla="*/ 404 w 426"/>
                  <a:gd name="T37" fmla="*/ 353 h 387"/>
                  <a:gd name="T38" fmla="*/ 405 w 426"/>
                  <a:gd name="T39" fmla="*/ 362 h 387"/>
                  <a:gd name="T40" fmla="*/ 406 w 426"/>
                  <a:gd name="T41" fmla="*/ 363 h 387"/>
                  <a:gd name="T42" fmla="*/ 404 w 426"/>
                  <a:gd name="T43" fmla="*/ 353 h 387"/>
                  <a:gd name="T44" fmla="*/ 382 w 426"/>
                  <a:gd name="T45" fmla="*/ 291 h 387"/>
                  <a:gd name="T46" fmla="*/ 348 w 426"/>
                  <a:gd name="T47" fmla="*/ 53 h 387"/>
                  <a:gd name="T48" fmla="*/ 214 w 426"/>
                  <a:gd name="T49"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87">
                    <a:moveTo>
                      <a:pt x="214" y="0"/>
                    </a:moveTo>
                    <a:cubicBezTo>
                      <a:pt x="163" y="0"/>
                      <a:pt x="112" y="20"/>
                      <a:pt x="74" y="60"/>
                    </a:cubicBezTo>
                    <a:cubicBezTo>
                      <a:pt x="0" y="138"/>
                      <a:pt x="3" y="260"/>
                      <a:pt x="81" y="334"/>
                    </a:cubicBezTo>
                    <a:cubicBezTo>
                      <a:pt x="118" y="370"/>
                      <a:pt x="166" y="387"/>
                      <a:pt x="214" y="387"/>
                    </a:cubicBezTo>
                    <a:cubicBezTo>
                      <a:pt x="252" y="387"/>
                      <a:pt x="290" y="376"/>
                      <a:pt x="323" y="354"/>
                    </a:cubicBezTo>
                    <a:cubicBezTo>
                      <a:pt x="386" y="373"/>
                      <a:pt x="386" y="373"/>
                      <a:pt x="386" y="373"/>
                    </a:cubicBezTo>
                    <a:cubicBezTo>
                      <a:pt x="389" y="374"/>
                      <a:pt x="392" y="374"/>
                      <a:pt x="394" y="374"/>
                    </a:cubicBezTo>
                    <a:cubicBezTo>
                      <a:pt x="399" y="374"/>
                      <a:pt x="402" y="372"/>
                      <a:pt x="404" y="370"/>
                    </a:cubicBezTo>
                    <a:cubicBezTo>
                      <a:pt x="404" y="368"/>
                      <a:pt x="404" y="368"/>
                      <a:pt x="404" y="368"/>
                    </a:cubicBezTo>
                    <a:cubicBezTo>
                      <a:pt x="402" y="372"/>
                      <a:pt x="398" y="373"/>
                      <a:pt x="393" y="373"/>
                    </a:cubicBezTo>
                    <a:cubicBezTo>
                      <a:pt x="391" y="373"/>
                      <a:pt x="388" y="373"/>
                      <a:pt x="386" y="372"/>
                    </a:cubicBezTo>
                    <a:cubicBezTo>
                      <a:pt x="322" y="354"/>
                      <a:pt x="322" y="354"/>
                      <a:pt x="322" y="354"/>
                    </a:cubicBezTo>
                    <a:cubicBezTo>
                      <a:pt x="290" y="376"/>
                      <a:pt x="252" y="387"/>
                      <a:pt x="214" y="387"/>
                    </a:cubicBezTo>
                    <a:cubicBezTo>
                      <a:pt x="166" y="387"/>
                      <a:pt x="118" y="369"/>
                      <a:pt x="81" y="334"/>
                    </a:cubicBezTo>
                    <a:cubicBezTo>
                      <a:pt x="4" y="260"/>
                      <a:pt x="1" y="138"/>
                      <a:pt x="74" y="60"/>
                    </a:cubicBezTo>
                    <a:cubicBezTo>
                      <a:pt x="112" y="20"/>
                      <a:pt x="163" y="0"/>
                      <a:pt x="214" y="0"/>
                    </a:cubicBezTo>
                    <a:cubicBezTo>
                      <a:pt x="262" y="0"/>
                      <a:pt x="310" y="18"/>
                      <a:pt x="347" y="54"/>
                    </a:cubicBezTo>
                    <a:cubicBezTo>
                      <a:pt x="414" y="117"/>
                      <a:pt x="425" y="215"/>
                      <a:pt x="381" y="291"/>
                    </a:cubicBezTo>
                    <a:cubicBezTo>
                      <a:pt x="404" y="353"/>
                      <a:pt x="404" y="353"/>
                      <a:pt x="404" y="353"/>
                    </a:cubicBezTo>
                    <a:cubicBezTo>
                      <a:pt x="405" y="356"/>
                      <a:pt x="405" y="359"/>
                      <a:pt x="405" y="362"/>
                    </a:cubicBezTo>
                    <a:cubicBezTo>
                      <a:pt x="406" y="363"/>
                      <a:pt x="406" y="363"/>
                      <a:pt x="406" y="363"/>
                    </a:cubicBezTo>
                    <a:cubicBezTo>
                      <a:pt x="406" y="361"/>
                      <a:pt x="406" y="357"/>
                      <a:pt x="404" y="353"/>
                    </a:cubicBezTo>
                    <a:cubicBezTo>
                      <a:pt x="382" y="291"/>
                      <a:pt x="382" y="291"/>
                      <a:pt x="382" y="291"/>
                    </a:cubicBezTo>
                    <a:cubicBezTo>
                      <a:pt x="426" y="215"/>
                      <a:pt x="414" y="116"/>
                      <a:pt x="348" y="53"/>
                    </a:cubicBezTo>
                    <a:cubicBezTo>
                      <a:pt x="310" y="17"/>
                      <a:pt x="262" y="0"/>
                      <a:pt x="214"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02"/>
              <p:cNvSpPr/>
              <p:nvPr/>
            </p:nvSpPr>
            <p:spPr bwMode="auto">
              <a:xfrm>
                <a:off x="5521326" y="3281363"/>
                <a:ext cx="4763" cy="19050"/>
              </a:xfrm>
              <a:custGeom>
                <a:avLst/>
                <a:gdLst>
                  <a:gd name="T0" fmla="*/ 1 w 2"/>
                  <a:gd name="T1" fmla="*/ 0 h 8"/>
                  <a:gd name="T2" fmla="*/ 0 w 2"/>
                  <a:gd name="T3" fmla="*/ 6 h 8"/>
                  <a:gd name="T4" fmla="*/ 0 w 2"/>
                  <a:gd name="T5" fmla="*/ 8 h 8"/>
                  <a:gd name="T6" fmla="*/ 2 w 2"/>
                  <a:gd name="T7" fmla="*/ 1 h 8"/>
                  <a:gd name="T8" fmla="*/ 1 w 2"/>
                  <a:gd name="T9" fmla="*/ 0 h 8"/>
                </a:gdLst>
                <a:ahLst/>
                <a:cxnLst>
                  <a:cxn ang="0">
                    <a:pos x="T0" y="T1"/>
                  </a:cxn>
                  <a:cxn ang="0">
                    <a:pos x="T2" y="T3"/>
                  </a:cxn>
                  <a:cxn ang="0">
                    <a:pos x="T4" y="T5"/>
                  </a:cxn>
                  <a:cxn ang="0">
                    <a:pos x="T6" y="T7"/>
                  </a:cxn>
                  <a:cxn ang="0">
                    <a:pos x="T8" y="T9"/>
                  </a:cxn>
                </a:cxnLst>
                <a:rect l="0" t="0" r="r" b="b"/>
                <a:pathLst>
                  <a:path w="2" h="8">
                    <a:moveTo>
                      <a:pt x="1" y="0"/>
                    </a:moveTo>
                    <a:cubicBezTo>
                      <a:pt x="1" y="2"/>
                      <a:pt x="1" y="5"/>
                      <a:pt x="0" y="6"/>
                    </a:cubicBezTo>
                    <a:cubicBezTo>
                      <a:pt x="0" y="8"/>
                      <a:pt x="0" y="8"/>
                      <a:pt x="0" y="8"/>
                    </a:cubicBezTo>
                    <a:cubicBezTo>
                      <a:pt x="1" y="6"/>
                      <a:pt x="2" y="4"/>
                      <a:pt x="2" y="1"/>
                    </a:cubicBezTo>
                    <a:cubicBezTo>
                      <a:pt x="1" y="0"/>
                      <a:pt x="1" y="0"/>
                      <a:pt x="1" y="0"/>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03"/>
              <p:cNvSpPr/>
              <p:nvPr/>
            </p:nvSpPr>
            <p:spPr bwMode="auto">
              <a:xfrm>
                <a:off x="4556126" y="2414588"/>
                <a:ext cx="1016000" cy="925513"/>
              </a:xfrm>
              <a:custGeom>
                <a:avLst/>
                <a:gdLst>
                  <a:gd name="T0" fmla="*/ 213 w 424"/>
                  <a:gd name="T1" fmla="*/ 0 h 387"/>
                  <a:gd name="T2" fmla="*/ 73 w 424"/>
                  <a:gd name="T3" fmla="*/ 60 h 387"/>
                  <a:gd name="T4" fmla="*/ 80 w 424"/>
                  <a:gd name="T5" fmla="*/ 334 h 387"/>
                  <a:gd name="T6" fmla="*/ 213 w 424"/>
                  <a:gd name="T7" fmla="*/ 387 h 387"/>
                  <a:gd name="T8" fmla="*/ 321 w 424"/>
                  <a:gd name="T9" fmla="*/ 354 h 387"/>
                  <a:gd name="T10" fmla="*/ 385 w 424"/>
                  <a:gd name="T11" fmla="*/ 372 h 387"/>
                  <a:gd name="T12" fmla="*/ 392 w 424"/>
                  <a:gd name="T13" fmla="*/ 373 h 387"/>
                  <a:gd name="T14" fmla="*/ 403 w 424"/>
                  <a:gd name="T15" fmla="*/ 368 h 387"/>
                  <a:gd name="T16" fmla="*/ 402 w 424"/>
                  <a:gd name="T17" fmla="*/ 367 h 387"/>
                  <a:gd name="T18" fmla="*/ 392 w 424"/>
                  <a:gd name="T19" fmla="*/ 373 h 387"/>
                  <a:gd name="T20" fmla="*/ 384 w 424"/>
                  <a:gd name="T21" fmla="*/ 372 h 387"/>
                  <a:gd name="T22" fmla="*/ 321 w 424"/>
                  <a:gd name="T23" fmla="*/ 353 h 387"/>
                  <a:gd name="T24" fmla="*/ 213 w 424"/>
                  <a:gd name="T25" fmla="*/ 386 h 387"/>
                  <a:gd name="T26" fmla="*/ 81 w 424"/>
                  <a:gd name="T27" fmla="*/ 333 h 387"/>
                  <a:gd name="T28" fmla="*/ 74 w 424"/>
                  <a:gd name="T29" fmla="*/ 61 h 387"/>
                  <a:gd name="T30" fmla="*/ 213 w 424"/>
                  <a:gd name="T31" fmla="*/ 1 h 387"/>
                  <a:gd name="T32" fmla="*/ 346 w 424"/>
                  <a:gd name="T33" fmla="*/ 54 h 387"/>
                  <a:gd name="T34" fmla="*/ 380 w 424"/>
                  <a:gd name="T35" fmla="*/ 291 h 387"/>
                  <a:gd name="T36" fmla="*/ 402 w 424"/>
                  <a:gd name="T37" fmla="*/ 352 h 387"/>
                  <a:gd name="T38" fmla="*/ 404 w 424"/>
                  <a:gd name="T39" fmla="*/ 360 h 387"/>
                  <a:gd name="T40" fmla="*/ 404 w 424"/>
                  <a:gd name="T41" fmla="*/ 362 h 387"/>
                  <a:gd name="T42" fmla="*/ 403 w 424"/>
                  <a:gd name="T43" fmla="*/ 353 h 387"/>
                  <a:gd name="T44" fmla="*/ 380 w 424"/>
                  <a:gd name="T45" fmla="*/ 291 h 387"/>
                  <a:gd name="T46" fmla="*/ 346 w 424"/>
                  <a:gd name="T47" fmla="*/ 54 h 387"/>
                  <a:gd name="T48" fmla="*/ 213 w 424"/>
                  <a:gd name="T49"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4" h="387">
                    <a:moveTo>
                      <a:pt x="213" y="0"/>
                    </a:moveTo>
                    <a:cubicBezTo>
                      <a:pt x="162" y="0"/>
                      <a:pt x="111" y="20"/>
                      <a:pt x="73" y="60"/>
                    </a:cubicBezTo>
                    <a:cubicBezTo>
                      <a:pt x="0" y="138"/>
                      <a:pt x="3" y="260"/>
                      <a:pt x="80" y="334"/>
                    </a:cubicBezTo>
                    <a:cubicBezTo>
                      <a:pt x="117" y="369"/>
                      <a:pt x="165" y="387"/>
                      <a:pt x="213" y="387"/>
                    </a:cubicBezTo>
                    <a:cubicBezTo>
                      <a:pt x="251" y="387"/>
                      <a:pt x="289" y="376"/>
                      <a:pt x="321" y="354"/>
                    </a:cubicBezTo>
                    <a:cubicBezTo>
                      <a:pt x="385" y="372"/>
                      <a:pt x="385" y="372"/>
                      <a:pt x="385" y="372"/>
                    </a:cubicBezTo>
                    <a:cubicBezTo>
                      <a:pt x="387" y="373"/>
                      <a:pt x="390" y="373"/>
                      <a:pt x="392" y="373"/>
                    </a:cubicBezTo>
                    <a:cubicBezTo>
                      <a:pt x="397" y="373"/>
                      <a:pt x="401" y="372"/>
                      <a:pt x="403" y="368"/>
                    </a:cubicBezTo>
                    <a:cubicBezTo>
                      <a:pt x="402" y="367"/>
                      <a:pt x="402" y="367"/>
                      <a:pt x="402" y="367"/>
                    </a:cubicBezTo>
                    <a:cubicBezTo>
                      <a:pt x="400" y="371"/>
                      <a:pt x="397" y="373"/>
                      <a:pt x="392" y="373"/>
                    </a:cubicBezTo>
                    <a:cubicBezTo>
                      <a:pt x="389" y="373"/>
                      <a:pt x="387" y="372"/>
                      <a:pt x="384" y="372"/>
                    </a:cubicBezTo>
                    <a:cubicBezTo>
                      <a:pt x="321" y="353"/>
                      <a:pt x="321" y="353"/>
                      <a:pt x="321" y="353"/>
                    </a:cubicBezTo>
                    <a:cubicBezTo>
                      <a:pt x="289" y="375"/>
                      <a:pt x="251" y="386"/>
                      <a:pt x="213" y="386"/>
                    </a:cubicBezTo>
                    <a:cubicBezTo>
                      <a:pt x="166" y="386"/>
                      <a:pt x="118" y="368"/>
                      <a:pt x="81" y="333"/>
                    </a:cubicBezTo>
                    <a:cubicBezTo>
                      <a:pt x="4" y="260"/>
                      <a:pt x="0" y="138"/>
                      <a:pt x="74" y="61"/>
                    </a:cubicBezTo>
                    <a:cubicBezTo>
                      <a:pt x="112" y="21"/>
                      <a:pt x="162" y="1"/>
                      <a:pt x="213" y="1"/>
                    </a:cubicBezTo>
                    <a:cubicBezTo>
                      <a:pt x="261" y="1"/>
                      <a:pt x="309" y="19"/>
                      <a:pt x="346" y="54"/>
                    </a:cubicBezTo>
                    <a:cubicBezTo>
                      <a:pt x="412" y="117"/>
                      <a:pt x="424" y="215"/>
                      <a:pt x="380" y="291"/>
                    </a:cubicBezTo>
                    <a:cubicBezTo>
                      <a:pt x="402" y="352"/>
                      <a:pt x="402" y="352"/>
                      <a:pt x="402" y="352"/>
                    </a:cubicBezTo>
                    <a:cubicBezTo>
                      <a:pt x="403" y="355"/>
                      <a:pt x="404" y="357"/>
                      <a:pt x="404" y="360"/>
                    </a:cubicBezTo>
                    <a:cubicBezTo>
                      <a:pt x="404" y="362"/>
                      <a:pt x="404" y="362"/>
                      <a:pt x="404" y="362"/>
                    </a:cubicBezTo>
                    <a:cubicBezTo>
                      <a:pt x="404" y="359"/>
                      <a:pt x="404" y="356"/>
                      <a:pt x="403" y="353"/>
                    </a:cubicBezTo>
                    <a:cubicBezTo>
                      <a:pt x="380" y="291"/>
                      <a:pt x="380" y="291"/>
                      <a:pt x="380" y="291"/>
                    </a:cubicBezTo>
                    <a:cubicBezTo>
                      <a:pt x="424" y="215"/>
                      <a:pt x="413" y="117"/>
                      <a:pt x="346" y="54"/>
                    </a:cubicBezTo>
                    <a:cubicBezTo>
                      <a:pt x="309" y="18"/>
                      <a:pt x="261" y="0"/>
                      <a:pt x="213"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04"/>
              <p:cNvSpPr/>
              <p:nvPr/>
            </p:nvSpPr>
            <p:spPr bwMode="auto">
              <a:xfrm>
                <a:off x="5519738" y="3276601"/>
                <a:ext cx="4763" cy="19050"/>
              </a:xfrm>
              <a:custGeom>
                <a:avLst/>
                <a:gdLst>
                  <a:gd name="T0" fmla="*/ 2 w 2"/>
                  <a:gd name="T1" fmla="*/ 0 h 8"/>
                  <a:gd name="T2" fmla="*/ 0 w 2"/>
                  <a:gd name="T3" fmla="*/ 7 h 8"/>
                  <a:gd name="T4" fmla="*/ 1 w 2"/>
                  <a:gd name="T5" fmla="*/ 8 h 8"/>
                  <a:gd name="T6" fmla="*/ 2 w 2"/>
                  <a:gd name="T7" fmla="*/ 2 h 8"/>
                  <a:gd name="T8" fmla="*/ 2 w 2"/>
                  <a:gd name="T9" fmla="*/ 0 h 8"/>
                </a:gdLst>
                <a:ahLst/>
                <a:cxnLst>
                  <a:cxn ang="0">
                    <a:pos x="T0" y="T1"/>
                  </a:cxn>
                  <a:cxn ang="0">
                    <a:pos x="T2" y="T3"/>
                  </a:cxn>
                  <a:cxn ang="0">
                    <a:pos x="T4" y="T5"/>
                  </a:cxn>
                  <a:cxn ang="0">
                    <a:pos x="T6" y="T7"/>
                  </a:cxn>
                  <a:cxn ang="0">
                    <a:pos x="T8" y="T9"/>
                  </a:cxn>
                </a:cxnLst>
                <a:rect l="0" t="0" r="r" b="b"/>
                <a:pathLst>
                  <a:path w="2" h="8">
                    <a:moveTo>
                      <a:pt x="2" y="0"/>
                    </a:moveTo>
                    <a:cubicBezTo>
                      <a:pt x="2" y="3"/>
                      <a:pt x="1" y="5"/>
                      <a:pt x="0" y="7"/>
                    </a:cubicBezTo>
                    <a:cubicBezTo>
                      <a:pt x="1" y="8"/>
                      <a:pt x="1" y="8"/>
                      <a:pt x="1" y="8"/>
                    </a:cubicBezTo>
                    <a:cubicBezTo>
                      <a:pt x="2" y="7"/>
                      <a:pt x="2" y="4"/>
                      <a:pt x="2" y="2"/>
                    </a:cubicBezTo>
                    <a:cubicBezTo>
                      <a:pt x="2" y="0"/>
                      <a:pt x="2" y="0"/>
                      <a:pt x="2" y="0"/>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05"/>
              <p:cNvSpPr/>
              <p:nvPr/>
            </p:nvSpPr>
            <p:spPr bwMode="auto">
              <a:xfrm>
                <a:off x="4556126" y="2416176"/>
                <a:ext cx="1016000" cy="922338"/>
              </a:xfrm>
              <a:custGeom>
                <a:avLst/>
                <a:gdLst>
                  <a:gd name="T0" fmla="*/ 213 w 424"/>
                  <a:gd name="T1" fmla="*/ 0 h 385"/>
                  <a:gd name="T2" fmla="*/ 74 w 424"/>
                  <a:gd name="T3" fmla="*/ 60 h 385"/>
                  <a:gd name="T4" fmla="*/ 81 w 424"/>
                  <a:gd name="T5" fmla="*/ 332 h 385"/>
                  <a:gd name="T6" fmla="*/ 213 w 424"/>
                  <a:gd name="T7" fmla="*/ 385 h 385"/>
                  <a:gd name="T8" fmla="*/ 321 w 424"/>
                  <a:gd name="T9" fmla="*/ 352 h 385"/>
                  <a:gd name="T10" fmla="*/ 384 w 424"/>
                  <a:gd name="T11" fmla="*/ 371 h 385"/>
                  <a:gd name="T12" fmla="*/ 392 w 424"/>
                  <a:gd name="T13" fmla="*/ 372 h 385"/>
                  <a:gd name="T14" fmla="*/ 402 w 424"/>
                  <a:gd name="T15" fmla="*/ 366 h 385"/>
                  <a:gd name="T16" fmla="*/ 402 w 424"/>
                  <a:gd name="T17" fmla="*/ 365 h 385"/>
                  <a:gd name="T18" fmla="*/ 391 w 424"/>
                  <a:gd name="T19" fmla="*/ 371 h 385"/>
                  <a:gd name="T20" fmla="*/ 383 w 424"/>
                  <a:gd name="T21" fmla="*/ 370 h 385"/>
                  <a:gd name="T22" fmla="*/ 321 w 424"/>
                  <a:gd name="T23" fmla="*/ 352 h 385"/>
                  <a:gd name="T24" fmla="*/ 213 w 424"/>
                  <a:gd name="T25" fmla="*/ 384 h 385"/>
                  <a:gd name="T26" fmla="*/ 81 w 424"/>
                  <a:gd name="T27" fmla="*/ 332 h 385"/>
                  <a:gd name="T28" fmla="*/ 74 w 424"/>
                  <a:gd name="T29" fmla="*/ 60 h 385"/>
                  <a:gd name="T30" fmla="*/ 213 w 424"/>
                  <a:gd name="T31" fmla="*/ 1 h 385"/>
                  <a:gd name="T32" fmla="*/ 345 w 424"/>
                  <a:gd name="T33" fmla="*/ 54 h 385"/>
                  <a:gd name="T34" fmla="*/ 379 w 424"/>
                  <a:gd name="T35" fmla="*/ 289 h 385"/>
                  <a:gd name="T36" fmla="*/ 401 w 424"/>
                  <a:gd name="T37" fmla="*/ 351 h 385"/>
                  <a:gd name="T38" fmla="*/ 403 w 424"/>
                  <a:gd name="T39" fmla="*/ 356 h 385"/>
                  <a:gd name="T40" fmla="*/ 404 w 424"/>
                  <a:gd name="T41" fmla="*/ 359 h 385"/>
                  <a:gd name="T42" fmla="*/ 402 w 424"/>
                  <a:gd name="T43" fmla="*/ 351 h 385"/>
                  <a:gd name="T44" fmla="*/ 380 w 424"/>
                  <a:gd name="T45" fmla="*/ 290 h 385"/>
                  <a:gd name="T46" fmla="*/ 346 w 424"/>
                  <a:gd name="T47" fmla="*/ 53 h 385"/>
                  <a:gd name="T48" fmla="*/ 213 w 424"/>
                  <a:gd name="T49"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4" h="385">
                    <a:moveTo>
                      <a:pt x="213" y="0"/>
                    </a:moveTo>
                    <a:cubicBezTo>
                      <a:pt x="162" y="0"/>
                      <a:pt x="112" y="20"/>
                      <a:pt x="74" y="60"/>
                    </a:cubicBezTo>
                    <a:cubicBezTo>
                      <a:pt x="0" y="137"/>
                      <a:pt x="4" y="259"/>
                      <a:pt x="81" y="332"/>
                    </a:cubicBezTo>
                    <a:cubicBezTo>
                      <a:pt x="118" y="367"/>
                      <a:pt x="166" y="385"/>
                      <a:pt x="213" y="385"/>
                    </a:cubicBezTo>
                    <a:cubicBezTo>
                      <a:pt x="251" y="385"/>
                      <a:pt x="289" y="374"/>
                      <a:pt x="321" y="352"/>
                    </a:cubicBezTo>
                    <a:cubicBezTo>
                      <a:pt x="384" y="371"/>
                      <a:pt x="384" y="371"/>
                      <a:pt x="384" y="371"/>
                    </a:cubicBezTo>
                    <a:cubicBezTo>
                      <a:pt x="387" y="371"/>
                      <a:pt x="389" y="372"/>
                      <a:pt x="392" y="372"/>
                    </a:cubicBezTo>
                    <a:cubicBezTo>
                      <a:pt x="397" y="372"/>
                      <a:pt x="400" y="370"/>
                      <a:pt x="402" y="366"/>
                    </a:cubicBezTo>
                    <a:cubicBezTo>
                      <a:pt x="402" y="365"/>
                      <a:pt x="402" y="365"/>
                      <a:pt x="402" y="365"/>
                    </a:cubicBezTo>
                    <a:cubicBezTo>
                      <a:pt x="400" y="369"/>
                      <a:pt x="396" y="371"/>
                      <a:pt x="391" y="371"/>
                    </a:cubicBezTo>
                    <a:cubicBezTo>
                      <a:pt x="389" y="371"/>
                      <a:pt x="386" y="371"/>
                      <a:pt x="383" y="370"/>
                    </a:cubicBezTo>
                    <a:cubicBezTo>
                      <a:pt x="321" y="352"/>
                      <a:pt x="321" y="352"/>
                      <a:pt x="321" y="352"/>
                    </a:cubicBezTo>
                    <a:cubicBezTo>
                      <a:pt x="288" y="373"/>
                      <a:pt x="251" y="384"/>
                      <a:pt x="213" y="384"/>
                    </a:cubicBezTo>
                    <a:cubicBezTo>
                      <a:pt x="166" y="384"/>
                      <a:pt x="118" y="367"/>
                      <a:pt x="81" y="332"/>
                    </a:cubicBezTo>
                    <a:cubicBezTo>
                      <a:pt x="4" y="259"/>
                      <a:pt x="1" y="137"/>
                      <a:pt x="74" y="60"/>
                    </a:cubicBezTo>
                    <a:cubicBezTo>
                      <a:pt x="112" y="21"/>
                      <a:pt x="163" y="1"/>
                      <a:pt x="213" y="1"/>
                    </a:cubicBezTo>
                    <a:cubicBezTo>
                      <a:pt x="261" y="1"/>
                      <a:pt x="308" y="18"/>
                      <a:pt x="345" y="54"/>
                    </a:cubicBezTo>
                    <a:cubicBezTo>
                      <a:pt x="411" y="116"/>
                      <a:pt x="423" y="214"/>
                      <a:pt x="379" y="289"/>
                    </a:cubicBezTo>
                    <a:cubicBezTo>
                      <a:pt x="401" y="351"/>
                      <a:pt x="401" y="351"/>
                      <a:pt x="401" y="351"/>
                    </a:cubicBezTo>
                    <a:cubicBezTo>
                      <a:pt x="402" y="353"/>
                      <a:pt x="402" y="354"/>
                      <a:pt x="403" y="356"/>
                    </a:cubicBezTo>
                    <a:cubicBezTo>
                      <a:pt x="404" y="359"/>
                      <a:pt x="404" y="359"/>
                      <a:pt x="404" y="359"/>
                    </a:cubicBezTo>
                    <a:cubicBezTo>
                      <a:pt x="404" y="356"/>
                      <a:pt x="403" y="354"/>
                      <a:pt x="402" y="351"/>
                    </a:cubicBezTo>
                    <a:cubicBezTo>
                      <a:pt x="380" y="290"/>
                      <a:pt x="380" y="290"/>
                      <a:pt x="380" y="290"/>
                    </a:cubicBezTo>
                    <a:cubicBezTo>
                      <a:pt x="424" y="214"/>
                      <a:pt x="412" y="116"/>
                      <a:pt x="346" y="53"/>
                    </a:cubicBezTo>
                    <a:cubicBezTo>
                      <a:pt x="309" y="18"/>
                      <a:pt x="261" y="0"/>
                      <a:pt x="213"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07"/>
              <p:cNvSpPr/>
              <p:nvPr/>
            </p:nvSpPr>
            <p:spPr bwMode="auto">
              <a:xfrm>
                <a:off x="5519738" y="3268664"/>
                <a:ext cx="4763" cy="23813"/>
              </a:xfrm>
              <a:custGeom>
                <a:avLst/>
                <a:gdLst>
                  <a:gd name="T0" fmla="*/ 1 w 2"/>
                  <a:gd name="T1" fmla="*/ 0 h 10"/>
                  <a:gd name="T2" fmla="*/ 0 w 2"/>
                  <a:gd name="T3" fmla="*/ 9 h 10"/>
                  <a:gd name="T4" fmla="*/ 0 w 2"/>
                  <a:gd name="T5" fmla="*/ 10 h 10"/>
                  <a:gd name="T6" fmla="*/ 2 w 2"/>
                  <a:gd name="T7" fmla="*/ 3 h 10"/>
                  <a:gd name="T8" fmla="*/ 1 w 2"/>
                  <a:gd name="T9" fmla="*/ 0 h 10"/>
                </a:gdLst>
                <a:ahLst/>
                <a:cxnLst>
                  <a:cxn ang="0">
                    <a:pos x="T0" y="T1"/>
                  </a:cxn>
                  <a:cxn ang="0">
                    <a:pos x="T2" y="T3"/>
                  </a:cxn>
                  <a:cxn ang="0">
                    <a:pos x="T4" y="T5"/>
                  </a:cxn>
                  <a:cxn ang="0">
                    <a:pos x="T6" y="T7"/>
                  </a:cxn>
                  <a:cxn ang="0">
                    <a:pos x="T8" y="T9"/>
                  </a:cxn>
                </a:cxnLst>
                <a:rect l="0" t="0" r="r" b="b"/>
                <a:pathLst>
                  <a:path w="2" h="10">
                    <a:moveTo>
                      <a:pt x="1" y="0"/>
                    </a:moveTo>
                    <a:cubicBezTo>
                      <a:pt x="1" y="4"/>
                      <a:pt x="1" y="7"/>
                      <a:pt x="0" y="9"/>
                    </a:cubicBezTo>
                    <a:cubicBezTo>
                      <a:pt x="0" y="10"/>
                      <a:pt x="0" y="10"/>
                      <a:pt x="0" y="10"/>
                    </a:cubicBezTo>
                    <a:cubicBezTo>
                      <a:pt x="1" y="8"/>
                      <a:pt x="2" y="6"/>
                      <a:pt x="2" y="3"/>
                    </a:cubicBezTo>
                    <a:cubicBezTo>
                      <a:pt x="1" y="0"/>
                      <a:pt x="1" y="0"/>
                      <a:pt x="1" y="0"/>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08"/>
              <p:cNvSpPr/>
              <p:nvPr/>
            </p:nvSpPr>
            <p:spPr bwMode="auto">
              <a:xfrm>
                <a:off x="4557713" y="2419351"/>
                <a:ext cx="1011238" cy="915988"/>
              </a:xfrm>
              <a:custGeom>
                <a:avLst/>
                <a:gdLst>
                  <a:gd name="T0" fmla="*/ 212 w 422"/>
                  <a:gd name="T1" fmla="*/ 0 h 383"/>
                  <a:gd name="T2" fmla="*/ 73 w 422"/>
                  <a:gd name="T3" fmla="*/ 59 h 383"/>
                  <a:gd name="T4" fmla="*/ 80 w 422"/>
                  <a:gd name="T5" fmla="*/ 331 h 383"/>
                  <a:gd name="T6" fmla="*/ 212 w 422"/>
                  <a:gd name="T7" fmla="*/ 383 h 383"/>
                  <a:gd name="T8" fmla="*/ 320 w 422"/>
                  <a:gd name="T9" fmla="*/ 351 h 383"/>
                  <a:gd name="T10" fmla="*/ 382 w 422"/>
                  <a:gd name="T11" fmla="*/ 369 h 383"/>
                  <a:gd name="T12" fmla="*/ 390 w 422"/>
                  <a:gd name="T13" fmla="*/ 370 h 383"/>
                  <a:gd name="T14" fmla="*/ 401 w 422"/>
                  <a:gd name="T15" fmla="*/ 364 h 383"/>
                  <a:gd name="T16" fmla="*/ 400 w 422"/>
                  <a:gd name="T17" fmla="*/ 363 h 383"/>
                  <a:gd name="T18" fmla="*/ 389 w 422"/>
                  <a:gd name="T19" fmla="*/ 369 h 383"/>
                  <a:gd name="T20" fmla="*/ 382 w 422"/>
                  <a:gd name="T21" fmla="*/ 368 h 383"/>
                  <a:gd name="T22" fmla="*/ 319 w 422"/>
                  <a:gd name="T23" fmla="*/ 350 h 383"/>
                  <a:gd name="T24" fmla="*/ 212 w 422"/>
                  <a:gd name="T25" fmla="*/ 383 h 383"/>
                  <a:gd name="T26" fmla="*/ 81 w 422"/>
                  <a:gd name="T27" fmla="*/ 330 h 383"/>
                  <a:gd name="T28" fmla="*/ 74 w 422"/>
                  <a:gd name="T29" fmla="*/ 60 h 383"/>
                  <a:gd name="T30" fmla="*/ 212 w 422"/>
                  <a:gd name="T31" fmla="*/ 0 h 383"/>
                  <a:gd name="T32" fmla="*/ 344 w 422"/>
                  <a:gd name="T33" fmla="*/ 53 h 383"/>
                  <a:gd name="T34" fmla="*/ 377 w 422"/>
                  <a:gd name="T35" fmla="*/ 288 h 383"/>
                  <a:gd name="T36" fmla="*/ 400 w 422"/>
                  <a:gd name="T37" fmla="*/ 349 h 383"/>
                  <a:gd name="T38" fmla="*/ 400 w 422"/>
                  <a:gd name="T39" fmla="*/ 351 h 383"/>
                  <a:gd name="T40" fmla="*/ 402 w 422"/>
                  <a:gd name="T41" fmla="*/ 355 h 383"/>
                  <a:gd name="T42" fmla="*/ 400 w 422"/>
                  <a:gd name="T43" fmla="*/ 350 h 383"/>
                  <a:gd name="T44" fmla="*/ 378 w 422"/>
                  <a:gd name="T45" fmla="*/ 288 h 383"/>
                  <a:gd name="T46" fmla="*/ 344 w 422"/>
                  <a:gd name="T47" fmla="*/ 53 h 383"/>
                  <a:gd name="T48" fmla="*/ 212 w 422"/>
                  <a:gd name="T49"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2" h="383">
                    <a:moveTo>
                      <a:pt x="212" y="0"/>
                    </a:moveTo>
                    <a:cubicBezTo>
                      <a:pt x="162" y="0"/>
                      <a:pt x="111" y="20"/>
                      <a:pt x="73" y="59"/>
                    </a:cubicBezTo>
                    <a:cubicBezTo>
                      <a:pt x="0" y="136"/>
                      <a:pt x="3" y="258"/>
                      <a:pt x="80" y="331"/>
                    </a:cubicBezTo>
                    <a:cubicBezTo>
                      <a:pt x="117" y="366"/>
                      <a:pt x="165" y="383"/>
                      <a:pt x="212" y="383"/>
                    </a:cubicBezTo>
                    <a:cubicBezTo>
                      <a:pt x="250" y="383"/>
                      <a:pt x="287" y="372"/>
                      <a:pt x="320" y="351"/>
                    </a:cubicBezTo>
                    <a:cubicBezTo>
                      <a:pt x="382" y="369"/>
                      <a:pt x="382" y="369"/>
                      <a:pt x="382" y="369"/>
                    </a:cubicBezTo>
                    <a:cubicBezTo>
                      <a:pt x="385" y="370"/>
                      <a:pt x="388" y="370"/>
                      <a:pt x="390" y="370"/>
                    </a:cubicBezTo>
                    <a:cubicBezTo>
                      <a:pt x="395" y="370"/>
                      <a:pt x="399" y="368"/>
                      <a:pt x="401" y="364"/>
                    </a:cubicBezTo>
                    <a:cubicBezTo>
                      <a:pt x="400" y="363"/>
                      <a:pt x="400" y="363"/>
                      <a:pt x="400" y="363"/>
                    </a:cubicBezTo>
                    <a:cubicBezTo>
                      <a:pt x="399" y="367"/>
                      <a:pt x="395" y="369"/>
                      <a:pt x="389" y="369"/>
                    </a:cubicBezTo>
                    <a:cubicBezTo>
                      <a:pt x="387" y="369"/>
                      <a:pt x="384" y="369"/>
                      <a:pt x="382" y="368"/>
                    </a:cubicBezTo>
                    <a:cubicBezTo>
                      <a:pt x="319" y="350"/>
                      <a:pt x="319" y="350"/>
                      <a:pt x="319" y="350"/>
                    </a:cubicBezTo>
                    <a:cubicBezTo>
                      <a:pt x="287" y="372"/>
                      <a:pt x="250" y="383"/>
                      <a:pt x="212" y="383"/>
                    </a:cubicBezTo>
                    <a:cubicBezTo>
                      <a:pt x="165" y="383"/>
                      <a:pt x="118" y="365"/>
                      <a:pt x="81" y="330"/>
                    </a:cubicBezTo>
                    <a:cubicBezTo>
                      <a:pt x="4" y="257"/>
                      <a:pt x="1" y="136"/>
                      <a:pt x="74" y="60"/>
                    </a:cubicBezTo>
                    <a:cubicBezTo>
                      <a:pt x="111" y="20"/>
                      <a:pt x="162" y="0"/>
                      <a:pt x="212" y="0"/>
                    </a:cubicBezTo>
                    <a:cubicBezTo>
                      <a:pt x="260" y="0"/>
                      <a:pt x="307" y="18"/>
                      <a:pt x="344" y="53"/>
                    </a:cubicBezTo>
                    <a:cubicBezTo>
                      <a:pt x="410" y="115"/>
                      <a:pt x="421" y="213"/>
                      <a:pt x="377" y="288"/>
                    </a:cubicBezTo>
                    <a:cubicBezTo>
                      <a:pt x="400" y="349"/>
                      <a:pt x="400" y="349"/>
                      <a:pt x="400" y="349"/>
                    </a:cubicBezTo>
                    <a:cubicBezTo>
                      <a:pt x="400" y="350"/>
                      <a:pt x="400" y="350"/>
                      <a:pt x="400" y="351"/>
                    </a:cubicBezTo>
                    <a:cubicBezTo>
                      <a:pt x="402" y="355"/>
                      <a:pt x="402" y="355"/>
                      <a:pt x="402" y="355"/>
                    </a:cubicBezTo>
                    <a:cubicBezTo>
                      <a:pt x="401" y="353"/>
                      <a:pt x="401" y="352"/>
                      <a:pt x="400" y="350"/>
                    </a:cubicBezTo>
                    <a:cubicBezTo>
                      <a:pt x="378" y="288"/>
                      <a:pt x="378" y="288"/>
                      <a:pt x="378" y="288"/>
                    </a:cubicBezTo>
                    <a:cubicBezTo>
                      <a:pt x="422" y="213"/>
                      <a:pt x="410" y="115"/>
                      <a:pt x="344" y="53"/>
                    </a:cubicBezTo>
                    <a:cubicBezTo>
                      <a:pt x="307" y="17"/>
                      <a:pt x="260" y="0"/>
                      <a:pt x="212" y="0"/>
                    </a:cubicBezTo>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09"/>
              <p:cNvSpPr/>
              <p:nvPr/>
            </p:nvSpPr>
            <p:spPr bwMode="auto">
              <a:xfrm>
                <a:off x="5516563" y="3259139"/>
                <a:ext cx="4763" cy="31750"/>
              </a:xfrm>
              <a:custGeom>
                <a:avLst/>
                <a:gdLst>
                  <a:gd name="T0" fmla="*/ 0 w 2"/>
                  <a:gd name="T1" fmla="*/ 0 h 13"/>
                  <a:gd name="T2" fmla="*/ 0 w 2"/>
                  <a:gd name="T3" fmla="*/ 12 h 13"/>
                  <a:gd name="T4" fmla="*/ 1 w 2"/>
                  <a:gd name="T5" fmla="*/ 13 h 13"/>
                  <a:gd name="T6" fmla="*/ 2 w 2"/>
                  <a:gd name="T7" fmla="*/ 4 h 13"/>
                  <a:gd name="T8" fmla="*/ 0 w 2"/>
                  <a:gd name="T9" fmla="*/ 0 h 13"/>
                </a:gdLst>
                <a:ahLst/>
                <a:cxnLst>
                  <a:cxn ang="0">
                    <a:pos x="T0" y="T1"/>
                  </a:cxn>
                  <a:cxn ang="0">
                    <a:pos x="T2" y="T3"/>
                  </a:cxn>
                  <a:cxn ang="0">
                    <a:pos x="T4" y="T5"/>
                  </a:cxn>
                  <a:cxn ang="0">
                    <a:pos x="T6" y="T7"/>
                  </a:cxn>
                  <a:cxn ang="0">
                    <a:pos x="T8" y="T9"/>
                  </a:cxn>
                </a:cxnLst>
                <a:rect l="0" t="0" r="r" b="b"/>
                <a:pathLst>
                  <a:path w="2" h="13">
                    <a:moveTo>
                      <a:pt x="0" y="0"/>
                    </a:moveTo>
                    <a:cubicBezTo>
                      <a:pt x="2" y="5"/>
                      <a:pt x="2" y="9"/>
                      <a:pt x="0" y="12"/>
                    </a:cubicBezTo>
                    <a:cubicBezTo>
                      <a:pt x="1" y="13"/>
                      <a:pt x="1" y="13"/>
                      <a:pt x="1" y="13"/>
                    </a:cubicBezTo>
                    <a:cubicBezTo>
                      <a:pt x="2" y="11"/>
                      <a:pt x="2" y="8"/>
                      <a:pt x="2" y="4"/>
                    </a:cubicBezTo>
                    <a:cubicBezTo>
                      <a:pt x="0" y="0"/>
                      <a:pt x="0" y="0"/>
                      <a:pt x="0" y="0"/>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10"/>
              <p:cNvSpPr/>
              <p:nvPr/>
            </p:nvSpPr>
            <p:spPr bwMode="auto">
              <a:xfrm>
                <a:off x="4560888" y="2419351"/>
                <a:ext cx="1006475" cy="915988"/>
              </a:xfrm>
              <a:custGeom>
                <a:avLst/>
                <a:gdLst>
                  <a:gd name="T0" fmla="*/ 211 w 420"/>
                  <a:gd name="T1" fmla="*/ 0 h 383"/>
                  <a:gd name="T2" fmla="*/ 73 w 420"/>
                  <a:gd name="T3" fmla="*/ 60 h 383"/>
                  <a:gd name="T4" fmla="*/ 80 w 420"/>
                  <a:gd name="T5" fmla="*/ 330 h 383"/>
                  <a:gd name="T6" fmla="*/ 211 w 420"/>
                  <a:gd name="T7" fmla="*/ 383 h 383"/>
                  <a:gd name="T8" fmla="*/ 318 w 420"/>
                  <a:gd name="T9" fmla="*/ 350 h 383"/>
                  <a:gd name="T10" fmla="*/ 381 w 420"/>
                  <a:gd name="T11" fmla="*/ 368 h 383"/>
                  <a:gd name="T12" fmla="*/ 388 w 420"/>
                  <a:gd name="T13" fmla="*/ 369 h 383"/>
                  <a:gd name="T14" fmla="*/ 399 w 420"/>
                  <a:gd name="T15" fmla="*/ 363 h 383"/>
                  <a:gd name="T16" fmla="*/ 399 w 420"/>
                  <a:gd name="T17" fmla="*/ 362 h 383"/>
                  <a:gd name="T18" fmla="*/ 388 w 420"/>
                  <a:gd name="T19" fmla="*/ 369 h 383"/>
                  <a:gd name="T20" fmla="*/ 380 w 420"/>
                  <a:gd name="T21" fmla="*/ 368 h 383"/>
                  <a:gd name="T22" fmla="*/ 318 w 420"/>
                  <a:gd name="T23" fmla="*/ 349 h 383"/>
                  <a:gd name="T24" fmla="*/ 211 w 420"/>
                  <a:gd name="T25" fmla="*/ 382 h 383"/>
                  <a:gd name="T26" fmla="*/ 80 w 420"/>
                  <a:gd name="T27" fmla="*/ 330 h 383"/>
                  <a:gd name="T28" fmla="*/ 73 w 420"/>
                  <a:gd name="T29" fmla="*/ 60 h 383"/>
                  <a:gd name="T30" fmla="*/ 211 w 420"/>
                  <a:gd name="T31" fmla="*/ 1 h 383"/>
                  <a:gd name="T32" fmla="*/ 342 w 420"/>
                  <a:gd name="T33" fmla="*/ 54 h 383"/>
                  <a:gd name="T34" fmla="*/ 376 w 420"/>
                  <a:gd name="T35" fmla="*/ 288 h 383"/>
                  <a:gd name="T36" fmla="*/ 385 w 420"/>
                  <a:gd name="T37" fmla="*/ 313 h 383"/>
                  <a:gd name="T38" fmla="*/ 385 w 420"/>
                  <a:gd name="T39" fmla="*/ 313 h 383"/>
                  <a:gd name="T40" fmla="*/ 399 w 420"/>
                  <a:gd name="T41" fmla="*/ 351 h 383"/>
                  <a:gd name="T42" fmla="*/ 399 w 420"/>
                  <a:gd name="T43" fmla="*/ 349 h 383"/>
                  <a:gd name="T44" fmla="*/ 376 w 420"/>
                  <a:gd name="T45" fmla="*/ 288 h 383"/>
                  <a:gd name="T46" fmla="*/ 343 w 420"/>
                  <a:gd name="T47" fmla="*/ 53 h 383"/>
                  <a:gd name="T48" fmla="*/ 211 w 420"/>
                  <a:gd name="T49"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0" h="383">
                    <a:moveTo>
                      <a:pt x="211" y="0"/>
                    </a:moveTo>
                    <a:cubicBezTo>
                      <a:pt x="161" y="0"/>
                      <a:pt x="110" y="20"/>
                      <a:pt x="73" y="60"/>
                    </a:cubicBezTo>
                    <a:cubicBezTo>
                      <a:pt x="0" y="136"/>
                      <a:pt x="3" y="257"/>
                      <a:pt x="80" y="330"/>
                    </a:cubicBezTo>
                    <a:cubicBezTo>
                      <a:pt x="117" y="365"/>
                      <a:pt x="164" y="383"/>
                      <a:pt x="211" y="383"/>
                    </a:cubicBezTo>
                    <a:cubicBezTo>
                      <a:pt x="249" y="383"/>
                      <a:pt x="286" y="372"/>
                      <a:pt x="318" y="350"/>
                    </a:cubicBezTo>
                    <a:cubicBezTo>
                      <a:pt x="381" y="368"/>
                      <a:pt x="381" y="368"/>
                      <a:pt x="381" y="368"/>
                    </a:cubicBezTo>
                    <a:cubicBezTo>
                      <a:pt x="383" y="369"/>
                      <a:pt x="386" y="369"/>
                      <a:pt x="388" y="369"/>
                    </a:cubicBezTo>
                    <a:cubicBezTo>
                      <a:pt x="394" y="369"/>
                      <a:pt x="398" y="367"/>
                      <a:pt x="399" y="363"/>
                    </a:cubicBezTo>
                    <a:cubicBezTo>
                      <a:pt x="399" y="362"/>
                      <a:pt x="399" y="362"/>
                      <a:pt x="399" y="362"/>
                    </a:cubicBezTo>
                    <a:cubicBezTo>
                      <a:pt x="397" y="366"/>
                      <a:pt x="393" y="369"/>
                      <a:pt x="388" y="369"/>
                    </a:cubicBezTo>
                    <a:cubicBezTo>
                      <a:pt x="385" y="369"/>
                      <a:pt x="383" y="368"/>
                      <a:pt x="380" y="368"/>
                    </a:cubicBezTo>
                    <a:cubicBezTo>
                      <a:pt x="318" y="349"/>
                      <a:pt x="318" y="349"/>
                      <a:pt x="318" y="349"/>
                    </a:cubicBezTo>
                    <a:cubicBezTo>
                      <a:pt x="286" y="371"/>
                      <a:pt x="248" y="382"/>
                      <a:pt x="211" y="382"/>
                    </a:cubicBezTo>
                    <a:cubicBezTo>
                      <a:pt x="164" y="382"/>
                      <a:pt x="117" y="365"/>
                      <a:pt x="80" y="330"/>
                    </a:cubicBezTo>
                    <a:cubicBezTo>
                      <a:pt x="4" y="257"/>
                      <a:pt x="1" y="137"/>
                      <a:pt x="73" y="60"/>
                    </a:cubicBezTo>
                    <a:cubicBezTo>
                      <a:pt x="111" y="21"/>
                      <a:pt x="161" y="1"/>
                      <a:pt x="211" y="1"/>
                    </a:cubicBezTo>
                    <a:cubicBezTo>
                      <a:pt x="258" y="1"/>
                      <a:pt x="306" y="19"/>
                      <a:pt x="342" y="54"/>
                    </a:cubicBezTo>
                    <a:cubicBezTo>
                      <a:pt x="408" y="116"/>
                      <a:pt x="419" y="213"/>
                      <a:pt x="376" y="288"/>
                    </a:cubicBezTo>
                    <a:cubicBezTo>
                      <a:pt x="385" y="313"/>
                      <a:pt x="385" y="313"/>
                      <a:pt x="385" y="313"/>
                    </a:cubicBezTo>
                    <a:cubicBezTo>
                      <a:pt x="385" y="313"/>
                      <a:pt x="385" y="313"/>
                      <a:pt x="385" y="313"/>
                    </a:cubicBezTo>
                    <a:cubicBezTo>
                      <a:pt x="399" y="351"/>
                      <a:pt x="399" y="351"/>
                      <a:pt x="399" y="351"/>
                    </a:cubicBezTo>
                    <a:cubicBezTo>
                      <a:pt x="399" y="350"/>
                      <a:pt x="399" y="350"/>
                      <a:pt x="399" y="349"/>
                    </a:cubicBezTo>
                    <a:cubicBezTo>
                      <a:pt x="376" y="288"/>
                      <a:pt x="376" y="288"/>
                      <a:pt x="376" y="288"/>
                    </a:cubicBezTo>
                    <a:cubicBezTo>
                      <a:pt x="420" y="213"/>
                      <a:pt x="409" y="115"/>
                      <a:pt x="343" y="53"/>
                    </a:cubicBezTo>
                    <a:cubicBezTo>
                      <a:pt x="306" y="18"/>
                      <a:pt x="259" y="0"/>
                      <a:pt x="211" y="0"/>
                    </a:cubicBezTo>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11"/>
              <p:cNvSpPr/>
              <p:nvPr/>
            </p:nvSpPr>
            <p:spPr bwMode="auto">
              <a:xfrm>
                <a:off x="5483226" y="3168651"/>
                <a:ext cx="38100" cy="119063"/>
              </a:xfrm>
              <a:custGeom>
                <a:avLst/>
                <a:gdLst>
                  <a:gd name="T0" fmla="*/ 0 w 16"/>
                  <a:gd name="T1" fmla="*/ 0 h 50"/>
                  <a:gd name="T2" fmla="*/ 0 w 16"/>
                  <a:gd name="T3" fmla="*/ 0 h 50"/>
                  <a:gd name="T4" fmla="*/ 13 w 16"/>
                  <a:gd name="T5" fmla="*/ 35 h 50"/>
                  <a:gd name="T6" fmla="*/ 14 w 16"/>
                  <a:gd name="T7" fmla="*/ 49 h 50"/>
                  <a:gd name="T8" fmla="*/ 14 w 16"/>
                  <a:gd name="T9" fmla="*/ 50 h 50"/>
                  <a:gd name="T10" fmla="*/ 14 w 16"/>
                  <a:gd name="T11" fmla="*/ 38 h 50"/>
                  <a:gd name="T12" fmla="*/ 0 w 16"/>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6" h="50">
                    <a:moveTo>
                      <a:pt x="0" y="0"/>
                    </a:moveTo>
                    <a:cubicBezTo>
                      <a:pt x="0" y="0"/>
                      <a:pt x="0" y="0"/>
                      <a:pt x="0" y="0"/>
                    </a:cubicBezTo>
                    <a:cubicBezTo>
                      <a:pt x="13" y="35"/>
                      <a:pt x="13" y="35"/>
                      <a:pt x="13" y="35"/>
                    </a:cubicBezTo>
                    <a:cubicBezTo>
                      <a:pt x="15" y="41"/>
                      <a:pt x="15" y="45"/>
                      <a:pt x="14" y="49"/>
                    </a:cubicBezTo>
                    <a:cubicBezTo>
                      <a:pt x="14" y="50"/>
                      <a:pt x="14" y="50"/>
                      <a:pt x="14" y="50"/>
                    </a:cubicBezTo>
                    <a:cubicBezTo>
                      <a:pt x="16" y="47"/>
                      <a:pt x="16" y="43"/>
                      <a:pt x="14" y="38"/>
                    </a:cubicBezTo>
                    <a:cubicBezTo>
                      <a:pt x="0" y="0"/>
                      <a:pt x="0" y="0"/>
                      <a:pt x="0" y="0"/>
                    </a:cubicBezTo>
                  </a:path>
                </a:pathLst>
              </a:custGeom>
              <a:solidFill>
                <a:srgbClr val="4A4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12"/>
              <p:cNvSpPr/>
              <p:nvPr/>
            </p:nvSpPr>
            <p:spPr bwMode="auto">
              <a:xfrm>
                <a:off x="4562476" y="2420939"/>
                <a:ext cx="1001713" cy="912813"/>
              </a:xfrm>
              <a:custGeom>
                <a:avLst/>
                <a:gdLst>
                  <a:gd name="T0" fmla="*/ 210 w 418"/>
                  <a:gd name="T1" fmla="*/ 0 h 381"/>
                  <a:gd name="T2" fmla="*/ 72 w 418"/>
                  <a:gd name="T3" fmla="*/ 59 h 381"/>
                  <a:gd name="T4" fmla="*/ 79 w 418"/>
                  <a:gd name="T5" fmla="*/ 329 h 381"/>
                  <a:gd name="T6" fmla="*/ 210 w 418"/>
                  <a:gd name="T7" fmla="*/ 381 h 381"/>
                  <a:gd name="T8" fmla="*/ 317 w 418"/>
                  <a:gd name="T9" fmla="*/ 348 h 381"/>
                  <a:gd name="T10" fmla="*/ 379 w 418"/>
                  <a:gd name="T11" fmla="*/ 367 h 381"/>
                  <a:gd name="T12" fmla="*/ 387 w 418"/>
                  <a:gd name="T13" fmla="*/ 368 h 381"/>
                  <a:gd name="T14" fmla="*/ 398 w 418"/>
                  <a:gd name="T15" fmla="*/ 361 h 381"/>
                  <a:gd name="T16" fmla="*/ 397 w 418"/>
                  <a:gd name="T17" fmla="*/ 359 h 381"/>
                  <a:gd name="T18" fmla="*/ 386 w 418"/>
                  <a:gd name="T19" fmla="*/ 367 h 381"/>
                  <a:gd name="T20" fmla="*/ 378 w 418"/>
                  <a:gd name="T21" fmla="*/ 366 h 381"/>
                  <a:gd name="T22" fmla="*/ 316 w 418"/>
                  <a:gd name="T23" fmla="*/ 348 h 381"/>
                  <a:gd name="T24" fmla="*/ 210 w 418"/>
                  <a:gd name="T25" fmla="*/ 380 h 381"/>
                  <a:gd name="T26" fmla="*/ 80 w 418"/>
                  <a:gd name="T27" fmla="*/ 328 h 381"/>
                  <a:gd name="T28" fmla="*/ 73 w 418"/>
                  <a:gd name="T29" fmla="*/ 60 h 381"/>
                  <a:gd name="T30" fmla="*/ 210 w 418"/>
                  <a:gd name="T31" fmla="*/ 1 h 381"/>
                  <a:gd name="T32" fmla="*/ 341 w 418"/>
                  <a:gd name="T33" fmla="*/ 53 h 381"/>
                  <a:gd name="T34" fmla="*/ 374 w 418"/>
                  <a:gd name="T35" fmla="*/ 286 h 381"/>
                  <a:gd name="T36" fmla="*/ 383 w 418"/>
                  <a:gd name="T37" fmla="*/ 312 h 381"/>
                  <a:gd name="T38" fmla="*/ 384 w 418"/>
                  <a:gd name="T39" fmla="*/ 312 h 381"/>
                  <a:gd name="T40" fmla="*/ 375 w 418"/>
                  <a:gd name="T41" fmla="*/ 287 h 381"/>
                  <a:gd name="T42" fmla="*/ 341 w 418"/>
                  <a:gd name="T43" fmla="*/ 53 h 381"/>
                  <a:gd name="T44" fmla="*/ 210 w 418"/>
                  <a:gd name="T45"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8" h="381">
                    <a:moveTo>
                      <a:pt x="210" y="0"/>
                    </a:moveTo>
                    <a:cubicBezTo>
                      <a:pt x="160" y="0"/>
                      <a:pt x="110" y="20"/>
                      <a:pt x="72" y="59"/>
                    </a:cubicBezTo>
                    <a:cubicBezTo>
                      <a:pt x="0" y="136"/>
                      <a:pt x="3" y="256"/>
                      <a:pt x="79" y="329"/>
                    </a:cubicBezTo>
                    <a:cubicBezTo>
                      <a:pt x="116" y="364"/>
                      <a:pt x="163" y="381"/>
                      <a:pt x="210" y="381"/>
                    </a:cubicBezTo>
                    <a:cubicBezTo>
                      <a:pt x="247" y="381"/>
                      <a:pt x="285" y="370"/>
                      <a:pt x="317" y="348"/>
                    </a:cubicBezTo>
                    <a:cubicBezTo>
                      <a:pt x="379" y="367"/>
                      <a:pt x="379" y="367"/>
                      <a:pt x="379" y="367"/>
                    </a:cubicBezTo>
                    <a:cubicBezTo>
                      <a:pt x="382" y="367"/>
                      <a:pt x="384" y="368"/>
                      <a:pt x="387" y="368"/>
                    </a:cubicBezTo>
                    <a:cubicBezTo>
                      <a:pt x="392" y="368"/>
                      <a:pt x="396" y="365"/>
                      <a:pt x="398" y="361"/>
                    </a:cubicBezTo>
                    <a:cubicBezTo>
                      <a:pt x="397" y="359"/>
                      <a:pt x="397" y="359"/>
                      <a:pt x="397" y="359"/>
                    </a:cubicBezTo>
                    <a:cubicBezTo>
                      <a:pt x="396" y="364"/>
                      <a:pt x="392" y="367"/>
                      <a:pt x="386" y="367"/>
                    </a:cubicBezTo>
                    <a:cubicBezTo>
                      <a:pt x="384" y="367"/>
                      <a:pt x="381" y="367"/>
                      <a:pt x="378" y="366"/>
                    </a:cubicBezTo>
                    <a:cubicBezTo>
                      <a:pt x="316" y="348"/>
                      <a:pt x="316" y="348"/>
                      <a:pt x="316" y="348"/>
                    </a:cubicBezTo>
                    <a:cubicBezTo>
                      <a:pt x="284" y="369"/>
                      <a:pt x="247" y="380"/>
                      <a:pt x="210" y="380"/>
                    </a:cubicBezTo>
                    <a:cubicBezTo>
                      <a:pt x="163" y="380"/>
                      <a:pt x="116" y="363"/>
                      <a:pt x="80" y="328"/>
                    </a:cubicBezTo>
                    <a:cubicBezTo>
                      <a:pt x="4" y="256"/>
                      <a:pt x="1" y="136"/>
                      <a:pt x="73" y="60"/>
                    </a:cubicBezTo>
                    <a:cubicBezTo>
                      <a:pt x="110" y="21"/>
                      <a:pt x="160" y="1"/>
                      <a:pt x="210" y="1"/>
                    </a:cubicBezTo>
                    <a:cubicBezTo>
                      <a:pt x="257" y="1"/>
                      <a:pt x="304" y="18"/>
                      <a:pt x="341" y="53"/>
                    </a:cubicBezTo>
                    <a:cubicBezTo>
                      <a:pt x="406" y="115"/>
                      <a:pt x="418" y="212"/>
                      <a:pt x="374" y="286"/>
                    </a:cubicBezTo>
                    <a:cubicBezTo>
                      <a:pt x="383" y="312"/>
                      <a:pt x="383" y="312"/>
                      <a:pt x="383" y="312"/>
                    </a:cubicBezTo>
                    <a:cubicBezTo>
                      <a:pt x="384" y="312"/>
                      <a:pt x="384" y="312"/>
                      <a:pt x="384" y="312"/>
                    </a:cubicBezTo>
                    <a:cubicBezTo>
                      <a:pt x="375" y="287"/>
                      <a:pt x="375" y="287"/>
                      <a:pt x="375" y="287"/>
                    </a:cubicBezTo>
                    <a:cubicBezTo>
                      <a:pt x="418" y="212"/>
                      <a:pt x="407" y="115"/>
                      <a:pt x="341" y="53"/>
                    </a:cubicBezTo>
                    <a:cubicBezTo>
                      <a:pt x="305" y="18"/>
                      <a:pt x="257" y="0"/>
                      <a:pt x="210" y="0"/>
                    </a:cubicBezTo>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13"/>
              <p:cNvSpPr/>
              <p:nvPr/>
            </p:nvSpPr>
            <p:spPr bwMode="auto">
              <a:xfrm>
                <a:off x="5480051" y="3168651"/>
                <a:ext cx="39688" cy="117475"/>
              </a:xfrm>
              <a:custGeom>
                <a:avLst/>
                <a:gdLst>
                  <a:gd name="T0" fmla="*/ 1 w 16"/>
                  <a:gd name="T1" fmla="*/ 0 h 49"/>
                  <a:gd name="T2" fmla="*/ 0 w 16"/>
                  <a:gd name="T3" fmla="*/ 0 h 49"/>
                  <a:gd name="T4" fmla="*/ 13 w 16"/>
                  <a:gd name="T5" fmla="*/ 35 h 49"/>
                  <a:gd name="T6" fmla="*/ 14 w 16"/>
                  <a:gd name="T7" fmla="*/ 47 h 49"/>
                  <a:gd name="T8" fmla="*/ 15 w 16"/>
                  <a:gd name="T9" fmla="*/ 49 h 49"/>
                  <a:gd name="T10" fmla="*/ 14 w 16"/>
                  <a:gd name="T11" fmla="*/ 35 h 49"/>
                  <a:gd name="T12" fmla="*/ 1 w 16"/>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6" h="49">
                    <a:moveTo>
                      <a:pt x="1" y="0"/>
                    </a:moveTo>
                    <a:cubicBezTo>
                      <a:pt x="0" y="0"/>
                      <a:pt x="0" y="0"/>
                      <a:pt x="0" y="0"/>
                    </a:cubicBezTo>
                    <a:cubicBezTo>
                      <a:pt x="13" y="35"/>
                      <a:pt x="13" y="35"/>
                      <a:pt x="13" y="35"/>
                    </a:cubicBezTo>
                    <a:cubicBezTo>
                      <a:pt x="15" y="40"/>
                      <a:pt x="15" y="44"/>
                      <a:pt x="14" y="47"/>
                    </a:cubicBezTo>
                    <a:cubicBezTo>
                      <a:pt x="15" y="49"/>
                      <a:pt x="15" y="49"/>
                      <a:pt x="15" y="49"/>
                    </a:cubicBezTo>
                    <a:cubicBezTo>
                      <a:pt x="16" y="45"/>
                      <a:pt x="16" y="41"/>
                      <a:pt x="14" y="35"/>
                    </a:cubicBezTo>
                    <a:cubicBezTo>
                      <a:pt x="1" y="0"/>
                      <a:pt x="1" y="0"/>
                      <a:pt x="1" y="0"/>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14"/>
              <p:cNvSpPr/>
              <p:nvPr/>
            </p:nvSpPr>
            <p:spPr bwMode="auto">
              <a:xfrm>
                <a:off x="4565651" y="2424114"/>
                <a:ext cx="998538" cy="906463"/>
              </a:xfrm>
              <a:custGeom>
                <a:avLst/>
                <a:gdLst>
                  <a:gd name="T0" fmla="*/ 209 w 417"/>
                  <a:gd name="T1" fmla="*/ 0 h 379"/>
                  <a:gd name="T2" fmla="*/ 72 w 417"/>
                  <a:gd name="T3" fmla="*/ 59 h 379"/>
                  <a:gd name="T4" fmla="*/ 79 w 417"/>
                  <a:gd name="T5" fmla="*/ 327 h 379"/>
                  <a:gd name="T6" fmla="*/ 209 w 417"/>
                  <a:gd name="T7" fmla="*/ 379 h 379"/>
                  <a:gd name="T8" fmla="*/ 315 w 417"/>
                  <a:gd name="T9" fmla="*/ 347 h 379"/>
                  <a:gd name="T10" fmla="*/ 377 w 417"/>
                  <a:gd name="T11" fmla="*/ 365 h 379"/>
                  <a:gd name="T12" fmla="*/ 385 w 417"/>
                  <a:gd name="T13" fmla="*/ 366 h 379"/>
                  <a:gd name="T14" fmla="*/ 396 w 417"/>
                  <a:gd name="T15" fmla="*/ 358 h 379"/>
                  <a:gd name="T16" fmla="*/ 396 w 417"/>
                  <a:gd name="T17" fmla="*/ 357 h 379"/>
                  <a:gd name="T18" fmla="*/ 384 w 417"/>
                  <a:gd name="T19" fmla="*/ 365 h 379"/>
                  <a:gd name="T20" fmla="*/ 377 w 417"/>
                  <a:gd name="T21" fmla="*/ 364 h 379"/>
                  <a:gd name="T22" fmla="*/ 315 w 417"/>
                  <a:gd name="T23" fmla="*/ 346 h 379"/>
                  <a:gd name="T24" fmla="*/ 209 w 417"/>
                  <a:gd name="T25" fmla="*/ 379 h 379"/>
                  <a:gd name="T26" fmla="*/ 79 w 417"/>
                  <a:gd name="T27" fmla="*/ 327 h 379"/>
                  <a:gd name="T28" fmla="*/ 72 w 417"/>
                  <a:gd name="T29" fmla="*/ 59 h 379"/>
                  <a:gd name="T30" fmla="*/ 209 w 417"/>
                  <a:gd name="T31" fmla="*/ 1 h 379"/>
                  <a:gd name="T32" fmla="*/ 340 w 417"/>
                  <a:gd name="T33" fmla="*/ 53 h 379"/>
                  <a:gd name="T34" fmla="*/ 372 w 417"/>
                  <a:gd name="T35" fmla="*/ 285 h 379"/>
                  <a:gd name="T36" fmla="*/ 382 w 417"/>
                  <a:gd name="T37" fmla="*/ 311 h 379"/>
                  <a:gd name="T38" fmla="*/ 382 w 417"/>
                  <a:gd name="T39" fmla="*/ 311 h 379"/>
                  <a:gd name="T40" fmla="*/ 373 w 417"/>
                  <a:gd name="T41" fmla="*/ 285 h 379"/>
                  <a:gd name="T42" fmla="*/ 340 w 417"/>
                  <a:gd name="T43" fmla="*/ 52 h 379"/>
                  <a:gd name="T44" fmla="*/ 209 w 417"/>
                  <a:gd name="T45"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7" h="379">
                    <a:moveTo>
                      <a:pt x="209" y="0"/>
                    </a:moveTo>
                    <a:cubicBezTo>
                      <a:pt x="159" y="0"/>
                      <a:pt x="109" y="20"/>
                      <a:pt x="72" y="59"/>
                    </a:cubicBezTo>
                    <a:cubicBezTo>
                      <a:pt x="0" y="135"/>
                      <a:pt x="3" y="255"/>
                      <a:pt x="79" y="327"/>
                    </a:cubicBezTo>
                    <a:cubicBezTo>
                      <a:pt x="115" y="362"/>
                      <a:pt x="162" y="379"/>
                      <a:pt x="209" y="379"/>
                    </a:cubicBezTo>
                    <a:cubicBezTo>
                      <a:pt x="246" y="379"/>
                      <a:pt x="283" y="368"/>
                      <a:pt x="315" y="347"/>
                    </a:cubicBezTo>
                    <a:cubicBezTo>
                      <a:pt x="377" y="365"/>
                      <a:pt x="377" y="365"/>
                      <a:pt x="377" y="365"/>
                    </a:cubicBezTo>
                    <a:cubicBezTo>
                      <a:pt x="380" y="366"/>
                      <a:pt x="383" y="366"/>
                      <a:pt x="385" y="366"/>
                    </a:cubicBezTo>
                    <a:cubicBezTo>
                      <a:pt x="391" y="366"/>
                      <a:pt x="395" y="363"/>
                      <a:pt x="396" y="358"/>
                    </a:cubicBezTo>
                    <a:cubicBezTo>
                      <a:pt x="396" y="357"/>
                      <a:pt x="396" y="357"/>
                      <a:pt x="396" y="357"/>
                    </a:cubicBezTo>
                    <a:cubicBezTo>
                      <a:pt x="395" y="362"/>
                      <a:pt x="391" y="365"/>
                      <a:pt x="384" y="365"/>
                    </a:cubicBezTo>
                    <a:cubicBezTo>
                      <a:pt x="382" y="365"/>
                      <a:pt x="380" y="365"/>
                      <a:pt x="377" y="364"/>
                    </a:cubicBezTo>
                    <a:cubicBezTo>
                      <a:pt x="315" y="346"/>
                      <a:pt x="315" y="346"/>
                      <a:pt x="315" y="346"/>
                    </a:cubicBezTo>
                    <a:cubicBezTo>
                      <a:pt x="283" y="368"/>
                      <a:pt x="246" y="379"/>
                      <a:pt x="209" y="379"/>
                    </a:cubicBezTo>
                    <a:cubicBezTo>
                      <a:pt x="162" y="379"/>
                      <a:pt x="116" y="361"/>
                      <a:pt x="79" y="327"/>
                    </a:cubicBezTo>
                    <a:cubicBezTo>
                      <a:pt x="3" y="255"/>
                      <a:pt x="0" y="135"/>
                      <a:pt x="72" y="59"/>
                    </a:cubicBezTo>
                    <a:cubicBezTo>
                      <a:pt x="110" y="20"/>
                      <a:pt x="159" y="1"/>
                      <a:pt x="209" y="1"/>
                    </a:cubicBezTo>
                    <a:cubicBezTo>
                      <a:pt x="256" y="1"/>
                      <a:pt x="303" y="18"/>
                      <a:pt x="340" y="53"/>
                    </a:cubicBezTo>
                    <a:cubicBezTo>
                      <a:pt x="404" y="114"/>
                      <a:pt x="416" y="211"/>
                      <a:pt x="372" y="285"/>
                    </a:cubicBezTo>
                    <a:cubicBezTo>
                      <a:pt x="382" y="311"/>
                      <a:pt x="382" y="311"/>
                      <a:pt x="382" y="311"/>
                    </a:cubicBezTo>
                    <a:cubicBezTo>
                      <a:pt x="382" y="311"/>
                      <a:pt x="382" y="311"/>
                      <a:pt x="382" y="311"/>
                    </a:cubicBezTo>
                    <a:cubicBezTo>
                      <a:pt x="373" y="285"/>
                      <a:pt x="373" y="285"/>
                      <a:pt x="373" y="285"/>
                    </a:cubicBezTo>
                    <a:cubicBezTo>
                      <a:pt x="417" y="211"/>
                      <a:pt x="405" y="114"/>
                      <a:pt x="340" y="52"/>
                    </a:cubicBezTo>
                    <a:cubicBezTo>
                      <a:pt x="303" y="17"/>
                      <a:pt x="256" y="0"/>
                      <a:pt x="209" y="0"/>
                    </a:cubicBezTo>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15"/>
              <p:cNvSpPr/>
              <p:nvPr/>
            </p:nvSpPr>
            <p:spPr bwMode="auto">
              <a:xfrm>
                <a:off x="5480051" y="3168651"/>
                <a:ext cx="36513" cy="112713"/>
              </a:xfrm>
              <a:custGeom>
                <a:avLst/>
                <a:gdLst>
                  <a:gd name="T0" fmla="*/ 0 w 15"/>
                  <a:gd name="T1" fmla="*/ 0 h 47"/>
                  <a:gd name="T2" fmla="*/ 0 w 15"/>
                  <a:gd name="T3" fmla="*/ 0 h 47"/>
                  <a:gd name="T4" fmla="*/ 13 w 15"/>
                  <a:gd name="T5" fmla="*/ 34 h 47"/>
                  <a:gd name="T6" fmla="*/ 14 w 15"/>
                  <a:gd name="T7" fmla="*/ 46 h 47"/>
                  <a:gd name="T8" fmla="*/ 14 w 15"/>
                  <a:gd name="T9" fmla="*/ 47 h 47"/>
                  <a:gd name="T10" fmla="*/ 13 w 15"/>
                  <a:gd name="T11" fmla="*/ 35 h 47"/>
                  <a:gd name="T12" fmla="*/ 0 w 1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0" y="0"/>
                    </a:moveTo>
                    <a:cubicBezTo>
                      <a:pt x="0" y="0"/>
                      <a:pt x="0" y="0"/>
                      <a:pt x="0" y="0"/>
                    </a:cubicBezTo>
                    <a:cubicBezTo>
                      <a:pt x="13" y="34"/>
                      <a:pt x="13" y="34"/>
                      <a:pt x="13" y="34"/>
                    </a:cubicBezTo>
                    <a:cubicBezTo>
                      <a:pt x="14" y="39"/>
                      <a:pt x="15" y="43"/>
                      <a:pt x="14" y="46"/>
                    </a:cubicBezTo>
                    <a:cubicBezTo>
                      <a:pt x="14" y="47"/>
                      <a:pt x="14" y="47"/>
                      <a:pt x="14" y="47"/>
                    </a:cubicBezTo>
                    <a:cubicBezTo>
                      <a:pt x="15" y="44"/>
                      <a:pt x="15" y="40"/>
                      <a:pt x="13" y="35"/>
                    </a:cubicBezTo>
                    <a:cubicBezTo>
                      <a:pt x="0" y="0"/>
                      <a:pt x="0" y="0"/>
                      <a:pt x="0" y="0"/>
                    </a:cubicBezTo>
                  </a:path>
                </a:pathLst>
              </a:custGeom>
              <a:solidFill>
                <a:srgbClr val="4A4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16"/>
              <p:cNvSpPr/>
              <p:nvPr/>
            </p:nvSpPr>
            <p:spPr bwMode="auto">
              <a:xfrm>
                <a:off x="4565651" y="2425701"/>
                <a:ext cx="996950" cy="904875"/>
              </a:xfrm>
              <a:custGeom>
                <a:avLst/>
                <a:gdLst>
                  <a:gd name="T0" fmla="*/ 209 w 416"/>
                  <a:gd name="T1" fmla="*/ 0 h 378"/>
                  <a:gd name="T2" fmla="*/ 72 w 416"/>
                  <a:gd name="T3" fmla="*/ 58 h 378"/>
                  <a:gd name="T4" fmla="*/ 79 w 416"/>
                  <a:gd name="T5" fmla="*/ 326 h 378"/>
                  <a:gd name="T6" fmla="*/ 209 w 416"/>
                  <a:gd name="T7" fmla="*/ 378 h 378"/>
                  <a:gd name="T8" fmla="*/ 315 w 416"/>
                  <a:gd name="T9" fmla="*/ 345 h 378"/>
                  <a:gd name="T10" fmla="*/ 377 w 416"/>
                  <a:gd name="T11" fmla="*/ 363 h 378"/>
                  <a:gd name="T12" fmla="*/ 384 w 416"/>
                  <a:gd name="T13" fmla="*/ 364 h 378"/>
                  <a:gd name="T14" fmla="*/ 396 w 416"/>
                  <a:gd name="T15" fmla="*/ 356 h 378"/>
                  <a:gd name="T16" fmla="*/ 395 w 416"/>
                  <a:gd name="T17" fmla="*/ 355 h 378"/>
                  <a:gd name="T18" fmla="*/ 384 w 416"/>
                  <a:gd name="T19" fmla="*/ 364 h 378"/>
                  <a:gd name="T20" fmla="*/ 376 w 416"/>
                  <a:gd name="T21" fmla="*/ 363 h 378"/>
                  <a:gd name="T22" fmla="*/ 315 w 416"/>
                  <a:gd name="T23" fmla="*/ 345 h 378"/>
                  <a:gd name="T24" fmla="*/ 209 w 416"/>
                  <a:gd name="T25" fmla="*/ 377 h 378"/>
                  <a:gd name="T26" fmla="*/ 79 w 416"/>
                  <a:gd name="T27" fmla="*/ 325 h 378"/>
                  <a:gd name="T28" fmla="*/ 73 w 416"/>
                  <a:gd name="T29" fmla="*/ 59 h 378"/>
                  <a:gd name="T30" fmla="*/ 209 w 416"/>
                  <a:gd name="T31" fmla="*/ 0 h 378"/>
                  <a:gd name="T32" fmla="*/ 339 w 416"/>
                  <a:gd name="T33" fmla="*/ 52 h 378"/>
                  <a:gd name="T34" fmla="*/ 372 w 416"/>
                  <a:gd name="T35" fmla="*/ 284 h 378"/>
                  <a:gd name="T36" fmla="*/ 382 w 416"/>
                  <a:gd name="T37" fmla="*/ 310 h 378"/>
                  <a:gd name="T38" fmla="*/ 382 w 416"/>
                  <a:gd name="T39" fmla="*/ 310 h 378"/>
                  <a:gd name="T40" fmla="*/ 372 w 416"/>
                  <a:gd name="T41" fmla="*/ 284 h 378"/>
                  <a:gd name="T42" fmla="*/ 340 w 416"/>
                  <a:gd name="T43" fmla="*/ 52 h 378"/>
                  <a:gd name="T44" fmla="*/ 209 w 416"/>
                  <a:gd name="T45"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6" h="378">
                    <a:moveTo>
                      <a:pt x="209" y="0"/>
                    </a:moveTo>
                    <a:cubicBezTo>
                      <a:pt x="159" y="0"/>
                      <a:pt x="110" y="19"/>
                      <a:pt x="72" y="58"/>
                    </a:cubicBezTo>
                    <a:cubicBezTo>
                      <a:pt x="0" y="134"/>
                      <a:pt x="3" y="254"/>
                      <a:pt x="79" y="326"/>
                    </a:cubicBezTo>
                    <a:cubicBezTo>
                      <a:pt x="116" y="360"/>
                      <a:pt x="162" y="378"/>
                      <a:pt x="209" y="378"/>
                    </a:cubicBezTo>
                    <a:cubicBezTo>
                      <a:pt x="246" y="378"/>
                      <a:pt x="283" y="367"/>
                      <a:pt x="315" y="345"/>
                    </a:cubicBezTo>
                    <a:cubicBezTo>
                      <a:pt x="377" y="363"/>
                      <a:pt x="377" y="363"/>
                      <a:pt x="377" y="363"/>
                    </a:cubicBezTo>
                    <a:cubicBezTo>
                      <a:pt x="380" y="364"/>
                      <a:pt x="382" y="364"/>
                      <a:pt x="384" y="364"/>
                    </a:cubicBezTo>
                    <a:cubicBezTo>
                      <a:pt x="391" y="364"/>
                      <a:pt x="395" y="361"/>
                      <a:pt x="396" y="356"/>
                    </a:cubicBezTo>
                    <a:cubicBezTo>
                      <a:pt x="395" y="355"/>
                      <a:pt x="395" y="355"/>
                      <a:pt x="395" y="355"/>
                    </a:cubicBezTo>
                    <a:cubicBezTo>
                      <a:pt x="395" y="360"/>
                      <a:pt x="390" y="364"/>
                      <a:pt x="384" y="364"/>
                    </a:cubicBezTo>
                    <a:cubicBezTo>
                      <a:pt x="381" y="364"/>
                      <a:pt x="379" y="363"/>
                      <a:pt x="376" y="363"/>
                    </a:cubicBezTo>
                    <a:cubicBezTo>
                      <a:pt x="315" y="345"/>
                      <a:pt x="315" y="345"/>
                      <a:pt x="315" y="345"/>
                    </a:cubicBezTo>
                    <a:cubicBezTo>
                      <a:pt x="283" y="366"/>
                      <a:pt x="246" y="377"/>
                      <a:pt x="209" y="377"/>
                    </a:cubicBezTo>
                    <a:cubicBezTo>
                      <a:pt x="163" y="377"/>
                      <a:pt x="116" y="360"/>
                      <a:pt x="79" y="325"/>
                    </a:cubicBezTo>
                    <a:cubicBezTo>
                      <a:pt x="4" y="253"/>
                      <a:pt x="1" y="134"/>
                      <a:pt x="73" y="59"/>
                    </a:cubicBezTo>
                    <a:cubicBezTo>
                      <a:pt x="110" y="20"/>
                      <a:pt x="160" y="0"/>
                      <a:pt x="209" y="0"/>
                    </a:cubicBezTo>
                    <a:cubicBezTo>
                      <a:pt x="256" y="0"/>
                      <a:pt x="303" y="18"/>
                      <a:pt x="339" y="52"/>
                    </a:cubicBezTo>
                    <a:cubicBezTo>
                      <a:pt x="404" y="114"/>
                      <a:pt x="415" y="210"/>
                      <a:pt x="372" y="284"/>
                    </a:cubicBezTo>
                    <a:cubicBezTo>
                      <a:pt x="382" y="310"/>
                      <a:pt x="382" y="310"/>
                      <a:pt x="382" y="310"/>
                    </a:cubicBezTo>
                    <a:cubicBezTo>
                      <a:pt x="382" y="310"/>
                      <a:pt x="382" y="310"/>
                      <a:pt x="382" y="310"/>
                    </a:cubicBezTo>
                    <a:cubicBezTo>
                      <a:pt x="372" y="284"/>
                      <a:pt x="372" y="284"/>
                      <a:pt x="372" y="284"/>
                    </a:cubicBezTo>
                    <a:cubicBezTo>
                      <a:pt x="416" y="210"/>
                      <a:pt x="404" y="113"/>
                      <a:pt x="340" y="52"/>
                    </a:cubicBezTo>
                    <a:cubicBezTo>
                      <a:pt x="303" y="17"/>
                      <a:pt x="256" y="0"/>
                      <a:pt x="209" y="0"/>
                    </a:cubicBezTo>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17"/>
              <p:cNvSpPr/>
              <p:nvPr/>
            </p:nvSpPr>
            <p:spPr bwMode="auto">
              <a:xfrm>
                <a:off x="5480051" y="3168651"/>
                <a:ext cx="36513" cy="109538"/>
              </a:xfrm>
              <a:custGeom>
                <a:avLst/>
                <a:gdLst>
                  <a:gd name="T0" fmla="*/ 0 w 15"/>
                  <a:gd name="T1" fmla="*/ 0 h 46"/>
                  <a:gd name="T2" fmla="*/ 0 w 15"/>
                  <a:gd name="T3" fmla="*/ 0 h 46"/>
                  <a:gd name="T4" fmla="*/ 12 w 15"/>
                  <a:gd name="T5" fmla="*/ 34 h 46"/>
                  <a:gd name="T6" fmla="*/ 13 w 15"/>
                  <a:gd name="T7" fmla="*/ 45 h 46"/>
                  <a:gd name="T8" fmla="*/ 14 w 15"/>
                  <a:gd name="T9" fmla="*/ 46 h 46"/>
                  <a:gd name="T10" fmla="*/ 13 w 15"/>
                  <a:gd name="T11" fmla="*/ 34 h 46"/>
                  <a:gd name="T12" fmla="*/ 0 w 15"/>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15" h="46">
                    <a:moveTo>
                      <a:pt x="0" y="0"/>
                    </a:moveTo>
                    <a:cubicBezTo>
                      <a:pt x="0" y="0"/>
                      <a:pt x="0" y="0"/>
                      <a:pt x="0" y="0"/>
                    </a:cubicBezTo>
                    <a:cubicBezTo>
                      <a:pt x="12" y="34"/>
                      <a:pt x="12" y="34"/>
                      <a:pt x="12" y="34"/>
                    </a:cubicBezTo>
                    <a:cubicBezTo>
                      <a:pt x="13" y="38"/>
                      <a:pt x="14" y="42"/>
                      <a:pt x="13" y="45"/>
                    </a:cubicBezTo>
                    <a:cubicBezTo>
                      <a:pt x="14" y="46"/>
                      <a:pt x="14" y="46"/>
                      <a:pt x="14" y="46"/>
                    </a:cubicBezTo>
                    <a:cubicBezTo>
                      <a:pt x="15" y="43"/>
                      <a:pt x="14" y="39"/>
                      <a:pt x="13" y="34"/>
                    </a:cubicBezTo>
                    <a:cubicBezTo>
                      <a:pt x="0" y="0"/>
                      <a:pt x="0" y="0"/>
                      <a:pt x="0" y="0"/>
                    </a:cubicBezTo>
                  </a:path>
                </a:pathLst>
              </a:custGeom>
              <a:solidFill>
                <a:srgbClr val="4A4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18"/>
              <p:cNvSpPr/>
              <p:nvPr/>
            </p:nvSpPr>
            <p:spPr bwMode="auto">
              <a:xfrm>
                <a:off x="4567238" y="2425701"/>
                <a:ext cx="992188" cy="903288"/>
              </a:xfrm>
              <a:custGeom>
                <a:avLst/>
                <a:gdLst>
                  <a:gd name="T0" fmla="*/ 208 w 414"/>
                  <a:gd name="T1" fmla="*/ 0 h 377"/>
                  <a:gd name="T2" fmla="*/ 72 w 414"/>
                  <a:gd name="T3" fmla="*/ 59 h 377"/>
                  <a:gd name="T4" fmla="*/ 78 w 414"/>
                  <a:gd name="T5" fmla="*/ 325 h 377"/>
                  <a:gd name="T6" fmla="*/ 208 w 414"/>
                  <a:gd name="T7" fmla="*/ 377 h 377"/>
                  <a:gd name="T8" fmla="*/ 314 w 414"/>
                  <a:gd name="T9" fmla="*/ 345 h 377"/>
                  <a:gd name="T10" fmla="*/ 375 w 414"/>
                  <a:gd name="T11" fmla="*/ 363 h 377"/>
                  <a:gd name="T12" fmla="*/ 383 w 414"/>
                  <a:gd name="T13" fmla="*/ 364 h 377"/>
                  <a:gd name="T14" fmla="*/ 394 w 414"/>
                  <a:gd name="T15" fmla="*/ 355 h 377"/>
                  <a:gd name="T16" fmla="*/ 394 w 414"/>
                  <a:gd name="T17" fmla="*/ 353 h 377"/>
                  <a:gd name="T18" fmla="*/ 382 w 414"/>
                  <a:gd name="T19" fmla="*/ 363 h 377"/>
                  <a:gd name="T20" fmla="*/ 375 w 414"/>
                  <a:gd name="T21" fmla="*/ 362 h 377"/>
                  <a:gd name="T22" fmla="*/ 313 w 414"/>
                  <a:gd name="T23" fmla="*/ 344 h 377"/>
                  <a:gd name="T24" fmla="*/ 208 w 414"/>
                  <a:gd name="T25" fmla="*/ 376 h 377"/>
                  <a:gd name="T26" fmla="*/ 79 w 414"/>
                  <a:gd name="T27" fmla="*/ 324 h 377"/>
                  <a:gd name="T28" fmla="*/ 72 w 414"/>
                  <a:gd name="T29" fmla="*/ 59 h 377"/>
                  <a:gd name="T30" fmla="*/ 208 w 414"/>
                  <a:gd name="T31" fmla="*/ 1 h 377"/>
                  <a:gd name="T32" fmla="*/ 338 w 414"/>
                  <a:gd name="T33" fmla="*/ 53 h 377"/>
                  <a:gd name="T34" fmla="*/ 370 w 414"/>
                  <a:gd name="T35" fmla="*/ 283 h 377"/>
                  <a:gd name="T36" fmla="*/ 380 w 414"/>
                  <a:gd name="T37" fmla="*/ 310 h 377"/>
                  <a:gd name="T38" fmla="*/ 381 w 414"/>
                  <a:gd name="T39" fmla="*/ 310 h 377"/>
                  <a:gd name="T40" fmla="*/ 371 w 414"/>
                  <a:gd name="T41" fmla="*/ 284 h 377"/>
                  <a:gd name="T42" fmla="*/ 338 w 414"/>
                  <a:gd name="T43" fmla="*/ 52 h 377"/>
                  <a:gd name="T44" fmla="*/ 208 w 414"/>
                  <a:gd name="T4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77">
                    <a:moveTo>
                      <a:pt x="208" y="0"/>
                    </a:moveTo>
                    <a:cubicBezTo>
                      <a:pt x="159" y="0"/>
                      <a:pt x="109" y="20"/>
                      <a:pt x="72" y="59"/>
                    </a:cubicBezTo>
                    <a:cubicBezTo>
                      <a:pt x="0" y="134"/>
                      <a:pt x="3" y="253"/>
                      <a:pt x="78" y="325"/>
                    </a:cubicBezTo>
                    <a:cubicBezTo>
                      <a:pt x="115" y="360"/>
                      <a:pt x="162" y="377"/>
                      <a:pt x="208" y="377"/>
                    </a:cubicBezTo>
                    <a:cubicBezTo>
                      <a:pt x="245" y="377"/>
                      <a:pt x="282" y="366"/>
                      <a:pt x="314" y="345"/>
                    </a:cubicBezTo>
                    <a:cubicBezTo>
                      <a:pt x="375" y="363"/>
                      <a:pt x="375" y="363"/>
                      <a:pt x="375" y="363"/>
                    </a:cubicBezTo>
                    <a:cubicBezTo>
                      <a:pt x="378" y="363"/>
                      <a:pt x="380" y="364"/>
                      <a:pt x="383" y="364"/>
                    </a:cubicBezTo>
                    <a:cubicBezTo>
                      <a:pt x="389" y="364"/>
                      <a:pt x="394" y="360"/>
                      <a:pt x="394" y="355"/>
                    </a:cubicBezTo>
                    <a:cubicBezTo>
                      <a:pt x="394" y="353"/>
                      <a:pt x="394" y="353"/>
                      <a:pt x="394" y="353"/>
                    </a:cubicBezTo>
                    <a:cubicBezTo>
                      <a:pt x="393" y="359"/>
                      <a:pt x="389" y="363"/>
                      <a:pt x="382" y="363"/>
                    </a:cubicBezTo>
                    <a:cubicBezTo>
                      <a:pt x="380" y="363"/>
                      <a:pt x="377" y="363"/>
                      <a:pt x="375" y="362"/>
                    </a:cubicBezTo>
                    <a:cubicBezTo>
                      <a:pt x="313" y="344"/>
                      <a:pt x="313" y="344"/>
                      <a:pt x="313" y="344"/>
                    </a:cubicBezTo>
                    <a:cubicBezTo>
                      <a:pt x="282" y="365"/>
                      <a:pt x="245" y="376"/>
                      <a:pt x="208" y="376"/>
                    </a:cubicBezTo>
                    <a:cubicBezTo>
                      <a:pt x="162" y="376"/>
                      <a:pt x="115" y="359"/>
                      <a:pt x="79" y="324"/>
                    </a:cubicBezTo>
                    <a:cubicBezTo>
                      <a:pt x="4" y="253"/>
                      <a:pt x="1" y="134"/>
                      <a:pt x="72" y="59"/>
                    </a:cubicBezTo>
                    <a:cubicBezTo>
                      <a:pt x="109" y="21"/>
                      <a:pt x="159" y="1"/>
                      <a:pt x="208" y="1"/>
                    </a:cubicBezTo>
                    <a:cubicBezTo>
                      <a:pt x="255" y="1"/>
                      <a:pt x="301" y="18"/>
                      <a:pt x="338" y="53"/>
                    </a:cubicBezTo>
                    <a:cubicBezTo>
                      <a:pt x="402" y="114"/>
                      <a:pt x="413" y="210"/>
                      <a:pt x="370" y="283"/>
                    </a:cubicBezTo>
                    <a:cubicBezTo>
                      <a:pt x="380" y="310"/>
                      <a:pt x="380" y="310"/>
                      <a:pt x="380" y="310"/>
                    </a:cubicBezTo>
                    <a:cubicBezTo>
                      <a:pt x="381" y="310"/>
                      <a:pt x="381" y="310"/>
                      <a:pt x="381" y="310"/>
                    </a:cubicBezTo>
                    <a:cubicBezTo>
                      <a:pt x="371" y="284"/>
                      <a:pt x="371" y="284"/>
                      <a:pt x="371" y="284"/>
                    </a:cubicBezTo>
                    <a:cubicBezTo>
                      <a:pt x="414" y="210"/>
                      <a:pt x="403" y="114"/>
                      <a:pt x="338" y="52"/>
                    </a:cubicBezTo>
                    <a:cubicBezTo>
                      <a:pt x="302" y="18"/>
                      <a:pt x="255" y="0"/>
                      <a:pt x="208" y="0"/>
                    </a:cubicBezTo>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9"/>
              <p:cNvSpPr/>
              <p:nvPr/>
            </p:nvSpPr>
            <p:spPr bwMode="auto">
              <a:xfrm>
                <a:off x="5478463" y="3168651"/>
                <a:ext cx="36513" cy="107950"/>
              </a:xfrm>
              <a:custGeom>
                <a:avLst/>
                <a:gdLst>
                  <a:gd name="T0" fmla="*/ 1 w 15"/>
                  <a:gd name="T1" fmla="*/ 0 h 45"/>
                  <a:gd name="T2" fmla="*/ 0 w 15"/>
                  <a:gd name="T3" fmla="*/ 0 h 45"/>
                  <a:gd name="T4" fmla="*/ 12 w 15"/>
                  <a:gd name="T5" fmla="*/ 33 h 45"/>
                  <a:gd name="T6" fmla="*/ 14 w 15"/>
                  <a:gd name="T7" fmla="*/ 43 h 45"/>
                  <a:gd name="T8" fmla="*/ 14 w 15"/>
                  <a:gd name="T9" fmla="*/ 45 h 45"/>
                  <a:gd name="T10" fmla="*/ 13 w 15"/>
                  <a:gd name="T11" fmla="*/ 34 h 45"/>
                  <a:gd name="T12" fmla="*/ 1 w 15"/>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5" h="45">
                    <a:moveTo>
                      <a:pt x="1" y="0"/>
                    </a:moveTo>
                    <a:cubicBezTo>
                      <a:pt x="0" y="0"/>
                      <a:pt x="0" y="0"/>
                      <a:pt x="0" y="0"/>
                    </a:cubicBezTo>
                    <a:cubicBezTo>
                      <a:pt x="12" y="33"/>
                      <a:pt x="12" y="33"/>
                      <a:pt x="12" y="33"/>
                    </a:cubicBezTo>
                    <a:cubicBezTo>
                      <a:pt x="13" y="37"/>
                      <a:pt x="14" y="40"/>
                      <a:pt x="14" y="43"/>
                    </a:cubicBezTo>
                    <a:cubicBezTo>
                      <a:pt x="14" y="45"/>
                      <a:pt x="14" y="45"/>
                      <a:pt x="14" y="45"/>
                    </a:cubicBezTo>
                    <a:cubicBezTo>
                      <a:pt x="15" y="42"/>
                      <a:pt x="14" y="38"/>
                      <a:pt x="13" y="34"/>
                    </a:cubicBezTo>
                    <a:cubicBezTo>
                      <a:pt x="1" y="0"/>
                      <a:pt x="1" y="0"/>
                      <a:pt x="1" y="0"/>
                    </a:cubicBezTo>
                  </a:path>
                </a:pathLst>
              </a:custGeom>
              <a:solidFill>
                <a:srgbClr val="4A4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0"/>
              <p:cNvSpPr/>
              <p:nvPr/>
            </p:nvSpPr>
            <p:spPr bwMode="auto">
              <a:xfrm>
                <a:off x="4570413" y="2428876"/>
                <a:ext cx="987425" cy="896938"/>
              </a:xfrm>
              <a:custGeom>
                <a:avLst/>
                <a:gdLst>
                  <a:gd name="T0" fmla="*/ 207 w 412"/>
                  <a:gd name="T1" fmla="*/ 0 h 375"/>
                  <a:gd name="T2" fmla="*/ 71 w 412"/>
                  <a:gd name="T3" fmla="*/ 58 h 375"/>
                  <a:gd name="T4" fmla="*/ 78 w 412"/>
                  <a:gd name="T5" fmla="*/ 323 h 375"/>
                  <a:gd name="T6" fmla="*/ 207 w 412"/>
                  <a:gd name="T7" fmla="*/ 375 h 375"/>
                  <a:gd name="T8" fmla="*/ 312 w 412"/>
                  <a:gd name="T9" fmla="*/ 343 h 375"/>
                  <a:gd name="T10" fmla="*/ 374 w 412"/>
                  <a:gd name="T11" fmla="*/ 361 h 375"/>
                  <a:gd name="T12" fmla="*/ 381 w 412"/>
                  <a:gd name="T13" fmla="*/ 362 h 375"/>
                  <a:gd name="T14" fmla="*/ 393 w 412"/>
                  <a:gd name="T15" fmla="*/ 352 h 375"/>
                  <a:gd name="T16" fmla="*/ 392 w 412"/>
                  <a:gd name="T17" fmla="*/ 350 h 375"/>
                  <a:gd name="T18" fmla="*/ 380 w 412"/>
                  <a:gd name="T19" fmla="*/ 361 h 375"/>
                  <a:gd name="T20" fmla="*/ 373 w 412"/>
                  <a:gd name="T21" fmla="*/ 360 h 375"/>
                  <a:gd name="T22" fmla="*/ 312 w 412"/>
                  <a:gd name="T23" fmla="*/ 342 h 375"/>
                  <a:gd name="T24" fmla="*/ 207 w 412"/>
                  <a:gd name="T25" fmla="*/ 374 h 375"/>
                  <a:gd name="T26" fmla="*/ 78 w 412"/>
                  <a:gd name="T27" fmla="*/ 323 h 375"/>
                  <a:gd name="T28" fmla="*/ 72 w 412"/>
                  <a:gd name="T29" fmla="*/ 59 h 375"/>
                  <a:gd name="T30" fmla="*/ 207 w 412"/>
                  <a:gd name="T31" fmla="*/ 1 h 375"/>
                  <a:gd name="T32" fmla="*/ 336 w 412"/>
                  <a:gd name="T33" fmla="*/ 52 h 375"/>
                  <a:gd name="T34" fmla="*/ 369 w 412"/>
                  <a:gd name="T35" fmla="*/ 282 h 375"/>
                  <a:gd name="T36" fmla="*/ 379 w 412"/>
                  <a:gd name="T37" fmla="*/ 309 h 375"/>
                  <a:gd name="T38" fmla="*/ 379 w 412"/>
                  <a:gd name="T39" fmla="*/ 309 h 375"/>
                  <a:gd name="T40" fmla="*/ 369 w 412"/>
                  <a:gd name="T41" fmla="*/ 282 h 375"/>
                  <a:gd name="T42" fmla="*/ 337 w 412"/>
                  <a:gd name="T43" fmla="*/ 52 h 375"/>
                  <a:gd name="T44" fmla="*/ 207 w 412"/>
                  <a:gd name="T4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2" h="375">
                    <a:moveTo>
                      <a:pt x="207" y="0"/>
                    </a:moveTo>
                    <a:cubicBezTo>
                      <a:pt x="158" y="0"/>
                      <a:pt x="108" y="20"/>
                      <a:pt x="71" y="58"/>
                    </a:cubicBezTo>
                    <a:cubicBezTo>
                      <a:pt x="0" y="133"/>
                      <a:pt x="3" y="252"/>
                      <a:pt x="78" y="323"/>
                    </a:cubicBezTo>
                    <a:cubicBezTo>
                      <a:pt x="114" y="358"/>
                      <a:pt x="161" y="375"/>
                      <a:pt x="207" y="375"/>
                    </a:cubicBezTo>
                    <a:cubicBezTo>
                      <a:pt x="244" y="375"/>
                      <a:pt x="281" y="364"/>
                      <a:pt x="312" y="343"/>
                    </a:cubicBezTo>
                    <a:cubicBezTo>
                      <a:pt x="374" y="361"/>
                      <a:pt x="374" y="361"/>
                      <a:pt x="374" y="361"/>
                    </a:cubicBezTo>
                    <a:cubicBezTo>
                      <a:pt x="376" y="362"/>
                      <a:pt x="379" y="362"/>
                      <a:pt x="381" y="362"/>
                    </a:cubicBezTo>
                    <a:cubicBezTo>
                      <a:pt x="388" y="362"/>
                      <a:pt x="392" y="358"/>
                      <a:pt x="393" y="352"/>
                    </a:cubicBezTo>
                    <a:cubicBezTo>
                      <a:pt x="392" y="350"/>
                      <a:pt x="392" y="350"/>
                      <a:pt x="392" y="350"/>
                    </a:cubicBezTo>
                    <a:cubicBezTo>
                      <a:pt x="392" y="357"/>
                      <a:pt x="388" y="361"/>
                      <a:pt x="380" y="361"/>
                    </a:cubicBezTo>
                    <a:cubicBezTo>
                      <a:pt x="378" y="361"/>
                      <a:pt x="376" y="361"/>
                      <a:pt x="373" y="360"/>
                    </a:cubicBezTo>
                    <a:cubicBezTo>
                      <a:pt x="312" y="342"/>
                      <a:pt x="312" y="342"/>
                      <a:pt x="312" y="342"/>
                    </a:cubicBezTo>
                    <a:cubicBezTo>
                      <a:pt x="280" y="364"/>
                      <a:pt x="244" y="374"/>
                      <a:pt x="207" y="374"/>
                    </a:cubicBezTo>
                    <a:cubicBezTo>
                      <a:pt x="161" y="374"/>
                      <a:pt x="115" y="357"/>
                      <a:pt x="78" y="323"/>
                    </a:cubicBezTo>
                    <a:cubicBezTo>
                      <a:pt x="4" y="252"/>
                      <a:pt x="1" y="134"/>
                      <a:pt x="72" y="59"/>
                    </a:cubicBezTo>
                    <a:cubicBezTo>
                      <a:pt x="109" y="20"/>
                      <a:pt x="158" y="1"/>
                      <a:pt x="207" y="1"/>
                    </a:cubicBezTo>
                    <a:cubicBezTo>
                      <a:pt x="254" y="1"/>
                      <a:pt x="300" y="18"/>
                      <a:pt x="336" y="52"/>
                    </a:cubicBezTo>
                    <a:cubicBezTo>
                      <a:pt x="400" y="113"/>
                      <a:pt x="411" y="209"/>
                      <a:pt x="369" y="282"/>
                    </a:cubicBezTo>
                    <a:cubicBezTo>
                      <a:pt x="379" y="309"/>
                      <a:pt x="379" y="309"/>
                      <a:pt x="379" y="309"/>
                    </a:cubicBezTo>
                    <a:cubicBezTo>
                      <a:pt x="379" y="309"/>
                      <a:pt x="379" y="309"/>
                      <a:pt x="379" y="309"/>
                    </a:cubicBezTo>
                    <a:cubicBezTo>
                      <a:pt x="369" y="282"/>
                      <a:pt x="369" y="282"/>
                      <a:pt x="369" y="282"/>
                    </a:cubicBezTo>
                    <a:cubicBezTo>
                      <a:pt x="412" y="209"/>
                      <a:pt x="401" y="113"/>
                      <a:pt x="337" y="52"/>
                    </a:cubicBezTo>
                    <a:cubicBezTo>
                      <a:pt x="300" y="17"/>
                      <a:pt x="254" y="0"/>
                      <a:pt x="207"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21"/>
              <p:cNvSpPr/>
              <p:nvPr/>
            </p:nvSpPr>
            <p:spPr bwMode="auto">
              <a:xfrm>
                <a:off x="5478463" y="3168651"/>
                <a:ext cx="33338" cy="103188"/>
              </a:xfrm>
              <a:custGeom>
                <a:avLst/>
                <a:gdLst>
                  <a:gd name="T0" fmla="*/ 0 w 14"/>
                  <a:gd name="T1" fmla="*/ 0 h 43"/>
                  <a:gd name="T2" fmla="*/ 0 w 14"/>
                  <a:gd name="T3" fmla="*/ 0 h 43"/>
                  <a:gd name="T4" fmla="*/ 11 w 14"/>
                  <a:gd name="T5" fmla="*/ 33 h 43"/>
                  <a:gd name="T6" fmla="*/ 13 w 14"/>
                  <a:gd name="T7" fmla="*/ 41 h 43"/>
                  <a:gd name="T8" fmla="*/ 14 w 14"/>
                  <a:gd name="T9" fmla="*/ 43 h 43"/>
                  <a:gd name="T10" fmla="*/ 12 w 14"/>
                  <a:gd name="T11" fmla="*/ 33 h 43"/>
                  <a:gd name="T12" fmla="*/ 0 w 14"/>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4" h="43">
                    <a:moveTo>
                      <a:pt x="0" y="0"/>
                    </a:moveTo>
                    <a:cubicBezTo>
                      <a:pt x="0" y="0"/>
                      <a:pt x="0" y="0"/>
                      <a:pt x="0" y="0"/>
                    </a:cubicBezTo>
                    <a:cubicBezTo>
                      <a:pt x="11" y="33"/>
                      <a:pt x="11" y="33"/>
                      <a:pt x="11" y="33"/>
                    </a:cubicBezTo>
                    <a:cubicBezTo>
                      <a:pt x="13" y="36"/>
                      <a:pt x="13" y="39"/>
                      <a:pt x="13" y="41"/>
                    </a:cubicBezTo>
                    <a:cubicBezTo>
                      <a:pt x="14" y="43"/>
                      <a:pt x="14" y="43"/>
                      <a:pt x="14" y="43"/>
                    </a:cubicBezTo>
                    <a:cubicBezTo>
                      <a:pt x="14" y="40"/>
                      <a:pt x="13" y="37"/>
                      <a:pt x="12" y="33"/>
                    </a:cubicBezTo>
                    <a:cubicBezTo>
                      <a:pt x="0" y="0"/>
                      <a:pt x="0" y="0"/>
                      <a:pt x="0" y="0"/>
                    </a:cubicBezTo>
                  </a:path>
                </a:pathLst>
              </a:custGeom>
              <a:solidFill>
                <a:srgbClr val="4A4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22"/>
              <p:cNvSpPr/>
              <p:nvPr/>
            </p:nvSpPr>
            <p:spPr bwMode="auto">
              <a:xfrm>
                <a:off x="4572001" y="2430464"/>
                <a:ext cx="982663" cy="893763"/>
              </a:xfrm>
              <a:custGeom>
                <a:avLst/>
                <a:gdLst>
                  <a:gd name="T0" fmla="*/ 206 w 410"/>
                  <a:gd name="T1" fmla="*/ 0 h 373"/>
                  <a:gd name="T2" fmla="*/ 71 w 410"/>
                  <a:gd name="T3" fmla="*/ 58 h 373"/>
                  <a:gd name="T4" fmla="*/ 77 w 410"/>
                  <a:gd name="T5" fmla="*/ 322 h 373"/>
                  <a:gd name="T6" fmla="*/ 206 w 410"/>
                  <a:gd name="T7" fmla="*/ 373 h 373"/>
                  <a:gd name="T8" fmla="*/ 311 w 410"/>
                  <a:gd name="T9" fmla="*/ 341 h 373"/>
                  <a:gd name="T10" fmla="*/ 372 w 410"/>
                  <a:gd name="T11" fmla="*/ 359 h 373"/>
                  <a:gd name="T12" fmla="*/ 379 w 410"/>
                  <a:gd name="T13" fmla="*/ 360 h 373"/>
                  <a:gd name="T14" fmla="*/ 391 w 410"/>
                  <a:gd name="T15" fmla="*/ 349 h 373"/>
                  <a:gd name="T16" fmla="*/ 390 w 410"/>
                  <a:gd name="T17" fmla="*/ 347 h 373"/>
                  <a:gd name="T18" fmla="*/ 379 w 410"/>
                  <a:gd name="T19" fmla="*/ 360 h 373"/>
                  <a:gd name="T20" fmla="*/ 371 w 410"/>
                  <a:gd name="T21" fmla="*/ 359 h 373"/>
                  <a:gd name="T22" fmla="*/ 310 w 410"/>
                  <a:gd name="T23" fmla="*/ 341 h 373"/>
                  <a:gd name="T24" fmla="*/ 206 w 410"/>
                  <a:gd name="T25" fmla="*/ 373 h 373"/>
                  <a:gd name="T26" fmla="*/ 78 w 410"/>
                  <a:gd name="T27" fmla="*/ 321 h 373"/>
                  <a:gd name="T28" fmla="*/ 71 w 410"/>
                  <a:gd name="T29" fmla="*/ 58 h 373"/>
                  <a:gd name="T30" fmla="*/ 206 w 410"/>
                  <a:gd name="T31" fmla="*/ 0 h 373"/>
                  <a:gd name="T32" fmla="*/ 335 w 410"/>
                  <a:gd name="T33" fmla="*/ 52 h 373"/>
                  <a:gd name="T34" fmla="*/ 367 w 410"/>
                  <a:gd name="T35" fmla="*/ 280 h 373"/>
                  <a:gd name="T36" fmla="*/ 377 w 410"/>
                  <a:gd name="T37" fmla="*/ 309 h 373"/>
                  <a:gd name="T38" fmla="*/ 378 w 410"/>
                  <a:gd name="T39" fmla="*/ 308 h 373"/>
                  <a:gd name="T40" fmla="*/ 368 w 410"/>
                  <a:gd name="T41" fmla="*/ 281 h 373"/>
                  <a:gd name="T42" fmla="*/ 335 w 410"/>
                  <a:gd name="T43" fmla="*/ 51 h 373"/>
                  <a:gd name="T44" fmla="*/ 206 w 410"/>
                  <a:gd name="T45"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0" h="373">
                    <a:moveTo>
                      <a:pt x="206" y="0"/>
                    </a:moveTo>
                    <a:cubicBezTo>
                      <a:pt x="157" y="0"/>
                      <a:pt x="108" y="19"/>
                      <a:pt x="71" y="58"/>
                    </a:cubicBezTo>
                    <a:cubicBezTo>
                      <a:pt x="0" y="133"/>
                      <a:pt x="3" y="251"/>
                      <a:pt x="77" y="322"/>
                    </a:cubicBezTo>
                    <a:cubicBezTo>
                      <a:pt x="114" y="356"/>
                      <a:pt x="160" y="373"/>
                      <a:pt x="206" y="373"/>
                    </a:cubicBezTo>
                    <a:cubicBezTo>
                      <a:pt x="243" y="373"/>
                      <a:pt x="279" y="363"/>
                      <a:pt x="311" y="341"/>
                    </a:cubicBezTo>
                    <a:cubicBezTo>
                      <a:pt x="372" y="359"/>
                      <a:pt x="372" y="359"/>
                      <a:pt x="372" y="359"/>
                    </a:cubicBezTo>
                    <a:cubicBezTo>
                      <a:pt x="375" y="360"/>
                      <a:pt x="377" y="360"/>
                      <a:pt x="379" y="360"/>
                    </a:cubicBezTo>
                    <a:cubicBezTo>
                      <a:pt x="387" y="360"/>
                      <a:pt x="391" y="356"/>
                      <a:pt x="391" y="349"/>
                    </a:cubicBezTo>
                    <a:cubicBezTo>
                      <a:pt x="390" y="347"/>
                      <a:pt x="390" y="347"/>
                      <a:pt x="390" y="347"/>
                    </a:cubicBezTo>
                    <a:cubicBezTo>
                      <a:pt x="391" y="355"/>
                      <a:pt x="387" y="360"/>
                      <a:pt x="379" y="360"/>
                    </a:cubicBezTo>
                    <a:cubicBezTo>
                      <a:pt x="376" y="360"/>
                      <a:pt x="374" y="359"/>
                      <a:pt x="371" y="359"/>
                    </a:cubicBezTo>
                    <a:cubicBezTo>
                      <a:pt x="310" y="341"/>
                      <a:pt x="310" y="341"/>
                      <a:pt x="310" y="341"/>
                    </a:cubicBezTo>
                    <a:cubicBezTo>
                      <a:pt x="279" y="362"/>
                      <a:pt x="243" y="373"/>
                      <a:pt x="206" y="373"/>
                    </a:cubicBezTo>
                    <a:cubicBezTo>
                      <a:pt x="160" y="373"/>
                      <a:pt x="114" y="356"/>
                      <a:pt x="78" y="321"/>
                    </a:cubicBezTo>
                    <a:cubicBezTo>
                      <a:pt x="4" y="251"/>
                      <a:pt x="1" y="133"/>
                      <a:pt x="71" y="58"/>
                    </a:cubicBezTo>
                    <a:cubicBezTo>
                      <a:pt x="108" y="20"/>
                      <a:pt x="157" y="0"/>
                      <a:pt x="206" y="0"/>
                    </a:cubicBezTo>
                    <a:cubicBezTo>
                      <a:pt x="252" y="0"/>
                      <a:pt x="299" y="17"/>
                      <a:pt x="335" y="52"/>
                    </a:cubicBezTo>
                    <a:cubicBezTo>
                      <a:pt x="398" y="112"/>
                      <a:pt x="410" y="208"/>
                      <a:pt x="367" y="280"/>
                    </a:cubicBezTo>
                    <a:cubicBezTo>
                      <a:pt x="377" y="309"/>
                      <a:pt x="377" y="309"/>
                      <a:pt x="377" y="309"/>
                    </a:cubicBezTo>
                    <a:cubicBezTo>
                      <a:pt x="378" y="308"/>
                      <a:pt x="378" y="308"/>
                      <a:pt x="378" y="308"/>
                    </a:cubicBezTo>
                    <a:cubicBezTo>
                      <a:pt x="368" y="281"/>
                      <a:pt x="368" y="281"/>
                      <a:pt x="368" y="281"/>
                    </a:cubicBezTo>
                    <a:cubicBezTo>
                      <a:pt x="410" y="208"/>
                      <a:pt x="399" y="112"/>
                      <a:pt x="335" y="51"/>
                    </a:cubicBezTo>
                    <a:cubicBezTo>
                      <a:pt x="299" y="17"/>
                      <a:pt x="253" y="0"/>
                      <a:pt x="206"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23"/>
              <p:cNvSpPr/>
              <p:nvPr/>
            </p:nvSpPr>
            <p:spPr bwMode="auto">
              <a:xfrm>
                <a:off x="5475288" y="3168651"/>
                <a:ext cx="34925" cy="98425"/>
              </a:xfrm>
              <a:custGeom>
                <a:avLst/>
                <a:gdLst>
                  <a:gd name="T0" fmla="*/ 1 w 14"/>
                  <a:gd name="T1" fmla="*/ 0 h 41"/>
                  <a:gd name="T2" fmla="*/ 0 w 14"/>
                  <a:gd name="T3" fmla="*/ 1 h 41"/>
                  <a:gd name="T4" fmla="*/ 12 w 14"/>
                  <a:gd name="T5" fmla="*/ 32 h 41"/>
                  <a:gd name="T6" fmla="*/ 13 w 14"/>
                  <a:gd name="T7" fmla="*/ 39 h 41"/>
                  <a:gd name="T8" fmla="*/ 14 w 14"/>
                  <a:gd name="T9" fmla="*/ 41 h 41"/>
                  <a:gd name="T10" fmla="*/ 12 w 14"/>
                  <a:gd name="T11" fmla="*/ 33 h 41"/>
                  <a:gd name="T12" fmla="*/ 1 w 14"/>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4" h="41">
                    <a:moveTo>
                      <a:pt x="1" y="0"/>
                    </a:moveTo>
                    <a:cubicBezTo>
                      <a:pt x="0" y="1"/>
                      <a:pt x="0" y="1"/>
                      <a:pt x="0" y="1"/>
                    </a:cubicBezTo>
                    <a:cubicBezTo>
                      <a:pt x="12" y="32"/>
                      <a:pt x="12" y="32"/>
                      <a:pt x="12" y="32"/>
                    </a:cubicBezTo>
                    <a:cubicBezTo>
                      <a:pt x="13" y="35"/>
                      <a:pt x="13" y="37"/>
                      <a:pt x="13" y="39"/>
                    </a:cubicBezTo>
                    <a:cubicBezTo>
                      <a:pt x="14" y="41"/>
                      <a:pt x="14" y="41"/>
                      <a:pt x="14" y="41"/>
                    </a:cubicBezTo>
                    <a:cubicBezTo>
                      <a:pt x="14" y="39"/>
                      <a:pt x="14" y="36"/>
                      <a:pt x="12" y="33"/>
                    </a:cubicBezTo>
                    <a:cubicBezTo>
                      <a:pt x="1" y="0"/>
                      <a:pt x="1" y="0"/>
                      <a:pt x="1" y="0"/>
                    </a:cubicBezTo>
                  </a:path>
                </a:pathLst>
              </a:custGeom>
              <a:solidFill>
                <a:srgbClr val="4A4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24"/>
              <p:cNvSpPr/>
              <p:nvPr/>
            </p:nvSpPr>
            <p:spPr bwMode="auto">
              <a:xfrm>
                <a:off x="4575176" y="2430464"/>
                <a:ext cx="979488" cy="893763"/>
              </a:xfrm>
              <a:custGeom>
                <a:avLst/>
                <a:gdLst>
                  <a:gd name="T0" fmla="*/ 205 w 409"/>
                  <a:gd name="T1" fmla="*/ 0 h 373"/>
                  <a:gd name="T2" fmla="*/ 70 w 409"/>
                  <a:gd name="T3" fmla="*/ 58 h 373"/>
                  <a:gd name="T4" fmla="*/ 77 w 409"/>
                  <a:gd name="T5" fmla="*/ 321 h 373"/>
                  <a:gd name="T6" fmla="*/ 205 w 409"/>
                  <a:gd name="T7" fmla="*/ 373 h 373"/>
                  <a:gd name="T8" fmla="*/ 309 w 409"/>
                  <a:gd name="T9" fmla="*/ 341 h 373"/>
                  <a:gd name="T10" fmla="*/ 370 w 409"/>
                  <a:gd name="T11" fmla="*/ 359 h 373"/>
                  <a:gd name="T12" fmla="*/ 378 w 409"/>
                  <a:gd name="T13" fmla="*/ 360 h 373"/>
                  <a:gd name="T14" fmla="*/ 389 w 409"/>
                  <a:gd name="T15" fmla="*/ 347 h 373"/>
                  <a:gd name="T16" fmla="*/ 388 w 409"/>
                  <a:gd name="T17" fmla="*/ 344 h 373"/>
                  <a:gd name="T18" fmla="*/ 377 w 409"/>
                  <a:gd name="T19" fmla="*/ 359 h 373"/>
                  <a:gd name="T20" fmla="*/ 370 w 409"/>
                  <a:gd name="T21" fmla="*/ 358 h 373"/>
                  <a:gd name="T22" fmla="*/ 309 w 409"/>
                  <a:gd name="T23" fmla="*/ 340 h 373"/>
                  <a:gd name="T24" fmla="*/ 205 w 409"/>
                  <a:gd name="T25" fmla="*/ 372 h 373"/>
                  <a:gd name="T26" fmla="*/ 77 w 409"/>
                  <a:gd name="T27" fmla="*/ 321 h 373"/>
                  <a:gd name="T28" fmla="*/ 71 w 409"/>
                  <a:gd name="T29" fmla="*/ 59 h 373"/>
                  <a:gd name="T30" fmla="*/ 205 w 409"/>
                  <a:gd name="T31" fmla="*/ 1 h 373"/>
                  <a:gd name="T32" fmla="*/ 333 w 409"/>
                  <a:gd name="T33" fmla="*/ 52 h 373"/>
                  <a:gd name="T34" fmla="*/ 365 w 409"/>
                  <a:gd name="T35" fmla="*/ 280 h 373"/>
                  <a:gd name="T36" fmla="*/ 376 w 409"/>
                  <a:gd name="T37" fmla="*/ 309 h 373"/>
                  <a:gd name="T38" fmla="*/ 376 w 409"/>
                  <a:gd name="T39" fmla="*/ 309 h 373"/>
                  <a:gd name="T40" fmla="*/ 366 w 409"/>
                  <a:gd name="T41" fmla="*/ 280 h 373"/>
                  <a:gd name="T42" fmla="*/ 334 w 409"/>
                  <a:gd name="T43" fmla="*/ 52 h 373"/>
                  <a:gd name="T44" fmla="*/ 205 w 409"/>
                  <a:gd name="T45"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9" h="373">
                    <a:moveTo>
                      <a:pt x="205" y="0"/>
                    </a:moveTo>
                    <a:cubicBezTo>
                      <a:pt x="156" y="0"/>
                      <a:pt x="107" y="20"/>
                      <a:pt x="70" y="58"/>
                    </a:cubicBezTo>
                    <a:cubicBezTo>
                      <a:pt x="0" y="133"/>
                      <a:pt x="3" y="251"/>
                      <a:pt x="77" y="321"/>
                    </a:cubicBezTo>
                    <a:cubicBezTo>
                      <a:pt x="113" y="356"/>
                      <a:pt x="159" y="373"/>
                      <a:pt x="205" y="373"/>
                    </a:cubicBezTo>
                    <a:cubicBezTo>
                      <a:pt x="242" y="373"/>
                      <a:pt x="278" y="362"/>
                      <a:pt x="309" y="341"/>
                    </a:cubicBezTo>
                    <a:cubicBezTo>
                      <a:pt x="370" y="359"/>
                      <a:pt x="370" y="359"/>
                      <a:pt x="370" y="359"/>
                    </a:cubicBezTo>
                    <a:cubicBezTo>
                      <a:pt x="373" y="359"/>
                      <a:pt x="375" y="360"/>
                      <a:pt x="378" y="360"/>
                    </a:cubicBezTo>
                    <a:cubicBezTo>
                      <a:pt x="386" y="360"/>
                      <a:pt x="390" y="355"/>
                      <a:pt x="389" y="347"/>
                    </a:cubicBezTo>
                    <a:cubicBezTo>
                      <a:pt x="388" y="344"/>
                      <a:pt x="388" y="344"/>
                      <a:pt x="388" y="344"/>
                    </a:cubicBezTo>
                    <a:cubicBezTo>
                      <a:pt x="390" y="354"/>
                      <a:pt x="385" y="359"/>
                      <a:pt x="377" y="359"/>
                    </a:cubicBezTo>
                    <a:cubicBezTo>
                      <a:pt x="375" y="359"/>
                      <a:pt x="372" y="359"/>
                      <a:pt x="370" y="358"/>
                    </a:cubicBezTo>
                    <a:cubicBezTo>
                      <a:pt x="309" y="340"/>
                      <a:pt x="309" y="340"/>
                      <a:pt x="309" y="340"/>
                    </a:cubicBezTo>
                    <a:cubicBezTo>
                      <a:pt x="278" y="361"/>
                      <a:pt x="242" y="372"/>
                      <a:pt x="205" y="372"/>
                    </a:cubicBezTo>
                    <a:cubicBezTo>
                      <a:pt x="159" y="372"/>
                      <a:pt x="113" y="355"/>
                      <a:pt x="77" y="321"/>
                    </a:cubicBezTo>
                    <a:cubicBezTo>
                      <a:pt x="3" y="250"/>
                      <a:pt x="0" y="133"/>
                      <a:pt x="71" y="59"/>
                    </a:cubicBezTo>
                    <a:cubicBezTo>
                      <a:pt x="107" y="21"/>
                      <a:pt x="156" y="1"/>
                      <a:pt x="205" y="1"/>
                    </a:cubicBezTo>
                    <a:cubicBezTo>
                      <a:pt x="251" y="1"/>
                      <a:pt x="297" y="18"/>
                      <a:pt x="333" y="52"/>
                    </a:cubicBezTo>
                    <a:cubicBezTo>
                      <a:pt x="397" y="113"/>
                      <a:pt x="408" y="208"/>
                      <a:pt x="365" y="280"/>
                    </a:cubicBezTo>
                    <a:cubicBezTo>
                      <a:pt x="376" y="309"/>
                      <a:pt x="376" y="309"/>
                      <a:pt x="376" y="309"/>
                    </a:cubicBezTo>
                    <a:cubicBezTo>
                      <a:pt x="376" y="309"/>
                      <a:pt x="376" y="309"/>
                      <a:pt x="376" y="309"/>
                    </a:cubicBezTo>
                    <a:cubicBezTo>
                      <a:pt x="366" y="280"/>
                      <a:pt x="366" y="280"/>
                      <a:pt x="366" y="280"/>
                    </a:cubicBezTo>
                    <a:cubicBezTo>
                      <a:pt x="409" y="208"/>
                      <a:pt x="397" y="112"/>
                      <a:pt x="334" y="52"/>
                    </a:cubicBezTo>
                    <a:cubicBezTo>
                      <a:pt x="298" y="17"/>
                      <a:pt x="251" y="0"/>
                      <a:pt x="205"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25"/>
              <p:cNvSpPr/>
              <p:nvPr/>
            </p:nvSpPr>
            <p:spPr bwMode="auto">
              <a:xfrm>
                <a:off x="5475288" y="3170239"/>
                <a:ext cx="31750" cy="92075"/>
              </a:xfrm>
              <a:custGeom>
                <a:avLst/>
                <a:gdLst>
                  <a:gd name="T0" fmla="*/ 0 w 13"/>
                  <a:gd name="T1" fmla="*/ 0 h 38"/>
                  <a:gd name="T2" fmla="*/ 0 w 13"/>
                  <a:gd name="T3" fmla="*/ 0 h 38"/>
                  <a:gd name="T4" fmla="*/ 11 w 13"/>
                  <a:gd name="T5" fmla="*/ 30 h 38"/>
                  <a:gd name="T6" fmla="*/ 12 w 13"/>
                  <a:gd name="T7" fmla="*/ 35 h 38"/>
                  <a:gd name="T8" fmla="*/ 13 w 13"/>
                  <a:gd name="T9" fmla="*/ 38 h 38"/>
                  <a:gd name="T10" fmla="*/ 12 w 13"/>
                  <a:gd name="T11" fmla="*/ 31 h 38"/>
                  <a:gd name="T12" fmla="*/ 0 w 13"/>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3" h="38">
                    <a:moveTo>
                      <a:pt x="0" y="0"/>
                    </a:moveTo>
                    <a:cubicBezTo>
                      <a:pt x="0" y="0"/>
                      <a:pt x="0" y="0"/>
                      <a:pt x="0" y="0"/>
                    </a:cubicBezTo>
                    <a:cubicBezTo>
                      <a:pt x="11" y="30"/>
                      <a:pt x="11" y="30"/>
                      <a:pt x="11" y="30"/>
                    </a:cubicBezTo>
                    <a:cubicBezTo>
                      <a:pt x="12" y="32"/>
                      <a:pt x="12" y="34"/>
                      <a:pt x="12" y="35"/>
                    </a:cubicBezTo>
                    <a:cubicBezTo>
                      <a:pt x="13" y="38"/>
                      <a:pt x="13" y="38"/>
                      <a:pt x="13" y="38"/>
                    </a:cubicBezTo>
                    <a:cubicBezTo>
                      <a:pt x="13" y="36"/>
                      <a:pt x="13" y="34"/>
                      <a:pt x="12" y="31"/>
                    </a:cubicBezTo>
                    <a:cubicBezTo>
                      <a:pt x="0" y="0"/>
                      <a:pt x="0" y="0"/>
                      <a:pt x="0" y="0"/>
                    </a:cubicBezTo>
                  </a:path>
                </a:pathLst>
              </a:custGeom>
              <a:solidFill>
                <a:srgbClr val="4B4B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26"/>
              <p:cNvSpPr/>
              <p:nvPr/>
            </p:nvSpPr>
            <p:spPr bwMode="auto">
              <a:xfrm>
                <a:off x="4575176" y="2433639"/>
                <a:ext cx="977900" cy="887413"/>
              </a:xfrm>
              <a:custGeom>
                <a:avLst/>
                <a:gdLst>
                  <a:gd name="T0" fmla="*/ 205 w 408"/>
                  <a:gd name="T1" fmla="*/ 0 h 371"/>
                  <a:gd name="T2" fmla="*/ 71 w 408"/>
                  <a:gd name="T3" fmla="*/ 58 h 371"/>
                  <a:gd name="T4" fmla="*/ 77 w 408"/>
                  <a:gd name="T5" fmla="*/ 320 h 371"/>
                  <a:gd name="T6" fmla="*/ 205 w 408"/>
                  <a:gd name="T7" fmla="*/ 371 h 371"/>
                  <a:gd name="T8" fmla="*/ 309 w 408"/>
                  <a:gd name="T9" fmla="*/ 339 h 371"/>
                  <a:gd name="T10" fmla="*/ 370 w 408"/>
                  <a:gd name="T11" fmla="*/ 357 h 371"/>
                  <a:gd name="T12" fmla="*/ 377 w 408"/>
                  <a:gd name="T13" fmla="*/ 358 h 371"/>
                  <a:gd name="T14" fmla="*/ 388 w 408"/>
                  <a:gd name="T15" fmla="*/ 343 h 371"/>
                  <a:gd name="T16" fmla="*/ 386 w 408"/>
                  <a:gd name="T17" fmla="*/ 337 h 371"/>
                  <a:gd name="T18" fmla="*/ 386 w 408"/>
                  <a:gd name="T19" fmla="*/ 338 h 371"/>
                  <a:gd name="T20" fmla="*/ 376 w 408"/>
                  <a:gd name="T21" fmla="*/ 358 h 371"/>
                  <a:gd name="T22" fmla="*/ 369 w 408"/>
                  <a:gd name="T23" fmla="*/ 356 h 371"/>
                  <a:gd name="T24" fmla="*/ 309 w 408"/>
                  <a:gd name="T25" fmla="*/ 339 h 371"/>
                  <a:gd name="T26" fmla="*/ 205 w 408"/>
                  <a:gd name="T27" fmla="*/ 370 h 371"/>
                  <a:gd name="T28" fmla="*/ 78 w 408"/>
                  <a:gd name="T29" fmla="*/ 319 h 371"/>
                  <a:gd name="T30" fmla="*/ 71 w 408"/>
                  <a:gd name="T31" fmla="*/ 58 h 371"/>
                  <a:gd name="T32" fmla="*/ 205 w 408"/>
                  <a:gd name="T33" fmla="*/ 1 h 371"/>
                  <a:gd name="T34" fmla="*/ 333 w 408"/>
                  <a:gd name="T35" fmla="*/ 52 h 371"/>
                  <a:gd name="T36" fmla="*/ 365 w 408"/>
                  <a:gd name="T37" fmla="*/ 279 h 371"/>
                  <a:gd name="T38" fmla="*/ 375 w 408"/>
                  <a:gd name="T39" fmla="*/ 308 h 371"/>
                  <a:gd name="T40" fmla="*/ 376 w 408"/>
                  <a:gd name="T41" fmla="*/ 308 h 371"/>
                  <a:gd name="T42" fmla="*/ 365 w 408"/>
                  <a:gd name="T43" fmla="*/ 279 h 371"/>
                  <a:gd name="T44" fmla="*/ 333 w 408"/>
                  <a:gd name="T45" fmla="*/ 51 h 371"/>
                  <a:gd name="T46" fmla="*/ 205 w 408"/>
                  <a:gd name="T4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8" h="371">
                    <a:moveTo>
                      <a:pt x="205" y="0"/>
                    </a:moveTo>
                    <a:cubicBezTo>
                      <a:pt x="156" y="0"/>
                      <a:pt x="107" y="20"/>
                      <a:pt x="71" y="58"/>
                    </a:cubicBezTo>
                    <a:cubicBezTo>
                      <a:pt x="0" y="132"/>
                      <a:pt x="3" y="249"/>
                      <a:pt x="77" y="320"/>
                    </a:cubicBezTo>
                    <a:cubicBezTo>
                      <a:pt x="113" y="354"/>
                      <a:pt x="159" y="371"/>
                      <a:pt x="205" y="371"/>
                    </a:cubicBezTo>
                    <a:cubicBezTo>
                      <a:pt x="242" y="371"/>
                      <a:pt x="278" y="360"/>
                      <a:pt x="309" y="339"/>
                    </a:cubicBezTo>
                    <a:cubicBezTo>
                      <a:pt x="370" y="357"/>
                      <a:pt x="370" y="357"/>
                      <a:pt x="370" y="357"/>
                    </a:cubicBezTo>
                    <a:cubicBezTo>
                      <a:pt x="372" y="358"/>
                      <a:pt x="375" y="358"/>
                      <a:pt x="377" y="358"/>
                    </a:cubicBezTo>
                    <a:cubicBezTo>
                      <a:pt x="385" y="358"/>
                      <a:pt x="390" y="353"/>
                      <a:pt x="388" y="343"/>
                    </a:cubicBezTo>
                    <a:cubicBezTo>
                      <a:pt x="386" y="337"/>
                      <a:pt x="386" y="337"/>
                      <a:pt x="386" y="337"/>
                    </a:cubicBezTo>
                    <a:cubicBezTo>
                      <a:pt x="386" y="338"/>
                      <a:pt x="386" y="338"/>
                      <a:pt x="386" y="338"/>
                    </a:cubicBezTo>
                    <a:cubicBezTo>
                      <a:pt x="391" y="350"/>
                      <a:pt x="386" y="358"/>
                      <a:pt x="376" y="358"/>
                    </a:cubicBezTo>
                    <a:cubicBezTo>
                      <a:pt x="374" y="358"/>
                      <a:pt x="372" y="357"/>
                      <a:pt x="369" y="356"/>
                    </a:cubicBezTo>
                    <a:cubicBezTo>
                      <a:pt x="309" y="339"/>
                      <a:pt x="309" y="339"/>
                      <a:pt x="309" y="339"/>
                    </a:cubicBezTo>
                    <a:cubicBezTo>
                      <a:pt x="278" y="360"/>
                      <a:pt x="241" y="370"/>
                      <a:pt x="205" y="370"/>
                    </a:cubicBezTo>
                    <a:cubicBezTo>
                      <a:pt x="159" y="370"/>
                      <a:pt x="114" y="353"/>
                      <a:pt x="78" y="319"/>
                    </a:cubicBezTo>
                    <a:cubicBezTo>
                      <a:pt x="4" y="249"/>
                      <a:pt x="1" y="132"/>
                      <a:pt x="71" y="58"/>
                    </a:cubicBezTo>
                    <a:cubicBezTo>
                      <a:pt x="108" y="20"/>
                      <a:pt x="157" y="1"/>
                      <a:pt x="205" y="1"/>
                    </a:cubicBezTo>
                    <a:cubicBezTo>
                      <a:pt x="251" y="1"/>
                      <a:pt x="297" y="18"/>
                      <a:pt x="333" y="52"/>
                    </a:cubicBezTo>
                    <a:cubicBezTo>
                      <a:pt x="396" y="112"/>
                      <a:pt x="407" y="206"/>
                      <a:pt x="365" y="279"/>
                    </a:cubicBezTo>
                    <a:cubicBezTo>
                      <a:pt x="375" y="308"/>
                      <a:pt x="375" y="308"/>
                      <a:pt x="375" y="308"/>
                    </a:cubicBezTo>
                    <a:cubicBezTo>
                      <a:pt x="376" y="308"/>
                      <a:pt x="376" y="308"/>
                      <a:pt x="376" y="308"/>
                    </a:cubicBezTo>
                    <a:cubicBezTo>
                      <a:pt x="365" y="279"/>
                      <a:pt x="365" y="279"/>
                      <a:pt x="365" y="279"/>
                    </a:cubicBezTo>
                    <a:cubicBezTo>
                      <a:pt x="408" y="207"/>
                      <a:pt x="397" y="112"/>
                      <a:pt x="333" y="51"/>
                    </a:cubicBezTo>
                    <a:cubicBezTo>
                      <a:pt x="297" y="17"/>
                      <a:pt x="251" y="0"/>
                      <a:pt x="205"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27"/>
              <p:cNvSpPr/>
              <p:nvPr/>
            </p:nvSpPr>
            <p:spPr bwMode="auto">
              <a:xfrm>
                <a:off x="5473701" y="3170239"/>
                <a:ext cx="30163" cy="84138"/>
              </a:xfrm>
              <a:custGeom>
                <a:avLst/>
                <a:gdLst>
                  <a:gd name="T0" fmla="*/ 1 w 13"/>
                  <a:gd name="T1" fmla="*/ 0 h 35"/>
                  <a:gd name="T2" fmla="*/ 0 w 13"/>
                  <a:gd name="T3" fmla="*/ 0 h 35"/>
                  <a:gd name="T4" fmla="*/ 11 w 13"/>
                  <a:gd name="T5" fmla="*/ 29 h 35"/>
                  <a:gd name="T6" fmla="*/ 13 w 13"/>
                  <a:gd name="T7" fmla="*/ 35 h 35"/>
                  <a:gd name="T8" fmla="*/ 12 w 13"/>
                  <a:gd name="T9" fmla="*/ 30 h 35"/>
                  <a:gd name="T10" fmla="*/ 1 w 13"/>
                  <a:gd name="T11" fmla="*/ 0 h 35"/>
                </a:gdLst>
                <a:ahLst/>
                <a:cxnLst>
                  <a:cxn ang="0">
                    <a:pos x="T0" y="T1"/>
                  </a:cxn>
                  <a:cxn ang="0">
                    <a:pos x="T2" y="T3"/>
                  </a:cxn>
                  <a:cxn ang="0">
                    <a:pos x="T4" y="T5"/>
                  </a:cxn>
                  <a:cxn ang="0">
                    <a:pos x="T6" y="T7"/>
                  </a:cxn>
                  <a:cxn ang="0">
                    <a:pos x="T8" y="T9"/>
                  </a:cxn>
                  <a:cxn ang="0">
                    <a:pos x="T10" y="T11"/>
                  </a:cxn>
                </a:cxnLst>
                <a:rect l="0" t="0" r="r" b="b"/>
                <a:pathLst>
                  <a:path w="13" h="35">
                    <a:moveTo>
                      <a:pt x="1" y="0"/>
                    </a:moveTo>
                    <a:cubicBezTo>
                      <a:pt x="0" y="0"/>
                      <a:pt x="0" y="0"/>
                      <a:pt x="0" y="0"/>
                    </a:cubicBezTo>
                    <a:cubicBezTo>
                      <a:pt x="11" y="29"/>
                      <a:pt x="11" y="29"/>
                      <a:pt x="11" y="29"/>
                    </a:cubicBezTo>
                    <a:cubicBezTo>
                      <a:pt x="13" y="35"/>
                      <a:pt x="13" y="35"/>
                      <a:pt x="13" y="35"/>
                    </a:cubicBezTo>
                    <a:cubicBezTo>
                      <a:pt x="13" y="34"/>
                      <a:pt x="13" y="32"/>
                      <a:pt x="12" y="30"/>
                    </a:cubicBezTo>
                    <a:cubicBezTo>
                      <a:pt x="1" y="0"/>
                      <a:pt x="1" y="0"/>
                      <a:pt x="1" y="0"/>
                    </a:cubicBezTo>
                  </a:path>
                </a:pathLst>
              </a:custGeom>
              <a:solidFill>
                <a:srgbClr val="4B4B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28"/>
              <p:cNvSpPr>
                <a:spLocks noEditPoints="1"/>
              </p:cNvSpPr>
              <p:nvPr/>
            </p:nvSpPr>
            <p:spPr bwMode="auto">
              <a:xfrm>
                <a:off x="4576763" y="2435226"/>
                <a:ext cx="973138" cy="884238"/>
              </a:xfrm>
              <a:custGeom>
                <a:avLst/>
                <a:gdLst>
                  <a:gd name="T0" fmla="*/ 204 w 406"/>
                  <a:gd name="T1" fmla="*/ 369 h 369"/>
                  <a:gd name="T2" fmla="*/ 77 w 406"/>
                  <a:gd name="T3" fmla="*/ 318 h 369"/>
                  <a:gd name="T4" fmla="*/ 71 w 406"/>
                  <a:gd name="T5" fmla="*/ 58 h 369"/>
                  <a:gd name="T6" fmla="*/ 204 w 406"/>
                  <a:gd name="T7" fmla="*/ 1 h 369"/>
                  <a:gd name="T8" fmla="*/ 331 w 406"/>
                  <a:gd name="T9" fmla="*/ 51 h 369"/>
                  <a:gd name="T10" fmla="*/ 363 w 406"/>
                  <a:gd name="T11" fmla="*/ 277 h 369"/>
                  <a:gd name="T12" fmla="*/ 385 w 406"/>
                  <a:gd name="T13" fmla="*/ 336 h 369"/>
                  <a:gd name="T14" fmla="*/ 375 w 406"/>
                  <a:gd name="T15" fmla="*/ 356 h 369"/>
                  <a:gd name="T16" fmla="*/ 367 w 406"/>
                  <a:gd name="T17" fmla="*/ 355 h 369"/>
                  <a:gd name="T18" fmla="*/ 307 w 406"/>
                  <a:gd name="T19" fmla="*/ 337 h 369"/>
                  <a:gd name="T20" fmla="*/ 204 w 406"/>
                  <a:gd name="T21" fmla="*/ 369 h 369"/>
                  <a:gd name="T22" fmla="*/ 204 w 406"/>
                  <a:gd name="T23" fmla="*/ 0 h 369"/>
                  <a:gd name="T24" fmla="*/ 70 w 406"/>
                  <a:gd name="T25" fmla="*/ 57 h 369"/>
                  <a:gd name="T26" fmla="*/ 77 w 406"/>
                  <a:gd name="T27" fmla="*/ 318 h 369"/>
                  <a:gd name="T28" fmla="*/ 204 w 406"/>
                  <a:gd name="T29" fmla="*/ 369 h 369"/>
                  <a:gd name="T30" fmla="*/ 308 w 406"/>
                  <a:gd name="T31" fmla="*/ 338 h 369"/>
                  <a:gd name="T32" fmla="*/ 368 w 406"/>
                  <a:gd name="T33" fmla="*/ 355 h 369"/>
                  <a:gd name="T34" fmla="*/ 375 w 406"/>
                  <a:gd name="T35" fmla="*/ 357 h 369"/>
                  <a:gd name="T36" fmla="*/ 385 w 406"/>
                  <a:gd name="T37" fmla="*/ 337 h 369"/>
                  <a:gd name="T38" fmla="*/ 385 w 406"/>
                  <a:gd name="T39" fmla="*/ 336 h 369"/>
                  <a:gd name="T40" fmla="*/ 374 w 406"/>
                  <a:gd name="T41" fmla="*/ 307 h 369"/>
                  <a:gd name="T42" fmla="*/ 374 w 406"/>
                  <a:gd name="T43" fmla="*/ 307 h 369"/>
                  <a:gd name="T44" fmla="*/ 364 w 406"/>
                  <a:gd name="T45" fmla="*/ 278 h 369"/>
                  <a:gd name="T46" fmla="*/ 332 w 406"/>
                  <a:gd name="T47" fmla="*/ 51 h 369"/>
                  <a:gd name="T48" fmla="*/ 204 w 406"/>
                  <a:gd name="T4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6" h="369">
                    <a:moveTo>
                      <a:pt x="204" y="369"/>
                    </a:moveTo>
                    <a:cubicBezTo>
                      <a:pt x="159" y="369"/>
                      <a:pt x="113" y="352"/>
                      <a:pt x="77" y="318"/>
                    </a:cubicBezTo>
                    <a:cubicBezTo>
                      <a:pt x="4" y="248"/>
                      <a:pt x="1" y="131"/>
                      <a:pt x="71" y="58"/>
                    </a:cubicBezTo>
                    <a:cubicBezTo>
                      <a:pt x="107" y="20"/>
                      <a:pt x="156" y="1"/>
                      <a:pt x="204" y="1"/>
                    </a:cubicBezTo>
                    <a:cubicBezTo>
                      <a:pt x="250" y="1"/>
                      <a:pt x="295" y="17"/>
                      <a:pt x="331" y="51"/>
                    </a:cubicBezTo>
                    <a:cubicBezTo>
                      <a:pt x="394" y="111"/>
                      <a:pt x="405" y="205"/>
                      <a:pt x="363" y="277"/>
                    </a:cubicBezTo>
                    <a:cubicBezTo>
                      <a:pt x="385" y="336"/>
                      <a:pt x="385" y="336"/>
                      <a:pt x="385" y="336"/>
                    </a:cubicBezTo>
                    <a:cubicBezTo>
                      <a:pt x="389" y="348"/>
                      <a:pt x="385" y="356"/>
                      <a:pt x="375" y="356"/>
                    </a:cubicBezTo>
                    <a:cubicBezTo>
                      <a:pt x="373" y="356"/>
                      <a:pt x="370" y="355"/>
                      <a:pt x="367" y="355"/>
                    </a:cubicBezTo>
                    <a:cubicBezTo>
                      <a:pt x="307" y="337"/>
                      <a:pt x="307" y="337"/>
                      <a:pt x="307" y="337"/>
                    </a:cubicBezTo>
                    <a:cubicBezTo>
                      <a:pt x="276" y="358"/>
                      <a:pt x="240" y="369"/>
                      <a:pt x="204" y="369"/>
                    </a:cubicBezTo>
                    <a:moveTo>
                      <a:pt x="204" y="0"/>
                    </a:moveTo>
                    <a:cubicBezTo>
                      <a:pt x="156" y="0"/>
                      <a:pt x="107" y="19"/>
                      <a:pt x="70" y="57"/>
                    </a:cubicBezTo>
                    <a:cubicBezTo>
                      <a:pt x="0" y="131"/>
                      <a:pt x="3" y="248"/>
                      <a:pt x="77" y="318"/>
                    </a:cubicBezTo>
                    <a:cubicBezTo>
                      <a:pt x="113" y="352"/>
                      <a:pt x="158" y="369"/>
                      <a:pt x="204" y="369"/>
                    </a:cubicBezTo>
                    <a:cubicBezTo>
                      <a:pt x="240" y="369"/>
                      <a:pt x="277" y="359"/>
                      <a:pt x="308" y="338"/>
                    </a:cubicBezTo>
                    <a:cubicBezTo>
                      <a:pt x="368" y="355"/>
                      <a:pt x="368" y="355"/>
                      <a:pt x="368" y="355"/>
                    </a:cubicBezTo>
                    <a:cubicBezTo>
                      <a:pt x="371" y="356"/>
                      <a:pt x="373" y="357"/>
                      <a:pt x="375" y="357"/>
                    </a:cubicBezTo>
                    <a:cubicBezTo>
                      <a:pt x="385" y="357"/>
                      <a:pt x="390" y="349"/>
                      <a:pt x="385" y="337"/>
                    </a:cubicBezTo>
                    <a:cubicBezTo>
                      <a:pt x="385" y="336"/>
                      <a:pt x="385" y="336"/>
                      <a:pt x="385" y="336"/>
                    </a:cubicBezTo>
                    <a:cubicBezTo>
                      <a:pt x="374" y="307"/>
                      <a:pt x="374" y="307"/>
                      <a:pt x="374" y="307"/>
                    </a:cubicBezTo>
                    <a:cubicBezTo>
                      <a:pt x="374" y="307"/>
                      <a:pt x="374" y="307"/>
                      <a:pt x="374" y="307"/>
                    </a:cubicBezTo>
                    <a:cubicBezTo>
                      <a:pt x="364" y="278"/>
                      <a:pt x="364" y="278"/>
                      <a:pt x="364" y="278"/>
                    </a:cubicBezTo>
                    <a:cubicBezTo>
                      <a:pt x="406" y="205"/>
                      <a:pt x="395" y="111"/>
                      <a:pt x="332" y="51"/>
                    </a:cubicBezTo>
                    <a:cubicBezTo>
                      <a:pt x="296" y="17"/>
                      <a:pt x="250" y="0"/>
                      <a:pt x="204"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429"/>
              <p:cNvSpPr/>
              <p:nvPr/>
            </p:nvSpPr>
            <p:spPr bwMode="auto">
              <a:xfrm>
                <a:off x="5473701" y="3170239"/>
                <a:ext cx="25400" cy="69850"/>
              </a:xfrm>
              <a:custGeom>
                <a:avLst/>
                <a:gdLst>
                  <a:gd name="T0" fmla="*/ 0 w 16"/>
                  <a:gd name="T1" fmla="*/ 0 h 44"/>
                  <a:gd name="T2" fmla="*/ 0 w 16"/>
                  <a:gd name="T3" fmla="*/ 0 h 44"/>
                  <a:gd name="T4" fmla="*/ 16 w 16"/>
                  <a:gd name="T5" fmla="*/ 44 h 44"/>
                  <a:gd name="T6" fmla="*/ 0 w 16"/>
                  <a:gd name="T7" fmla="*/ 0 h 44"/>
                </a:gdLst>
                <a:ahLst/>
                <a:cxnLst>
                  <a:cxn ang="0">
                    <a:pos x="T0" y="T1"/>
                  </a:cxn>
                  <a:cxn ang="0">
                    <a:pos x="T2" y="T3"/>
                  </a:cxn>
                  <a:cxn ang="0">
                    <a:pos x="T4" y="T5"/>
                  </a:cxn>
                  <a:cxn ang="0">
                    <a:pos x="T6" y="T7"/>
                  </a:cxn>
                </a:cxnLst>
                <a:rect l="0" t="0" r="r" b="b"/>
                <a:pathLst>
                  <a:path w="16" h="44">
                    <a:moveTo>
                      <a:pt x="0" y="0"/>
                    </a:moveTo>
                    <a:lnTo>
                      <a:pt x="0" y="0"/>
                    </a:lnTo>
                    <a:lnTo>
                      <a:pt x="16" y="44"/>
                    </a:lnTo>
                    <a:lnTo>
                      <a:pt x="0" y="0"/>
                    </a:lnTo>
                    <a:close/>
                  </a:path>
                </a:pathLst>
              </a:custGeom>
              <a:solidFill>
                <a:srgbClr val="4B4B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430"/>
              <p:cNvSpPr/>
              <p:nvPr/>
            </p:nvSpPr>
            <p:spPr bwMode="auto">
              <a:xfrm>
                <a:off x="5473701" y="3170239"/>
                <a:ext cx="25400" cy="69850"/>
              </a:xfrm>
              <a:custGeom>
                <a:avLst/>
                <a:gdLst>
                  <a:gd name="T0" fmla="*/ 0 w 16"/>
                  <a:gd name="T1" fmla="*/ 0 h 44"/>
                  <a:gd name="T2" fmla="*/ 0 w 16"/>
                  <a:gd name="T3" fmla="*/ 0 h 44"/>
                  <a:gd name="T4" fmla="*/ 16 w 16"/>
                  <a:gd name="T5" fmla="*/ 44 h 44"/>
                  <a:gd name="T6" fmla="*/ 0 w 16"/>
                  <a:gd name="T7" fmla="*/ 0 h 44"/>
                </a:gdLst>
                <a:ahLst/>
                <a:cxnLst>
                  <a:cxn ang="0">
                    <a:pos x="T0" y="T1"/>
                  </a:cxn>
                  <a:cxn ang="0">
                    <a:pos x="T2" y="T3"/>
                  </a:cxn>
                  <a:cxn ang="0">
                    <a:pos x="T4" y="T5"/>
                  </a:cxn>
                  <a:cxn ang="0">
                    <a:pos x="T6" y="T7"/>
                  </a:cxn>
                </a:cxnLst>
                <a:rect l="0" t="0" r="r" b="b"/>
                <a:pathLst>
                  <a:path w="16" h="44">
                    <a:moveTo>
                      <a:pt x="0" y="0"/>
                    </a:moveTo>
                    <a:lnTo>
                      <a:pt x="0" y="0"/>
                    </a:lnTo>
                    <a:lnTo>
                      <a:pt x="16" y="4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431"/>
              <p:cNvSpPr>
                <a:spLocks noEditPoints="1"/>
              </p:cNvSpPr>
              <p:nvPr/>
            </p:nvSpPr>
            <p:spPr bwMode="auto">
              <a:xfrm>
                <a:off x="4579938" y="2438401"/>
                <a:ext cx="968375" cy="881063"/>
              </a:xfrm>
              <a:custGeom>
                <a:avLst/>
                <a:gdLst>
                  <a:gd name="T0" fmla="*/ 203 w 404"/>
                  <a:gd name="T1" fmla="*/ 367 h 368"/>
                  <a:gd name="T2" fmla="*/ 77 w 404"/>
                  <a:gd name="T3" fmla="*/ 316 h 368"/>
                  <a:gd name="T4" fmla="*/ 70 w 404"/>
                  <a:gd name="T5" fmla="*/ 57 h 368"/>
                  <a:gd name="T6" fmla="*/ 203 w 404"/>
                  <a:gd name="T7" fmla="*/ 0 h 368"/>
                  <a:gd name="T8" fmla="*/ 330 w 404"/>
                  <a:gd name="T9" fmla="*/ 51 h 368"/>
                  <a:gd name="T10" fmla="*/ 362 w 404"/>
                  <a:gd name="T11" fmla="*/ 276 h 368"/>
                  <a:gd name="T12" fmla="*/ 383 w 404"/>
                  <a:gd name="T13" fmla="*/ 335 h 368"/>
                  <a:gd name="T14" fmla="*/ 373 w 404"/>
                  <a:gd name="T15" fmla="*/ 354 h 368"/>
                  <a:gd name="T16" fmla="*/ 366 w 404"/>
                  <a:gd name="T17" fmla="*/ 353 h 368"/>
                  <a:gd name="T18" fmla="*/ 306 w 404"/>
                  <a:gd name="T19" fmla="*/ 336 h 368"/>
                  <a:gd name="T20" fmla="*/ 203 w 404"/>
                  <a:gd name="T21" fmla="*/ 367 h 368"/>
                  <a:gd name="T22" fmla="*/ 203 w 404"/>
                  <a:gd name="T23" fmla="*/ 0 h 368"/>
                  <a:gd name="T24" fmla="*/ 70 w 404"/>
                  <a:gd name="T25" fmla="*/ 57 h 368"/>
                  <a:gd name="T26" fmla="*/ 76 w 404"/>
                  <a:gd name="T27" fmla="*/ 317 h 368"/>
                  <a:gd name="T28" fmla="*/ 203 w 404"/>
                  <a:gd name="T29" fmla="*/ 368 h 368"/>
                  <a:gd name="T30" fmla="*/ 306 w 404"/>
                  <a:gd name="T31" fmla="*/ 336 h 368"/>
                  <a:gd name="T32" fmla="*/ 366 w 404"/>
                  <a:gd name="T33" fmla="*/ 354 h 368"/>
                  <a:gd name="T34" fmla="*/ 374 w 404"/>
                  <a:gd name="T35" fmla="*/ 355 h 368"/>
                  <a:gd name="T36" fmla="*/ 384 w 404"/>
                  <a:gd name="T37" fmla="*/ 335 h 368"/>
                  <a:gd name="T38" fmla="*/ 362 w 404"/>
                  <a:gd name="T39" fmla="*/ 276 h 368"/>
                  <a:gd name="T40" fmla="*/ 330 w 404"/>
                  <a:gd name="T41" fmla="*/ 50 h 368"/>
                  <a:gd name="T42" fmla="*/ 203 w 404"/>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4" h="368">
                    <a:moveTo>
                      <a:pt x="203" y="367"/>
                    </a:moveTo>
                    <a:cubicBezTo>
                      <a:pt x="158" y="367"/>
                      <a:pt x="112" y="350"/>
                      <a:pt x="77" y="316"/>
                    </a:cubicBezTo>
                    <a:cubicBezTo>
                      <a:pt x="4" y="247"/>
                      <a:pt x="1" y="131"/>
                      <a:pt x="70" y="57"/>
                    </a:cubicBezTo>
                    <a:cubicBezTo>
                      <a:pt x="107" y="19"/>
                      <a:pt x="155" y="0"/>
                      <a:pt x="203" y="0"/>
                    </a:cubicBezTo>
                    <a:cubicBezTo>
                      <a:pt x="249" y="0"/>
                      <a:pt x="294" y="17"/>
                      <a:pt x="330" y="51"/>
                    </a:cubicBezTo>
                    <a:cubicBezTo>
                      <a:pt x="393" y="111"/>
                      <a:pt x="404" y="204"/>
                      <a:pt x="362" y="276"/>
                    </a:cubicBezTo>
                    <a:cubicBezTo>
                      <a:pt x="383" y="335"/>
                      <a:pt x="383" y="335"/>
                      <a:pt x="383" y="335"/>
                    </a:cubicBezTo>
                    <a:cubicBezTo>
                      <a:pt x="387" y="346"/>
                      <a:pt x="383" y="354"/>
                      <a:pt x="373" y="354"/>
                    </a:cubicBezTo>
                    <a:cubicBezTo>
                      <a:pt x="371" y="354"/>
                      <a:pt x="368" y="354"/>
                      <a:pt x="366" y="353"/>
                    </a:cubicBezTo>
                    <a:cubicBezTo>
                      <a:pt x="306" y="336"/>
                      <a:pt x="306" y="336"/>
                      <a:pt x="306" y="336"/>
                    </a:cubicBezTo>
                    <a:cubicBezTo>
                      <a:pt x="275" y="356"/>
                      <a:pt x="239" y="367"/>
                      <a:pt x="203" y="367"/>
                    </a:cubicBezTo>
                    <a:moveTo>
                      <a:pt x="203" y="0"/>
                    </a:moveTo>
                    <a:cubicBezTo>
                      <a:pt x="155" y="0"/>
                      <a:pt x="106" y="19"/>
                      <a:pt x="70" y="57"/>
                    </a:cubicBezTo>
                    <a:cubicBezTo>
                      <a:pt x="0" y="130"/>
                      <a:pt x="3" y="247"/>
                      <a:pt x="76" y="317"/>
                    </a:cubicBezTo>
                    <a:cubicBezTo>
                      <a:pt x="112" y="351"/>
                      <a:pt x="158" y="368"/>
                      <a:pt x="203" y="368"/>
                    </a:cubicBezTo>
                    <a:cubicBezTo>
                      <a:pt x="239" y="368"/>
                      <a:pt x="275" y="357"/>
                      <a:pt x="306" y="336"/>
                    </a:cubicBezTo>
                    <a:cubicBezTo>
                      <a:pt x="366" y="354"/>
                      <a:pt x="366" y="354"/>
                      <a:pt x="366" y="354"/>
                    </a:cubicBezTo>
                    <a:cubicBezTo>
                      <a:pt x="369" y="354"/>
                      <a:pt x="372" y="355"/>
                      <a:pt x="374" y="355"/>
                    </a:cubicBezTo>
                    <a:cubicBezTo>
                      <a:pt x="384" y="355"/>
                      <a:pt x="388" y="347"/>
                      <a:pt x="384" y="335"/>
                    </a:cubicBezTo>
                    <a:cubicBezTo>
                      <a:pt x="362" y="276"/>
                      <a:pt x="362" y="276"/>
                      <a:pt x="362" y="276"/>
                    </a:cubicBezTo>
                    <a:cubicBezTo>
                      <a:pt x="404" y="204"/>
                      <a:pt x="393" y="110"/>
                      <a:pt x="330" y="50"/>
                    </a:cubicBezTo>
                    <a:cubicBezTo>
                      <a:pt x="294" y="16"/>
                      <a:pt x="249" y="0"/>
                      <a:pt x="203"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432"/>
              <p:cNvSpPr>
                <a:spLocks noEditPoints="1"/>
              </p:cNvSpPr>
              <p:nvPr/>
            </p:nvSpPr>
            <p:spPr bwMode="auto">
              <a:xfrm>
                <a:off x="4581526" y="2438401"/>
                <a:ext cx="966788" cy="877888"/>
              </a:xfrm>
              <a:custGeom>
                <a:avLst/>
                <a:gdLst>
                  <a:gd name="T0" fmla="*/ 202 w 403"/>
                  <a:gd name="T1" fmla="*/ 366 h 367"/>
                  <a:gd name="T2" fmla="*/ 76 w 403"/>
                  <a:gd name="T3" fmla="*/ 316 h 367"/>
                  <a:gd name="T4" fmla="*/ 70 w 403"/>
                  <a:gd name="T5" fmla="*/ 58 h 367"/>
                  <a:gd name="T6" fmla="*/ 202 w 403"/>
                  <a:gd name="T7" fmla="*/ 1 h 367"/>
                  <a:gd name="T8" fmla="*/ 328 w 403"/>
                  <a:gd name="T9" fmla="*/ 51 h 367"/>
                  <a:gd name="T10" fmla="*/ 360 w 403"/>
                  <a:gd name="T11" fmla="*/ 276 h 367"/>
                  <a:gd name="T12" fmla="*/ 381 w 403"/>
                  <a:gd name="T13" fmla="*/ 334 h 367"/>
                  <a:gd name="T14" fmla="*/ 371 w 403"/>
                  <a:gd name="T15" fmla="*/ 354 h 367"/>
                  <a:gd name="T16" fmla="*/ 364 w 403"/>
                  <a:gd name="T17" fmla="*/ 352 h 367"/>
                  <a:gd name="T18" fmla="*/ 304 w 403"/>
                  <a:gd name="T19" fmla="*/ 335 h 367"/>
                  <a:gd name="T20" fmla="*/ 202 w 403"/>
                  <a:gd name="T21" fmla="*/ 366 h 367"/>
                  <a:gd name="T22" fmla="*/ 202 w 403"/>
                  <a:gd name="T23" fmla="*/ 0 h 367"/>
                  <a:gd name="T24" fmla="*/ 69 w 403"/>
                  <a:gd name="T25" fmla="*/ 57 h 367"/>
                  <a:gd name="T26" fmla="*/ 76 w 403"/>
                  <a:gd name="T27" fmla="*/ 316 h 367"/>
                  <a:gd name="T28" fmla="*/ 202 w 403"/>
                  <a:gd name="T29" fmla="*/ 367 h 367"/>
                  <a:gd name="T30" fmla="*/ 305 w 403"/>
                  <a:gd name="T31" fmla="*/ 336 h 367"/>
                  <a:gd name="T32" fmla="*/ 365 w 403"/>
                  <a:gd name="T33" fmla="*/ 353 h 367"/>
                  <a:gd name="T34" fmla="*/ 372 w 403"/>
                  <a:gd name="T35" fmla="*/ 354 h 367"/>
                  <a:gd name="T36" fmla="*/ 382 w 403"/>
                  <a:gd name="T37" fmla="*/ 335 h 367"/>
                  <a:gd name="T38" fmla="*/ 361 w 403"/>
                  <a:gd name="T39" fmla="*/ 276 h 367"/>
                  <a:gd name="T40" fmla="*/ 329 w 403"/>
                  <a:gd name="T41" fmla="*/ 51 h 367"/>
                  <a:gd name="T42" fmla="*/ 202 w 403"/>
                  <a:gd name="T43"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3" h="367">
                    <a:moveTo>
                      <a:pt x="202" y="366"/>
                    </a:moveTo>
                    <a:cubicBezTo>
                      <a:pt x="157" y="366"/>
                      <a:pt x="112" y="349"/>
                      <a:pt x="76" y="316"/>
                    </a:cubicBezTo>
                    <a:cubicBezTo>
                      <a:pt x="3" y="246"/>
                      <a:pt x="0" y="131"/>
                      <a:pt x="70" y="58"/>
                    </a:cubicBezTo>
                    <a:cubicBezTo>
                      <a:pt x="106" y="20"/>
                      <a:pt x="154" y="1"/>
                      <a:pt x="202" y="1"/>
                    </a:cubicBezTo>
                    <a:cubicBezTo>
                      <a:pt x="248" y="1"/>
                      <a:pt x="293" y="18"/>
                      <a:pt x="328" y="51"/>
                    </a:cubicBezTo>
                    <a:cubicBezTo>
                      <a:pt x="391" y="111"/>
                      <a:pt x="402" y="204"/>
                      <a:pt x="360" y="276"/>
                    </a:cubicBezTo>
                    <a:cubicBezTo>
                      <a:pt x="381" y="334"/>
                      <a:pt x="381" y="334"/>
                      <a:pt x="381" y="334"/>
                    </a:cubicBezTo>
                    <a:cubicBezTo>
                      <a:pt x="386" y="346"/>
                      <a:pt x="381" y="354"/>
                      <a:pt x="371" y="354"/>
                    </a:cubicBezTo>
                    <a:cubicBezTo>
                      <a:pt x="369" y="354"/>
                      <a:pt x="367" y="353"/>
                      <a:pt x="364" y="352"/>
                    </a:cubicBezTo>
                    <a:cubicBezTo>
                      <a:pt x="304" y="335"/>
                      <a:pt x="304" y="335"/>
                      <a:pt x="304" y="335"/>
                    </a:cubicBezTo>
                    <a:cubicBezTo>
                      <a:pt x="274" y="356"/>
                      <a:pt x="238" y="366"/>
                      <a:pt x="202" y="366"/>
                    </a:cubicBezTo>
                    <a:moveTo>
                      <a:pt x="202" y="0"/>
                    </a:moveTo>
                    <a:cubicBezTo>
                      <a:pt x="154" y="0"/>
                      <a:pt x="106" y="19"/>
                      <a:pt x="69" y="57"/>
                    </a:cubicBezTo>
                    <a:cubicBezTo>
                      <a:pt x="0" y="131"/>
                      <a:pt x="3" y="247"/>
                      <a:pt x="76" y="316"/>
                    </a:cubicBezTo>
                    <a:cubicBezTo>
                      <a:pt x="111" y="350"/>
                      <a:pt x="157" y="367"/>
                      <a:pt x="202" y="367"/>
                    </a:cubicBezTo>
                    <a:cubicBezTo>
                      <a:pt x="238" y="367"/>
                      <a:pt x="274" y="356"/>
                      <a:pt x="305" y="336"/>
                    </a:cubicBezTo>
                    <a:cubicBezTo>
                      <a:pt x="365" y="353"/>
                      <a:pt x="365" y="353"/>
                      <a:pt x="365" y="353"/>
                    </a:cubicBezTo>
                    <a:cubicBezTo>
                      <a:pt x="367" y="354"/>
                      <a:pt x="370" y="354"/>
                      <a:pt x="372" y="354"/>
                    </a:cubicBezTo>
                    <a:cubicBezTo>
                      <a:pt x="382" y="354"/>
                      <a:pt x="386" y="346"/>
                      <a:pt x="382" y="335"/>
                    </a:cubicBezTo>
                    <a:cubicBezTo>
                      <a:pt x="361" y="276"/>
                      <a:pt x="361" y="276"/>
                      <a:pt x="361" y="276"/>
                    </a:cubicBezTo>
                    <a:cubicBezTo>
                      <a:pt x="403" y="204"/>
                      <a:pt x="392" y="111"/>
                      <a:pt x="329" y="51"/>
                    </a:cubicBezTo>
                    <a:cubicBezTo>
                      <a:pt x="293" y="17"/>
                      <a:pt x="248" y="0"/>
                      <a:pt x="202" y="0"/>
                    </a:cubicBezTo>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433"/>
              <p:cNvSpPr>
                <a:spLocks noEditPoints="1"/>
              </p:cNvSpPr>
              <p:nvPr/>
            </p:nvSpPr>
            <p:spPr bwMode="auto">
              <a:xfrm>
                <a:off x="4581526" y="2439989"/>
                <a:ext cx="963613" cy="874713"/>
              </a:xfrm>
              <a:custGeom>
                <a:avLst/>
                <a:gdLst>
                  <a:gd name="T0" fmla="*/ 202 w 402"/>
                  <a:gd name="T1" fmla="*/ 364 h 365"/>
                  <a:gd name="T2" fmla="*/ 77 w 402"/>
                  <a:gd name="T3" fmla="*/ 314 h 365"/>
                  <a:gd name="T4" fmla="*/ 71 w 402"/>
                  <a:gd name="T5" fmla="*/ 57 h 365"/>
                  <a:gd name="T6" fmla="*/ 202 w 402"/>
                  <a:gd name="T7" fmla="*/ 1 h 365"/>
                  <a:gd name="T8" fmla="*/ 328 w 402"/>
                  <a:gd name="T9" fmla="*/ 51 h 365"/>
                  <a:gd name="T10" fmla="*/ 359 w 402"/>
                  <a:gd name="T11" fmla="*/ 274 h 365"/>
                  <a:gd name="T12" fmla="*/ 381 w 402"/>
                  <a:gd name="T13" fmla="*/ 332 h 365"/>
                  <a:gd name="T14" fmla="*/ 371 w 402"/>
                  <a:gd name="T15" fmla="*/ 352 h 365"/>
                  <a:gd name="T16" fmla="*/ 364 w 402"/>
                  <a:gd name="T17" fmla="*/ 351 h 365"/>
                  <a:gd name="T18" fmla="*/ 304 w 402"/>
                  <a:gd name="T19" fmla="*/ 333 h 365"/>
                  <a:gd name="T20" fmla="*/ 202 w 402"/>
                  <a:gd name="T21" fmla="*/ 364 h 365"/>
                  <a:gd name="T22" fmla="*/ 202 w 402"/>
                  <a:gd name="T23" fmla="*/ 0 h 365"/>
                  <a:gd name="T24" fmla="*/ 70 w 402"/>
                  <a:gd name="T25" fmla="*/ 57 h 365"/>
                  <a:gd name="T26" fmla="*/ 76 w 402"/>
                  <a:gd name="T27" fmla="*/ 315 h 365"/>
                  <a:gd name="T28" fmla="*/ 202 w 402"/>
                  <a:gd name="T29" fmla="*/ 365 h 365"/>
                  <a:gd name="T30" fmla="*/ 304 w 402"/>
                  <a:gd name="T31" fmla="*/ 334 h 365"/>
                  <a:gd name="T32" fmla="*/ 364 w 402"/>
                  <a:gd name="T33" fmla="*/ 351 h 365"/>
                  <a:gd name="T34" fmla="*/ 371 w 402"/>
                  <a:gd name="T35" fmla="*/ 353 h 365"/>
                  <a:gd name="T36" fmla="*/ 381 w 402"/>
                  <a:gd name="T37" fmla="*/ 333 h 365"/>
                  <a:gd name="T38" fmla="*/ 360 w 402"/>
                  <a:gd name="T39" fmla="*/ 275 h 365"/>
                  <a:gd name="T40" fmla="*/ 328 w 402"/>
                  <a:gd name="T41" fmla="*/ 50 h 365"/>
                  <a:gd name="T42" fmla="*/ 202 w 402"/>
                  <a:gd name="T43"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2" h="365">
                    <a:moveTo>
                      <a:pt x="202" y="364"/>
                    </a:moveTo>
                    <a:cubicBezTo>
                      <a:pt x="157" y="364"/>
                      <a:pt x="112" y="348"/>
                      <a:pt x="77" y="314"/>
                    </a:cubicBezTo>
                    <a:cubicBezTo>
                      <a:pt x="4" y="245"/>
                      <a:pt x="1" y="130"/>
                      <a:pt x="71" y="57"/>
                    </a:cubicBezTo>
                    <a:cubicBezTo>
                      <a:pt x="106" y="20"/>
                      <a:pt x="154" y="1"/>
                      <a:pt x="202" y="1"/>
                    </a:cubicBezTo>
                    <a:cubicBezTo>
                      <a:pt x="247" y="1"/>
                      <a:pt x="292" y="17"/>
                      <a:pt x="328" y="51"/>
                    </a:cubicBezTo>
                    <a:cubicBezTo>
                      <a:pt x="390" y="110"/>
                      <a:pt x="401" y="203"/>
                      <a:pt x="359" y="274"/>
                    </a:cubicBezTo>
                    <a:cubicBezTo>
                      <a:pt x="381" y="332"/>
                      <a:pt x="381" y="332"/>
                      <a:pt x="381" y="332"/>
                    </a:cubicBezTo>
                    <a:cubicBezTo>
                      <a:pt x="385" y="344"/>
                      <a:pt x="381" y="352"/>
                      <a:pt x="371" y="352"/>
                    </a:cubicBezTo>
                    <a:cubicBezTo>
                      <a:pt x="369" y="352"/>
                      <a:pt x="366" y="352"/>
                      <a:pt x="364" y="351"/>
                    </a:cubicBezTo>
                    <a:cubicBezTo>
                      <a:pt x="304" y="333"/>
                      <a:pt x="304" y="333"/>
                      <a:pt x="304" y="333"/>
                    </a:cubicBezTo>
                    <a:cubicBezTo>
                      <a:pt x="273" y="354"/>
                      <a:pt x="238" y="364"/>
                      <a:pt x="202" y="364"/>
                    </a:cubicBezTo>
                    <a:moveTo>
                      <a:pt x="202" y="0"/>
                    </a:moveTo>
                    <a:cubicBezTo>
                      <a:pt x="154" y="0"/>
                      <a:pt x="106" y="19"/>
                      <a:pt x="70" y="57"/>
                    </a:cubicBezTo>
                    <a:cubicBezTo>
                      <a:pt x="0" y="130"/>
                      <a:pt x="3" y="245"/>
                      <a:pt x="76" y="315"/>
                    </a:cubicBezTo>
                    <a:cubicBezTo>
                      <a:pt x="112" y="348"/>
                      <a:pt x="157" y="365"/>
                      <a:pt x="202" y="365"/>
                    </a:cubicBezTo>
                    <a:cubicBezTo>
                      <a:pt x="238" y="365"/>
                      <a:pt x="274" y="355"/>
                      <a:pt x="304" y="334"/>
                    </a:cubicBezTo>
                    <a:cubicBezTo>
                      <a:pt x="364" y="351"/>
                      <a:pt x="364" y="351"/>
                      <a:pt x="364" y="351"/>
                    </a:cubicBezTo>
                    <a:cubicBezTo>
                      <a:pt x="367" y="352"/>
                      <a:pt x="369" y="353"/>
                      <a:pt x="371" y="353"/>
                    </a:cubicBezTo>
                    <a:cubicBezTo>
                      <a:pt x="381" y="353"/>
                      <a:pt x="386" y="345"/>
                      <a:pt x="381" y="333"/>
                    </a:cubicBezTo>
                    <a:cubicBezTo>
                      <a:pt x="360" y="275"/>
                      <a:pt x="360" y="275"/>
                      <a:pt x="360" y="275"/>
                    </a:cubicBezTo>
                    <a:cubicBezTo>
                      <a:pt x="402" y="203"/>
                      <a:pt x="391" y="110"/>
                      <a:pt x="328" y="50"/>
                    </a:cubicBezTo>
                    <a:cubicBezTo>
                      <a:pt x="293" y="17"/>
                      <a:pt x="248" y="0"/>
                      <a:pt x="202" y="0"/>
                    </a:cubicBezTo>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434"/>
              <p:cNvSpPr>
                <a:spLocks noEditPoints="1"/>
              </p:cNvSpPr>
              <p:nvPr/>
            </p:nvSpPr>
            <p:spPr bwMode="auto">
              <a:xfrm>
                <a:off x="4584701" y="2443164"/>
                <a:ext cx="958850" cy="868363"/>
              </a:xfrm>
              <a:custGeom>
                <a:avLst/>
                <a:gdLst>
                  <a:gd name="T0" fmla="*/ 201 w 400"/>
                  <a:gd name="T1" fmla="*/ 363 h 363"/>
                  <a:gd name="T2" fmla="*/ 76 w 400"/>
                  <a:gd name="T3" fmla="*/ 313 h 363"/>
                  <a:gd name="T4" fmla="*/ 70 w 400"/>
                  <a:gd name="T5" fmla="*/ 57 h 363"/>
                  <a:gd name="T6" fmla="*/ 201 w 400"/>
                  <a:gd name="T7" fmla="*/ 0 h 363"/>
                  <a:gd name="T8" fmla="*/ 326 w 400"/>
                  <a:gd name="T9" fmla="*/ 50 h 363"/>
                  <a:gd name="T10" fmla="*/ 358 w 400"/>
                  <a:gd name="T11" fmla="*/ 273 h 363"/>
                  <a:gd name="T12" fmla="*/ 379 w 400"/>
                  <a:gd name="T13" fmla="*/ 331 h 363"/>
                  <a:gd name="T14" fmla="*/ 369 w 400"/>
                  <a:gd name="T15" fmla="*/ 350 h 363"/>
                  <a:gd name="T16" fmla="*/ 362 w 400"/>
                  <a:gd name="T17" fmla="*/ 349 h 363"/>
                  <a:gd name="T18" fmla="*/ 303 w 400"/>
                  <a:gd name="T19" fmla="*/ 332 h 363"/>
                  <a:gd name="T20" fmla="*/ 201 w 400"/>
                  <a:gd name="T21" fmla="*/ 363 h 363"/>
                  <a:gd name="T22" fmla="*/ 201 w 400"/>
                  <a:gd name="T23" fmla="*/ 0 h 363"/>
                  <a:gd name="T24" fmla="*/ 70 w 400"/>
                  <a:gd name="T25" fmla="*/ 56 h 363"/>
                  <a:gd name="T26" fmla="*/ 76 w 400"/>
                  <a:gd name="T27" fmla="*/ 313 h 363"/>
                  <a:gd name="T28" fmla="*/ 201 w 400"/>
                  <a:gd name="T29" fmla="*/ 363 h 363"/>
                  <a:gd name="T30" fmla="*/ 303 w 400"/>
                  <a:gd name="T31" fmla="*/ 332 h 363"/>
                  <a:gd name="T32" fmla="*/ 363 w 400"/>
                  <a:gd name="T33" fmla="*/ 350 h 363"/>
                  <a:gd name="T34" fmla="*/ 370 w 400"/>
                  <a:gd name="T35" fmla="*/ 351 h 363"/>
                  <a:gd name="T36" fmla="*/ 380 w 400"/>
                  <a:gd name="T37" fmla="*/ 331 h 363"/>
                  <a:gd name="T38" fmla="*/ 358 w 400"/>
                  <a:gd name="T39" fmla="*/ 273 h 363"/>
                  <a:gd name="T40" fmla="*/ 327 w 400"/>
                  <a:gd name="T41" fmla="*/ 50 h 363"/>
                  <a:gd name="T42" fmla="*/ 201 w 400"/>
                  <a:gd name="T43"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0" h="363">
                    <a:moveTo>
                      <a:pt x="201" y="363"/>
                    </a:moveTo>
                    <a:cubicBezTo>
                      <a:pt x="156" y="363"/>
                      <a:pt x="111" y="346"/>
                      <a:pt x="76" y="313"/>
                    </a:cubicBezTo>
                    <a:cubicBezTo>
                      <a:pt x="4" y="244"/>
                      <a:pt x="1" y="129"/>
                      <a:pt x="70" y="57"/>
                    </a:cubicBezTo>
                    <a:cubicBezTo>
                      <a:pt x="106" y="19"/>
                      <a:pt x="153" y="0"/>
                      <a:pt x="201" y="0"/>
                    </a:cubicBezTo>
                    <a:cubicBezTo>
                      <a:pt x="246" y="0"/>
                      <a:pt x="291" y="17"/>
                      <a:pt x="326" y="50"/>
                    </a:cubicBezTo>
                    <a:cubicBezTo>
                      <a:pt x="388" y="109"/>
                      <a:pt x="399" y="202"/>
                      <a:pt x="358" y="273"/>
                    </a:cubicBezTo>
                    <a:cubicBezTo>
                      <a:pt x="379" y="331"/>
                      <a:pt x="379" y="331"/>
                      <a:pt x="379" y="331"/>
                    </a:cubicBezTo>
                    <a:cubicBezTo>
                      <a:pt x="383" y="343"/>
                      <a:pt x="379" y="350"/>
                      <a:pt x="369" y="350"/>
                    </a:cubicBezTo>
                    <a:cubicBezTo>
                      <a:pt x="367" y="350"/>
                      <a:pt x="365" y="350"/>
                      <a:pt x="362" y="349"/>
                    </a:cubicBezTo>
                    <a:cubicBezTo>
                      <a:pt x="303" y="332"/>
                      <a:pt x="303" y="332"/>
                      <a:pt x="303" y="332"/>
                    </a:cubicBezTo>
                    <a:cubicBezTo>
                      <a:pt x="272" y="352"/>
                      <a:pt x="237" y="363"/>
                      <a:pt x="201" y="363"/>
                    </a:cubicBezTo>
                    <a:moveTo>
                      <a:pt x="201" y="0"/>
                    </a:moveTo>
                    <a:cubicBezTo>
                      <a:pt x="153" y="0"/>
                      <a:pt x="105" y="19"/>
                      <a:pt x="70" y="56"/>
                    </a:cubicBezTo>
                    <a:cubicBezTo>
                      <a:pt x="0" y="129"/>
                      <a:pt x="3" y="244"/>
                      <a:pt x="76" y="313"/>
                    </a:cubicBezTo>
                    <a:cubicBezTo>
                      <a:pt x="111" y="347"/>
                      <a:pt x="156" y="363"/>
                      <a:pt x="201" y="363"/>
                    </a:cubicBezTo>
                    <a:cubicBezTo>
                      <a:pt x="237" y="363"/>
                      <a:pt x="272" y="353"/>
                      <a:pt x="303" y="332"/>
                    </a:cubicBezTo>
                    <a:cubicBezTo>
                      <a:pt x="363" y="350"/>
                      <a:pt x="363" y="350"/>
                      <a:pt x="363" y="350"/>
                    </a:cubicBezTo>
                    <a:cubicBezTo>
                      <a:pt x="365" y="351"/>
                      <a:pt x="368" y="351"/>
                      <a:pt x="370" y="351"/>
                    </a:cubicBezTo>
                    <a:cubicBezTo>
                      <a:pt x="380" y="351"/>
                      <a:pt x="384" y="343"/>
                      <a:pt x="380" y="331"/>
                    </a:cubicBezTo>
                    <a:cubicBezTo>
                      <a:pt x="358" y="273"/>
                      <a:pt x="358" y="273"/>
                      <a:pt x="358" y="273"/>
                    </a:cubicBezTo>
                    <a:cubicBezTo>
                      <a:pt x="400" y="202"/>
                      <a:pt x="389" y="109"/>
                      <a:pt x="327" y="50"/>
                    </a:cubicBezTo>
                    <a:cubicBezTo>
                      <a:pt x="291" y="16"/>
                      <a:pt x="246" y="0"/>
                      <a:pt x="201" y="0"/>
                    </a:cubicBezTo>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435"/>
              <p:cNvSpPr>
                <a:spLocks noEditPoints="1"/>
              </p:cNvSpPr>
              <p:nvPr/>
            </p:nvSpPr>
            <p:spPr bwMode="auto">
              <a:xfrm>
                <a:off x="4586288" y="2443164"/>
                <a:ext cx="954088" cy="868363"/>
              </a:xfrm>
              <a:custGeom>
                <a:avLst/>
                <a:gdLst>
                  <a:gd name="T0" fmla="*/ 200 w 398"/>
                  <a:gd name="T1" fmla="*/ 362 h 363"/>
                  <a:gd name="T2" fmla="*/ 76 w 398"/>
                  <a:gd name="T3" fmla="*/ 312 h 363"/>
                  <a:gd name="T4" fmla="*/ 70 w 398"/>
                  <a:gd name="T5" fmla="*/ 57 h 363"/>
                  <a:gd name="T6" fmla="*/ 200 w 398"/>
                  <a:gd name="T7" fmla="*/ 1 h 363"/>
                  <a:gd name="T8" fmla="*/ 325 w 398"/>
                  <a:gd name="T9" fmla="*/ 51 h 363"/>
                  <a:gd name="T10" fmla="*/ 356 w 398"/>
                  <a:gd name="T11" fmla="*/ 273 h 363"/>
                  <a:gd name="T12" fmla="*/ 377 w 398"/>
                  <a:gd name="T13" fmla="*/ 330 h 363"/>
                  <a:gd name="T14" fmla="*/ 367 w 398"/>
                  <a:gd name="T15" fmla="*/ 350 h 363"/>
                  <a:gd name="T16" fmla="*/ 360 w 398"/>
                  <a:gd name="T17" fmla="*/ 348 h 363"/>
                  <a:gd name="T18" fmla="*/ 301 w 398"/>
                  <a:gd name="T19" fmla="*/ 331 h 363"/>
                  <a:gd name="T20" fmla="*/ 200 w 398"/>
                  <a:gd name="T21" fmla="*/ 362 h 363"/>
                  <a:gd name="T22" fmla="*/ 200 w 398"/>
                  <a:gd name="T23" fmla="*/ 0 h 363"/>
                  <a:gd name="T24" fmla="*/ 69 w 398"/>
                  <a:gd name="T25" fmla="*/ 57 h 363"/>
                  <a:gd name="T26" fmla="*/ 75 w 398"/>
                  <a:gd name="T27" fmla="*/ 313 h 363"/>
                  <a:gd name="T28" fmla="*/ 200 w 398"/>
                  <a:gd name="T29" fmla="*/ 363 h 363"/>
                  <a:gd name="T30" fmla="*/ 302 w 398"/>
                  <a:gd name="T31" fmla="*/ 332 h 363"/>
                  <a:gd name="T32" fmla="*/ 361 w 398"/>
                  <a:gd name="T33" fmla="*/ 349 h 363"/>
                  <a:gd name="T34" fmla="*/ 368 w 398"/>
                  <a:gd name="T35" fmla="*/ 350 h 363"/>
                  <a:gd name="T36" fmla="*/ 378 w 398"/>
                  <a:gd name="T37" fmla="*/ 331 h 363"/>
                  <a:gd name="T38" fmla="*/ 357 w 398"/>
                  <a:gd name="T39" fmla="*/ 273 h 363"/>
                  <a:gd name="T40" fmla="*/ 325 w 398"/>
                  <a:gd name="T41" fmla="*/ 50 h 363"/>
                  <a:gd name="T42" fmla="*/ 200 w 398"/>
                  <a:gd name="T43"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8" h="363">
                    <a:moveTo>
                      <a:pt x="200" y="362"/>
                    </a:moveTo>
                    <a:cubicBezTo>
                      <a:pt x="156" y="362"/>
                      <a:pt x="111" y="346"/>
                      <a:pt x="76" y="312"/>
                    </a:cubicBezTo>
                    <a:cubicBezTo>
                      <a:pt x="4" y="244"/>
                      <a:pt x="1" y="129"/>
                      <a:pt x="70" y="57"/>
                    </a:cubicBezTo>
                    <a:cubicBezTo>
                      <a:pt x="105" y="20"/>
                      <a:pt x="153" y="1"/>
                      <a:pt x="200" y="1"/>
                    </a:cubicBezTo>
                    <a:cubicBezTo>
                      <a:pt x="245" y="1"/>
                      <a:pt x="290" y="18"/>
                      <a:pt x="325" y="51"/>
                    </a:cubicBezTo>
                    <a:cubicBezTo>
                      <a:pt x="387" y="110"/>
                      <a:pt x="397" y="202"/>
                      <a:pt x="356" y="273"/>
                    </a:cubicBezTo>
                    <a:cubicBezTo>
                      <a:pt x="377" y="330"/>
                      <a:pt x="377" y="330"/>
                      <a:pt x="377" y="330"/>
                    </a:cubicBezTo>
                    <a:cubicBezTo>
                      <a:pt x="381" y="342"/>
                      <a:pt x="377" y="350"/>
                      <a:pt x="367" y="350"/>
                    </a:cubicBezTo>
                    <a:cubicBezTo>
                      <a:pt x="365" y="350"/>
                      <a:pt x="363" y="349"/>
                      <a:pt x="360" y="348"/>
                    </a:cubicBezTo>
                    <a:cubicBezTo>
                      <a:pt x="301" y="331"/>
                      <a:pt x="301" y="331"/>
                      <a:pt x="301" y="331"/>
                    </a:cubicBezTo>
                    <a:cubicBezTo>
                      <a:pt x="271" y="352"/>
                      <a:pt x="236" y="362"/>
                      <a:pt x="200" y="362"/>
                    </a:cubicBezTo>
                    <a:moveTo>
                      <a:pt x="200" y="0"/>
                    </a:moveTo>
                    <a:cubicBezTo>
                      <a:pt x="152" y="0"/>
                      <a:pt x="105" y="19"/>
                      <a:pt x="69" y="57"/>
                    </a:cubicBezTo>
                    <a:cubicBezTo>
                      <a:pt x="0" y="129"/>
                      <a:pt x="3" y="244"/>
                      <a:pt x="75" y="313"/>
                    </a:cubicBezTo>
                    <a:cubicBezTo>
                      <a:pt x="110" y="346"/>
                      <a:pt x="155" y="363"/>
                      <a:pt x="200" y="363"/>
                    </a:cubicBezTo>
                    <a:cubicBezTo>
                      <a:pt x="236" y="363"/>
                      <a:pt x="271" y="352"/>
                      <a:pt x="302" y="332"/>
                    </a:cubicBezTo>
                    <a:cubicBezTo>
                      <a:pt x="361" y="349"/>
                      <a:pt x="361" y="349"/>
                      <a:pt x="361" y="349"/>
                    </a:cubicBezTo>
                    <a:cubicBezTo>
                      <a:pt x="364" y="350"/>
                      <a:pt x="366" y="350"/>
                      <a:pt x="368" y="350"/>
                    </a:cubicBezTo>
                    <a:cubicBezTo>
                      <a:pt x="378" y="350"/>
                      <a:pt x="382" y="343"/>
                      <a:pt x="378" y="331"/>
                    </a:cubicBezTo>
                    <a:cubicBezTo>
                      <a:pt x="357" y="273"/>
                      <a:pt x="357" y="273"/>
                      <a:pt x="357" y="273"/>
                    </a:cubicBezTo>
                    <a:cubicBezTo>
                      <a:pt x="398" y="202"/>
                      <a:pt x="387" y="109"/>
                      <a:pt x="325" y="50"/>
                    </a:cubicBezTo>
                    <a:cubicBezTo>
                      <a:pt x="290" y="17"/>
                      <a:pt x="245" y="0"/>
                      <a:pt x="200" y="0"/>
                    </a:cubicBezTo>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436"/>
              <p:cNvSpPr>
                <a:spLocks noEditPoints="1"/>
              </p:cNvSpPr>
              <p:nvPr/>
            </p:nvSpPr>
            <p:spPr bwMode="auto">
              <a:xfrm>
                <a:off x="4589463" y="2444751"/>
                <a:ext cx="949325" cy="865188"/>
              </a:xfrm>
              <a:custGeom>
                <a:avLst/>
                <a:gdLst>
                  <a:gd name="T0" fmla="*/ 199 w 396"/>
                  <a:gd name="T1" fmla="*/ 360 h 361"/>
                  <a:gd name="T2" fmla="*/ 75 w 396"/>
                  <a:gd name="T3" fmla="*/ 311 h 361"/>
                  <a:gd name="T4" fmla="*/ 69 w 396"/>
                  <a:gd name="T5" fmla="*/ 57 h 361"/>
                  <a:gd name="T6" fmla="*/ 199 w 396"/>
                  <a:gd name="T7" fmla="*/ 1 h 361"/>
                  <a:gd name="T8" fmla="*/ 323 w 396"/>
                  <a:gd name="T9" fmla="*/ 50 h 361"/>
                  <a:gd name="T10" fmla="*/ 355 w 396"/>
                  <a:gd name="T11" fmla="*/ 271 h 361"/>
                  <a:gd name="T12" fmla="*/ 375 w 396"/>
                  <a:gd name="T13" fmla="*/ 329 h 361"/>
                  <a:gd name="T14" fmla="*/ 366 w 396"/>
                  <a:gd name="T15" fmla="*/ 348 h 361"/>
                  <a:gd name="T16" fmla="*/ 359 w 396"/>
                  <a:gd name="T17" fmla="*/ 347 h 361"/>
                  <a:gd name="T18" fmla="*/ 300 w 396"/>
                  <a:gd name="T19" fmla="*/ 330 h 361"/>
                  <a:gd name="T20" fmla="*/ 199 w 396"/>
                  <a:gd name="T21" fmla="*/ 360 h 361"/>
                  <a:gd name="T22" fmla="*/ 199 w 396"/>
                  <a:gd name="T23" fmla="*/ 0 h 361"/>
                  <a:gd name="T24" fmla="*/ 69 w 396"/>
                  <a:gd name="T25" fmla="*/ 56 h 361"/>
                  <a:gd name="T26" fmla="*/ 75 w 396"/>
                  <a:gd name="T27" fmla="*/ 311 h 361"/>
                  <a:gd name="T28" fmla="*/ 199 w 396"/>
                  <a:gd name="T29" fmla="*/ 361 h 361"/>
                  <a:gd name="T30" fmla="*/ 300 w 396"/>
                  <a:gd name="T31" fmla="*/ 330 h 361"/>
                  <a:gd name="T32" fmla="*/ 359 w 396"/>
                  <a:gd name="T33" fmla="*/ 347 h 361"/>
                  <a:gd name="T34" fmla="*/ 366 w 396"/>
                  <a:gd name="T35" fmla="*/ 349 h 361"/>
                  <a:gd name="T36" fmla="*/ 376 w 396"/>
                  <a:gd name="T37" fmla="*/ 329 h 361"/>
                  <a:gd name="T38" fmla="*/ 355 w 396"/>
                  <a:gd name="T39" fmla="*/ 272 h 361"/>
                  <a:gd name="T40" fmla="*/ 324 w 396"/>
                  <a:gd name="T41" fmla="*/ 50 h 361"/>
                  <a:gd name="T42" fmla="*/ 199 w 396"/>
                  <a:gd name="T4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6" h="361">
                    <a:moveTo>
                      <a:pt x="199" y="360"/>
                    </a:moveTo>
                    <a:cubicBezTo>
                      <a:pt x="155" y="360"/>
                      <a:pt x="110" y="344"/>
                      <a:pt x="75" y="311"/>
                    </a:cubicBezTo>
                    <a:cubicBezTo>
                      <a:pt x="4" y="242"/>
                      <a:pt x="1" y="129"/>
                      <a:pt x="69" y="57"/>
                    </a:cubicBezTo>
                    <a:cubicBezTo>
                      <a:pt x="104" y="20"/>
                      <a:pt x="152" y="1"/>
                      <a:pt x="199" y="1"/>
                    </a:cubicBezTo>
                    <a:cubicBezTo>
                      <a:pt x="244" y="1"/>
                      <a:pt x="288" y="17"/>
                      <a:pt x="323" y="50"/>
                    </a:cubicBezTo>
                    <a:cubicBezTo>
                      <a:pt x="385" y="109"/>
                      <a:pt x="396" y="201"/>
                      <a:pt x="355" y="271"/>
                    </a:cubicBezTo>
                    <a:cubicBezTo>
                      <a:pt x="375" y="329"/>
                      <a:pt x="375" y="329"/>
                      <a:pt x="375" y="329"/>
                    </a:cubicBezTo>
                    <a:cubicBezTo>
                      <a:pt x="380" y="340"/>
                      <a:pt x="375" y="348"/>
                      <a:pt x="366" y="348"/>
                    </a:cubicBezTo>
                    <a:cubicBezTo>
                      <a:pt x="364" y="348"/>
                      <a:pt x="361" y="348"/>
                      <a:pt x="359" y="347"/>
                    </a:cubicBezTo>
                    <a:cubicBezTo>
                      <a:pt x="300" y="330"/>
                      <a:pt x="300" y="330"/>
                      <a:pt x="300" y="330"/>
                    </a:cubicBezTo>
                    <a:cubicBezTo>
                      <a:pt x="270" y="350"/>
                      <a:pt x="234" y="360"/>
                      <a:pt x="199" y="360"/>
                    </a:cubicBezTo>
                    <a:moveTo>
                      <a:pt x="199" y="0"/>
                    </a:moveTo>
                    <a:cubicBezTo>
                      <a:pt x="152" y="0"/>
                      <a:pt x="104" y="19"/>
                      <a:pt x="69" y="56"/>
                    </a:cubicBezTo>
                    <a:cubicBezTo>
                      <a:pt x="0" y="128"/>
                      <a:pt x="3" y="243"/>
                      <a:pt x="75" y="311"/>
                    </a:cubicBezTo>
                    <a:cubicBezTo>
                      <a:pt x="110" y="345"/>
                      <a:pt x="155" y="361"/>
                      <a:pt x="199" y="361"/>
                    </a:cubicBezTo>
                    <a:cubicBezTo>
                      <a:pt x="235" y="361"/>
                      <a:pt x="270" y="351"/>
                      <a:pt x="300" y="330"/>
                    </a:cubicBezTo>
                    <a:cubicBezTo>
                      <a:pt x="359" y="347"/>
                      <a:pt x="359" y="347"/>
                      <a:pt x="359" y="347"/>
                    </a:cubicBezTo>
                    <a:cubicBezTo>
                      <a:pt x="362" y="348"/>
                      <a:pt x="364" y="349"/>
                      <a:pt x="366" y="349"/>
                    </a:cubicBezTo>
                    <a:cubicBezTo>
                      <a:pt x="376" y="349"/>
                      <a:pt x="380" y="341"/>
                      <a:pt x="376" y="329"/>
                    </a:cubicBezTo>
                    <a:cubicBezTo>
                      <a:pt x="355" y="272"/>
                      <a:pt x="355" y="272"/>
                      <a:pt x="355" y="272"/>
                    </a:cubicBezTo>
                    <a:cubicBezTo>
                      <a:pt x="396" y="201"/>
                      <a:pt x="386" y="109"/>
                      <a:pt x="324" y="50"/>
                    </a:cubicBezTo>
                    <a:cubicBezTo>
                      <a:pt x="289" y="17"/>
                      <a:pt x="244" y="0"/>
                      <a:pt x="199" y="0"/>
                    </a:cubicBezTo>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437"/>
              <p:cNvSpPr>
                <a:spLocks noEditPoints="1"/>
              </p:cNvSpPr>
              <p:nvPr/>
            </p:nvSpPr>
            <p:spPr bwMode="auto">
              <a:xfrm>
                <a:off x="4591051" y="2447926"/>
                <a:ext cx="947738" cy="858838"/>
              </a:xfrm>
              <a:custGeom>
                <a:avLst/>
                <a:gdLst>
                  <a:gd name="T0" fmla="*/ 198 w 395"/>
                  <a:gd name="T1" fmla="*/ 359 h 359"/>
                  <a:gd name="T2" fmla="*/ 75 w 395"/>
                  <a:gd name="T3" fmla="*/ 309 h 359"/>
                  <a:gd name="T4" fmla="*/ 69 w 395"/>
                  <a:gd name="T5" fmla="*/ 56 h 359"/>
                  <a:gd name="T6" fmla="*/ 198 w 395"/>
                  <a:gd name="T7" fmla="*/ 1 h 359"/>
                  <a:gd name="T8" fmla="*/ 322 w 395"/>
                  <a:gd name="T9" fmla="*/ 50 h 359"/>
                  <a:gd name="T10" fmla="*/ 353 w 395"/>
                  <a:gd name="T11" fmla="*/ 270 h 359"/>
                  <a:gd name="T12" fmla="*/ 374 w 395"/>
                  <a:gd name="T13" fmla="*/ 327 h 359"/>
                  <a:gd name="T14" fmla="*/ 364 w 395"/>
                  <a:gd name="T15" fmla="*/ 346 h 359"/>
                  <a:gd name="T16" fmla="*/ 357 w 395"/>
                  <a:gd name="T17" fmla="*/ 345 h 359"/>
                  <a:gd name="T18" fmla="*/ 298 w 395"/>
                  <a:gd name="T19" fmla="*/ 328 h 359"/>
                  <a:gd name="T20" fmla="*/ 198 w 395"/>
                  <a:gd name="T21" fmla="*/ 359 h 359"/>
                  <a:gd name="T22" fmla="*/ 198 w 395"/>
                  <a:gd name="T23" fmla="*/ 0 h 359"/>
                  <a:gd name="T24" fmla="*/ 68 w 395"/>
                  <a:gd name="T25" fmla="*/ 56 h 359"/>
                  <a:gd name="T26" fmla="*/ 74 w 395"/>
                  <a:gd name="T27" fmla="*/ 310 h 359"/>
                  <a:gd name="T28" fmla="*/ 198 w 395"/>
                  <a:gd name="T29" fmla="*/ 359 h 359"/>
                  <a:gd name="T30" fmla="*/ 299 w 395"/>
                  <a:gd name="T31" fmla="*/ 329 h 359"/>
                  <a:gd name="T32" fmla="*/ 358 w 395"/>
                  <a:gd name="T33" fmla="*/ 346 h 359"/>
                  <a:gd name="T34" fmla="*/ 365 w 395"/>
                  <a:gd name="T35" fmla="*/ 347 h 359"/>
                  <a:gd name="T36" fmla="*/ 374 w 395"/>
                  <a:gd name="T37" fmla="*/ 328 h 359"/>
                  <a:gd name="T38" fmla="*/ 354 w 395"/>
                  <a:gd name="T39" fmla="*/ 270 h 359"/>
                  <a:gd name="T40" fmla="*/ 322 w 395"/>
                  <a:gd name="T41" fmla="*/ 49 h 359"/>
                  <a:gd name="T42" fmla="*/ 198 w 395"/>
                  <a:gd name="T4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5" h="359">
                    <a:moveTo>
                      <a:pt x="198" y="359"/>
                    </a:moveTo>
                    <a:cubicBezTo>
                      <a:pt x="154" y="359"/>
                      <a:pt x="110" y="342"/>
                      <a:pt x="75" y="309"/>
                    </a:cubicBezTo>
                    <a:cubicBezTo>
                      <a:pt x="3" y="241"/>
                      <a:pt x="0" y="128"/>
                      <a:pt x="69" y="56"/>
                    </a:cubicBezTo>
                    <a:cubicBezTo>
                      <a:pt x="104" y="19"/>
                      <a:pt x="151" y="1"/>
                      <a:pt x="198" y="1"/>
                    </a:cubicBezTo>
                    <a:cubicBezTo>
                      <a:pt x="243" y="1"/>
                      <a:pt x="287" y="17"/>
                      <a:pt x="322" y="50"/>
                    </a:cubicBezTo>
                    <a:cubicBezTo>
                      <a:pt x="383" y="108"/>
                      <a:pt x="394" y="200"/>
                      <a:pt x="353" y="270"/>
                    </a:cubicBezTo>
                    <a:cubicBezTo>
                      <a:pt x="374" y="327"/>
                      <a:pt x="374" y="327"/>
                      <a:pt x="374" y="327"/>
                    </a:cubicBezTo>
                    <a:cubicBezTo>
                      <a:pt x="378" y="339"/>
                      <a:pt x="374" y="346"/>
                      <a:pt x="364" y="346"/>
                    </a:cubicBezTo>
                    <a:cubicBezTo>
                      <a:pt x="362" y="346"/>
                      <a:pt x="360" y="346"/>
                      <a:pt x="357" y="345"/>
                    </a:cubicBezTo>
                    <a:cubicBezTo>
                      <a:pt x="298" y="328"/>
                      <a:pt x="298" y="328"/>
                      <a:pt x="298" y="328"/>
                    </a:cubicBezTo>
                    <a:cubicBezTo>
                      <a:pt x="268" y="348"/>
                      <a:pt x="233" y="359"/>
                      <a:pt x="198" y="359"/>
                    </a:cubicBezTo>
                    <a:moveTo>
                      <a:pt x="198" y="0"/>
                    </a:moveTo>
                    <a:cubicBezTo>
                      <a:pt x="151" y="0"/>
                      <a:pt x="103" y="19"/>
                      <a:pt x="68" y="56"/>
                    </a:cubicBezTo>
                    <a:cubicBezTo>
                      <a:pt x="0" y="128"/>
                      <a:pt x="3" y="241"/>
                      <a:pt x="74" y="310"/>
                    </a:cubicBezTo>
                    <a:cubicBezTo>
                      <a:pt x="109" y="343"/>
                      <a:pt x="154" y="359"/>
                      <a:pt x="198" y="359"/>
                    </a:cubicBezTo>
                    <a:cubicBezTo>
                      <a:pt x="233" y="359"/>
                      <a:pt x="269" y="349"/>
                      <a:pt x="299" y="329"/>
                    </a:cubicBezTo>
                    <a:cubicBezTo>
                      <a:pt x="358" y="346"/>
                      <a:pt x="358" y="346"/>
                      <a:pt x="358" y="346"/>
                    </a:cubicBezTo>
                    <a:cubicBezTo>
                      <a:pt x="360" y="347"/>
                      <a:pt x="363" y="347"/>
                      <a:pt x="365" y="347"/>
                    </a:cubicBezTo>
                    <a:cubicBezTo>
                      <a:pt x="374" y="347"/>
                      <a:pt x="379" y="339"/>
                      <a:pt x="374" y="328"/>
                    </a:cubicBezTo>
                    <a:cubicBezTo>
                      <a:pt x="354" y="270"/>
                      <a:pt x="354" y="270"/>
                      <a:pt x="354" y="270"/>
                    </a:cubicBezTo>
                    <a:cubicBezTo>
                      <a:pt x="395" y="200"/>
                      <a:pt x="384" y="108"/>
                      <a:pt x="322" y="49"/>
                    </a:cubicBezTo>
                    <a:cubicBezTo>
                      <a:pt x="287" y="16"/>
                      <a:pt x="243" y="0"/>
                      <a:pt x="198" y="0"/>
                    </a:cubicBezTo>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438"/>
              <p:cNvSpPr>
                <a:spLocks noEditPoints="1"/>
              </p:cNvSpPr>
              <p:nvPr/>
            </p:nvSpPr>
            <p:spPr bwMode="auto">
              <a:xfrm>
                <a:off x="4591051" y="2449514"/>
                <a:ext cx="944563" cy="857250"/>
              </a:xfrm>
              <a:custGeom>
                <a:avLst/>
                <a:gdLst>
                  <a:gd name="T0" fmla="*/ 198 w 394"/>
                  <a:gd name="T1" fmla="*/ 357 h 358"/>
                  <a:gd name="T2" fmla="*/ 75 w 394"/>
                  <a:gd name="T3" fmla="*/ 308 h 358"/>
                  <a:gd name="T4" fmla="*/ 69 w 394"/>
                  <a:gd name="T5" fmla="*/ 56 h 358"/>
                  <a:gd name="T6" fmla="*/ 198 w 394"/>
                  <a:gd name="T7" fmla="*/ 0 h 358"/>
                  <a:gd name="T8" fmla="*/ 321 w 394"/>
                  <a:gd name="T9" fmla="*/ 49 h 358"/>
                  <a:gd name="T10" fmla="*/ 352 w 394"/>
                  <a:gd name="T11" fmla="*/ 269 h 358"/>
                  <a:gd name="T12" fmla="*/ 373 w 394"/>
                  <a:gd name="T13" fmla="*/ 326 h 358"/>
                  <a:gd name="T14" fmla="*/ 363 w 394"/>
                  <a:gd name="T15" fmla="*/ 345 h 358"/>
                  <a:gd name="T16" fmla="*/ 356 w 394"/>
                  <a:gd name="T17" fmla="*/ 343 h 358"/>
                  <a:gd name="T18" fmla="*/ 298 w 394"/>
                  <a:gd name="T19" fmla="*/ 326 h 358"/>
                  <a:gd name="T20" fmla="*/ 198 w 394"/>
                  <a:gd name="T21" fmla="*/ 357 h 358"/>
                  <a:gd name="T22" fmla="*/ 198 w 394"/>
                  <a:gd name="T23" fmla="*/ 0 h 358"/>
                  <a:gd name="T24" fmla="*/ 69 w 394"/>
                  <a:gd name="T25" fmla="*/ 55 h 358"/>
                  <a:gd name="T26" fmla="*/ 75 w 394"/>
                  <a:gd name="T27" fmla="*/ 308 h 358"/>
                  <a:gd name="T28" fmla="*/ 198 w 394"/>
                  <a:gd name="T29" fmla="*/ 358 h 358"/>
                  <a:gd name="T30" fmla="*/ 298 w 394"/>
                  <a:gd name="T31" fmla="*/ 327 h 358"/>
                  <a:gd name="T32" fmla="*/ 357 w 394"/>
                  <a:gd name="T33" fmla="*/ 344 h 358"/>
                  <a:gd name="T34" fmla="*/ 364 w 394"/>
                  <a:gd name="T35" fmla="*/ 345 h 358"/>
                  <a:gd name="T36" fmla="*/ 374 w 394"/>
                  <a:gd name="T37" fmla="*/ 326 h 358"/>
                  <a:gd name="T38" fmla="*/ 353 w 394"/>
                  <a:gd name="T39" fmla="*/ 269 h 358"/>
                  <a:gd name="T40" fmla="*/ 322 w 394"/>
                  <a:gd name="T41" fmla="*/ 49 h 358"/>
                  <a:gd name="T42" fmla="*/ 198 w 394"/>
                  <a:gd name="T43"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4" h="358">
                    <a:moveTo>
                      <a:pt x="198" y="357"/>
                    </a:moveTo>
                    <a:cubicBezTo>
                      <a:pt x="154" y="357"/>
                      <a:pt x="110" y="341"/>
                      <a:pt x="75" y="308"/>
                    </a:cubicBezTo>
                    <a:cubicBezTo>
                      <a:pt x="4" y="240"/>
                      <a:pt x="1" y="127"/>
                      <a:pt x="69" y="56"/>
                    </a:cubicBezTo>
                    <a:cubicBezTo>
                      <a:pt x="104" y="19"/>
                      <a:pt x="151" y="0"/>
                      <a:pt x="198" y="0"/>
                    </a:cubicBezTo>
                    <a:cubicBezTo>
                      <a:pt x="242" y="0"/>
                      <a:pt x="287" y="17"/>
                      <a:pt x="321" y="49"/>
                    </a:cubicBezTo>
                    <a:cubicBezTo>
                      <a:pt x="382" y="108"/>
                      <a:pt x="393" y="199"/>
                      <a:pt x="352" y="269"/>
                    </a:cubicBezTo>
                    <a:cubicBezTo>
                      <a:pt x="373" y="326"/>
                      <a:pt x="373" y="326"/>
                      <a:pt x="373" y="326"/>
                    </a:cubicBezTo>
                    <a:cubicBezTo>
                      <a:pt x="377" y="337"/>
                      <a:pt x="373" y="345"/>
                      <a:pt x="363" y="345"/>
                    </a:cubicBezTo>
                    <a:cubicBezTo>
                      <a:pt x="361" y="345"/>
                      <a:pt x="359" y="344"/>
                      <a:pt x="356" y="343"/>
                    </a:cubicBezTo>
                    <a:cubicBezTo>
                      <a:pt x="298" y="326"/>
                      <a:pt x="298" y="326"/>
                      <a:pt x="298" y="326"/>
                    </a:cubicBezTo>
                    <a:cubicBezTo>
                      <a:pt x="268" y="347"/>
                      <a:pt x="233" y="357"/>
                      <a:pt x="198" y="357"/>
                    </a:cubicBezTo>
                    <a:moveTo>
                      <a:pt x="198" y="0"/>
                    </a:moveTo>
                    <a:cubicBezTo>
                      <a:pt x="151" y="0"/>
                      <a:pt x="104" y="18"/>
                      <a:pt x="69" y="55"/>
                    </a:cubicBezTo>
                    <a:cubicBezTo>
                      <a:pt x="0" y="127"/>
                      <a:pt x="3" y="240"/>
                      <a:pt x="75" y="308"/>
                    </a:cubicBezTo>
                    <a:cubicBezTo>
                      <a:pt x="110" y="341"/>
                      <a:pt x="154" y="358"/>
                      <a:pt x="198" y="358"/>
                    </a:cubicBezTo>
                    <a:cubicBezTo>
                      <a:pt x="233" y="358"/>
                      <a:pt x="268" y="347"/>
                      <a:pt x="298" y="327"/>
                    </a:cubicBezTo>
                    <a:cubicBezTo>
                      <a:pt x="357" y="344"/>
                      <a:pt x="357" y="344"/>
                      <a:pt x="357" y="344"/>
                    </a:cubicBezTo>
                    <a:cubicBezTo>
                      <a:pt x="360" y="345"/>
                      <a:pt x="362" y="345"/>
                      <a:pt x="364" y="345"/>
                    </a:cubicBezTo>
                    <a:cubicBezTo>
                      <a:pt x="374" y="345"/>
                      <a:pt x="378" y="338"/>
                      <a:pt x="374" y="326"/>
                    </a:cubicBezTo>
                    <a:cubicBezTo>
                      <a:pt x="353" y="269"/>
                      <a:pt x="353" y="269"/>
                      <a:pt x="353" y="269"/>
                    </a:cubicBezTo>
                    <a:cubicBezTo>
                      <a:pt x="394" y="199"/>
                      <a:pt x="383" y="107"/>
                      <a:pt x="322" y="49"/>
                    </a:cubicBezTo>
                    <a:cubicBezTo>
                      <a:pt x="287" y="16"/>
                      <a:pt x="243" y="0"/>
                      <a:pt x="198" y="0"/>
                    </a:cubicBezTo>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439"/>
              <p:cNvSpPr>
                <a:spLocks noEditPoints="1"/>
              </p:cNvSpPr>
              <p:nvPr/>
            </p:nvSpPr>
            <p:spPr bwMode="auto">
              <a:xfrm>
                <a:off x="4594226" y="2449514"/>
                <a:ext cx="939800" cy="855663"/>
              </a:xfrm>
              <a:custGeom>
                <a:avLst/>
                <a:gdLst>
                  <a:gd name="T0" fmla="*/ 197 w 392"/>
                  <a:gd name="T1" fmla="*/ 356 h 357"/>
                  <a:gd name="T2" fmla="*/ 75 w 392"/>
                  <a:gd name="T3" fmla="*/ 307 h 357"/>
                  <a:gd name="T4" fmla="*/ 69 w 392"/>
                  <a:gd name="T5" fmla="*/ 56 h 357"/>
                  <a:gd name="T6" fmla="*/ 197 w 392"/>
                  <a:gd name="T7" fmla="*/ 1 h 357"/>
                  <a:gd name="T8" fmla="*/ 320 w 392"/>
                  <a:gd name="T9" fmla="*/ 50 h 357"/>
                  <a:gd name="T10" fmla="*/ 351 w 392"/>
                  <a:gd name="T11" fmla="*/ 268 h 357"/>
                  <a:gd name="T12" fmla="*/ 371 w 392"/>
                  <a:gd name="T13" fmla="*/ 325 h 357"/>
                  <a:gd name="T14" fmla="*/ 362 w 392"/>
                  <a:gd name="T15" fmla="*/ 344 h 357"/>
                  <a:gd name="T16" fmla="*/ 355 w 392"/>
                  <a:gd name="T17" fmla="*/ 343 h 357"/>
                  <a:gd name="T18" fmla="*/ 297 w 392"/>
                  <a:gd name="T19" fmla="*/ 326 h 357"/>
                  <a:gd name="T20" fmla="*/ 197 w 392"/>
                  <a:gd name="T21" fmla="*/ 356 h 357"/>
                  <a:gd name="T22" fmla="*/ 197 w 392"/>
                  <a:gd name="T23" fmla="*/ 0 h 357"/>
                  <a:gd name="T24" fmla="*/ 68 w 392"/>
                  <a:gd name="T25" fmla="*/ 56 h 357"/>
                  <a:gd name="T26" fmla="*/ 74 w 392"/>
                  <a:gd name="T27" fmla="*/ 308 h 357"/>
                  <a:gd name="T28" fmla="*/ 197 w 392"/>
                  <a:gd name="T29" fmla="*/ 357 h 357"/>
                  <a:gd name="T30" fmla="*/ 297 w 392"/>
                  <a:gd name="T31" fmla="*/ 326 h 357"/>
                  <a:gd name="T32" fmla="*/ 355 w 392"/>
                  <a:gd name="T33" fmla="*/ 343 h 357"/>
                  <a:gd name="T34" fmla="*/ 362 w 392"/>
                  <a:gd name="T35" fmla="*/ 345 h 357"/>
                  <a:gd name="T36" fmla="*/ 372 w 392"/>
                  <a:gd name="T37" fmla="*/ 326 h 357"/>
                  <a:gd name="T38" fmla="*/ 351 w 392"/>
                  <a:gd name="T39" fmla="*/ 269 h 357"/>
                  <a:gd name="T40" fmla="*/ 320 w 392"/>
                  <a:gd name="T41" fmla="*/ 49 h 357"/>
                  <a:gd name="T42" fmla="*/ 197 w 392"/>
                  <a:gd name="T43"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2" h="357">
                    <a:moveTo>
                      <a:pt x="197" y="356"/>
                    </a:moveTo>
                    <a:cubicBezTo>
                      <a:pt x="153" y="356"/>
                      <a:pt x="109" y="340"/>
                      <a:pt x="75" y="307"/>
                    </a:cubicBezTo>
                    <a:cubicBezTo>
                      <a:pt x="4" y="240"/>
                      <a:pt x="1" y="127"/>
                      <a:pt x="69" y="56"/>
                    </a:cubicBezTo>
                    <a:cubicBezTo>
                      <a:pt x="104" y="20"/>
                      <a:pt x="150" y="1"/>
                      <a:pt x="197" y="1"/>
                    </a:cubicBezTo>
                    <a:cubicBezTo>
                      <a:pt x="241" y="1"/>
                      <a:pt x="285" y="17"/>
                      <a:pt x="320" y="50"/>
                    </a:cubicBezTo>
                    <a:cubicBezTo>
                      <a:pt x="381" y="108"/>
                      <a:pt x="391" y="199"/>
                      <a:pt x="351" y="268"/>
                    </a:cubicBezTo>
                    <a:cubicBezTo>
                      <a:pt x="371" y="325"/>
                      <a:pt x="371" y="325"/>
                      <a:pt x="371" y="325"/>
                    </a:cubicBezTo>
                    <a:cubicBezTo>
                      <a:pt x="376" y="336"/>
                      <a:pt x="371" y="344"/>
                      <a:pt x="362" y="344"/>
                    </a:cubicBezTo>
                    <a:cubicBezTo>
                      <a:pt x="360" y="344"/>
                      <a:pt x="357" y="344"/>
                      <a:pt x="355" y="343"/>
                    </a:cubicBezTo>
                    <a:cubicBezTo>
                      <a:pt x="297" y="326"/>
                      <a:pt x="297" y="326"/>
                      <a:pt x="297" y="326"/>
                    </a:cubicBezTo>
                    <a:cubicBezTo>
                      <a:pt x="267" y="346"/>
                      <a:pt x="232" y="356"/>
                      <a:pt x="197" y="356"/>
                    </a:cubicBezTo>
                    <a:moveTo>
                      <a:pt x="197" y="0"/>
                    </a:moveTo>
                    <a:cubicBezTo>
                      <a:pt x="150" y="0"/>
                      <a:pt x="103" y="19"/>
                      <a:pt x="68" y="56"/>
                    </a:cubicBezTo>
                    <a:cubicBezTo>
                      <a:pt x="0" y="127"/>
                      <a:pt x="3" y="240"/>
                      <a:pt x="74" y="308"/>
                    </a:cubicBezTo>
                    <a:cubicBezTo>
                      <a:pt x="109" y="341"/>
                      <a:pt x="153" y="357"/>
                      <a:pt x="197" y="357"/>
                    </a:cubicBezTo>
                    <a:cubicBezTo>
                      <a:pt x="232" y="357"/>
                      <a:pt x="267" y="347"/>
                      <a:pt x="297" y="326"/>
                    </a:cubicBezTo>
                    <a:cubicBezTo>
                      <a:pt x="355" y="343"/>
                      <a:pt x="355" y="343"/>
                      <a:pt x="355" y="343"/>
                    </a:cubicBezTo>
                    <a:cubicBezTo>
                      <a:pt x="358" y="344"/>
                      <a:pt x="360" y="345"/>
                      <a:pt x="362" y="345"/>
                    </a:cubicBezTo>
                    <a:cubicBezTo>
                      <a:pt x="372" y="345"/>
                      <a:pt x="376" y="337"/>
                      <a:pt x="372" y="326"/>
                    </a:cubicBezTo>
                    <a:cubicBezTo>
                      <a:pt x="351" y="269"/>
                      <a:pt x="351" y="269"/>
                      <a:pt x="351" y="269"/>
                    </a:cubicBezTo>
                    <a:cubicBezTo>
                      <a:pt x="392" y="199"/>
                      <a:pt x="381" y="108"/>
                      <a:pt x="320" y="49"/>
                    </a:cubicBezTo>
                    <a:cubicBezTo>
                      <a:pt x="286" y="17"/>
                      <a:pt x="241" y="0"/>
                      <a:pt x="197"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440"/>
              <p:cNvSpPr>
                <a:spLocks noEditPoints="1"/>
              </p:cNvSpPr>
              <p:nvPr/>
            </p:nvSpPr>
            <p:spPr bwMode="auto">
              <a:xfrm>
                <a:off x="4595813" y="2452689"/>
                <a:ext cx="935038" cy="849313"/>
              </a:xfrm>
              <a:custGeom>
                <a:avLst/>
                <a:gdLst>
                  <a:gd name="T0" fmla="*/ 196 w 390"/>
                  <a:gd name="T1" fmla="*/ 354 h 355"/>
                  <a:gd name="T2" fmla="*/ 74 w 390"/>
                  <a:gd name="T3" fmla="*/ 306 h 355"/>
                  <a:gd name="T4" fmla="*/ 68 w 390"/>
                  <a:gd name="T5" fmla="*/ 56 h 355"/>
                  <a:gd name="T6" fmla="*/ 196 w 390"/>
                  <a:gd name="T7" fmla="*/ 1 h 355"/>
                  <a:gd name="T8" fmla="*/ 318 w 390"/>
                  <a:gd name="T9" fmla="*/ 49 h 355"/>
                  <a:gd name="T10" fmla="*/ 349 w 390"/>
                  <a:gd name="T11" fmla="*/ 267 h 355"/>
                  <a:gd name="T12" fmla="*/ 370 w 390"/>
                  <a:gd name="T13" fmla="*/ 323 h 355"/>
                  <a:gd name="T14" fmla="*/ 360 w 390"/>
                  <a:gd name="T15" fmla="*/ 342 h 355"/>
                  <a:gd name="T16" fmla="*/ 353 w 390"/>
                  <a:gd name="T17" fmla="*/ 341 h 355"/>
                  <a:gd name="T18" fmla="*/ 295 w 390"/>
                  <a:gd name="T19" fmla="*/ 324 h 355"/>
                  <a:gd name="T20" fmla="*/ 196 w 390"/>
                  <a:gd name="T21" fmla="*/ 354 h 355"/>
                  <a:gd name="T22" fmla="*/ 196 w 390"/>
                  <a:gd name="T23" fmla="*/ 0 h 355"/>
                  <a:gd name="T24" fmla="*/ 68 w 390"/>
                  <a:gd name="T25" fmla="*/ 55 h 355"/>
                  <a:gd name="T26" fmla="*/ 74 w 390"/>
                  <a:gd name="T27" fmla="*/ 306 h 355"/>
                  <a:gd name="T28" fmla="*/ 196 w 390"/>
                  <a:gd name="T29" fmla="*/ 355 h 355"/>
                  <a:gd name="T30" fmla="*/ 296 w 390"/>
                  <a:gd name="T31" fmla="*/ 325 h 355"/>
                  <a:gd name="T32" fmla="*/ 354 w 390"/>
                  <a:gd name="T33" fmla="*/ 342 h 355"/>
                  <a:gd name="T34" fmla="*/ 361 w 390"/>
                  <a:gd name="T35" fmla="*/ 343 h 355"/>
                  <a:gd name="T36" fmla="*/ 370 w 390"/>
                  <a:gd name="T37" fmla="*/ 324 h 355"/>
                  <a:gd name="T38" fmla="*/ 350 w 390"/>
                  <a:gd name="T39" fmla="*/ 267 h 355"/>
                  <a:gd name="T40" fmla="*/ 319 w 390"/>
                  <a:gd name="T41" fmla="*/ 49 h 355"/>
                  <a:gd name="T42" fmla="*/ 196 w 390"/>
                  <a:gd name="T4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355">
                    <a:moveTo>
                      <a:pt x="196" y="354"/>
                    </a:moveTo>
                    <a:cubicBezTo>
                      <a:pt x="152" y="354"/>
                      <a:pt x="109" y="338"/>
                      <a:pt x="74" y="306"/>
                    </a:cubicBezTo>
                    <a:cubicBezTo>
                      <a:pt x="4" y="238"/>
                      <a:pt x="1" y="127"/>
                      <a:pt x="68" y="56"/>
                    </a:cubicBezTo>
                    <a:cubicBezTo>
                      <a:pt x="103" y="19"/>
                      <a:pt x="150" y="1"/>
                      <a:pt x="196" y="1"/>
                    </a:cubicBezTo>
                    <a:cubicBezTo>
                      <a:pt x="240" y="1"/>
                      <a:pt x="284" y="17"/>
                      <a:pt x="318" y="49"/>
                    </a:cubicBezTo>
                    <a:cubicBezTo>
                      <a:pt x="379" y="107"/>
                      <a:pt x="390" y="198"/>
                      <a:pt x="349" y="267"/>
                    </a:cubicBezTo>
                    <a:cubicBezTo>
                      <a:pt x="370" y="323"/>
                      <a:pt x="370" y="323"/>
                      <a:pt x="370" y="323"/>
                    </a:cubicBezTo>
                    <a:cubicBezTo>
                      <a:pt x="374" y="335"/>
                      <a:pt x="370" y="342"/>
                      <a:pt x="360" y="342"/>
                    </a:cubicBezTo>
                    <a:cubicBezTo>
                      <a:pt x="358" y="342"/>
                      <a:pt x="356" y="342"/>
                      <a:pt x="353" y="341"/>
                    </a:cubicBezTo>
                    <a:cubicBezTo>
                      <a:pt x="295" y="324"/>
                      <a:pt x="295" y="324"/>
                      <a:pt x="295" y="324"/>
                    </a:cubicBezTo>
                    <a:cubicBezTo>
                      <a:pt x="265" y="344"/>
                      <a:pt x="231" y="354"/>
                      <a:pt x="196" y="354"/>
                    </a:cubicBezTo>
                    <a:moveTo>
                      <a:pt x="196" y="0"/>
                    </a:moveTo>
                    <a:cubicBezTo>
                      <a:pt x="149" y="0"/>
                      <a:pt x="103" y="19"/>
                      <a:pt x="68" y="55"/>
                    </a:cubicBezTo>
                    <a:cubicBezTo>
                      <a:pt x="0" y="126"/>
                      <a:pt x="3" y="239"/>
                      <a:pt x="74" y="306"/>
                    </a:cubicBezTo>
                    <a:cubicBezTo>
                      <a:pt x="108" y="339"/>
                      <a:pt x="152" y="355"/>
                      <a:pt x="196" y="355"/>
                    </a:cubicBezTo>
                    <a:cubicBezTo>
                      <a:pt x="231" y="355"/>
                      <a:pt x="266" y="345"/>
                      <a:pt x="296" y="325"/>
                    </a:cubicBezTo>
                    <a:cubicBezTo>
                      <a:pt x="354" y="342"/>
                      <a:pt x="354" y="342"/>
                      <a:pt x="354" y="342"/>
                    </a:cubicBezTo>
                    <a:cubicBezTo>
                      <a:pt x="356" y="343"/>
                      <a:pt x="359" y="343"/>
                      <a:pt x="361" y="343"/>
                    </a:cubicBezTo>
                    <a:cubicBezTo>
                      <a:pt x="370" y="343"/>
                      <a:pt x="375" y="335"/>
                      <a:pt x="370" y="324"/>
                    </a:cubicBezTo>
                    <a:cubicBezTo>
                      <a:pt x="350" y="267"/>
                      <a:pt x="350" y="267"/>
                      <a:pt x="350" y="267"/>
                    </a:cubicBezTo>
                    <a:cubicBezTo>
                      <a:pt x="390" y="198"/>
                      <a:pt x="380" y="107"/>
                      <a:pt x="319" y="49"/>
                    </a:cubicBezTo>
                    <a:cubicBezTo>
                      <a:pt x="284" y="16"/>
                      <a:pt x="240" y="0"/>
                      <a:pt x="196"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441"/>
              <p:cNvSpPr>
                <a:spLocks noEditPoints="1"/>
              </p:cNvSpPr>
              <p:nvPr/>
            </p:nvSpPr>
            <p:spPr bwMode="auto">
              <a:xfrm>
                <a:off x="4598988" y="2454276"/>
                <a:ext cx="931863" cy="846138"/>
              </a:xfrm>
              <a:custGeom>
                <a:avLst/>
                <a:gdLst>
                  <a:gd name="T0" fmla="*/ 195 w 389"/>
                  <a:gd name="T1" fmla="*/ 353 h 353"/>
                  <a:gd name="T2" fmla="*/ 74 w 389"/>
                  <a:gd name="T3" fmla="*/ 304 h 353"/>
                  <a:gd name="T4" fmla="*/ 68 w 389"/>
                  <a:gd name="T5" fmla="*/ 55 h 353"/>
                  <a:gd name="T6" fmla="*/ 195 w 389"/>
                  <a:gd name="T7" fmla="*/ 0 h 353"/>
                  <a:gd name="T8" fmla="*/ 317 w 389"/>
                  <a:gd name="T9" fmla="*/ 49 h 353"/>
                  <a:gd name="T10" fmla="*/ 347 w 389"/>
                  <a:gd name="T11" fmla="*/ 265 h 353"/>
                  <a:gd name="T12" fmla="*/ 368 w 389"/>
                  <a:gd name="T13" fmla="*/ 322 h 353"/>
                  <a:gd name="T14" fmla="*/ 358 w 389"/>
                  <a:gd name="T15" fmla="*/ 341 h 353"/>
                  <a:gd name="T16" fmla="*/ 352 w 389"/>
                  <a:gd name="T17" fmla="*/ 339 h 353"/>
                  <a:gd name="T18" fmla="*/ 294 w 389"/>
                  <a:gd name="T19" fmla="*/ 323 h 353"/>
                  <a:gd name="T20" fmla="*/ 195 w 389"/>
                  <a:gd name="T21" fmla="*/ 353 h 353"/>
                  <a:gd name="T22" fmla="*/ 195 w 389"/>
                  <a:gd name="T23" fmla="*/ 0 h 353"/>
                  <a:gd name="T24" fmla="*/ 67 w 389"/>
                  <a:gd name="T25" fmla="*/ 55 h 353"/>
                  <a:gd name="T26" fmla="*/ 73 w 389"/>
                  <a:gd name="T27" fmla="*/ 305 h 353"/>
                  <a:gd name="T28" fmla="*/ 195 w 389"/>
                  <a:gd name="T29" fmla="*/ 353 h 353"/>
                  <a:gd name="T30" fmla="*/ 294 w 389"/>
                  <a:gd name="T31" fmla="*/ 323 h 353"/>
                  <a:gd name="T32" fmla="*/ 352 w 389"/>
                  <a:gd name="T33" fmla="*/ 340 h 353"/>
                  <a:gd name="T34" fmla="*/ 359 w 389"/>
                  <a:gd name="T35" fmla="*/ 341 h 353"/>
                  <a:gd name="T36" fmla="*/ 369 w 389"/>
                  <a:gd name="T37" fmla="*/ 322 h 353"/>
                  <a:gd name="T38" fmla="*/ 348 w 389"/>
                  <a:gd name="T39" fmla="*/ 266 h 353"/>
                  <a:gd name="T40" fmla="*/ 317 w 389"/>
                  <a:gd name="T41" fmla="*/ 48 h 353"/>
                  <a:gd name="T42" fmla="*/ 195 w 389"/>
                  <a:gd name="T43"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9" h="353">
                    <a:moveTo>
                      <a:pt x="195" y="353"/>
                    </a:moveTo>
                    <a:cubicBezTo>
                      <a:pt x="152" y="353"/>
                      <a:pt x="108" y="337"/>
                      <a:pt x="74" y="304"/>
                    </a:cubicBezTo>
                    <a:cubicBezTo>
                      <a:pt x="3" y="237"/>
                      <a:pt x="1" y="126"/>
                      <a:pt x="68" y="55"/>
                    </a:cubicBezTo>
                    <a:cubicBezTo>
                      <a:pt x="102" y="19"/>
                      <a:pt x="149" y="0"/>
                      <a:pt x="195" y="0"/>
                    </a:cubicBezTo>
                    <a:cubicBezTo>
                      <a:pt x="239" y="0"/>
                      <a:pt x="283" y="17"/>
                      <a:pt x="317" y="49"/>
                    </a:cubicBezTo>
                    <a:cubicBezTo>
                      <a:pt x="377" y="106"/>
                      <a:pt x="388" y="197"/>
                      <a:pt x="347" y="265"/>
                    </a:cubicBezTo>
                    <a:cubicBezTo>
                      <a:pt x="368" y="322"/>
                      <a:pt x="368" y="322"/>
                      <a:pt x="368" y="322"/>
                    </a:cubicBezTo>
                    <a:cubicBezTo>
                      <a:pt x="372" y="333"/>
                      <a:pt x="368" y="341"/>
                      <a:pt x="358" y="341"/>
                    </a:cubicBezTo>
                    <a:cubicBezTo>
                      <a:pt x="356" y="341"/>
                      <a:pt x="354" y="340"/>
                      <a:pt x="352" y="339"/>
                    </a:cubicBezTo>
                    <a:cubicBezTo>
                      <a:pt x="294" y="323"/>
                      <a:pt x="294" y="323"/>
                      <a:pt x="294" y="323"/>
                    </a:cubicBezTo>
                    <a:cubicBezTo>
                      <a:pt x="264" y="343"/>
                      <a:pt x="230" y="353"/>
                      <a:pt x="195" y="353"/>
                    </a:cubicBezTo>
                    <a:moveTo>
                      <a:pt x="195" y="0"/>
                    </a:moveTo>
                    <a:cubicBezTo>
                      <a:pt x="149" y="0"/>
                      <a:pt x="102" y="18"/>
                      <a:pt x="67" y="55"/>
                    </a:cubicBezTo>
                    <a:cubicBezTo>
                      <a:pt x="0" y="126"/>
                      <a:pt x="3" y="237"/>
                      <a:pt x="73" y="305"/>
                    </a:cubicBezTo>
                    <a:cubicBezTo>
                      <a:pt x="108" y="337"/>
                      <a:pt x="151" y="353"/>
                      <a:pt x="195" y="353"/>
                    </a:cubicBezTo>
                    <a:cubicBezTo>
                      <a:pt x="230" y="353"/>
                      <a:pt x="264" y="343"/>
                      <a:pt x="294" y="323"/>
                    </a:cubicBezTo>
                    <a:cubicBezTo>
                      <a:pt x="352" y="340"/>
                      <a:pt x="352" y="340"/>
                      <a:pt x="352" y="340"/>
                    </a:cubicBezTo>
                    <a:cubicBezTo>
                      <a:pt x="355" y="341"/>
                      <a:pt x="357" y="341"/>
                      <a:pt x="359" y="341"/>
                    </a:cubicBezTo>
                    <a:cubicBezTo>
                      <a:pt x="369" y="341"/>
                      <a:pt x="373" y="334"/>
                      <a:pt x="369" y="322"/>
                    </a:cubicBezTo>
                    <a:cubicBezTo>
                      <a:pt x="348" y="266"/>
                      <a:pt x="348" y="266"/>
                      <a:pt x="348" y="266"/>
                    </a:cubicBezTo>
                    <a:cubicBezTo>
                      <a:pt x="389" y="197"/>
                      <a:pt x="378" y="106"/>
                      <a:pt x="317" y="48"/>
                    </a:cubicBezTo>
                    <a:cubicBezTo>
                      <a:pt x="283" y="16"/>
                      <a:pt x="239" y="0"/>
                      <a:pt x="195"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442"/>
              <p:cNvSpPr>
                <a:spLocks noEditPoints="1"/>
              </p:cNvSpPr>
              <p:nvPr/>
            </p:nvSpPr>
            <p:spPr bwMode="auto">
              <a:xfrm>
                <a:off x="4600576" y="2454276"/>
                <a:ext cx="928688" cy="846138"/>
              </a:xfrm>
              <a:custGeom>
                <a:avLst/>
                <a:gdLst>
                  <a:gd name="T0" fmla="*/ 194 w 387"/>
                  <a:gd name="T1" fmla="*/ 352 h 353"/>
                  <a:gd name="T2" fmla="*/ 73 w 387"/>
                  <a:gd name="T3" fmla="*/ 304 h 353"/>
                  <a:gd name="T4" fmla="*/ 67 w 387"/>
                  <a:gd name="T5" fmla="*/ 56 h 353"/>
                  <a:gd name="T6" fmla="*/ 194 w 387"/>
                  <a:gd name="T7" fmla="*/ 1 h 353"/>
                  <a:gd name="T8" fmla="*/ 315 w 387"/>
                  <a:gd name="T9" fmla="*/ 50 h 353"/>
                  <a:gd name="T10" fmla="*/ 346 w 387"/>
                  <a:gd name="T11" fmla="*/ 265 h 353"/>
                  <a:gd name="T12" fmla="*/ 366 w 387"/>
                  <a:gd name="T13" fmla="*/ 321 h 353"/>
                  <a:gd name="T14" fmla="*/ 357 w 387"/>
                  <a:gd name="T15" fmla="*/ 340 h 353"/>
                  <a:gd name="T16" fmla="*/ 350 w 387"/>
                  <a:gd name="T17" fmla="*/ 339 h 353"/>
                  <a:gd name="T18" fmla="*/ 292 w 387"/>
                  <a:gd name="T19" fmla="*/ 322 h 353"/>
                  <a:gd name="T20" fmla="*/ 194 w 387"/>
                  <a:gd name="T21" fmla="*/ 352 h 353"/>
                  <a:gd name="T22" fmla="*/ 194 w 387"/>
                  <a:gd name="T23" fmla="*/ 0 h 353"/>
                  <a:gd name="T24" fmla="*/ 67 w 387"/>
                  <a:gd name="T25" fmla="*/ 55 h 353"/>
                  <a:gd name="T26" fmla="*/ 73 w 387"/>
                  <a:gd name="T27" fmla="*/ 304 h 353"/>
                  <a:gd name="T28" fmla="*/ 194 w 387"/>
                  <a:gd name="T29" fmla="*/ 353 h 353"/>
                  <a:gd name="T30" fmla="*/ 293 w 387"/>
                  <a:gd name="T31" fmla="*/ 323 h 353"/>
                  <a:gd name="T32" fmla="*/ 351 w 387"/>
                  <a:gd name="T33" fmla="*/ 339 h 353"/>
                  <a:gd name="T34" fmla="*/ 357 w 387"/>
                  <a:gd name="T35" fmla="*/ 341 h 353"/>
                  <a:gd name="T36" fmla="*/ 367 w 387"/>
                  <a:gd name="T37" fmla="*/ 322 h 353"/>
                  <a:gd name="T38" fmla="*/ 346 w 387"/>
                  <a:gd name="T39" fmla="*/ 265 h 353"/>
                  <a:gd name="T40" fmla="*/ 316 w 387"/>
                  <a:gd name="T41" fmla="*/ 49 h 353"/>
                  <a:gd name="T42" fmla="*/ 194 w 387"/>
                  <a:gd name="T43"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7" h="353">
                    <a:moveTo>
                      <a:pt x="194" y="352"/>
                    </a:moveTo>
                    <a:cubicBezTo>
                      <a:pt x="151" y="352"/>
                      <a:pt x="107" y="336"/>
                      <a:pt x="73" y="304"/>
                    </a:cubicBezTo>
                    <a:cubicBezTo>
                      <a:pt x="3" y="237"/>
                      <a:pt x="0" y="126"/>
                      <a:pt x="67" y="56"/>
                    </a:cubicBezTo>
                    <a:cubicBezTo>
                      <a:pt x="102" y="19"/>
                      <a:pt x="148" y="1"/>
                      <a:pt x="194" y="1"/>
                    </a:cubicBezTo>
                    <a:cubicBezTo>
                      <a:pt x="238" y="1"/>
                      <a:pt x="281" y="17"/>
                      <a:pt x="315" y="50"/>
                    </a:cubicBezTo>
                    <a:cubicBezTo>
                      <a:pt x="375" y="107"/>
                      <a:pt x="386" y="196"/>
                      <a:pt x="346" y="265"/>
                    </a:cubicBezTo>
                    <a:cubicBezTo>
                      <a:pt x="366" y="321"/>
                      <a:pt x="366" y="321"/>
                      <a:pt x="366" y="321"/>
                    </a:cubicBezTo>
                    <a:cubicBezTo>
                      <a:pt x="370" y="333"/>
                      <a:pt x="366" y="340"/>
                      <a:pt x="357" y="340"/>
                    </a:cubicBezTo>
                    <a:cubicBezTo>
                      <a:pt x="355" y="340"/>
                      <a:pt x="352" y="340"/>
                      <a:pt x="350" y="339"/>
                    </a:cubicBezTo>
                    <a:cubicBezTo>
                      <a:pt x="292" y="322"/>
                      <a:pt x="292" y="322"/>
                      <a:pt x="292" y="322"/>
                    </a:cubicBezTo>
                    <a:cubicBezTo>
                      <a:pt x="263" y="342"/>
                      <a:pt x="229" y="352"/>
                      <a:pt x="194" y="352"/>
                    </a:cubicBezTo>
                    <a:moveTo>
                      <a:pt x="194" y="0"/>
                    </a:moveTo>
                    <a:cubicBezTo>
                      <a:pt x="148" y="0"/>
                      <a:pt x="101" y="19"/>
                      <a:pt x="67" y="55"/>
                    </a:cubicBezTo>
                    <a:cubicBezTo>
                      <a:pt x="0" y="126"/>
                      <a:pt x="2" y="237"/>
                      <a:pt x="73" y="304"/>
                    </a:cubicBezTo>
                    <a:cubicBezTo>
                      <a:pt x="107" y="337"/>
                      <a:pt x="151" y="353"/>
                      <a:pt x="194" y="353"/>
                    </a:cubicBezTo>
                    <a:cubicBezTo>
                      <a:pt x="229" y="353"/>
                      <a:pt x="263" y="343"/>
                      <a:pt x="293" y="323"/>
                    </a:cubicBezTo>
                    <a:cubicBezTo>
                      <a:pt x="351" y="339"/>
                      <a:pt x="351" y="339"/>
                      <a:pt x="351" y="339"/>
                    </a:cubicBezTo>
                    <a:cubicBezTo>
                      <a:pt x="353" y="340"/>
                      <a:pt x="355" y="341"/>
                      <a:pt x="357" y="341"/>
                    </a:cubicBezTo>
                    <a:cubicBezTo>
                      <a:pt x="367" y="341"/>
                      <a:pt x="371" y="333"/>
                      <a:pt x="367" y="322"/>
                    </a:cubicBezTo>
                    <a:cubicBezTo>
                      <a:pt x="346" y="265"/>
                      <a:pt x="346" y="265"/>
                      <a:pt x="346" y="265"/>
                    </a:cubicBezTo>
                    <a:cubicBezTo>
                      <a:pt x="387" y="197"/>
                      <a:pt x="376" y="106"/>
                      <a:pt x="316" y="49"/>
                    </a:cubicBezTo>
                    <a:cubicBezTo>
                      <a:pt x="282" y="17"/>
                      <a:pt x="238" y="0"/>
                      <a:pt x="194"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443"/>
              <p:cNvSpPr>
                <a:spLocks noEditPoints="1"/>
              </p:cNvSpPr>
              <p:nvPr/>
            </p:nvSpPr>
            <p:spPr bwMode="auto">
              <a:xfrm>
                <a:off x="4600576" y="2457451"/>
                <a:ext cx="925513" cy="839788"/>
              </a:xfrm>
              <a:custGeom>
                <a:avLst/>
                <a:gdLst>
                  <a:gd name="T0" fmla="*/ 194 w 386"/>
                  <a:gd name="T1" fmla="*/ 350 h 351"/>
                  <a:gd name="T2" fmla="*/ 74 w 386"/>
                  <a:gd name="T3" fmla="*/ 302 h 351"/>
                  <a:gd name="T4" fmla="*/ 68 w 386"/>
                  <a:gd name="T5" fmla="*/ 55 h 351"/>
                  <a:gd name="T6" fmla="*/ 194 w 386"/>
                  <a:gd name="T7" fmla="*/ 1 h 351"/>
                  <a:gd name="T8" fmla="*/ 315 w 386"/>
                  <a:gd name="T9" fmla="*/ 49 h 351"/>
                  <a:gd name="T10" fmla="*/ 345 w 386"/>
                  <a:gd name="T11" fmla="*/ 264 h 351"/>
                  <a:gd name="T12" fmla="*/ 366 w 386"/>
                  <a:gd name="T13" fmla="*/ 320 h 351"/>
                  <a:gd name="T14" fmla="*/ 356 w 386"/>
                  <a:gd name="T15" fmla="*/ 338 h 351"/>
                  <a:gd name="T16" fmla="*/ 349 w 386"/>
                  <a:gd name="T17" fmla="*/ 337 h 351"/>
                  <a:gd name="T18" fmla="*/ 292 w 386"/>
                  <a:gd name="T19" fmla="*/ 320 h 351"/>
                  <a:gd name="T20" fmla="*/ 194 w 386"/>
                  <a:gd name="T21" fmla="*/ 350 h 351"/>
                  <a:gd name="T22" fmla="*/ 194 w 386"/>
                  <a:gd name="T23" fmla="*/ 0 h 351"/>
                  <a:gd name="T24" fmla="*/ 67 w 386"/>
                  <a:gd name="T25" fmla="*/ 55 h 351"/>
                  <a:gd name="T26" fmla="*/ 73 w 386"/>
                  <a:gd name="T27" fmla="*/ 303 h 351"/>
                  <a:gd name="T28" fmla="*/ 194 w 386"/>
                  <a:gd name="T29" fmla="*/ 351 h 351"/>
                  <a:gd name="T30" fmla="*/ 292 w 386"/>
                  <a:gd name="T31" fmla="*/ 321 h 351"/>
                  <a:gd name="T32" fmla="*/ 350 w 386"/>
                  <a:gd name="T33" fmla="*/ 338 h 351"/>
                  <a:gd name="T34" fmla="*/ 357 w 386"/>
                  <a:gd name="T35" fmla="*/ 339 h 351"/>
                  <a:gd name="T36" fmla="*/ 366 w 386"/>
                  <a:gd name="T37" fmla="*/ 320 h 351"/>
                  <a:gd name="T38" fmla="*/ 346 w 386"/>
                  <a:gd name="T39" fmla="*/ 264 h 351"/>
                  <a:gd name="T40" fmla="*/ 315 w 386"/>
                  <a:gd name="T41" fmla="*/ 49 h 351"/>
                  <a:gd name="T42" fmla="*/ 194 w 386"/>
                  <a:gd name="T43"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6" h="351">
                    <a:moveTo>
                      <a:pt x="194" y="350"/>
                    </a:moveTo>
                    <a:cubicBezTo>
                      <a:pt x="151" y="350"/>
                      <a:pt x="108" y="334"/>
                      <a:pt x="74" y="302"/>
                    </a:cubicBezTo>
                    <a:cubicBezTo>
                      <a:pt x="4" y="236"/>
                      <a:pt x="1" y="125"/>
                      <a:pt x="68" y="55"/>
                    </a:cubicBezTo>
                    <a:cubicBezTo>
                      <a:pt x="102" y="19"/>
                      <a:pt x="148" y="1"/>
                      <a:pt x="194" y="1"/>
                    </a:cubicBezTo>
                    <a:cubicBezTo>
                      <a:pt x="238" y="1"/>
                      <a:pt x="281" y="17"/>
                      <a:pt x="315" y="49"/>
                    </a:cubicBezTo>
                    <a:cubicBezTo>
                      <a:pt x="375" y="106"/>
                      <a:pt x="385" y="195"/>
                      <a:pt x="345" y="264"/>
                    </a:cubicBezTo>
                    <a:cubicBezTo>
                      <a:pt x="366" y="320"/>
                      <a:pt x="366" y="320"/>
                      <a:pt x="366" y="320"/>
                    </a:cubicBezTo>
                    <a:cubicBezTo>
                      <a:pt x="370" y="331"/>
                      <a:pt x="366" y="338"/>
                      <a:pt x="356" y="338"/>
                    </a:cubicBezTo>
                    <a:cubicBezTo>
                      <a:pt x="354" y="338"/>
                      <a:pt x="352" y="338"/>
                      <a:pt x="349" y="337"/>
                    </a:cubicBezTo>
                    <a:cubicBezTo>
                      <a:pt x="292" y="320"/>
                      <a:pt x="292" y="320"/>
                      <a:pt x="292" y="320"/>
                    </a:cubicBezTo>
                    <a:cubicBezTo>
                      <a:pt x="263" y="340"/>
                      <a:pt x="228" y="350"/>
                      <a:pt x="194" y="350"/>
                    </a:cubicBezTo>
                    <a:moveTo>
                      <a:pt x="194" y="0"/>
                    </a:moveTo>
                    <a:cubicBezTo>
                      <a:pt x="148" y="0"/>
                      <a:pt x="102" y="18"/>
                      <a:pt x="67" y="55"/>
                    </a:cubicBezTo>
                    <a:cubicBezTo>
                      <a:pt x="0" y="125"/>
                      <a:pt x="3" y="236"/>
                      <a:pt x="73" y="303"/>
                    </a:cubicBezTo>
                    <a:cubicBezTo>
                      <a:pt x="107" y="335"/>
                      <a:pt x="151" y="351"/>
                      <a:pt x="194" y="351"/>
                    </a:cubicBezTo>
                    <a:cubicBezTo>
                      <a:pt x="229" y="351"/>
                      <a:pt x="263" y="341"/>
                      <a:pt x="292" y="321"/>
                    </a:cubicBezTo>
                    <a:cubicBezTo>
                      <a:pt x="350" y="338"/>
                      <a:pt x="350" y="338"/>
                      <a:pt x="350" y="338"/>
                    </a:cubicBezTo>
                    <a:cubicBezTo>
                      <a:pt x="352" y="339"/>
                      <a:pt x="355" y="339"/>
                      <a:pt x="357" y="339"/>
                    </a:cubicBezTo>
                    <a:cubicBezTo>
                      <a:pt x="366" y="339"/>
                      <a:pt x="370" y="332"/>
                      <a:pt x="366" y="320"/>
                    </a:cubicBezTo>
                    <a:cubicBezTo>
                      <a:pt x="346" y="264"/>
                      <a:pt x="346" y="264"/>
                      <a:pt x="346" y="264"/>
                    </a:cubicBezTo>
                    <a:cubicBezTo>
                      <a:pt x="386" y="195"/>
                      <a:pt x="375" y="106"/>
                      <a:pt x="315" y="49"/>
                    </a:cubicBezTo>
                    <a:cubicBezTo>
                      <a:pt x="281" y="16"/>
                      <a:pt x="238" y="0"/>
                      <a:pt x="194" y="0"/>
                    </a:cubicBezTo>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444"/>
              <p:cNvSpPr>
                <a:spLocks noEditPoints="1"/>
              </p:cNvSpPr>
              <p:nvPr/>
            </p:nvSpPr>
            <p:spPr bwMode="auto">
              <a:xfrm>
                <a:off x="4603751" y="2459039"/>
                <a:ext cx="920750" cy="836613"/>
              </a:xfrm>
              <a:custGeom>
                <a:avLst/>
                <a:gdLst>
                  <a:gd name="T0" fmla="*/ 193 w 384"/>
                  <a:gd name="T1" fmla="*/ 349 h 349"/>
                  <a:gd name="T2" fmla="*/ 73 w 384"/>
                  <a:gd name="T3" fmla="*/ 301 h 349"/>
                  <a:gd name="T4" fmla="*/ 67 w 384"/>
                  <a:gd name="T5" fmla="*/ 55 h 349"/>
                  <a:gd name="T6" fmla="*/ 193 w 384"/>
                  <a:gd name="T7" fmla="*/ 1 h 349"/>
                  <a:gd name="T8" fmla="*/ 313 w 384"/>
                  <a:gd name="T9" fmla="*/ 49 h 349"/>
                  <a:gd name="T10" fmla="*/ 344 w 384"/>
                  <a:gd name="T11" fmla="*/ 262 h 349"/>
                  <a:gd name="T12" fmla="*/ 364 w 384"/>
                  <a:gd name="T13" fmla="*/ 318 h 349"/>
                  <a:gd name="T14" fmla="*/ 354 w 384"/>
                  <a:gd name="T15" fmla="*/ 337 h 349"/>
                  <a:gd name="T16" fmla="*/ 348 w 384"/>
                  <a:gd name="T17" fmla="*/ 336 h 349"/>
                  <a:gd name="T18" fmla="*/ 291 w 384"/>
                  <a:gd name="T19" fmla="*/ 319 h 349"/>
                  <a:gd name="T20" fmla="*/ 193 w 384"/>
                  <a:gd name="T21" fmla="*/ 349 h 349"/>
                  <a:gd name="T22" fmla="*/ 193 w 384"/>
                  <a:gd name="T23" fmla="*/ 0 h 349"/>
                  <a:gd name="T24" fmla="*/ 67 w 384"/>
                  <a:gd name="T25" fmla="*/ 54 h 349"/>
                  <a:gd name="T26" fmla="*/ 73 w 384"/>
                  <a:gd name="T27" fmla="*/ 301 h 349"/>
                  <a:gd name="T28" fmla="*/ 193 w 384"/>
                  <a:gd name="T29" fmla="*/ 349 h 349"/>
                  <a:gd name="T30" fmla="*/ 291 w 384"/>
                  <a:gd name="T31" fmla="*/ 319 h 349"/>
                  <a:gd name="T32" fmla="*/ 348 w 384"/>
                  <a:gd name="T33" fmla="*/ 336 h 349"/>
                  <a:gd name="T34" fmla="*/ 355 w 384"/>
                  <a:gd name="T35" fmla="*/ 337 h 349"/>
                  <a:gd name="T36" fmla="*/ 365 w 384"/>
                  <a:gd name="T37" fmla="*/ 319 h 349"/>
                  <a:gd name="T38" fmla="*/ 344 w 384"/>
                  <a:gd name="T39" fmla="*/ 263 h 349"/>
                  <a:gd name="T40" fmla="*/ 314 w 384"/>
                  <a:gd name="T41" fmla="*/ 48 h 349"/>
                  <a:gd name="T42" fmla="*/ 193 w 384"/>
                  <a:gd name="T43"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4" h="349">
                    <a:moveTo>
                      <a:pt x="193" y="349"/>
                    </a:moveTo>
                    <a:cubicBezTo>
                      <a:pt x="150" y="349"/>
                      <a:pt x="107" y="333"/>
                      <a:pt x="73" y="301"/>
                    </a:cubicBezTo>
                    <a:cubicBezTo>
                      <a:pt x="4" y="235"/>
                      <a:pt x="1" y="124"/>
                      <a:pt x="67" y="55"/>
                    </a:cubicBezTo>
                    <a:cubicBezTo>
                      <a:pt x="101" y="19"/>
                      <a:pt x="147" y="1"/>
                      <a:pt x="193" y="1"/>
                    </a:cubicBezTo>
                    <a:cubicBezTo>
                      <a:pt x="236" y="1"/>
                      <a:pt x="280" y="17"/>
                      <a:pt x="313" y="49"/>
                    </a:cubicBezTo>
                    <a:cubicBezTo>
                      <a:pt x="373" y="105"/>
                      <a:pt x="383" y="194"/>
                      <a:pt x="344" y="262"/>
                    </a:cubicBezTo>
                    <a:cubicBezTo>
                      <a:pt x="364" y="318"/>
                      <a:pt x="364" y="318"/>
                      <a:pt x="364" y="318"/>
                    </a:cubicBezTo>
                    <a:cubicBezTo>
                      <a:pt x="368" y="329"/>
                      <a:pt x="364" y="337"/>
                      <a:pt x="354" y="337"/>
                    </a:cubicBezTo>
                    <a:cubicBezTo>
                      <a:pt x="352" y="337"/>
                      <a:pt x="350" y="336"/>
                      <a:pt x="348" y="336"/>
                    </a:cubicBezTo>
                    <a:cubicBezTo>
                      <a:pt x="291" y="319"/>
                      <a:pt x="291" y="319"/>
                      <a:pt x="291" y="319"/>
                    </a:cubicBezTo>
                    <a:cubicBezTo>
                      <a:pt x="261" y="339"/>
                      <a:pt x="227" y="349"/>
                      <a:pt x="193" y="349"/>
                    </a:cubicBezTo>
                    <a:moveTo>
                      <a:pt x="193" y="0"/>
                    </a:moveTo>
                    <a:cubicBezTo>
                      <a:pt x="147" y="0"/>
                      <a:pt x="101" y="18"/>
                      <a:pt x="67" y="54"/>
                    </a:cubicBezTo>
                    <a:cubicBezTo>
                      <a:pt x="0" y="124"/>
                      <a:pt x="3" y="235"/>
                      <a:pt x="73" y="301"/>
                    </a:cubicBezTo>
                    <a:cubicBezTo>
                      <a:pt x="107" y="333"/>
                      <a:pt x="150" y="349"/>
                      <a:pt x="193" y="349"/>
                    </a:cubicBezTo>
                    <a:cubicBezTo>
                      <a:pt x="227" y="349"/>
                      <a:pt x="262" y="339"/>
                      <a:pt x="291" y="319"/>
                    </a:cubicBezTo>
                    <a:cubicBezTo>
                      <a:pt x="348" y="336"/>
                      <a:pt x="348" y="336"/>
                      <a:pt x="348" y="336"/>
                    </a:cubicBezTo>
                    <a:cubicBezTo>
                      <a:pt x="351" y="337"/>
                      <a:pt x="353" y="337"/>
                      <a:pt x="355" y="337"/>
                    </a:cubicBezTo>
                    <a:cubicBezTo>
                      <a:pt x="365" y="337"/>
                      <a:pt x="369" y="330"/>
                      <a:pt x="365" y="319"/>
                    </a:cubicBezTo>
                    <a:cubicBezTo>
                      <a:pt x="344" y="263"/>
                      <a:pt x="344" y="263"/>
                      <a:pt x="344" y="263"/>
                    </a:cubicBezTo>
                    <a:cubicBezTo>
                      <a:pt x="384" y="194"/>
                      <a:pt x="374" y="105"/>
                      <a:pt x="314" y="48"/>
                    </a:cubicBezTo>
                    <a:cubicBezTo>
                      <a:pt x="280" y="16"/>
                      <a:pt x="237" y="0"/>
                      <a:pt x="193"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445"/>
              <p:cNvSpPr>
                <a:spLocks noEditPoints="1"/>
              </p:cNvSpPr>
              <p:nvPr/>
            </p:nvSpPr>
            <p:spPr bwMode="auto">
              <a:xfrm>
                <a:off x="4605338" y="2462214"/>
                <a:ext cx="915988" cy="833438"/>
              </a:xfrm>
              <a:custGeom>
                <a:avLst/>
                <a:gdLst>
                  <a:gd name="T0" fmla="*/ 192 w 382"/>
                  <a:gd name="T1" fmla="*/ 347 h 348"/>
                  <a:gd name="T2" fmla="*/ 73 w 382"/>
                  <a:gd name="T3" fmla="*/ 299 h 348"/>
                  <a:gd name="T4" fmla="*/ 67 w 382"/>
                  <a:gd name="T5" fmla="*/ 54 h 348"/>
                  <a:gd name="T6" fmla="*/ 192 w 382"/>
                  <a:gd name="T7" fmla="*/ 0 h 348"/>
                  <a:gd name="T8" fmla="*/ 312 w 382"/>
                  <a:gd name="T9" fmla="*/ 48 h 348"/>
                  <a:gd name="T10" fmla="*/ 342 w 382"/>
                  <a:gd name="T11" fmla="*/ 261 h 348"/>
                  <a:gd name="T12" fmla="*/ 362 w 382"/>
                  <a:gd name="T13" fmla="*/ 316 h 348"/>
                  <a:gd name="T14" fmla="*/ 353 w 382"/>
                  <a:gd name="T15" fmla="*/ 335 h 348"/>
                  <a:gd name="T16" fmla="*/ 346 w 382"/>
                  <a:gd name="T17" fmla="*/ 334 h 348"/>
                  <a:gd name="T18" fmla="*/ 289 w 382"/>
                  <a:gd name="T19" fmla="*/ 317 h 348"/>
                  <a:gd name="T20" fmla="*/ 192 w 382"/>
                  <a:gd name="T21" fmla="*/ 347 h 348"/>
                  <a:gd name="T22" fmla="*/ 192 w 382"/>
                  <a:gd name="T23" fmla="*/ 0 h 348"/>
                  <a:gd name="T24" fmla="*/ 66 w 382"/>
                  <a:gd name="T25" fmla="*/ 54 h 348"/>
                  <a:gd name="T26" fmla="*/ 72 w 382"/>
                  <a:gd name="T27" fmla="*/ 300 h 348"/>
                  <a:gd name="T28" fmla="*/ 192 w 382"/>
                  <a:gd name="T29" fmla="*/ 348 h 348"/>
                  <a:gd name="T30" fmla="*/ 290 w 382"/>
                  <a:gd name="T31" fmla="*/ 318 h 348"/>
                  <a:gd name="T32" fmla="*/ 347 w 382"/>
                  <a:gd name="T33" fmla="*/ 335 h 348"/>
                  <a:gd name="T34" fmla="*/ 353 w 382"/>
                  <a:gd name="T35" fmla="*/ 336 h 348"/>
                  <a:gd name="T36" fmla="*/ 363 w 382"/>
                  <a:gd name="T37" fmla="*/ 317 h 348"/>
                  <a:gd name="T38" fmla="*/ 343 w 382"/>
                  <a:gd name="T39" fmla="*/ 261 h 348"/>
                  <a:gd name="T40" fmla="*/ 312 w 382"/>
                  <a:gd name="T41" fmla="*/ 48 h 348"/>
                  <a:gd name="T42" fmla="*/ 192 w 382"/>
                  <a:gd name="T43"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2" h="348">
                    <a:moveTo>
                      <a:pt x="192" y="347"/>
                    </a:moveTo>
                    <a:cubicBezTo>
                      <a:pt x="149" y="347"/>
                      <a:pt x="106" y="331"/>
                      <a:pt x="73" y="299"/>
                    </a:cubicBezTo>
                    <a:cubicBezTo>
                      <a:pt x="4" y="233"/>
                      <a:pt x="1" y="124"/>
                      <a:pt x="67" y="54"/>
                    </a:cubicBezTo>
                    <a:cubicBezTo>
                      <a:pt x="101" y="18"/>
                      <a:pt x="147" y="0"/>
                      <a:pt x="192" y="0"/>
                    </a:cubicBezTo>
                    <a:cubicBezTo>
                      <a:pt x="235" y="0"/>
                      <a:pt x="278" y="16"/>
                      <a:pt x="312" y="48"/>
                    </a:cubicBezTo>
                    <a:cubicBezTo>
                      <a:pt x="371" y="105"/>
                      <a:pt x="382" y="193"/>
                      <a:pt x="342" y="261"/>
                    </a:cubicBezTo>
                    <a:cubicBezTo>
                      <a:pt x="362" y="316"/>
                      <a:pt x="362" y="316"/>
                      <a:pt x="362" y="316"/>
                    </a:cubicBezTo>
                    <a:cubicBezTo>
                      <a:pt x="366" y="328"/>
                      <a:pt x="362" y="335"/>
                      <a:pt x="353" y="335"/>
                    </a:cubicBezTo>
                    <a:cubicBezTo>
                      <a:pt x="351" y="335"/>
                      <a:pt x="349" y="335"/>
                      <a:pt x="346" y="334"/>
                    </a:cubicBezTo>
                    <a:cubicBezTo>
                      <a:pt x="289" y="317"/>
                      <a:pt x="289" y="317"/>
                      <a:pt x="289" y="317"/>
                    </a:cubicBezTo>
                    <a:cubicBezTo>
                      <a:pt x="260" y="337"/>
                      <a:pt x="226" y="347"/>
                      <a:pt x="192" y="347"/>
                    </a:cubicBezTo>
                    <a:moveTo>
                      <a:pt x="192" y="0"/>
                    </a:moveTo>
                    <a:cubicBezTo>
                      <a:pt x="146" y="0"/>
                      <a:pt x="100" y="18"/>
                      <a:pt x="66" y="54"/>
                    </a:cubicBezTo>
                    <a:cubicBezTo>
                      <a:pt x="0" y="123"/>
                      <a:pt x="3" y="234"/>
                      <a:pt x="72" y="300"/>
                    </a:cubicBezTo>
                    <a:cubicBezTo>
                      <a:pt x="106" y="332"/>
                      <a:pt x="149" y="348"/>
                      <a:pt x="192" y="348"/>
                    </a:cubicBezTo>
                    <a:cubicBezTo>
                      <a:pt x="226" y="348"/>
                      <a:pt x="260" y="338"/>
                      <a:pt x="290" y="318"/>
                    </a:cubicBezTo>
                    <a:cubicBezTo>
                      <a:pt x="347" y="335"/>
                      <a:pt x="347" y="335"/>
                      <a:pt x="347" y="335"/>
                    </a:cubicBezTo>
                    <a:cubicBezTo>
                      <a:pt x="349" y="335"/>
                      <a:pt x="351" y="336"/>
                      <a:pt x="353" y="336"/>
                    </a:cubicBezTo>
                    <a:cubicBezTo>
                      <a:pt x="363" y="336"/>
                      <a:pt x="367" y="328"/>
                      <a:pt x="363" y="317"/>
                    </a:cubicBezTo>
                    <a:cubicBezTo>
                      <a:pt x="343" y="261"/>
                      <a:pt x="343" y="261"/>
                      <a:pt x="343" y="261"/>
                    </a:cubicBezTo>
                    <a:cubicBezTo>
                      <a:pt x="382" y="193"/>
                      <a:pt x="372" y="104"/>
                      <a:pt x="312" y="48"/>
                    </a:cubicBezTo>
                    <a:cubicBezTo>
                      <a:pt x="279" y="16"/>
                      <a:pt x="235" y="0"/>
                      <a:pt x="192"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446"/>
              <p:cNvSpPr>
                <a:spLocks noEditPoints="1"/>
              </p:cNvSpPr>
              <p:nvPr/>
            </p:nvSpPr>
            <p:spPr bwMode="auto">
              <a:xfrm>
                <a:off x="4608513" y="2462214"/>
                <a:ext cx="912813" cy="830263"/>
              </a:xfrm>
              <a:custGeom>
                <a:avLst/>
                <a:gdLst>
                  <a:gd name="T0" fmla="*/ 191 w 381"/>
                  <a:gd name="T1" fmla="*/ 346 h 347"/>
                  <a:gd name="T2" fmla="*/ 72 w 381"/>
                  <a:gd name="T3" fmla="*/ 299 h 347"/>
                  <a:gd name="T4" fmla="*/ 66 w 381"/>
                  <a:gd name="T5" fmla="*/ 55 h 347"/>
                  <a:gd name="T6" fmla="*/ 191 w 381"/>
                  <a:gd name="T7" fmla="*/ 1 h 347"/>
                  <a:gd name="T8" fmla="*/ 310 w 381"/>
                  <a:gd name="T9" fmla="*/ 49 h 347"/>
                  <a:gd name="T10" fmla="*/ 340 w 381"/>
                  <a:gd name="T11" fmla="*/ 261 h 347"/>
                  <a:gd name="T12" fmla="*/ 361 w 381"/>
                  <a:gd name="T13" fmla="*/ 316 h 347"/>
                  <a:gd name="T14" fmla="*/ 351 w 381"/>
                  <a:gd name="T15" fmla="*/ 334 h 347"/>
                  <a:gd name="T16" fmla="*/ 344 w 381"/>
                  <a:gd name="T17" fmla="*/ 333 h 347"/>
                  <a:gd name="T18" fmla="*/ 288 w 381"/>
                  <a:gd name="T19" fmla="*/ 317 h 347"/>
                  <a:gd name="T20" fmla="*/ 191 w 381"/>
                  <a:gd name="T21" fmla="*/ 346 h 347"/>
                  <a:gd name="T22" fmla="*/ 191 w 381"/>
                  <a:gd name="T23" fmla="*/ 0 h 347"/>
                  <a:gd name="T24" fmla="*/ 66 w 381"/>
                  <a:gd name="T25" fmla="*/ 54 h 347"/>
                  <a:gd name="T26" fmla="*/ 72 w 381"/>
                  <a:gd name="T27" fmla="*/ 299 h 347"/>
                  <a:gd name="T28" fmla="*/ 191 w 381"/>
                  <a:gd name="T29" fmla="*/ 347 h 347"/>
                  <a:gd name="T30" fmla="*/ 288 w 381"/>
                  <a:gd name="T31" fmla="*/ 317 h 347"/>
                  <a:gd name="T32" fmla="*/ 345 w 381"/>
                  <a:gd name="T33" fmla="*/ 334 h 347"/>
                  <a:gd name="T34" fmla="*/ 352 w 381"/>
                  <a:gd name="T35" fmla="*/ 335 h 347"/>
                  <a:gd name="T36" fmla="*/ 361 w 381"/>
                  <a:gd name="T37" fmla="*/ 316 h 347"/>
                  <a:gd name="T38" fmla="*/ 341 w 381"/>
                  <a:gd name="T39" fmla="*/ 261 h 347"/>
                  <a:gd name="T40" fmla="*/ 311 w 381"/>
                  <a:gd name="T41" fmla="*/ 48 h 347"/>
                  <a:gd name="T42" fmla="*/ 191 w 381"/>
                  <a:gd name="T43"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1" h="347">
                    <a:moveTo>
                      <a:pt x="191" y="346"/>
                    </a:moveTo>
                    <a:cubicBezTo>
                      <a:pt x="149" y="346"/>
                      <a:pt x="106" y="330"/>
                      <a:pt x="72" y="299"/>
                    </a:cubicBezTo>
                    <a:cubicBezTo>
                      <a:pt x="3" y="233"/>
                      <a:pt x="1" y="124"/>
                      <a:pt x="66" y="55"/>
                    </a:cubicBezTo>
                    <a:cubicBezTo>
                      <a:pt x="100" y="19"/>
                      <a:pt x="146" y="1"/>
                      <a:pt x="191" y="1"/>
                    </a:cubicBezTo>
                    <a:cubicBezTo>
                      <a:pt x="234" y="1"/>
                      <a:pt x="277" y="17"/>
                      <a:pt x="310" y="49"/>
                    </a:cubicBezTo>
                    <a:cubicBezTo>
                      <a:pt x="370" y="105"/>
                      <a:pt x="380" y="193"/>
                      <a:pt x="340" y="261"/>
                    </a:cubicBezTo>
                    <a:cubicBezTo>
                      <a:pt x="361" y="316"/>
                      <a:pt x="361" y="316"/>
                      <a:pt x="361" y="316"/>
                    </a:cubicBezTo>
                    <a:cubicBezTo>
                      <a:pt x="365" y="327"/>
                      <a:pt x="360" y="334"/>
                      <a:pt x="351" y="334"/>
                    </a:cubicBezTo>
                    <a:cubicBezTo>
                      <a:pt x="349" y="334"/>
                      <a:pt x="347" y="334"/>
                      <a:pt x="344" y="333"/>
                    </a:cubicBezTo>
                    <a:cubicBezTo>
                      <a:pt x="288" y="317"/>
                      <a:pt x="288" y="317"/>
                      <a:pt x="288" y="317"/>
                    </a:cubicBezTo>
                    <a:cubicBezTo>
                      <a:pt x="259" y="336"/>
                      <a:pt x="225" y="346"/>
                      <a:pt x="191" y="346"/>
                    </a:cubicBezTo>
                    <a:moveTo>
                      <a:pt x="191" y="0"/>
                    </a:moveTo>
                    <a:cubicBezTo>
                      <a:pt x="146" y="0"/>
                      <a:pt x="100" y="18"/>
                      <a:pt x="66" y="54"/>
                    </a:cubicBezTo>
                    <a:cubicBezTo>
                      <a:pt x="0" y="124"/>
                      <a:pt x="3" y="233"/>
                      <a:pt x="72" y="299"/>
                    </a:cubicBezTo>
                    <a:cubicBezTo>
                      <a:pt x="105" y="331"/>
                      <a:pt x="148" y="347"/>
                      <a:pt x="191" y="347"/>
                    </a:cubicBezTo>
                    <a:cubicBezTo>
                      <a:pt x="225" y="347"/>
                      <a:pt x="259" y="337"/>
                      <a:pt x="288" y="317"/>
                    </a:cubicBezTo>
                    <a:cubicBezTo>
                      <a:pt x="345" y="334"/>
                      <a:pt x="345" y="334"/>
                      <a:pt x="345" y="334"/>
                    </a:cubicBezTo>
                    <a:cubicBezTo>
                      <a:pt x="348" y="335"/>
                      <a:pt x="350" y="335"/>
                      <a:pt x="352" y="335"/>
                    </a:cubicBezTo>
                    <a:cubicBezTo>
                      <a:pt x="361" y="335"/>
                      <a:pt x="365" y="328"/>
                      <a:pt x="361" y="316"/>
                    </a:cubicBezTo>
                    <a:cubicBezTo>
                      <a:pt x="341" y="261"/>
                      <a:pt x="341" y="261"/>
                      <a:pt x="341" y="261"/>
                    </a:cubicBezTo>
                    <a:cubicBezTo>
                      <a:pt x="381" y="193"/>
                      <a:pt x="370" y="105"/>
                      <a:pt x="311" y="48"/>
                    </a:cubicBezTo>
                    <a:cubicBezTo>
                      <a:pt x="277" y="16"/>
                      <a:pt x="234" y="0"/>
                      <a:pt x="191"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447"/>
              <p:cNvSpPr>
                <a:spLocks noEditPoints="1"/>
              </p:cNvSpPr>
              <p:nvPr/>
            </p:nvSpPr>
            <p:spPr bwMode="auto">
              <a:xfrm>
                <a:off x="4610101" y="2463801"/>
                <a:ext cx="909638" cy="827088"/>
              </a:xfrm>
              <a:custGeom>
                <a:avLst/>
                <a:gdLst>
                  <a:gd name="T0" fmla="*/ 190 w 379"/>
                  <a:gd name="T1" fmla="*/ 345 h 345"/>
                  <a:gd name="T2" fmla="*/ 72 w 379"/>
                  <a:gd name="T3" fmla="*/ 297 h 345"/>
                  <a:gd name="T4" fmla="*/ 66 w 379"/>
                  <a:gd name="T5" fmla="*/ 54 h 345"/>
                  <a:gd name="T6" fmla="*/ 190 w 379"/>
                  <a:gd name="T7" fmla="*/ 1 h 345"/>
                  <a:gd name="T8" fmla="*/ 309 w 379"/>
                  <a:gd name="T9" fmla="*/ 48 h 345"/>
                  <a:gd name="T10" fmla="*/ 339 w 379"/>
                  <a:gd name="T11" fmla="*/ 259 h 345"/>
                  <a:gd name="T12" fmla="*/ 359 w 379"/>
                  <a:gd name="T13" fmla="*/ 314 h 345"/>
                  <a:gd name="T14" fmla="*/ 350 w 379"/>
                  <a:gd name="T15" fmla="*/ 333 h 345"/>
                  <a:gd name="T16" fmla="*/ 343 w 379"/>
                  <a:gd name="T17" fmla="*/ 332 h 345"/>
                  <a:gd name="T18" fmla="*/ 286 w 379"/>
                  <a:gd name="T19" fmla="*/ 315 h 345"/>
                  <a:gd name="T20" fmla="*/ 190 w 379"/>
                  <a:gd name="T21" fmla="*/ 345 h 345"/>
                  <a:gd name="T22" fmla="*/ 190 w 379"/>
                  <a:gd name="T23" fmla="*/ 0 h 345"/>
                  <a:gd name="T24" fmla="*/ 65 w 379"/>
                  <a:gd name="T25" fmla="*/ 54 h 345"/>
                  <a:gd name="T26" fmla="*/ 71 w 379"/>
                  <a:gd name="T27" fmla="*/ 298 h 345"/>
                  <a:gd name="T28" fmla="*/ 190 w 379"/>
                  <a:gd name="T29" fmla="*/ 345 h 345"/>
                  <a:gd name="T30" fmla="*/ 287 w 379"/>
                  <a:gd name="T31" fmla="*/ 316 h 345"/>
                  <a:gd name="T32" fmla="*/ 343 w 379"/>
                  <a:gd name="T33" fmla="*/ 332 h 345"/>
                  <a:gd name="T34" fmla="*/ 350 w 379"/>
                  <a:gd name="T35" fmla="*/ 333 h 345"/>
                  <a:gd name="T36" fmla="*/ 360 w 379"/>
                  <a:gd name="T37" fmla="*/ 315 h 345"/>
                  <a:gd name="T38" fmla="*/ 339 w 379"/>
                  <a:gd name="T39" fmla="*/ 260 h 345"/>
                  <a:gd name="T40" fmla="*/ 309 w 379"/>
                  <a:gd name="T41" fmla="*/ 48 h 345"/>
                  <a:gd name="T42" fmla="*/ 190 w 379"/>
                  <a:gd name="T43"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9" h="345">
                    <a:moveTo>
                      <a:pt x="190" y="345"/>
                    </a:moveTo>
                    <a:cubicBezTo>
                      <a:pt x="148" y="345"/>
                      <a:pt x="105" y="329"/>
                      <a:pt x="72" y="297"/>
                    </a:cubicBezTo>
                    <a:cubicBezTo>
                      <a:pt x="3" y="232"/>
                      <a:pt x="0" y="123"/>
                      <a:pt x="66" y="54"/>
                    </a:cubicBezTo>
                    <a:cubicBezTo>
                      <a:pt x="100" y="19"/>
                      <a:pt x="145" y="1"/>
                      <a:pt x="190" y="1"/>
                    </a:cubicBezTo>
                    <a:cubicBezTo>
                      <a:pt x="233" y="1"/>
                      <a:pt x="276" y="16"/>
                      <a:pt x="309" y="48"/>
                    </a:cubicBezTo>
                    <a:cubicBezTo>
                      <a:pt x="368" y="104"/>
                      <a:pt x="378" y="192"/>
                      <a:pt x="339" y="259"/>
                    </a:cubicBezTo>
                    <a:cubicBezTo>
                      <a:pt x="359" y="314"/>
                      <a:pt x="359" y="314"/>
                      <a:pt x="359" y="314"/>
                    </a:cubicBezTo>
                    <a:cubicBezTo>
                      <a:pt x="363" y="325"/>
                      <a:pt x="359" y="333"/>
                      <a:pt x="350" y="333"/>
                    </a:cubicBezTo>
                    <a:cubicBezTo>
                      <a:pt x="348" y="333"/>
                      <a:pt x="345" y="332"/>
                      <a:pt x="343" y="332"/>
                    </a:cubicBezTo>
                    <a:cubicBezTo>
                      <a:pt x="286" y="315"/>
                      <a:pt x="286" y="315"/>
                      <a:pt x="286" y="315"/>
                    </a:cubicBezTo>
                    <a:cubicBezTo>
                      <a:pt x="258" y="335"/>
                      <a:pt x="224" y="345"/>
                      <a:pt x="190" y="345"/>
                    </a:cubicBezTo>
                    <a:moveTo>
                      <a:pt x="190" y="0"/>
                    </a:moveTo>
                    <a:cubicBezTo>
                      <a:pt x="145" y="0"/>
                      <a:pt x="99" y="18"/>
                      <a:pt x="65" y="54"/>
                    </a:cubicBezTo>
                    <a:cubicBezTo>
                      <a:pt x="0" y="123"/>
                      <a:pt x="2" y="232"/>
                      <a:pt x="71" y="298"/>
                    </a:cubicBezTo>
                    <a:cubicBezTo>
                      <a:pt x="105" y="329"/>
                      <a:pt x="148" y="345"/>
                      <a:pt x="190" y="345"/>
                    </a:cubicBezTo>
                    <a:cubicBezTo>
                      <a:pt x="224" y="345"/>
                      <a:pt x="258" y="335"/>
                      <a:pt x="287" y="316"/>
                    </a:cubicBezTo>
                    <a:cubicBezTo>
                      <a:pt x="343" y="332"/>
                      <a:pt x="343" y="332"/>
                      <a:pt x="343" y="332"/>
                    </a:cubicBezTo>
                    <a:cubicBezTo>
                      <a:pt x="346" y="333"/>
                      <a:pt x="348" y="333"/>
                      <a:pt x="350" y="333"/>
                    </a:cubicBezTo>
                    <a:cubicBezTo>
                      <a:pt x="359" y="333"/>
                      <a:pt x="364" y="326"/>
                      <a:pt x="360" y="315"/>
                    </a:cubicBezTo>
                    <a:cubicBezTo>
                      <a:pt x="339" y="260"/>
                      <a:pt x="339" y="260"/>
                      <a:pt x="339" y="260"/>
                    </a:cubicBezTo>
                    <a:cubicBezTo>
                      <a:pt x="379" y="192"/>
                      <a:pt x="369" y="104"/>
                      <a:pt x="309" y="48"/>
                    </a:cubicBezTo>
                    <a:cubicBezTo>
                      <a:pt x="276" y="16"/>
                      <a:pt x="233" y="0"/>
                      <a:pt x="190" y="0"/>
                    </a:cubicBezTo>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448"/>
              <p:cNvSpPr>
                <a:spLocks noEditPoints="1"/>
              </p:cNvSpPr>
              <p:nvPr/>
            </p:nvSpPr>
            <p:spPr bwMode="auto">
              <a:xfrm>
                <a:off x="4610101" y="2466976"/>
                <a:ext cx="906463" cy="823913"/>
              </a:xfrm>
              <a:custGeom>
                <a:avLst/>
                <a:gdLst>
                  <a:gd name="T0" fmla="*/ 190 w 378"/>
                  <a:gd name="T1" fmla="*/ 343 h 344"/>
                  <a:gd name="T2" fmla="*/ 72 w 378"/>
                  <a:gd name="T3" fmla="*/ 296 h 344"/>
                  <a:gd name="T4" fmla="*/ 66 w 378"/>
                  <a:gd name="T5" fmla="*/ 54 h 344"/>
                  <a:gd name="T6" fmla="*/ 190 w 378"/>
                  <a:gd name="T7" fmla="*/ 0 h 344"/>
                  <a:gd name="T8" fmla="*/ 308 w 378"/>
                  <a:gd name="T9" fmla="*/ 48 h 344"/>
                  <a:gd name="T10" fmla="*/ 338 w 378"/>
                  <a:gd name="T11" fmla="*/ 258 h 344"/>
                  <a:gd name="T12" fmla="*/ 358 w 378"/>
                  <a:gd name="T13" fmla="*/ 313 h 344"/>
                  <a:gd name="T14" fmla="*/ 349 w 378"/>
                  <a:gd name="T15" fmla="*/ 331 h 344"/>
                  <a:gd name="T16" fmla="*/ 342 w 378"/>
                  <a:gd name="T17" fmla="*/ 330 h 344"/>
                  <a:gd name="T18" fmla="*/ 286 w 378"/>
                  <a:gd name="T19" fmla="*/ 314 h 344"/>
                  <a:gd name="T20" fmla="*/ 190 w 378"/>
                  <a:gd name="T21" fmla="*/ 343 h 344"/>
                  <a:gd name="T22" fmla="*/ 190 w 378"/>
                  <a:gd name="T23" fmla="*/ 0 h 344"/>
                  <a:gd name="T24" fmla="*/ 66 w 378"/>
                  <a:gd name="T25" fmla="*/ 53 h 344"/>
                  <a:gd name="T26" fmla="*/ 72 w 378"/>
                  <a:gd name="T27" fmla="*/ 296 h 344"/>
                  <a:gd name="T28" fmla="*/ 190 w 378"/>
                  <a:gd name="T29" fmla="*/ 344 h 344"/>
                  <a:gd name="T30" fmla="*/ 286 w 378"/>
                  <a:gd name="T31" fmla="*/ 314 h 344"/>
                  <a:gd name="T32" fmla="*/ 343 w 378"/>
                  <a:gd name="T33" fmla="*/ 331 h 344"/>
                  <a:gd name="T34" fmla="*/ 350 w 378"/>
                  <a:gd name="T35" fmla="*/ 332 h 344"/>
                  <a:gd name="T36" fmla="*/ 359 w 378"/>
                  <a:gd name="T37" fmla="*/ 313 h 344"/>
                  <a:gd name="T38" fmla="*/ 339 w 378"/>
                  <a:gd name="T39" fmla="*/ 258 h 344"/>
                  <a:gd name="T40" fmla="*/ 309 w 378"/>
                  <a:gd name="T41" fmla="*/ 47 h 344"/>
                  <a:gd name="T42" fmla="*/ 190 w 378"/>
                  <a:gd name="T43"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344">
                    <a:moveTo>
                      <a:pt x="190" y="343"/>
                    </a:moveTo>
                    <a:cubicBezTo>
                      <a:pt x="148" y="343"/>
                      <a:pt x="105" y="327"/>
                      <a:pt x="72" y="296"/>
                    </a:cubicBezTo>
                    <a:cubicBezTo>
                      <a:pt x="4" y="231"/>
                      <a:pt x="1" y="122"/>
                      <a:pt x="66" y="54"/>
                    </a:cubicBezTo>
                    <a:cubicBezTo>
                      <a:pt x="100" y="18"/>
                      <a:pt x="145" y="0"/>
                      <a:pt x="190" y="0"/>
                    </a:cubicBezTo>
                    <a:cubicBezTo>
                      <a:pt x="233" y="0"/>
                      <a:pt x="275" y="16"/>
                      <a:pt x="308" y="48"/>
                    </a:cubicBezTo>
                    <a:cubicBezTo>
                      <a:pt x="367" y="103"/>
                      <a:pt x="377" y="191"/>
                      <a:pt x="338" y="258"/>
                    </a:cubicBezTo>
                    <a:cubicBezTo>
                      <a:pt x="358" y="313"/>
                      <a:pt x="358" y="313"/>
                      <a:pt x="358" y="313"/>
                    </a:cubicBezTo>
                    <a:cubicBezTo>
                      <a:pt x="362" y="324"/>
                      <a:pt x="358" y="331"/>
                      <a:pt x="349" y="331"/>
                    </a:cubicBezTo>
                    <a:cubicBezTo>
                      <a:pt x="347" y="331"/>
                      <a:pt x="345" y="331"/>
                      <a:pt x="342" y="330"/>
                    </a:cubicBezTo>
                    <a:cubicBezTo>
                      <a:pt x="286" y="314"/>
                      <a:pt x="286" y="314"/>
                      <a:pt x="286" y="314"/>
                    </a:cubicBezTo>
                    <a:cubicBezTo>
                      <a:pt x="257" y="333"/>
                      <a:pt x="224" y="343"/>
                      <a:pt x="190" y="343"/>
                    </a:cubicBezTo>
                    <a:moveTo>
                      <a:pt x="190" y="0"/>
                    </a:moveTo>
                    <a:cubicBezTo>
                      <a:pt x="145" y="0"/>
                      <a:pt x="100" y="18"/>
                      <a:pt x="66" y="53"/>
                    </a:cubicBezTo>
                    <a:cubicBezTo>
                      <a:pt x="0" y="122"/>
                      <a:pt x="3" y="231"/>
                      <a:pt x="72" y="296"/>
                    </a:cubicBezTo>
                    <a:cubicBezTo>
                      <a:pt x="105" y="328"/>
                      <a:pt x="148" y="344"/>
                      <a:pt x="190" y="344"/>
                    </a:cubicBezTo>
                    <a:cubicBezTo>
                      <a:pt x="224" y="344"/>
                      <a:pt x="258" y="334"/>
                      <a:pt x="286" y="314"/>
                    </a:cubicBezTo>
                    <a:cubicBezTo>
                      <a:pt x="343" y="331"/>
                      <a:pt x="343" y="331"/>
                      <a:pt x="343" y="331"/>
                    </a:cubicBezTo>
                    <a:cubicBezTo>
                      <a:pt x="345" y="331"/>
                      <a:pt x="348" y="332"/>
                      <a:pt x="350" y="332"/>
                    </a:cubicBezTo>
                    <a:cubicBezTo>
                      <a:pt x="359" y="332"/>
                      <a:pt x="363" y="324"/>
                      <a:pt x="359" y="313"/>
                    </a:cubicBezTo>
                    <a:cubicBezTo>
                      <a:pt x="339" y="258"/>
                      <a:pt x="339" y="258"/>
                      <a:pt x="339" y="258"/>
                    </a:cubicBezTo>
                    <a:cubicBezTo>
                      <a:pt x="378" y="191"/>
                      <a:pt x="368" y="103"/>
                      <a:pt x="309" y="47"/>
                    </a:cubicBezTo>
                    <a:cubicBezTo>
                      <a:pt x="276" y="15"/>
                      <a:pt x="233" y="0"/>
                      <a:pt x="190" y="0"/>
                    </a:cubicBezTo>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449"/>
              <p:cNvSpPr>
                <a:spLocks noEditPoints="1"/>
              </p:cNvSpPr>
              <p:nvPr/>
            </p:nvSpPr>
            <p:spPr bwMode="auto">
              <a:xfrm>
                <a:off x="4613276" y="2466976"/>
                <a:ext cx="901700" cy="820738"/>
              </a:xfrm>
              <a:custGeom>
                <a:avLst/>
                <a:gdLst>
                  <a:gd name="T0" fmla="*/ 189 w 376"/>
                  <a:gd name="T1" fmla="*/ 342 h 343"/>
                  <a:gd name="T2" fmla="*/ 72 w 376"/>
                  <a:gd name="T3" fmla="*/ 295 h 343"/>
                  <a:gd name="T4" fmla="*/ 66 w 376"/>
                  <a:gd name="T5" fmla="*/ 54 h 343"/>
                  <a:gd name="T6" fmla="*/ 189 w 376"/>
                  <a:gd name="T7" fmla="*/ 1 h 343"/>
                  <a:gd name="T8" fmla="*/ 307 w 376"/>
                  <a:gd name="T9" fmla="*/ 48 h 343"/>
                  <a:gd name="T10" fmla="*/ 337 w 376"/>
                  <a:gd name="T11" fmla="*/ 258 h 343"/>
                  <a:gd name="T12" fmla="*/ 356 w 376"/>
                  <a:gd name="T13" fmla="*/ 312 h 343"/>
                  <a:gd name="T14" fmla="*/ 347 w 376"/>
                  <a:gd name="T15" fmla="*/ 330 h 343"/>
                  <a:gd name="T16" fmla="*/ 341 w 376"/>
                  <a:gd name="T17" fmla="*/ 329 h 343"/>
                  <a:gd name="T18" fmla="*/ 285 w 376"/>
                  <a:gd name="T19" fmla="*/ 313 h 343"/>
                  <a:gd name="T20" fmla="*/ 189 w 376"/>
                  <a:gd name="T21" fmla="*/ 342 h 343"/>
                  <a:gd name="T22" fmla="*/ 189 w 376"/>
                  <a:gd name="T23" fmla="*/ 0 h 343"/>
                  <a:gd name="T24" fmla="*/ 65 w 376"/>
                  <a:gd name="T25" fmla="*/ 54 h 343"/>
                  <a:gd name="T26" fmla="*/ 71 w 376"/>
                  <a:gd name="T27" fmla="*/ 296 h 343"/>
                  <a:gd name="T28" fmla="*/ 189 w 376"/>
                  <a:gd name="T29" fmla="*/ 343 h 343"/>
                  <a:gd name="T30" fmla="*/ 285 w 376"/>
                  <a:gd name="T31" fmla="*/ 314 h 343"/>
                  <a:gd name="T32" fmla="*/ 341 w 376"/>
                  <a:gd name="T33" fmla="*/ 330 h 343"/>
                  <a:gd name="T34" fmla="*/ 348 w 376"/>
                  <a:gd name="T35" fmla="*/ 331 h 343"/>
                  <a:gd name="T36" fmla="*/ 357 w 376"/>
                  <a:gd name="T37" fmla="*/ 313 h 343"/>
                  <a:gd name="T38" fmla="*/ 337 w 376"/>
                  <a:gd name="T39" fmla="*/ 258 h 343"/>
                  <a:gd name="T40" fmla="*/ 307 w 376"/>
                  <a:gd name="T41" fmla="*/ 48 h 343"/>
                  <a:gd name="T42" fmla="*/ 189 w 376"/>
                  <a:gd name="T43"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6" h="343">
                    <a:moveTo>
                      <a:pt x="189" y="342"/>
                    </a:moveTo>
                    <a:cubicBezTo>
                      <a:pt x="147" y="342"/>
                      <a:pt x="105" y="327"/>
                      <a:pt x="72" y="295"/>
                    </a:cubicBezTo>
                    <a:cubicBezTo>
                      <a:pt x="4" y="230"/>
                      <a:pt x="1" y="122"/>
                      <a:pt x="66" y="54"/>
                    </a:cubicBezTo>
                    <a:cubicBezTo>
                      <a:pt x="99" y="19"/>
                      <a:pt x="144" y="1"/>
                      <a:pt x="189" y="1"/>
                    </a:cubicBezTo>
                    <a:cubicBezTo>
                      <a:pt x="232" y="1"/>
                      <a:pt x="274" y="17"/>
                      <a:pt x="307" y="48"/>
                    </a:cubicBezTo>
                    <a:cubicBezTo>
                      <a:pt x="365" y="104"/>
                      <a:pt x="376" y="191"/>
                      <a:pt x="337" y="258"/>
                    </a:cubicBezTo>
                    <a:cubicBezTo>
                      <a:pt x="356" y="312"/>
                      <a:pt x="356" y="312"/>
                      <a:pt x="356" y="312"/>
                    </a:cubicBezTo>
                    <a:cubicBezTo>
                      <a:pt x="361" y="323"/>
                      <a:pt x="356" y="330"/>
                      <a:pt x="347" y="330"/>
                    </a:cubicBezTo>
                    <a:cubicBezTo>
                      <a:pt x="345" y="330"/>
                      <a:pt x="343" y="330"/>
                      <a:pt x="341" y="329"/>
                    </a:cubicBezTo>
                    <a:cubicBezTo>
                      <a:pt x="285" y="313"/>
                      <a:pt x="285" y="313"/>
                      <a:pt x="285" y="313"/>
                    </a:cubicBezTo>
                    <a:cubicBezTo>
                      <a:pt x="256" y="332"/>
                      <a:pt x="223" y="342"/>
                      <a:pt x="189" y="342"/>
                    </a:cubicBezTo>
                    <a:moveTo>
                      <a:pt x="189" y="0"/>
                    </a:moveTo>
                    <a:cubicBezTo>
                      <a:pt x="144" y="0"/>
                      <a:pt x="99" y="18"/>
                      <a:pt x="65" y="54"/>
                    </a:cubicBezTo>
                    <a:cubicBezTo>
                      <a:pt x="0" y="122"/>
                      <a:pt x="3" y="231"/>
                      <a:pt x="71" y="296"/>
                    </a:cubicBezTo>
                    <a:cubicBezTo>
                      <a:pt x="104" y="327"/>
                      <a:pt x="147" y="343"/>
                      <a:pt x="189" y="343"/>
                    </a:cubicBezTo>
                    <a:cubicBezTo>
                      <a:pt x="223" y="343"/>
                      <a:pt x="256" y="333"/>
                      <a:pt x="285" y="314"/>
                    </a:cubicBezTo>
                    <a:cubicBezTo>
                      <a:pt x="341" y="330"/>
                      <a:pt x="341" y="330"/>
                      <a:pt x="341" y="330"/>
                    </a:cubicBezTo>
                    <a:cubicBezTo>
                      <a:pt x="344" y="331"/>
                      <a:pt x="346" y="331"/>
                      <a:pt x="348" y="331"/>
                    </a:cubicBezTo>
                    <a:cubicBezTo>
                      <a:pt x="357" y="331"/>
                      <a:pt x="361" y="324"/>
                      <a:pt x="357" y="313"/>
                    </a:cubicBezTo>
                    <a:cubicBezTo>
                      <a:pt x="337" y="258"/>
                      <a:pt x="337" y="258"/>
                      <a:pt x="337" y="258"/>
                    </a:cubicBezTo>
                    <a:cubicBezTo>
                      <a:pt x="376" y="191"/>
                      <a:pt x="366" y="103"/>
                      <a:pt x="307" y="48"/>
                    </a:cubicBezTo>
                    <a:cubicBezTo>
                      <a:pt x="274" y="16"/>
                      <a:pt x="232" y="0"/>
                      <a:pt x="189" y="0"/>
                    </a:cubicBezTo>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450"/>
              <p:cNvSpPr>
                <a:spLocks noEditPoints="1"/>
              </p:cNvSpPr>
              <p:nvPr/>
            </p:nvSpPr>
            <p:spPr bwMode="auto">
              <a:xfrm>
                <a:off x="4614863" y="2468564"/>
                <a:ext cx="900113" cy="817563"/>
              </a:xfrm>
              <a:custGeom>
                <a:avLst/>
                <a:gdLst>
                  <a:gd name="T0" fmla="*/ 188 w 375"/>
                  <a:gd name="T1" fmla="*/ 340 h 341"/>
                  <a:gd name="T2" fmla="*/ 71 w 375"/>
                  <a:gd name="T3" fmla="*/ 294 h 341"/>
                  <a:gd name="T4" fmla="*/ 65 w 375"/>
                  <a:gd name="T5" fmla="*/ 54 h 341"/>
                  <a:gd name="T6" fmla="*/ 188 w 375"/>
                  <a:gd name="T7" fmla="*/ 1 h 341"/>
                  <a:gd name="T8" fmla="*/ 305 w 375"/>
                  <a:gd name="T9" fmla="*/ 48 h 341"/>
                  <a:gd name="T10" fmla="*/ 335 w 375"/>
                  <a:gd name="T11" fmla="*/ 256 h 341"/>
                  <a:gd name="T12" fmla="*/ 355 w 375"/>
                  <a:gd name="T13" fmla="*/ 311 h 341"/>
                  <a:gd name="T14" fmla="*/ 346 w 375"/>
                  <a:gd name="T15" fmla="*/ 329 h 341"/>
                  <a:gd name="T16" fmla="*/ 339 w 375"/>
                  <a:gd name="T17" fmla="*/ 328 h 341"/>
                  <a:gd name="T18" fmla="*/ 283 w 375"/>
                  <a:gd name="T19" fmla="*/ 311 h 341"/>
                  <a:gd name="T20" fmla="*/ 188 w 375"/>
                  <a:gd name="T21" fmla="*/ 340 h 341"/>
                  <a:gd name="T22" fmla="*/ 188 w 375"/>
                  <a:gd name="T23" fmla="*/ 0 h 341"/>
                  <a:gd name="T24" fmla="*/ 65 w 375"/>
                  <a:gd name="T25" fmla="*/ 53 h 341"/>
                  <a:gd name="T26" fmla="*/ 71 w 375"/>
                  <a:gd name="T27" fmla="*/ 294 h 341"/>
                  <a:gd name="T28" fmla="*/ 188 w 375"/>
                  <a:gd name="T29" fmla="*/ 341 h 341"/>
                  <a:gd name="T30" fmla="*/ 284 w 375"/>
                  <a:gd name="T31" fmla="*/ 312 h 341"/>
                  <a:gd name="T32" fmla="*/ 340 w 375"/>
                  <a:gd name="T33" fmla="*/ 328 h 341"/>
                  <a:gd name="T34" fmla="*/ 346 w 375"/>
                  <a:gd name="T35" fmla="*/ 329 h 341"/>
                  <a:gd name="T36" fmla="*/ 355 w 375"/>
                  <a:gd name="T37" fmla="*/ 311 h 341"/>
                  <a:gd name="T38" fmla="*/ 336 w 375"/>
                  <a:gd name="T39" fmla="*/ 257 h 341"/>
                  <a:gd name="T40" fmla="*/ 306 w 375"/>
                  <a:gd name="T41" fmla="*/ 47 h 341"/>
                  <a:gd name="T42" fmla="*/ 188 w 375"/>
                  <a:gd name="T43"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5" h="341">
                    <a:moveTo>
                      <a:pt x="188" y="340"/>
                    </a:moveTo>
                    <a:cubicBezTo>
                      <a:pt x="146" y="340"/>
                      <a:pt x="104" y="325"/>
                      <a:pt x="71" y="294"/>
                    </a:cubicBezTo>
                    <a:cubicBezTo>
                      <a:pt x="3" y="229"/>
                      <a:pt x="1" y="122"/>
                      <a:pt x="65" y="54"/>
                    </a:cubicBezTo>
                    <a:cubicBezTo>
                      <a:pt x="99" y="19"/>
                      <a:pt x="144" y="1"/>
                      <a:pt x="188" y="1"/>
                    </a:cubicBezTo>
                    <a:cubicBezTo>
                      <a:pt x="230" y="1"/>
                      <a:pt x="272" y="16"/>
                      <a:pt x="305" y="48"/>
                    </a:cubicBezTo>
                    <a:cubicBezTo>
                      <a:pt x="364" y="103"/>
                      <a:pt x="374" y="190"/>
                      <a:pt x="335" y="256"/>
                    </a:cubicBezTo>
                    <a:cubicBezTo>
                      <a:pt x="355" y="311"/>
                      <a:pt x="355" y="311"/>
                      <a:pt x="355" y="311"/>
                    </a:cubicBezTo>
                    <a:cubicBezTo>
                      <a:pt x="359" y="322"/>
                      <a:pt x="355" y="329"/>
                      <a:pt x="346" y="329"/>
                    </a:cubicBezTo>
                    <a:cubicBezTo>
                      <a:pt x="344" y="329"/>
                      <a:pt x="341" y="328"/>
                      <a:pt x="339" y="328"/>
                    </a:cubicBezTo>
                    <a:cubicBezTo>
                      <a:pt x="283" y="311"/>
                      <a:pt x="283" y="311"/>
                      <a:pt x="283" y="311"/>
                    </a:cubicBezTo>
                    <a:cubicBezTo>
                      <a:pt x="255" y="331"/>
                      <a:pt x="222" y="340"/>
                      <a:pt x="188" y="340"/>
                    </a:cubicBezTo>
                    <a:moveTo>
                      <a:pt x="188" y="0"/>
                    </a:moveTo>
                    <a:cubicBezTo>
                      <a:pt x="143" y="0"/>
                      <a:pt x="98" y="18"/>
                      <a:pt x="65" y="53"/>
                    </a:cubicBezTo>
                    <a:cubicBezTo>
                      <a:pt x="0" y="121"/>
                      <a:pt x="3" y="229"/>
                      <a:pt x="71" y="294"/>
                    </a:cubicBezTo>
                    <a:cubicBezTo>
                      <a:pt x="104" y="326"/>
                      <a:pt x="146" y="341"/>
                      <a:pt x="188" y="341"/>
                    </a:cubicBezTo>
                    <a:cubicBezTo>
                      <a:pt x="222" y="341"/>
                      <a:pt x="255" y="331"/>
                      <a:pt x="284" y="312"/>
                    </a:cubicBezTo>
                    <a:cubicBezTo>
                      <a:pt x="340" y="328"/>
                      <a:pt x="340" y="328"/>
                      <a:pt x="340" y="328"/>
                    </a:cubicBezTo>
                    <a:cubicBezTo>
                      <a:pt x="342" y="329"/>
                      <a:pt x="344" y="329"/>
                      <a:pt x="346" y="329"/>
                    </a:cubicBezTo>
                    <a:cubicBezTo>
                      <a:pt x="355" y="329"/>
                      <a:pt x="360" y="322"/>
                      <a:pt x="355" y="311"/>
                    </a:cubicBezTo>
                    <a:cubicBezTo>
                      <a:pt x="336" y="257"/>
                      <a:pt x="336" y="257"/>
                      <a:pt x="336" y="257"/>
                    </a:cubicBezTo>
                    <a:cubicBezTo>
                      <a:pt x="375" y="190"/>
                      <a:pt x="364" y="103"/>
                      <a:pt x="306" y="47"/>
                    </a:cubicBezTo>
                    <a:cubicBezTo>
                      <a:pt x="273" y="16"/>
                      <a:pt x="231" y="0"/>
                      <a:pt x="188" y="0"/>
                    </a:cubicBezTo>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451"/>
              <p:cNvSpPr>
                <a:spLocks noEditPoints="1"/>
              </p:cNvSpPr>
              <p:nvPr/>
            </p:nvSpPr>
            <p:spPr bwMode="auto">
              <a:xfrm>
                <a:off x="4618038" y="2471739"/>
                <a:ext cx="893763" cy="811213"/>
              </a:xfrm>
              <a:custGeom>
                <a:avLst/>
                <a:gdLst>
                  <a:gd name="T0" fmla="*/ 187 w 373"/>
                  <a:gd name="T1" fmla="*/ 339 h 339"/>
                  <a:gd name="T2" fmla="*/ 71 w 373"/>
                  <a:gd name="T3" fmla="*/ 292 h 339"/>
                  <a:gd name="T4" fmla="*/ 65 w 373"/>
                  <a:gd name="T5" fmla="*/ 53 h 339"/>
                  <a:gd name="T6" fmla="*/ 187 w 373"/>
                  <a:gd name="T7" fmla="*/ 1 h 339"/>
                  <a:gd name="T8" fmla="*/ 304 w 373"/>
                  <a:gd name="T9" fmla="*/ 47 h 339"/>
                  <a:gd name="T10" fmla="*/ 333 w 373"/>
                  <a:gd name="T11" fmla="*/ 255 h 339"/>
                  <a:gd name="T12" fmla="*/ 353 w 373"/>
                  <a:gd name="T13" fmla="*/ 309 h 339"/>
                  <a:gd name="T14" fmla="*/ 344 w 373"/>
                  <a:gd name="T15" fmla="*/ 327 h 339"/>
                  <a:gd name="T16" fmla="*/ 337 w 373"/>
                  <a:gd name="T17" fmla="*/ 326 h 339"/>
                  <a:gd name="T18" fmla="*/ 282 w 373"/>
                  <a:gd name="T19" fmla="*/ 310 h 339"/>
                  <a:gd name="T20" fmla="*/ 187 w 373"/>
                  <a:gd name="T21" fmla="*/ 339 h 339"/>
                  <a:gd name="T22" fmla="*/ 187 w 373"/>
                  <a:gd name="T23" fmla="*/ 0 h 339"/>
                  <a:gd name="T24" fmla="*/ 64 w 373"/>
                  <a:gd name="T25" fmla="*/ 53 h 339"/>
                  <a:gd name="T26" fmla="*/ 70 w 373"/>
                  <a:gd name="T27" fmla="*/ 293 h 339"/>
                  <a:gd name="T28" fmla="*/ 187 w 373"/>
                  <a:gd name="T29" fmla="*/ 339 h 339"/>
                  <a:gd name="T30" fmla="*/ 282 w 373"/>
                  <a:gd name="T31" fmla="*/ 310 h 339"/>
                  <a:gd name="T32" fmla="*/ 338 w 373"/>
                  <a:gd name="T33" fmla="*/ 327 h 339"/>
                  <a:gd name="T34" fmla="*/ 345 w 373"/>
                  <a:gd name="T35" fmla="*/ 328 h 339"/>
                  <a:gd name="T36" fmla="*/ 354 w 373"/>
                  <a:gd name="T37" fmla="*/ 310 h 339"/>
                  <a:gd name="T38" fmla="*/ 334 w 373"/>
                  <a:gd name="T39" fmla="*/ 255 h 339"/>
                  <a:gd name="T40" fmla="*/ 304 w 373"/>
                  <a:gd name="T41" fmla="*/ 47 h 339"/>
                  <a:gd name="T42" fmla="*/ 187 w 373"/>
                  <a:gd name="T43"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3" h="339">
                    <a:moveTo>
                      <a:pt x="187" y="339"/>
                    </a:moveTo>
                    <a:cubicBezTo>
                      <a:pt x="145" y="339"/>
                      <a:pt x="104" y="323"/>
                      <a:pt x="71" y="292"/>
                    </a:cubicBezTo>
                    <a:cubicBezTo>
                      <a:pt x="3" y="228"/>
                      <a:pt x="0" y="121"/>
                      <a:pt x="65" y="53"/>
                    </a:cubicBezTo>
                    <a:cubicBezTo>
                      <a:pt x="98" y="18"/>
                      <a:pt x="143" y="1"/>
                      <a:pt x="187" y="1"/>
                    </a:cubicBezTo>
                    <a:cubicBezTo>
                      <a:pt x="229" y="1"/>
                      <a:pt x="271" y="16"/>
                      <a:pt x="304" y="47"/>
                    </a:cubicBezTo>
                    <a:cubicBezTo>
                      <a:pt x="362" y="102"/>
                      <a:pt x="372" y="189"/>
                      <a:pt x="333" y="255"/>
                    </a:cubicBezTo>
                    <a:cubicBezTo>
                      <a:pt x="353" y="309"/>
                      <a:pt x="353" y="309"/>
                      <a:pt x="353" y="309"/>
                    </a:cubicBezTo>
                    <a:cubicBezTo>
                      <a:pt x="357" y="320"/>
                      <a:pt x="353" y="327"/>
                      <a:pt x="344" y="327"/>
                    </a:cubicBezTo>
                    <a:cubicBezTo>
                      <a:pt x="342" y="327"/>
                      <a:pt x="340" y="327"/>
                      <a:pt x="337" y="326"/>
                    </a:cubicBezTo>
                    <a:cubicBezTo>
                      <a:pt x="282" y="310"/>
                      <a:pt x="282" y="310"/>
                      <a:pt x="282" y="310"/>
                    </a:cubicBezTo>
                    <a:cubicBezTo>
                      <a:pt x="253" y="329"/>
                      <a:pt x="220" y="339"/>
                      <a:pt x="187" y="339"/>
                    </a:cubicBezTo>
                    <a:moveTo>
                      <a:pt x="187" y="0"/>
                    </a:moveTo>
                    <a:cubicBezTo>
                      <a:pt x="143" y="0"/>
                      <a:pt x="98" y="18"/>
                      <a:pt x="64" y="53"/>
                    </a:cubicBezTo>
                    <a:cubicBezTo>
                      <a:pt x="0" y="121"/>
                      <a:pt x="2" y="228"/>
                      <a:pt x="70" y="293"/>
                    </a:cubicBezTo>
                    <a:cubicBezTo>
                      <a:pt x="103" y="324"/>
                      <a:pt x="145" y="339"/>
                      <a:pt x="187" y="339"/>
                    </a:cubicBezTo>
                    <a:cubicBezTo>
                      <a:pt x="221" y="339"/>
                      <a:pt x="254" y="330"/>
                      <a:pt x="282" y="310"/>
                    </a:cubicBezTo>
                    <a:cubicBezTo>
                      <a:pt x="338" y="327"/>
                      <a:pt x="338" y="327"/>
                      <a:pt x="338" y="327"/>
                    </a:cubicBezTo>
                    <a:cubicBezTo>
                      <a:pt x="340" y="327"/>
                      <a:pt x="343" y="328"/>
                      <a:pt x="345" y="328"/>
                    </a:cubicBezTo>
                    <a:cubicBezTo>
                      <a:pt x="354" y="328"/>
                      <a:pt x="358" y="321"/>
                      <a:pt x="354" y="310"/>
                    </a:cubicBezTo>
                    <a:cubicBezTo>
                      <a:pt x="334" y="255"/>
                      <a:pt x="334" y="255"/>
                      <a:pt x="334" y="255"/>
                    </a:cubicBezTo>
                    <a:cubicBezTo>
                      <a:pt x="373" y="189"/>
                      <a:pt x="363" y="102"/>
                      <a:pt x="304" y="47"/>
                    </a:cubicBezTo>
                    <a:cubicBezTo>
                      <a:pt x="271" y="15"/>
                      <a:pt x="229" y="0"/>
                      <a:pt x="187"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452"/>
              <p:cNvSpPr>
                <a:spLocks noEditPoints="1"/>
              </p:cNvSpPr>
              <p:nvPr/>
            </p:nvSpPr>
            <p:spPr bwMode="auto">
              <a:xfrm>
                <a:off x="4618038" y="2473326"/>
                <a:ext cx="892175" cy="809625"/>
              </a:xfrm>
              <a:custGeom>
                <a:avLst/>
                <a:gdLst>
                  <a:gd name="T0" fmla="*/ 187 w 372"/>
                  <a:gd name="T1" fmla="*/ 337 h 338"/>
                  <a:gd name="T2" fmla="*/ 71 w 372"/>
                  <a:gd name="T3" fmla="*/ 291 h 338"/>
                  <a:gd name="T4" fmla="*/ 65 w 372"/>
                  <a:gd name="T5" fmla="*/ 53 h 338"/>
                  <a:gd name="T6" fmla="*/ 187 w 372"/>
                  <a:gd name="T7" fmla="*/ 0 h 338"/>
                  <a:gd name="T8" fmla="*/ 303 w 372"/>
                  <a:gd name="T9" fmla="*/ 47 h 338"/>
                  <a:gd name="T10" fmla="*/ 333 w 372"/>
                  <a:gd name="T11" fmla="*/ 254 h 338"/>
                  <a:gd name="T12" fmla="*/ 352 w 372"/>
                  <a:gd name="T13" fmla="*/ 307 h 338"/>
                  <a:gd name="T14" fmla="*/ 343 w 372"/>
                  <a:gd name="T15" fmla="*/ 325 h 338"/>
                  <a:gd name="T16" fmla="*/ 337 w 372"/>
                  <a:gd name="T17" fmla="*/ 324 h 338"/>
                  <a:gd name="T18" fmla="*/ 282 w 372"/>
                  <a:gd name="T19" fmla="*/ 308 h 338"/>
                  <a:gd name="T20" fmla="*/ 187 w 372"/>
                  <a:gd name="T21" fmla="*/ 337 h 338"/>
                  <a:gd name="T22" fmla="*/ 187 w 372"/>
                  <a:gd name="T23" fmla="*/ 0 h 338"/>
                  <a:gd name="T24" fmla="*/ 65 w 372"/>
                  <a:gd name="T25" fmla="*/ 52 h 338"/>
                  <a:gd name="T26" fmla="*/ 71 w 372"/>
                  <a:gd name="T27" fmla="*/ 291 h 338"/>
                  <a:gd name="T28" fmla="*/ 187 w 372"/>
                  <a:gd name="T29" fmla="*/ 338 h 338"/>
                  <a:gd name="T30" fmla="*/ 282 w 372"/>
                  <a:gd name="T31" fmla="*/ 309 h 338"/>
                  <a:gd name="T32" fmla="*/ 337 w 372"/>
                  <a:gd name="T33" fmla="*/ 325 h 338"/>
                  <a:gd name="T34" fmla="*/ 344 w 372"/>
                  <a:gd name="T35" fmla="*/ 326 h 338"/>
                  <a:gd name="T36" fmla="*/ 353 w 372"/>
                  <a:gd name="T37" fmla="*/ 308 h 338"/>
                  <a:gd name="T38" fmla="*/ 333 w 372"/>
                  <a:gd name="T39" fmla="*/ 254 h 338"/>
                  <a:gd name="T40" fmla="*/ 304 w 372"/>
                  <a:gd name="T41" fmla="*/ 46 h 338"/>
                  <a:gd name="T42" fmla="*/ 187 w 372"/>
                  <a:gd name="T4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2" h="338">
                    <a:moveTo>
                      <a:pt x="187" y="337"/>
                    </a:moveTo>
                    <a:cubicBezTo>
                      <a:pt x="146" y="337"/>
                      <a:pt x="104" y="322"/>
                      <a:pt x="71" y="291"/>
                    </a:cubicBezTo>
                    <a:cubicBezTo>
                      <a:pt x="4" y="227"/>
                      <a:pt x="1" y="120"/>
                      <a:pt x="65" y="53"/>
                    </a:cubicBezTo>
                    <a:cubicBezTo>
                      <a:pt x="98" y="18"/>
                      <a:pt x="143" y="0"/>
                      <a:pt x="187" y="0"/>
                    </a:cubicBezTo>
                    <a:cubicBezTo>
                      <a:pt x="229" y="0"/>
                      <a:pt x="271" y="16"/>
                      <a:pt x="303" y="47"/>
                    </a:cubicBezTo>
                    <a:cubicBezTo>
                      <a:pt x="361" y="102"/>
                      <a:pt x="371" y="188"/>
                      <a:pt x="333" y="254"/>
                    </a:cubicBezTo>
                    <a:cubicBezTo>
                      <a:pt x="352" y="307"/>
                      <a:pt x="352" y="307"/>
                      <a:pt x="352" y="307"/>
                    </a:cubicBezTo>
                    <a:cubicBezTo>
                      <a:pt x="356" y="318"/>
                      <a:pt x="352" y="325"/>
                      <a:pt x="343" y="325"/>
                    </a:cubicBezTo>
                    <a:cubicBezTo>
                      <a:pt x="341" y="325"/>
                      <a:pt x="339" y="325"/>
                      <a:pt x="337" y="324"/>
                    </a:cubicBezTo>
                    <a:cubicBezTo>
                      <a:pt x="282" y="308"/>
                      <a:pt x="282" y="308"/>
                      <a:pt x="282" y="308"/>
                    </a:cubicBezTo>
                    <a:cubicBezTo>
                      <a:pt x="253" y="327"/>
                      <a:pt x="220" y="337"/>
                      <a:pt x="187" y="337"/>
                    </a:cubicBezTo>
                    <a:moveTo>
                      <a:pt x="187" y="0"/>
                    </a:moveTo>
                    <a:cubicBezTo>
                      <a:pt x="143" y="0"/>
                      <a:pt x="98" y="17"/>
                      <a:pt x="65" y="52"/>
                    </a:cubicBezTo>
                    <a:cubicBezTo>
                      <a:pt x="0" y="120"/>
                      <a:pt x="3" y="227"/>
                      <a:pt x="71" y="291"/>
                    </a:cubicBezTo>
                    <a:cubicBezTo>
                      <a:pt x="104" y="322"/>
                      <a:pt x="145" y="338"/>
                      <a:pt x="187" y="338"/>
                    </a:cubicBezTo>
                    <a:cubicBezTo>
                      <a:pt x="220" y="338"/>
                      <a:pt x="253" y="328"/>
                      <a:pt x="282" y="309"/>
                    </a:cubicBezTo>
                    <a:cubicBezTo>
                      <a:pt x="337" y="325"/>
                      <a:pt x="337" y="325"/>
                      <a:pt x="337" y="325"/>
                    </a:cubicBezTo>
                    <a:cubicBezTo>
                      <a:pt x="340" y="326"/>
                      <a:pt x="342" y="326"/>
                      <a:pt x="344" y="326"/>
                    </a:cubicBezTo>
                    <a:cubicBezTo>
                      <a:pt x="353" y="326"/>
                      <a:pt x="357" y="319"/>
                      <a:pt x="353" y="308"/>
                    </a:cubicBezTo>
                    <a:cubicBezTo>
                      <a:pt x="333" y="254"/>
                      <a:pt x="333" y="254"/>
                      <a:pt x="333" y="254"/>
                    </a:cubicBezTo>
                    <a:cubicBezTo>
                      <a:pt x="372" y="188"/>
                      <a:pt x="362" y="101"/>
                      <a:pt x="304" y="46"/>
                    </a:cubicBezTo>
                    <a:cubicBezTo>
                      <a:pt x="271" y="15"/>
                      <a:pt x="229" y="0"/>
                      <a:pt x="187"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453"/>
              <p:cNvSpPr>
                <a:spLocks noEditPoints="1"/>
              </p:cNvSpPr>
              <p:nvPr/>
            </p:nvSpPr>
            <p:spPr bwMode="auto">
              <a:xfrm>
                <a:off x="4619626" y="2473326"/>
                <a:ext cx="887413" cy="808038"/>
              </a:xfrm>
              <a:custGeom>
                <a:avLst/>
                <a:gdLst>
                  <a:gd name="T0" fmla="*/ 186 w 370"/>
                  <a:gd name="T1" fmla="*/ 336 h 337"/>
                  <a:gd name="T2" fmla="*/ 71 w 370"/>
                  <a:gd name="T3" fmla="*/ 290 h 337"/>
                  <a:gd name="T4" fmla="*/ 65 w 370"/>
                  <a:gd name="T5" fmla="*/ 53 h 337"/>
                  <a:gd name="T6" fmla="*/ 186 w 370"/>
                  <a:gd name="T7" fmla="*/ 1 h 337"/>
                  <a:gd name="T8" fmla="*/ 302 w 370"/>
                  <a:gd name="T9" fmla="*/ 47 h 337"/>
                  <a:gd name="T10" fmla="*/ 331 w 370"/>
                  <a:gd name="T11" fmla="*/ 253 h 337"/>
                  <a:gd name="T12" fmla="*/ 351 w 370"/>
                  <a:gd name="T13" fmla="*/ 307 h 337"/>
                  <a:gd name="T14" fmla="*/ 342 w 370"/>
                  <a:gd name="T15" fmla="*/ 325 h 337"/>
                  <a:gd name="T16" fmla="*/ 335 w 370"/>
                  <a:gd name="T17" fmla="*/ 324 h 337"/>
                  <a:gd name="T18" fmla="*/ 280 w 370"/>
                  <a:gd name="T19" fmla="*/ 308 h 337"/>
                  <a:gd name="T20" fmla="*/ 186 w 370"/>
                  <a:gd name="T21" fmla="*/ 336 h 337"/>
                  <a:gd name="T22" fmla="*/ 186 w 370"/>
                  <a:gd name="T23" fmla="*/ 0 h 337"/>
                  <a:gd name="T24" fmla="*/ 64 w 370"/>
                  <a:gd name="T25" fmla="*/ 53 h 337"/>
                  <a:gd name="T26" fmla="*/ 70 w 370"/>
                  <a:gd name="T27" fmla="*/ 291 h 337"/>
                  <a:gd name="T28" fmla="*/ 186 w 370"/>
                  <a:gd name="T29" fmla="*/ 337 h 337"/>
                  <a:gd name="T30" fmla="*/ 281 w 370"/>
                  <a:gd name="T31" fmla="*/ 308 h 337"/>
                  <a:gd name="T32" fmla="*/ 336 w 370"/>
                  <a:gd name="T33" fmla="*/ 324 h 337"/>
                  <a:gd name="T34" fmla="*/ 342 w 370"/>
                  <a:gd name="T35" fmla="*/ 325 h 337"/>
                  <a:gd name="T36" fmla="*/ 351 w 370"/>
                  <a:gd name="T37" fmla="*/ 307 h 337"/>
                  <a:gd name="T38" fmla="*/ 332 w 370"/>
                  <a:gd name="T39" fmla="*/ 254 h 337"/>
                  <a:gd name="T40" fmla="*/ 302 w 370"/>
                  <a:gd name="T41" fmla="*/ 47 h 337"/>
                  <a:gd name="T42" fmla="*/ 186 w 370"/>
                  <a:gd name="T4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0" h="337">
                    <a:moveTo>
                      <a:pt x="186" y="336"/>
                    </a:moveTo>
                    <a:cubicBezTo>
                      <a:pt x="145" y="336"/>
                      <a:pt x="103" y="321"/>
                      <a:pt x="71" y="290"/>
                    </a:cubicBezTo>
                    <a:cubicBezTo>
                      <a:pt x="4" y="226"/>
                      <a:pt x="1" y="120"/>
                      <a:pt x="65" y="53"/>
                    </a:cubicBezTo>
                    <a:cubicBezTo>
                      <a:pt x="98" y="18"/>
                      <a:pt x="142" y="1"/>
                      <a:pt x="186" y="1"/>
                    </a:cubicBezTo>
                    <a:cubicBezTo>
                      <a:pt x="228" y="1"/>
                      <a:pt x="269" y="16"/>
                      <a:pt x="302" y="47"/>
                    </a:cubicBezTo>
                    <a:cubicBezTo>
                      <a:pt x="359" y="102"/>
                      <a:pt x="370" y="188"/>
                      <a:pt x="331" y="253"/>
                    </a:cubicBezTo>
                    <a:cubicBezTo>
                      <a:pt x="351" y="307"/>
                      <a:pt x="351" y="307"/>
                      <a:pt x="351" y="307"/>
                    </a:cubicBezTo>
                    <a:cubicBezTo>
                      <a:pt x="355" y="318"/>
                      <a:pt x="351" y="325"/>
                      <a:pt x="342" y="325"/>
                    </a:cubicBezTo>
                    <a:cubicBezTo>
                      <a:pt x="340" y="325"/>
                      <a:pt x="337" y="324"/>
                      <a:pt x="335" y="324"/>
                    </a:cubicBezTo>
                    <a:cubicBezTo>
                      <a:pt x="280" y="308"/>
                      <a:pt x="280" y="308"/>
                      <a:pt x="280" y="308"/>
                    </a:cubicBezTo>
                    <a:cubicBezTo>
                      <a:pt x="252" y="327"/>
                      <a:pt x="219" y="336"/>
                      <a:pt x="186" y="336"/>
                    </a:cubicBezTo>
                    <a:moveTo>
                      <a:pt x="186" y="0"/>
                    </a:moveTo>
                    <a:cubicBezTo>
                      <a:pt x="142" y="0"/>
                      <a:pt x="97" y="18"/>
                      <a:pt x="64" y="53"/>
                    </a:cubicBezTo>
                    <a:cubicBezTo>
                      <a:pt x="0" y="120"/>
                      <a:pt x="3" y="227"/>
                      <a:pt x="70" y="291"/>
                    </a:cubicBezTo>
                    <a:cubicBezTo>
                      <a:pt x="103" y="322"/>
                      <a:pt x="145" y="337"/>
                      <a:pt x="186" y="337"/>
                    </a:cubicBezTo>
                    <a:cubicBezTo>
                      <a:pt x="219" y="337"/>
                      <a:pt x="252" y="327"/>
                      <a:pt x="281" y="308"/>
                    </a:cubicBezTo>
                    <a:cubicBezTo>
                      <a:pt x="336" y="324"/>
                      <a:pt x="336" y="324"/>
                      <a:pt x="336" y="324"/>
                    </a:cubicBezTo>
                    <a:cubicBezTo>
                      <a:pt x="338" y="325"/>
                      <a:pt x="340" y="325"/>
                      <a:pt x="342" y="325"/>
                    </a:cubicBezTo>
                    <a:cubicBezTo>
                      <a:pt x="351" y="325"/>
                      <a:pt x="355" y="318"/>
                      <a:pt x="351" y="307"/>
                    </a:cubicBezTo>
                    <a:cubicBezTo>
                      <a:pt x="332" y="254"/>
                      <a:pt x="332" y="254"/>
                      <a:pt x="332" y="254"/>
                    </a:cubicBezTo>
                    <a:cubicBezTo>
                      <a:pt x="370" y="188"/>
                      <a:pt x="360" y="102"/>
                      <a:pt x="302" y="47"/>
                    </a:cubicBezTo>
                    <a:cubicBezTo>
                      <a:pt x="270" y="16"/>
                      <a:pt x="228" y="0"/>
                      <a:pt x="186" y="0"/>
                    </a:cubicBezTo>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454"/>
              <p:cNvSpPr>
                <a:spLocks noEditPoints="1"/>
              </p:cNvSpPr>
              <p:nvPr/>
            </p:nvSpPr>
            <p:spPr bwMode="auto">
              <a:xfrm>
                <a:off x="4622801" y="2476501"/>
                <a:ext cx="884238" cy="801688"/>
              </a:xfrm>
              <a:custGeom>
                <a:avLst/>
                <a:gdLst>
                  <a:gd name="T0" fmla="*/ 185 w 369"/>
                  <a:gd name="T1" fmla="*/ 335 h 335"/>
                  <a:gd name="T2" fmla="*/ 70 w 369"/>
                  <a:gd name="T3" fmla="*/ 289 h 335"/>
                  <a:gd name="T4" fmla="*/ 64 w 369"/>
                  <a:gd name="T5" fmla="*/ 53 h 335"/>
                  <a:gd name="T6" fmla="*/ 185 w 369"/>
                  <a:gd name="T7" fmla="*/ 1 h 335"/>
                  <a:gd name="T8" fmla="*/ 300 w 369"/>
                  <a:gd name="T9" fmla="*/ 47 h 335"/>
                  <a:gd name="T10" fmla="*/ 330 w 369"/>
                  <a:gd name="T11" fmla="*/ 252 h 335"/>
                  <a:gd name="T12" fmla="*/ 349 w 369"/>
                  <a:gd name="T13" fmla="*/ 305 h 335"/>
                  <a:gd name="T14" fmla="*/ 340 w 369"/>
                  <a:gd name="T15" fmla="*/ 323 h 335"/>
                  <a:gd name="T16" fmla="*/ 333 w 369"/>
                  <a:gd name="T17" fmla="*/ 322 h 335"/>
                  <a:gd name="T18" fmla="*/ 279 w 369"/>
                  <a:gd name="T19" fmla="*/ 306 h 335"/>
                  <a:gd name="T20" fmla="*/ 185 w 369"/>
                  <a:gd name="T21" fmla="*/ 335 h 335"/>
                  <a:gd name="T22" fmla="*/ 185 w 369"/>
                  <a:gd name="T23" fmla="*/ 0 h 335"/>
                  <a:gd name="T24" fmla="*/ 64 w 369"/>
                  <a:gd name="T25" fmla="*/ 52 h 335"/>
                  <a:gd name="T26" fmla="*/ 70 w 369"/>
                  <a:gd name="T27" fmla="*/ 289 h 335"/>
                  <a:gd name="T28" fmla="*/ 185 w 369"/>
                  <a:gd name="T29" fmla="*/ 335 h 335"/>
                  <a:gd name="T30" fmla="*/ 279 w 369"/>
                  <a:gd name="T31" fmla="*/ 307 h 335"/>
                  <a:gd name="T32" fmla="*/ 334 w 369"/>
                  <a:gd name="T33" fmla="*/ 323 h 335"/>
                  <a:gd name="T34" fmla="*/ 341 w 369"/>
                  <a:gd name="T35" fmla="*/ 324 h 335"/>
                  <a:gd name="T36" fmla="*/ 350 w 369"/>
                  <a:gd name="T37" fmla="*/ 306 h 335"/>
                  <a:gd name="T38" fmla="*/ 330 w 369"/>
                  <a:gd name="T39" fmla="*/ 252 h 335"/>
                  <a:gd name="T40" fmla="*/ 301 w 369"/>
                  <a:gd name="T41" fmla="*/ 46 h 335"/>
                  <a:gd name="T42" fmla="*/ 185 w 369"/>
                  <a:gd name="T43"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9" h="335">
                    <a:moveTo>
                      <a:pt x="185" y="335"/>
                    </a:moveTo>
                    <a:cubicBezTo>
                      <a:pt x="144" y="335"/>
                      <a:pt x="103" y="319"/>
                      <a:pt x="70" y="289"/>
                    </a:cubicBezTo>
                    <a:cubicBezTo>
                      <a:pt x="4" y="225"/>
                      <a:pt x="1" y="119"/>
                      <a:pt x="64" y="53"/>
                    </a:cubicBezTo>
                    <a:cubicBezTo>
                      <a:pt x="97" y="18"/>
                      <a:pt x="141" y="1"/>
                      <a:pt x="185" y="1"/>
                    </a:cubicBezTo>
                    <a:cubicBezTo>
                      <a:pt x="227" y="1"/>
                      <a:pt x="268" y="16"/>
                      <a:pt x="300" y="47"/>
                    </a:cubicBezTo>
                    <a:cubicBezTo>
                      <a:pt x="358" y="101"/>
                      <a:pt x="368" y="186"/>
                      <a:pt x="330" y="252"/>
                    </a:cubicBezTo>
                    <a:cubicBezTo>
                      <a:pt x="349" y="305"/>
                      <a:pt x="349" y="305"/>
                      <a:pt x="349" y="305"/>
                    </a:cubicBezTo>
                    <a:cubicBezTo>
                      <a:pt x="353" y="316"/>
                      <a:pt x="349" y="323"/>
                      <a:pt x="340" y="323"/>
                    </a:cubicBezTo>
                    <a:cubicBezTo>
                      <a:pt x="338" y="323"/>
                      <a:pt x="336" y="323"/>
                      <a:pt x="333" y="322"/>
                    </a:cubicBezTo>
                    <a:cubicBezTo>
                      <a:pt x="279" y="306"/>
                      <a:pt x="279" y="306"/>
                      <a:pt x="279" y="306"/>
                    </a:cubicBezTo>
                    <a:cubicBezTo>
                      <a:pt x="251" y="325"/>
                      <a:pt x="218" y="335"/>
                      <a:pt x="185" y="335"/>
                    </a:cubicBezTo>
                    <a:moveTo>
                      <a:pt x="185" y="0"/>
                    </a:moveTo>
                    <a:cubicBezTo>
                      <a:pt x="141" y="0"/>
                      <a:pt x="97" y="17"/>
                      <a:pt x="64" y="52"/>
                    </a:cubicBezTo>
                    <a:cubicBezTo>
                      <a:pt x="0" y="119"/>
                      <a:pt x="3" y="225"/>
                      <a:pt x="70" y="289"/>
                    </a:cubicBezTo>
                    <a:cubicBezTo>
                      <a:pt x="102" y="320"/>
                      <a:pt x="144" y="335"/>
                      <a:pt x="185" y="335"/>
                    </a:cubicBezTo>
                    <a:cubicBezTo>
                      <a:pt x="218" y="335"/>
                      <a:pt x="251" y="326"/>
                      <a:pt x="279" y="307"/>
                    </a:cubicBezTo>
                    <a:cubicBezTo>
                      <a:pt x="334" y="323"/>
                      <a:pt x="334" y="323"/>
                      <a:pt x="334" y="323"/>
                    </a:cubicBezTo>
                    <a:cubicBezTo>
                      <a:pt x="336" y="323"/>
                      <a:pt x="339" y="324"/>
                      <a:pt x="341" y="324"/>
                    </a:cubicBezTo>
                    <a:cubicBezTo>
                      <a:pt x="350" y="324"/>
                      <a:pt x="354" y="317"/>
                      <a:pt x="350" y="306"/>
                    </a:cubicBezTo>
                    <a:cubicBezTo>
                      <a:pt x="330" y="252"/>
                      <a:pt x="330" y="252"/>
                      <a:pt x="330" y="252"/>
                    </a:cubicBezTo>
                    <a:cubicBezTo>
                      <a:pt x="369" y="187"/>
                      <a:pt x="358" y="101"/>
                      <a:pt x="301" y="46"/>
                    </a:cubicBezTo>
                    <a:cubicBezTo>
                      <a:pt x="268" y="15"/>
                      <a:pt x="227" y="0"/>
                      <a:pt x="185" y="0"/>
                    </a:cubicBezTo>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455"/>
              <p:cNvSpPr>
                <a:spLocks noEditPoints="1"/>
              </p:cNvSpPr>
              <p:nvPr/>
            </p:nvSpPr>
            <p:spPr bwMode="auto">
              <a:xfrm>
                <a:off x="4624388" y="2478089"/>
                <a:ext cx="879475" cy="800100"/>
              </a:xfrm>
              <a:custGeom>
                <a:avLst/>
                <a:gdLst>
                  <a:gd name="T0" fmla="*/ 184 w 367"/>
                  <a:gd name="T1" fmla="*/ 333 h 334"/>
                  <a:gd name="T2" fmla="*/ 70 w 367"/>
                  <a:gd name="T3" fmla="*/ 287 h 334"/>
                  <a:gd name="T4" fmla="*/ 64 w 367"/>
                  <a:gd name="T5" fmla="*/ 52 h 334"/>
                  <a:gd name="T6" fmla="*/ 184 w 367"/>
                  <a:gd name="T7" fmla="*/ 0 h 334"/>
                  <a:gd name="T8" fmla="*/ 299 w 367"/>
                  <a:gd name="T9" fmla="*/ 46 h 334"/>
                  <a:gd name="T10" fmla="*/ 328 w 367"/>
                  <a:gd name="T11" fmla="*/ 250 h 334"/>
                  <a:gd name="T12" fmla="*/ 347 w 367"/>
                  <a:gd name="T13" fmla="*/ 304 h 334"/>
                  <a:gd name="T14" fmla="*/ 338 w 367"/>
                  <a:gd name="T15" fmla="*/ 321 h 334"/>
                  <a:gd name="T16" fmla="*/ 332 w 367"/>
                  <a:gd name="T17" fmla="*/ 320 h 334"/>
                  <a:gd name="T18" fmla="*/ 277 w 367"/>
                  <a:gd name="T19" fmla="*/ 304 h 334"/>
                  <a:gd name="T20" fmla="*/ 184 w 367"/>
                  <a:gd name="T21" fmla="*/ 333 h 334"/>
                  <a:gd name="T22" fmla="*/ 184 w 367"/>
                  <a:gd name="T23" fmla="*/ 0 h 334"/>
                  <a:gd name="T24" fmla="*/ 63 w 367"/>
                  <a:gd name="T25" fmla="*/ 52 h 334"/>
                  <a:gd name="T26" fmla="*/ 69 w 367"/>
                  <a:gd name="T27" fmla="*/ 288 h 334"/>
                  <a:gd name="T28" fmla="*/ 184 w 367"/>
                  <a:gd name="T29" fmla="*/ 334 h 334"/>
                  <a:gd name="T30" fmla="*/ 278 w 367"/>
                  <a:gd name="T31" fmla="*/ 305 h 334"/>
                  <a:gd name="T32" fmla="*/ 332 w 367"/>
                  <a:gd name="T33" fmla="*/ 321 h 334"/>
                  <a:gd name="T34" fmla="*/ 339 w 367"/>
                  <a:gd name="T35" fmla="*/ 322 h 334"/>
                  <a:gd name="T36" fmla="*/ 348 w 367"/>
                  <a:gd name="T37" fmla="*/ 304 h 334"/>
                  <a:gd name="T38" fmla="*/ 329 w 367"/>
                  <a:gd name="T39" fmla="*/ 251 h 334"/>
                  <a:gd name="T40" fmla="*/ 299 w 367"/>
                  <a:gd name="T41" fmla="*/ 46 h 334"/>
                  <a:gd name="T42" fmla="*/ 184 w 367"/>
                  <a:gd name="T43"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7" h="334">
                    <a:moveTo>
                      <a:pt x="184" y="333"/>
                    </a:moveTo>
                    <a:cubicBezTo>
                      <a:pt x="143" y="333"/>
                      <a:pt x="102" y="318"/>
                      <a:pt x="70" y="287"/>
                    </a:cubicBezTo>
                    <a:cubicBezTo>
                      <a:pt x="3" y="224"/>
                      <a:pt x="1" y="119"/>
                      <a:pt x="64" y="52"/>
                    </a:cubicBezTo>
                    <a:cubicBezTo>
                      <a:pt x="97" y="18"/>
                      <a:pt x="140" y="0"/>
                      <a:pt x="184" y="0"/>
                    </a:cubicBezTo>
                    <a:cubicBezTo>
                      <a:pt x="226" y="0"/>
                      <a:pt x="267" y="16"/>
                      <a:pt x="299" y="46"/>
                    </a:cubicBezTo>
                    <a:cubicBezTo>
                      <a:pt x="356" y="100"/>
                      <a:pt x="366" y="185"/>
                      <a:pt x="328" y="250"/>
                    </a:cubicBezTo>
                    <a:cubicBezTo>
                      <a:pt x="347" y="304"/>
                      <a:pt x="347" y="304"/>
                      <a:pt x="347" y="304"/>
                    </a:cubicBezTo>
                    <a:cubicBezTo>
                      <a:pt x="351" y="314"/>
                      <a:pt x="347" y="321"/>
                      <a:pt x="338" y="321"/>
                    </a:cubicBezTo>
                    <a:cubicBezTo>
                      <a:pt x="336" y="321"/>
                      <a:pt x="334" y="321"/>
                      <a:pt x="332" y="320"/>
                    </a:cubicBezTo>
                    <a:cubicBezTo>
                      <a:pt x="277" y="304"/>
                      <a:pt x="277" y="304"/>
                      <a:pt x="277" y="304"/>
                    </a:cubicBezTo>
                    <a:cubicBezTo>
                      <a:pt x="249" y="323"/>
                      <a:pt x="217" y="333"/>
                      <a:pt x="184" y="333"/>
                    </a:cubicBezTo>
                    <a:moveTo>
                      <a:pt x="184" y="0"/>
                    </a:moveTo>
                    <a:cubicBezTo>
                      <a:pt x="140" y="0"/>
                      <a:pt x="96" y="17"/>
                      <a:pt x="63" y="52"/>
                    </a:cubicBezTo>
                    <a:cubicBezTo>
                      <a:pt x="0" y="118"/>
                      <a:pt x="3" y="224"/>
                      <a:pt x="69" y="288"/>
                    </a:cubicBezTo>
                    <a:cubicBezTo>
                      <a:pt x="102" y="318"/>
                      <a:pt x="143" y="334"/>
                      <a:pt x="184" y="334"/>
                    </a:cubicBezTo>
                    <a:cubicBezTo>
                      <a:pt x="217" y="334"/>
                      <a:pt x="250" y="324"/>
                      <a:pt x="278" y="305"/>
                    </a:cubicBezTo>
                    <a:cubicBezTo>
                      <a:pt x="332" y="321"/>
                      <a:pt x="332" y="321"/>
                      <a:pt x="332" y="321"/>
                    </a:cubicBezTo>
                    <a:cubicBezTo>
                      <a:pt x="335" y="322"/>
                      <a:pt x="337" y="322"/>
                      <a:pt x="339" y="322"/>
                    </a:cubicBezTo>
                    <a:cubicBezTo>
                      <a:pt x="348" y="322"/>
                      <a:pt x="352" y="315"/>
                      <a:pt x="348" y="304"/>
                    </a:cubicBezTo>
                    <a:cubicBezTo>
                      <a:pt x="329" y="251"/>
                      <a:pt x="329" y="251"/>
                      <a:pt x="329" y="251"/>
                    </a:cubicBezTo>
                    <a:cubicBezTo>
                      <a:pt x="367" y="185"/>
                      <a:pt x="357" y="100"/>
                      <a:pt x="299" y="46"/>
                    </a:cubicBezTo>
                    <a:cubicBezTo>
                      <a:pt x="267" y="15"/>
                      <a:pt x="226" y="0"/>
                      <a:pt x="184" y="0"/>
                    </a:cubicBezTo>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456"/>
              <p:cNvSpPr>
                <a:spLocks noEditPoints="1"/>
              </p:cNvSpPr>
              <p:nvPr/>
            </p:nvSpPr>
            <p:spPr bwMode="auto">
              <a:xfrm>
                <a:off x="4627563" y="2478089"/>
                <a:ext cx="874713" cy="798513"/>
              </a:xfrm>
              <a:custGeom>
                <a:avLst/>
                <a:gdLst>
                  <a:gd name="T0" fmla="*/ 183 w 365"/>
                  <a:gd name="T1" fmla="*/ 332 h 333"/>
                  <a:gd name="T2" fmla="*/ 69 w 365"/>
                  <a:gd name="T3" fmla="*/ 287 h 333"/>
                  <a:gd name="T4" fmla="*/ 63 w 365"/>
                  <a:gd name="T5" fmla="*/ 53 h 333"/>
                  <a:gd name="T6" fmla="*/ 183 w 365"/>
                  <a:gd name="T7" fmla="*/ 1 h 333"/>
                  <a:gd name="T8" fmla="*/ 297 w 365"/>
                  <a:gd name="T9" fmla="*/ 47 h 333"/>
                  <a:gd name="T10" fmla="*/ 326 w 365"/>
                  <a:gd name="T11" fmla="*/ 250 h 333"/>
                  <a:gd name="T12" fmla="*/ 346 w 365"/>
                  <a:gd name="T13" fmla="*/ 303 h 333"/>
                  <a:gd name="T14" fmla="*/ 337 w 365"/>
                  <a:gd name="T15" fmla="*/ 321 h 333"/>
                  <a:gd name="T16" fmla="*/ 330 w 365"/>
                  <a:gd name="T17" fmla="*/ 320 h 333"/>
                  <a:gd name="T18" fmla="*/ 276 w 365"/>
                  <a:gd name="T19" fmla="*/ 304 h 333"/>
                  <a:gd name="T20" fmla="*/ 183 w 365"/>
                  <a:gd name="T21" fmla="*/ 332 h 333"/>
                  <a:gd name="T22" fmla="*/ 183 w 365"/>
                  <a:gd name="T23" fmla="*/ 0 h 333"/>
                  <a:gd name="T24" fmla="*/ 63 w 365"/>
                  <a:gd name="T25" fmla="*/ 52 h 333"/>
                  <a:gd name="T26" fmla="*/ 69 w 365"/>
                  <a:gd name="T27" fmla="*/ 287 h 333"/>
                  <a:gd name="T28" fmla="*/ 183 w 365"/>
                  <a:gd name="T29" fmla="*/ 333 h 333"/>
                  <a:gd name="T30" fmla="*/ 276 w 365"/>
                  <a:gd name="T31" fmla="*/ 304 h 333"/>
                  <a:gd name="T32" fmla="*/ 331 w 365"/>
                  <a:gd name="T33" fmla="*/ 320 h 333"/>
                  <a:gd name="T34" fmla="*/ 337 w 365"/>
                  <a:gd name="T35" fmla="*/ 321 h 333"/>
                  <a:gd name="T36" fmla="*/ 346 w 365"/>
                  <a:gd name="T37" fmla="*/ 304 h 333"/>
                  <a:gd name="T38" fmla="*/ 327 w 365"/>
                  <a:gd name="T39" fmla="*/ 250 h 333"/>
                  <a:gd name="T40" fmla="*/ 298 w 365"/>
                  <a:gd name="T41" fmla="*/ 46 h 333"/>
                  <a:gd name="T42" fmla="*/ 183 w 365"/>
                  <a:gd name="T4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5" h="333">
                    <a:moveTo>
                      <a:pt x="183" y="332"/>
                    </a:moveTo>
                    <a:cubicBezTo>
                      <a:pt x="142" y="332"/>
                      <a:pt x="101" y="317"/>
                      <a:pt x="69" y="287"/>
                    </a:cubicBezTo>
                    <a:cubicBezTo>
                      <a:pt x="3" y="224"/>
                      <a:pt x="0" y="119"/>
                      <a:pt x="63" y="53"/>
                    </a:cubicBezTo>
                    <a:cubicBezTo>
                      <a:pt x="96" y="18"/>
                      <a:pt x="140" y="1"/>
                      <a:pt x="183" y="1"/>
                    </a:cubicBezTo>
                    <a:cubicBezTo>
                      <a:pt x="224" y="1"/>
                      <a:pt x="265" y="16"/>
                      <a:pt x="297" y="47"/>
                    </a:cubicBezTo>
                    <a:cubicBezTo>
                      <a:pt x="354" y="101"/>
                      <a:pt x="364" y="185"/>
                      <a:pt x="326" y="250"/>
                    </a:cubicBezTo>
                    <a:cubicBezTo>
                      <a:pt x="346" y="303"/>
                      <a:pt x="346" y="303"/>
                      <a:pt x="346" y="303"/>
                    </a:cubicBezTo>
                    <a:cubicBezTo>
                      <a:pt x="350" y="314"/>
                      <a:pt x="346" y="321"/>
                      <a:pt x="337" y="321"/>
                    </a:cubicBezTo>
                    <a:cubicBezTo>
                      <a:pt x="335" y="321"/>
                      <a:pt x="332" y="320"/>
                      <a:pt x="330" y="320"/>
                    </a:cubicBezTo>
                    <a:cubicBezTo>
                      <a:pt x="276" y="304"/>
                      <a:pt x="276" y="304"/>
                      <a:pt x="276" y="304"/>
                    </a:cubicBezTo>
                    <a:cubicBezTo>
                      <a:pt x="248" y="323"/>
                      <a:pt x="216" y="332"/>
                      <a:pt x="183" y="332"/>
                    </a:cubicBezTo>
                    <a:moveTo>
                      <a:pt x="183" y="0"/>
                    </a:moveTo>
                    <a:cubicBezTo>
                      <a:pt x="139" y="0"/>
                      <a:pt x="96" y="18"/>
                      <a:pt x="63" y="52"/>
                    </a:cubicBezTo>
                    <a:cubicBezTo>
                      <a:pt x="0" y="119"/>
                      <a:pt x="2" y="224"/>
                      <a:pt x="69" y="287"/>
                    </a:cubicBezTo>
                    <a:cubicBezTo>
                      <a:pt x="101" y="318"/>
                      <a:pt x="142" y="333"/>
                      <a:pt x="183" y="333"/>
                    </a:cubicBezTo>
                    <a:cubicBezTo>
                      <a:pt x="216" y="333"/>
                      <a:pt x="248" y="323"/>
                      <a:pt x="276" y="304"/>
                    </a:cubicBezTo>
                    <a:cubicBezTo>
                      <a:pt x="331" y="320"/>
                      <a:pt x="331" y="320"/>
                      <a:pt x="331" y="320"/>
                    </a:cubicBezTo>
                    <a:cubicBezTo>
                      <a:pt x="333" y="321"/>
                      <a:pt x="335" y="321"/>
                      <a:pt x="337" y="321"/>
                    </a:cubicBezTo>
                    <a:cubicBezTo>
                      <a:pt x="346" y="321"/>
                      <a:pt x="350" y="314"/>
                      <a:pt x="346" y="304"/>
                    </a:cubicBezTo>
                    <a:cubicBezTo>
                      <a:pt x="327" y="250"/>
                      <a:pt x="327" y="250"/>
                      <a:pt x="327" y="250"/>
                    </a:cubicBezTo>
                    <a:cubicBezTo>
                      <a:pt x="365" y="185"/>
                      <a:pt x="355" y="100"/>
                      <a:pt x="298" y="46"/>
                    </a:cubicBezTo>
                    <a:cubicBezTo>
                      <a:pt x="266" y="16"/>
                      <a:pt x="225" y="0"/>
                      <a:pt x="183" y="0"/>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457"/>
              <p:cNvSpPr>
                <a:spLocks noEditPoints="1"/>
              </p:cNvSpPr>
              <p:nvPr/>
            </p:nvSpPr>
            <p:spPr bwMode="auto">
              <a:xfrm>
                <a:off x="4627563" y="2481264"/>
                <a:ext cx="871538" cy="792163"/>
              </a:xfrm>
              <a:custGeom>
                <a:avLst/>
                <a:gdLst>
                  <a:gd name="T0" fmla="*/ 183 w 364"/>
                  <a:gd name="T1" fmla="*/ 330 h 331"/>
                  <a:gd name="T2" fmla="*/ 70 w 364"/>
                  <a:gd name="T3" fmla="*/ 285 h 331"/>
                  <a:gd name="T4" fmla="*/ 64 w 364"/>
                  <a:gd name="T5" fmla="*/ 52 h 331"/>
                  <a:gd name="T6" fmla="*/ 183 w 364"/>
                  <a:gd name="T7" fmla="*/ 1 h 331"/>
                  <a:gd name="T8" fmla="*/ 297 w 364"/>
                  <a:gd name="T9" fmla="*/ 46 h 331"/>
                  <a:gd name="T10" fmla="*/ 326 w 364"/>
                  <a:gd name="T11" fmla="*/ 249 h 331"/>
                  <a:gd name="T12" fmla="*/ 345 w 364"/>
                  <a:gd name="T13" fmla="*/ 301 h 331"/>
                  <a:gd name="T14" fmla="*/ 336 w 364"/>
                  <a:gd name="T15" fmla="*/ 319 h 331"/>
                  <a:gd name="T16" fmla="*/ 329 w 364"/>
                  <a:gd name="T17" fmla="*/ 318 h 331"/>
                  <a:gd name="T18" fmla="*/ 276 w 364"/>
                  <a:gd name="T19" fmla="*/ 302 h 331"/>
                  <a:gd name="T20" fmla="*/ 183 w 364"/>
                  <a:gd name="T21" fmla="*/ 330 h 331"/>
                  <a:gd name="T22" fmla="*/ 183 w 364"/>
                  <a:gd name="T23" fmla="*/ 0 h 331"/>
                  <a:gd name="T24" fmla="*/ 63 w 364"/>
                  <a:gd name="T25" fmla="*/ 52 h 331"/>
                  <a:gd name="T26" fmla="*/ 69 w 364"/>
                  <a:gd name="T27" fmla="*/ 286 h 331"/>
                  <a:gd name="T28" fmla="*/ 183 w 364"/>
                  <a:gd name="T29" fmla="*/ 331 h 331"/>
                  <a:gd name="T30" fmla="*/ 276 w 364"/>
                  <a:gd name="T31" fmla="*/ 303 h 331"/>
                  <a:gd name="T32" fmla="*/ 330 w 364"/>
                  <a:gd name="T33" fmla="*/ 319 h 331"/>
                  <a:gd name="T34" fmla="*/ 337 w 364"/>
                  <a:gd name="T35" fmla="*/ 320 h 331"/>
                  <a:gd name="T36" fmla="*/ 346 w 364"/>
                  <a:gd name="T37" fmla="*/ 302 h 331"/>
                  <a:gd name="T38" fmla="*/ 326 w 364"/>
                  <a:gd name="T39" fmla="*/ 249 h 331"/>
                  <a:gd name="T40" fmla="*/ 297 w 364"/>
                  <a:gd name="T41" fmla="*/ 46 h 331"/>
                  <a:gd name="T42" fmla="*/ 183 w 364"/>
                  <a:gd name="T43"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4" h="331">
                    <a:moveTo>
                      <a:pt x="183" y="330"/>
                    </a:moveTo>
                    <a:cubicBezTo>
                      <a:pt x="143" y="330"/>
                      <a:pt x="102" y="315"/>
                      <a:pt x="70" y="285"/>
                    </a:cubicBezTo>
                    <a:cubicBezTo>
                      <a:pt x="4" y="222"/>
                      <a:pt x="1" y="118"/>
                      <a:pt x="64" y="52"/>
                    </a:cubicBezTo>
                    <a:cubicBezTo>
                      <a:pt x="96" y="18"/>
                      <a:pt x="140" y="1"/>
                      <a:pt x="183" y="1"/>
                    </a:cubicBezTo>
                    <a:cubicBezTo>
                      <a:pt x="224" y="1"/>
                      <a:pt x="265" y="16"/>
                      <a:pt x="297" y="46"/>
                    </a:cubicBezTo>
                    <a:cubicBezTo>
                      <a:pt x="353" y="100"/>
                      <a:pt x="363" y="184"/>
                      <a:pt x="326" y="249"/>
                    </a:cubicBezTo>
                    <a:cubicBezTo>
                      <a:pt x="345" y="301"/>
                      <a:pt x="345" y="301"/>
                      <a:pt x="345" y="301"/>
                    </a:cubicBezTo>
                    <a:cubicBezTo>
                      <a:pt x="349" y="312"/>
                      <a:pt x="345" y="319"/>
                      <a:pt x="336" y="319"/>
                    </a:cubicBezTo>
                    <a:cubicBezTo>
                      <a:pt x="334" y="319"/>
                      <a:pt x="332" y="319"/>
                      <a:pt x="329" y="318"/>
                    </a:cubicBezTo>
                    <a:cubicBezTo>
                      <a:pt x="276" y="302"/>
                      <a:pt x="276" y="302"/>
                      <a:pt x="276" y="302"/>
                    </a:cubicBezTo>
                    <a:cubicBezTo>
                      <a:pt x="248" y="321"/>
                      <a:pt x="216" y="330"/>
                      <a:pt x="183" y="330"/>
                    </a:cubicBezTo>
                    <a:moveTo>
                      <a:pt x="183" y="0"/>
                    </a:moveTo>
                    <a:cubicBezTo>
                      <a:pt x="140" y="0"/>
                      <a:pt x="96" y="17"/>
                      <a:pt x="63" y="52"/>
                    </a:cubicBezTo>
                    <a:cubicBezTo>
                      <a:pt x="0" y="118"/>
                      <a:pt x="3" y="223"/>
                      <a:pt x="69" y="286"/>
                    </a:cubicBezTo>
                    <a:cubicBezTo>
                      <a:pt x="101" y="316"/>
                      <a:pt x="142" y="331"/>
                      <a:pt x="183" y="331"/>
                    </a:cubicBezTo>
                    <a:cubicBezTo>
                      <a:pt x="216" y="331"/>
                      <a:pt x="248" y="322"/>
                      <a:pt x="276" y="303"/>
                    </a:cubicBezTo>
                    <a:cubicBezTo>
                      <a:pt x="330" y="319"/>
                      <a:pt x="330" y="319"/>
                      <a:pt x="330" y="319"/>
                    </a:cubicBezTo>
                    <a:cubicBezTo>
                      <a:pt x="332" y="319"/>
                      <a:pt x="335" y="320"/>
                      <a:pt x="337" y="320"/>
                    </a:cubicBezTo>
                    <a:cubicBezTo>
                      <a:pt x="346" y="320"/>
                      <a:pt x="350" y="313"/>
                      <a:pt x="346" y="302"/>
                    </a:cubicBezTo>
                    <a:cubicBezTo>
                      <a:pt x="326" y="249"/>
                      <a:pt x="326" y="249"/>
                      <a:pt x="326" y="249"/>
                    </a:cubicBezTo>
                    <a:cubicBezTo>
                      <a:pt x="364" y="184"/>
                      <a:pt x="354" y="100"/>
                      <a:pt x="297" y="46"/>
                    </a:cubicBezTo>
                    <a:cubicBezTo>
                      <a:pt x="265" y="15"/>
                      <a:pt x="224" y="0"/>
                      <a:pt x="183" y="0"/>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458"/>
              <p:cNvSpPr>
                <a:spLocks noEditPoints="1"/>
              </p:cNvSpPr>
              <p:nvPr/>
            </p:nvSpPr>
            <p:spPr bwMode="auto">
              <a:xfrm>
                <a:off x="4629151" y="2482851"/>
                <a:ext cx="868363" cy="788988"/>
              </a:xfrm>
              <a:custGeom>
                <a:avLst/>
                <a:gdLst>
                  <a:gd name="T0" fmla="*/ 182 w 362"/>
                  <a:gd name="T1" fmla="*/ 329 h 329"/>
                  <a:gd name="T2" fmla="*/ 69 w 362"/>
                  <a:gd name="T3" fmla="*/ 284 h 329"/>
                  <a:gd name="T4" fmla="*/ 63 w 362"/>
                  <a:gd name="T5" fmla="*/ 52 h 329"/>
                  <a:gd name="T6" fmla="*/ 182 w 362"/>
                  <a:gd name="T7" fmla="*/ 1 h 329"/>
                  <a:gd name="T8" fmla="*/ 295 w 362"/>
                  <a:gd name="T9" fmla="*/ 46 h 329"/>
                  <a:gd name="T10" fmla="*/ 324 w 362"/>
                  <a:gd name="T11" fmla="*/ 247 h 329"/>
                  <a:gd name="T12" fmla="*/ 343 w 362"/>
                  <a:gd name="T13" fmla="*/ 300 h 329"/>
                  <a:gd name="T14" fmla="*/ 334 w 362"/>
                  <a:gd name="T15" fmla="*/ 317 h 329"/>
                  <a:gd name="T16" fmla="*/ 328 w 362"/>
                  <a:gd name="T17" fmla="*/ 316 h 329"/>
                  <a:gd name="T18" fmla="*/ 274 w 362"/>
                  <a:gd name="T19" fmla="*/ 301 h 329"/>
                  <a:gd name="T20" fmla="*/ 182 w 362"/>
                  <a:gd name="T21" fmla="*/ 329 h 329"/>
                  <a:gd name="T22" fmla="*/ 182 w 362"/>
                  <a:gd name="T23" fmla="*/ 0 h 329"/>
                  <a:gd name="T24" fmla="*/ 63 w 362"/>
                  <a:gd name="T25" fmla="*/ 51 h 329"/>
                  <a:gd name="T26" fmla="*/ 69 w 362"/>
                  <a:gd name="T27" fmla="*/ 284 h 329"/>
                  <a:gd name="T28" fmla="*/ 182 w 362"/>
                  <a:gd name="T29" fmla="*/ 329 h 329"/>
                  <a:gd name="T30" fmla="*/ 275 w 362"/>
                  <a:gd name="T31" fmla="*/ 301 h 329"/>
                  <a:gd name="T32" fmla="*/ 328 w 362"/>
                  <a:gd name="T33" fmla="*/ 317 h 329"/>
                  <a:gd name="T34" fmla="*/ 335 w 362"/>
                  <a:gd name="T35" fmla="*/ 318 h 329"/>
                  <a:gd name="T36" fmla="*/ 344 w 362"/>
                  <a:gd name="T37" fmla="*/ 300 h 329"/>
                  <a:gd name="T38" fmla="*/ 325 w 362"/>
                  <a:gd name="T39" fmla="*/ 248 h 329"/>
                  <a:gd name="T40" fmla="*/ 296 w 362"/>
                  <a:gd name="T41" fmla="*/ 45 h 329"/>
                  <a:gd name="T42" fmla="*/ 182 w 362"/>
                  <a:gd name="T43"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2" h="329">
                    <a:moveTo>
                      <a:pt x="182" y="329"/>
                    </a:moveTo>
                    <a:cubicBezTo>
                      <a:pt x="142" y="329"/>
                      <a:pt x="101" y="314"/>
                      <a:pt x="69" y="284"/>
                    </a:cubicBezTo>
                    <a:cubicBezTo>
                      <a:pt x="4" y="221"/>
                      <a:pt x="1" y="117"/>
                      <a:pt x="63" y="52"/>
                    </a:cubicBezTo>
                    <a:cubicBezTo>
                      <a:pt x="96" y="18"/>
                      <a:pt x="139" y="1"/>
                      <a:pt x="182" y="1"/>
                    </a:cubicBezTo>
                    <a:cubicBezTo>
                      <a:pt x="223" y="1"/>
                      <a:pt x="264" y="16"/>
                      <a:pt x="295" y="46"/>
                    </a:cubicBezTo>
                    <a:cubicBezTo>
                      <a:pt x="352" y="99"/>
                      <a:pt x="362" y="183"/>
                      <a:pt x="324" y="247"/>
                    </a:cubicBezTo>
                    <a:cubicBezTo>
                      <a:pt x="343" y="300"/>
                      <a:pt x="343" y="300"/>
                      <a:pt x="343" y="300"/>
                    </a:cubicBezTo>
                    <a:cubicBezTo>
                      <a:pt x="347" y="310"/>
                      <a:pt x="343" y="317"/>
                      <a:pt x="334" y="317"/>
                    </a:cubicBezTo>
                    <a:cubicBezTo>
                      <a:pt x="332" y="317"/>
                      <a:pt x="330" y="317"/>
                      <a:pt x="328" y="316"/>
                    </a:cubicBezTo>
                    <a:cubicBezTo>
                      <a:pt x="274" y="301"/>
                      <a:pt x="274" y="301"/>
                      <a:pt x="274" y="301"/>
                    </a:cubicBezTo>
                    <a:cubicBezTo>
                      <a:pt x="247" y="319"/>
                      <a:pt x="214" y="329"/>
                      <a:pt x="182" y="329"/>
                    </a:cubicBezTo>
                    <a:moveTo>
                      <a:pt x="182" y="0"/>
                    </a:moveTo>
                    <a:cubicBezTo>
                      <a:pt x="139" y="0"/>
                      <a:pt x="95" y="17"/>
                      <a:pt x="63" y="51"/>
                    </a:cubicBezTo>
                    <a:cubicBezTo>
                      <a:pt x="0" y="117"/>
                      <a:pt x="3" y="221"/>
                      <a:pt x="69" y="284"/>
                    </a:cubicBezTo>
                    <a:cubicBezTo>
                      <a:pt x="101" y="314"/>
                      <a:pt x="142" y="329"/>
                      <a:pt x="182" y="329"/>
                    </a:cubicBezTo>
                    <a:cubicBezTo>
                      <a:pt x="215" y="329"/>
                      <a:pt x="247" y="320"/>
                      <a:pt x="275" y="301"/>
                    </a:cubicBezTo>
                    <a:cubicBezTo>
                      <a:pt x="328" y="317"/>
                      <a:pt x="328" y="317"/>
                      <a:pt x="328" y="317"/>
                    </a:cubicBezTo>
                    <a:cubicBezTo>
                      <a:pt x="331" y="318"/>
                      <a:pt x="333" y="318"/>
                      <a:pt x="335" y="318"/>
                    </a:cubicBezTo>
                    <a:cubicBezTo>
                      <a:pt x="344" y="318"/>
                      <a:pt x="348" y="311"/>
                      <a:pt x="344" y="300"/>
                    </a:cubicBezTo>
                    <a:cubicBezTo>
                      <a:pt x="325" y="248"/>
                      <a:pt x="325" y="248"/>
                      <a:pt x="325" y="248"/>
                    </a:cubicBezTo>
                    <a:cubicBezTo>
                      <a:pt x="362" y="183"/>
                      <a:pt x="352" y="99"/>
                      <a:pt x="296" y="45"/>
                    </a:cubicBezTo>
                    <a:cubicBezTo>
                      <a:pt x="264" y="15"/>
                      <a:pt x="223" y="0"/>
                      <a:pt x="182"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459"/>
              <p:cNvSpPr>
                <a:spLocks noEditPoints="1"/>
              </p:cNvSpPr>
              <p:nvPr/>
            </p:nvSpPr>
            <p:spPr bwMode="auto">
              <a:xfrm>
                <a:off x="4632326" y="2486026"/>
                <a:ext cx="865188" cy="785813"/>
              </a:xfrm>
              <a:custGeom>
                <a:avLst/>
                <a:gdLst>
                  <a:gd name="T0" fmla="*/ 181 w 361"/>
                  <a:gd name="T1" fmla="*/ 327 h 328"/>
                  <a:gd name="T2" fmla="*/ 69 w 361"/>
                  <a:gd name="T3" fmla="*/ 282 h 328"/>
                  <a:gd name="T4" fmla="*/ 63 w 361"/>
                  <a:gd name="T5" fmla="*/ 51 h 328"/>
                  <a:gd name="T6" fmla="*/ 181 w 361"/>
                  <a:gd name="T7" fmla="*/ 0 h 328"/>
                  <a:gd name="T8" fmla="*/ 294 w 361"/>
                  <a:gd name="T9" fmla="*/ 45 h 328"/>
                  <a:gd name="T10" fmla="*/ 322 w 361"/>
                  <a:gd name="T11" fmla="*/ 246 h 328"/>
                  <a:gd name="T12" fmla="*/ 342 w 361"/>
                  <a:gd name="T13" fmla="*/ 298 h 328"/>
                  <a:gd name="T14" fmla="*/ 333 w 361"/>
                  <a:gd name="T15" fmla="*/ 316 h 328"/>
                  <a:gd name="T16" fmla="*/ 326 w 361"/>
                  <a:gd name="T17" fmla="*/ 315 h 328"/>
                  <a:gd name="T18" fmla="*/ 273 w 361"/>
                  <a:gd name="T19" fmla="*/ 299 h 328"/>
                  <a:gd name="T20" fmla="*/ 181 w 361"/>
                  <a:gd name="T21" fmla="*/ 327 h 328"/>
                  <a:gd name="T22" fmla="*/ 181 w 361"/>
                  <a:gd name="T23" fmla="*/ 0 h 328"/>
                  <a:gd name="T24" fmla="*/ 62 w 361"/>
                  <a:gd name="T25" fmla="*/ 51 h 328"/>
                  <a:gd name="T26" fmla="*/ 68 w 361"/>
                  <a:gd name="T27" fmla="*/ 283 h 328"/>
                  <a:gd name="T28" fmla="*/ 181 w 361"/>
                  <a:gd name="T29" fmla="*/ 328 h 328"/>
                  <a:gd name="T30" fmla="*/ 273 w 361"/>
                  <a:gd name="T31" fmla="*/ 300 h 328"/>
                  <a:gd name="T32" fmla="*/ 327 w 361"/>
                  <a:gd name="T33" fmla="*/ 315 h 328"/>
                  <a:gd name="T34" fmla="*/ 333 w 361"/>
                  <a:gd name="T35" fmla="*/ 316 h 328"/>
                  <a:gd name="T36" fmla="*/ 342 w 361"/>
                  <a:gd name="T37" fmla="*/ 299 h 328"/>
                  <a:gd name="T38" fmla="*/ 323 w 361"/>
                  <a:gd name="T39" fmla="*/ 246 h 328"/>
                  <a:gd name="T40" fmla="*/ 294 w 361"/>
                  <a:gd name="T41" fmla="*/ 45 h 328"/>
                  <a:gd name="T42" fmla="*/ 181 w 361"/>
                  <a:gd name="T43"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1" h="328">
                    <a:moveTo>
                      <a:pt x="181" y="327"/>
                    </a:moveTo>
                    <a:cubicBezTo>
                      <a:pt x="141" y="327"/>
                      <a:pt x="100" y="312"/>
                      <a:pt x="69" y="282"/>
                    </a:cubicBezTo>
                    <a:cubicBezTo>
                      <a:pt x="3" y="220"/>
                      <a:pt x="1" y="116"/>
                      <a:pt x="63" y="51"/>
                    </a:cubicBezTo>
                    <a:cubicBezTo>
                      <a:pt x="95" y="17"/>
                      <a:pt x="138" y="0"/>
                      <a:pt x="181" y="0"/>
                    </a:cubicBezTo>
                    <a:cubicBezTo>
                      <a:pt x="222" y="0"/>
                      <a:pt x="262" y="15"/>
                      <a:pt x="294" y="45"/>
                    </a:cubicBezTo>
                    <a:cubicBezTo>
                      <a:pt x="350" y="99"/>
                      <a:pt x="360" y="182"/>
                      <a:pt x="322" y="246"/>
                    </a:cubicBezTo>
                    <a:cubicBezTo>
                      <a:pt x="342" y="298"/>
                      <a:pt x="342" y="298"/>
                      <a:pt x="342" y="298"/>
                    </a:cubicBezTo>
                    <a:cubicBezTo>
                      <a:pt x="345" y="309"/>
                      <a:pt x="341" y="316"/>
                      <a:pt x="333" y="316"/>
                    </a:cubicBezTo>
                    <a:cubicBezTo>
                      <a:pt x="331" y="316"/>
                      <a:pt x="329" y="315"/>
                      <a:pt x="326" y="315"/>
                    </a:cubicBezTo>
                    <a:cubicBezTo>
                      <a:pt x="273" y="299"/>
                      <a:pt x="273" y="299"/>
                      <a:pt x="273" y="299"/>
                    </a:cubicBezTo>
                    <a:cubicBezTo>
                      <a:pt x="245" y="318"/>
                      <a:pt x="213" y="327"/>
                      <a:pt x="181" y="327"/>
                    </a:cubicBezTo>
                    <a:moveTo>
                      <a:pt x="181" y="0"/>
                    </a:moveTo>
                    <a:cubicBezTo>
                      <a:pt x="138" y="0"/>
                      <a:pt x="95" y="17"/>
                      <a:pt x="62" y="51"/>
                    </a:cubicBezTo>
                    <a:cubicBezTo>
                      <a:pt x="0" y="116"/>
                      <a:pt x="3" y="220"/>
                      <a:pt x="68" y="283"/>
                    </a:cubicBezTo>
                    <a:cubicBezTo>
                      <a:pt x="100" y="313"/>
                      <a:pt x="141" y="328"/>
                      <a:pt x="181" y="328"/>
                    </a:cubicBezTo>
                    <a:cubicBezTo>
                      <a:pt x="213" y="328"/>
                      <a:pt x="246" y="318"/>
                      <a:pt x="273" y="300"/>
                    </a:cubicBezTo>
                    <a:cubicBezTo>
                      <a:pt x="327" y="315"/>
                      <a:pt x="327" y="315"/>
                      <a:pt x="327" y="315"/>
                    </a:cubicBezTo>
                    <a:cubicBezTo>
                      <a:pt x="329" y="316"/>
                      <a:pt x="331" y="316"/>
                      <a:pt x="333" y="316"/>
                    </a:cubicBezTo>
                    <a:cubicBezTo>
                      <a:pt x="342" y="316"/>
                      <a:pt x="346" y="309"/>
                      <a:pt x="342" y="299"/>
                    </a:cubicBezTo>
                    <a:cubicBezTo>
                      <a:pt x="323" y="246"/>
                      <a:pt x="323" y="246"/>
                      <a:pt x="323" y="246"/>
                    </a:cubicBezTo>
                    <a:cubicBezTo>
                      <a:pt x="361" y="182"/>
                      <a:pt x="351" y="98"/>
                      <a:pt x="294" y="45"/>
                    </a:cubicBezTo>
                    <a:cubicBezTo>
                      <a:pt x="263" y="15"/>
                      <a:pt x="222" y="0"/>
                      <a:pt x="181"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460"/>
              <p:cNvSpPr>
                <a:spLocks noEditPoints="1"/>
              </p:cNvSpPr>
              <p:nvPr/>
            </p:nvSpPr>
            <p:spPr bwMode="auto">
              <a:xfrm>
                <a:off x="4633913" y="2486026"/>
                <a:ext cx="860425" cy="782638"/>
              </a:xfrm>
              <a:custGeom>
                <a:avLst/>
                <a:gdLst>
                  <a:gd name="T0" fmla="*/ 180 w 359"/>
                  <a:gd name="T1" fmla="*/ 326 h 327"/>
                  <a:gd name="T2" fmla="*/ 68 w 359"/>
                  <a:gd name="T3" fmla="*/ 282 h 327"/>
                  <a:gd name="T4" fmla="*/ 63 w 359"/>
                  <a:gd name="T5" fmla="*/ 52 h 327"/>
                  <a:gd name="T6" fmla="*/ 180 w 359"/>
                  <a:gd name="T7" fmla="*/ 1 h 327"/>
                  <a:gd name="T8" fmla="*/ 292 w 359"/>
                  <a:gd name="T9" fmla="*/ 46 h 327"/>
                  <a:gd name="T10" fmla="*/ 321 w 359"/>
                  <a:gd name="T11" fmla="*/ 246 h 327"/>
                  <a:gd name="T12" fmla="*/ 340 w 359"/>
                  <a:gd name="T13" fmla="*/ 298 h 327"/>
                  <a:gd name="T14" fmla="*/ 331 w 359"/>
                  <a:gd name="T15" fmla="*/ 315 h 327"/>
                  <a:gd name="T16" fmla="*/ 325 w 359"/>
                  <a:gd name="T17" fmla="*/ 314 h 327"/>
                  <a:gd name="T18" fmla="*/ 271 w 359"/>
                  <a:gd name="T19" fmla="*/ 298 h 327"/>
                  <a:gd name="T20" fmla="*/ 180 w 359"/>
                  <a:gd name="T21" fmla="*/ 326 h 327"/>
                  <a:gd name="T22" fmla="*/ 180 w 359"/>
                  <a:gd name="T23" fmla="*/ 0 h 327"/>
                  <a:gd name="T24" fmla="*/ 62 w 359"/>
                  <a:gd name="T25" fmla="*/ 51 h 327"/>
                  <a:gd name="T26" fmla="*/ 68 w 359"/>
                  <a:gd name="T27" fmla="*/ 282 h 327"/>
                  <a:gd name="T28" fmla="*/ 180 w 359"/>
                  <a:gd name="T29" fmla="*/ 327 h 327"/>
                  <a:gd name="T30" fmla="*/ 272 w 359"/>
                  <a:gd name="T31" fmla="*/ 299 h 327"/>
                  <a:gd name="T32" fmla="*/ 325 w 359"/>
                  <a:gd name="T33" fmla="*/ 315 h 327"/>
                  <a:gd name="T34" fmla="*/ 332 w 359"/>
                  <a:gd name="T35" fmla="*/ 316 h 327"/>
                  <a:gd name="T36" fmla="*/ 341 w 359"/>
                  <a:gd name="T37" fmla="*/ 298 h 327"/>
                  <a:gd name="T38" fmla="*/ 321 w 359"/>
                  <a:gd name="T39" fmla="*/ 246 h 327"/>
                  <a:gd name="T40" fmla="*/ 293 w 359"/>
                  <a:gd name="T41" fmla="*/ 45 h 327"/>
                  <a:gd name="T42" fmla="*/ 180 w 359"/>
                  <a:gd name="T43"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9" h="327">
                    <a:moveTo>
                      <a:pt x="180" y="326"/>
                    </a:moveTo>
                    <a:cubicBezTo>
                      <a:pt x="140" y="326"/>
                      <a:pt x="100" y="311"/>
                      <a:pt x="68" y="282"/>
                    </a:cubicBezTo>
                    <a:cubicBezTo>
                      <a:pt x="3" y="220"/>
                      <a:pt x="1" y="117"/>
                      <a:pt x="63" y="52"/>
                    </a:cubicBezTo>
                    <a:cubicBezTo>
                      <a:pt x="95" y="18"/>
                      <a:pt x="137" y="1"/>
                      <a:pt x="180" y="1"/>
                    </a:cubicBezTo>
                    <a:cubicBezTo>
                      <a:pt x="221" y="1"/>
                      <a:pt x="261" y="16"/>
                      <a:pt x="292" y="46"/>
                    </a:cubicBezTo>
                    <a:cubicBezTo>
                      <a:pt x="348" y="99"/>
                      <a:pt x="358" y="182"/>
                      <a:pt x="321" y="246"/>
                    </a:cubicBezTo>
                    <a:cubicBezTo>
                      <a:pt x="340" y="298"/>
                      <a:pt x="340" y="298"/>
                      <a:pt x="340" y="298"/>
                    </a:cubicBezTo>
                    <a:cubicBezTo>
                      <a:pt x="344" y="308"/>
                      <a:pt x="340" y="315"/>
                      <a:pt x="331" y="315"/>
                    </a:cubicBezTo>
                    <a:cubicBezTo>
                      <a:pt x="329" y="315"/>
                      <a:pt x="327" y="315"/>
                      <a:pt x="325" y="314"/>
                    </a:cubicBezTo>
                    <a:cubicBezTo>
                      <a:pt x="271" y="298"/>
                      <a:pt x="271" y="298"/>
                      <a:pt x="271" y="298"/>
                    </a:cubicBezTo>
                    <a:cubicBezTo>
                      <a:pt x="244" y="317"/>
                      <a:pt x="212" y="326"/>
                      <a:pt x="180" y="326"/>
                    </a:cubicBezTo>
                    <a:moveTo>
                      <a:pt x="180" y="0"/>
                    </a:moveTo>
                    <a:cubicBezTo>
                      <a:pt x="137" y="0"/>
                      <a:pt x="94" y="17"/>
                      <a:pt x="62" y="51"/>
                    </a:cubicBezTo>
                    <a:cubicBezTo>
                      <a:pt x="0" y="116"/>
                      <a:pt x="2" y="220"/>
                      <a:pt x="68" y="282"/>
                    </a:cubicBezTo>
                    <a:cubicBezTo>
                      <a:pt x="99" y="312"/>
                      <a:pt x="140" y="327"/>
                      <a:pt x="180" y="327"/>
                    </a:cubicBezTo>
                    <a:cubicBezTo>
                      <a:pt x="212" y="327"/>
                      <a:pt x="244" y="318"/>
                      <a:pt x="272" y="299"/>
                    </a:cubicBezTo>
                    <a:cubicBezTo>
                      <a:pt x="325" y="315"/>
                      <a:pt x="325" y="315"/>
                      <a:pt x="325" y="315"/>
                    </a:cubicBezTo>
                    <a:cubicBezTo>
                      <a:pt x="328" y="315"/>
                      <a:pt x="330" y="316"/>
                      <a:pt x="332" y="316"/>
                    </a:cubicBezTo>
                    <a:cubicBezTo>
                      <a:pt x="340" y="316"/>
                      <a:pt x="344" y="309"/>
                      <a:pt x="341" y="298"/>
                    </a:cubicBezTo>
                    <a:cubicBezTo>
                      <a:pt x="321" y="246"/>
                      <a:pt x="321" y="246"/>
                      <a:pt x="321" y="246"/>
                    </a:cubicBezTo>
                    <a:cubicBezTo>
                      <a:pt x="359" y="182"/>
                      <a:pt x="349" y="99"/>
                      <a:pt x="293" y="45"/>
                    </a:cubicBezTo>
                    <a:cubicBezTo>
                      <a:pt x="261" y="15"/>
                      <a:pt x="221" y="0"/>
                      <a:pt x="180"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461"/>
              <p:cNvSpPr>
                <a:spLocks noEditPoints="1"/>
              </p:cNvSpPr>
              <p:nvPr/>
            </p:nvSpPr>
            <p:spPr bwMode="auto">
              <a:xfrm>
                <a:off x="4637088" y="2487614"/>
                <a:ext cx="855663" cy="779463"/>
              </a:xfrm>
              <a:custGeom>
                <a:avLst/>
                <a:gdLst>
                  <a:gd name="T0" fmla="*/ 179 w 357"/>
                  <a:gd name="T1" fmla="*/ 325 h 325"/>
                  <a:gd name="T2" fmla="*/ 68 w 357"/>
                  <a:gd name="T3" fmla="*/ 280 h 325"/>
                  <a:gd name="T4" fmla="*/ 62 w 357"/>
                  <a:gd name="T5" fmla="*/ 51 h 325"/>
                  <a:gd name="T6" fmla="*/ 179 w 357"/>
                  <a:gd name="T7" fmla="*/ 1 h 325"/>
                  <a:gd name="T8" fmla="*/ 291 w 357"/>
                  <a:gd name="T9" fmla="*/ 45 h 325"/>
                  <a:gd name="T10" fmla="*/ 319 w 357"/>
                  <a:gd name="T11" fmla="*/ 244 h 325"/>
                  <a:gd name="T12" fmla="*/ 338 w 357"/>
                  <a:gd name="T13" fmla="*/ 296 h 325"/>
                  <a:gd name="T14" fmla="*/ 329 w 357"/>
                  <a:gd name="T15" fmla="*/ 313 h 325"/>
                  <a:gd name="T16" fmla="*/ 323 w 357"/>
                  <a:gd name="T17" fmla="*/ 312 h 325"/>
                  <a:gd name="T18" fmla="*/ 270 w 357"/>
                  <a:gd name="T19" fmla="*/ 297 h 325"/>
                  <a:gd name="T20" fmla="*/ 179 w 357"/>
                  <a:gd name="T21" fmla="*/ 325 h 325"/>
                  <a:gd name="T22" fmla="*/ 179 w 357"/>
                  <a:gd name="T23" fmla="*/ 0 h 325"/>
                  <a:gd name="T24" fmla="*/ 62 w 357"/>
                  <a:gd name="T25" fmla="*/ 51 h 325"/>
                  <a:gd name="T26" fmla="*/ 67 w 357"/>
                  <a:gd name="T27" fmla="*/ 281 h 325"/>
                  <a:gd name="T28" fmla="*/ 179 w 357"/>
                  <a:gd name="T29" fmla="*/ 325 h 325"/>
                  <a:gd name="T30" fmla="*/ 270 w 357"/>
                  <a:gd name="T31" fmla="*/ 297 h 325"/>
                  <a:gd name="T32" fmla="*/ 324 w 357"/>
                  <a:gd name="T33" fmla="*/ 313 h 325"/>
                  <a:gd name="T34" fmla="*/ 330 w 357"/>
                  <a:gd name="T35" fmla="*/ 314 h 325"/>
                  <a:gd name="T36" fmla="*/ 339 w 357"/>
                  <a:gd name="T37" fmla="*/ 297 h 325"/>
                  <a:gd name="T38" fmla="*/ 320 w 357"/>
                  <a:gd name="T39" fmla="*/ 245 h 325"/>
                  <a:gd name="T40" fmla="*/ 291 w 357"/>
                  <a:gd name="T41" fmla="*/ 45 h 325"/>
                  <a:gd name="T42" fmla="*/ 179 w 357"/>
                  <a:gd name="T43"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7" h="325">
                    <a:moveTo>
                      <a:pt x="179" y="325"/>
                    </a:moveTo>
                    <a:cubicBezTo>
                      <a:pt x="139" y="325"/>
                      <a:pt x="99" y="310"/>
                      <a:pt x="68" y="280"/>
                    </a:cubicBezTo>
                    <a:cubicBezTo>
                      <a:pt x="3" y="218"/>
                      <a:pt x="0" y="116"/>
                      <a:pt x="62" y="51"/>
                    </a:cubicBezTo>
                    <a:cubicBezTo>
                      <a:pt x="94" y="18"/>
                      <a:pt x="137" y="1"/>
                      <a:pt x="179" y="1"/>
                    </a:cubicBezTo>
                    <a:cubicBezTo>
                      <a:pt x="219" y="1"/>
                      <a:pt x="260" y="16"/>
                      <a:pt x="291" y="45"/>
                    </a:cubicBezTo>
                    <a:cubicBezTo>
                      <a:pt x="347" y="98"/>
                      <a:pt x="356" y="181"/>
                      <a:pt x="319" y="244"/>
                    </a:cubicBezTo>
                    <a:cubicBezTo>
                      <a:pt x="338" y="296"/>
                      <a:pt x="338" y="296"/>
                      <a:pt x="338" y="296"/>
                    </a:cubicBezTo>
                    <a:cubicBezTo>
                      <a:pt x="342" y="307"/>
                      <a:pt x="338" y="313"/>
                      <a:pt x="329" y="313"/>
                    </a:cubicBezTo>
                    <a:cubicBezTo>
                      <a:pt x="327" y="313"/>
                      <a:pt x="325" y="313"/>
                      <a:pt x="323" y="312"/>
                    </a:cubicBezTo>
                    <a:cubicBezTo>
                      <a:pt x="270" y="297"/>
                      <a:pt x="270" y="297"/>
                      <a:pt x="270" y="297"/>
                    </a:cubicBezTo>
                    <a:cubicBezTo>
                      <a:pt x="243" y="315"/>
                      <a:pt x="211" y="325"/>
                      <a:pt x="179" y="325"/>
                    </a:cubicBezTo>
                    <a:moveTo>
                      <a:pt x="179" y="0"/>
                    </a:moveTo>
                    <a:cubicBezTo>
                      <a:pt x="136" y="0"/>
                      <a:pt x="94" y="17"/>
                      <a:pt x="62" y="51"/>
                    </a:cubicBezTo>
                    <a:cubicBezTo>
                      <a:pt x="0" y="116"/>
                      <a:pt x="2" y="219"/>
                      <a:pt x="67" y="281"/>
                    </a:cubicBezTo>
                    <a:cubicBezTo>
                      <a:pt x="99" y="310"/>
                      <a:pt x="139" y="325"/>
                      <a:pt x="179" y="325"/>
                    </a:cubicBezTo>
                    <a:cubicBezTo>
                      <a:pt x="211" y="325"/>
                      <a:pt x="243" y="316"/>
                      <a:pt x="270" y="297"/>
                    </a:cubicBezTo>
                    <a:cubicBezTo>
                      <a:pt x="324" y="313"/>
                      <a:pt x="324" y="313"/>
                      <a:pt x="324" y="313"/>
                    </a:cubicBezTo>
                    <a:cubicBezTo>
                      <a:pt x="326" y="314"/>
                      <a:pt x="328" y="314"/>
                      <a:pt x="330" y="314"/>
                    </a:cubicBezTo>
                    <a:cubicBezTo>
                      <a:pt x="339" y="314"/>
                      <a:pt x="343" y="307"/>
                      <a:pt x="339" y="297"/>
                    </a:cubicBezTo>
                    <a:cubicBezTo>
                      <a:pt x="320" y="245"/>
                      <a:pt x="320" y="245"/>
                      <a:pt x="320" y="245"/>
                    </a:cubicBezTo>
                    <a:cubicBezTo>
                      <a:pt x="357" y="181"/>
                      <a:pt x="347" y="98"/>
                      <a:pt x="291" y="45"/>
                    </a:cubicBezTo>
                    <a:cubicBezTo>
                      <a:pt x="260" y="15"/>
                      <a:pt x="220" y="0"/>
                      <a:pt x="179" y="0"/>
                    </a:cubicBezTo>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462"/>
              <p:cNvSpPr>
                <a:spLocks noEditPoints="1"/>
              </p:cNvSpPr>
              <p:nvPr/>
            </p:nvSpPr>
            <p:spPr bwMode="auto">
              <a:xfrm>
                <a:off x="4637088" y="2490789"/>
                <a:ext cx="852488" cy="776288"/>
              </a:xfrm>
              <a:custGeom>
                <a:avLst/>
                <a:gdLst>
                  <a:gd name="T0" fmla="*/ 179 w 356"/>
                  <a:gd name="T1" fmla="*/ 323 h 324"/>
                  <a:gd name="T2" fmla="*/ 68 w 356"/>
                  <a:gd name="T3" fmla="*/ 279 h 324"/>
                  <a:gd name="T4" fmla="*/ 63 w 356"/>
                  <a:gd name="T5" fmla="*/ 51 h 324"/>
                  <a:gd name="T6" fmla="*/ 179 w 356"/>
                  <a:gd name="T7" fmla="*/ 0 h 324"/>
                  <a:gd name="T8" fmla="*/ 290 w 356"/>
                  <a:gd name="T9" fmla="*/ 45 h 324"/>
                  <a:gd name="T10" fmla="*/ 319 w 356"/>
                  <a:gd name="T11" fmla="*/ 243 h 324"/>
                  <a:gd name="T12" fmla="*/ 337 w 356"/>
                  <a:gd name="T13" fmla="*/ 295 h 324"/>
                  <a:gd name="T14" fmla="*/ 329 w 356"/>
                  <a:gd name="T15" fmla="*/ 312 h 324"/>
                  <a:gd name="T16" fmla="*/ 322 w 356"/>
                  <a:gd name="T17" fmla="*/ 311 h 324"/>
                  <a:gd name="T18" fmla="*/ 270 w 356"/>
                  <a:gd name="T19" fmla="*/ 295 h 324"/>
                  <a:gd name="T20" fmla="*/ 179 w 356"/>
                  <a:gd name="T21" fmla="*/ 323 h 324"/>
                  <a:gd name="T22" fmla="*/ 179 w 356"/>
                  <a:gd name="T23" fmla="*/ 0 h 324"/>
                  <a:gd name="T24" fmla="*/ 62 w 356"/>
                  <a:gd name="T25" fmla="*/ 50 h 324"/>
                  <a:gd name="T26" fmla="*/ 68 w 356"/>
                  <a:gd name="T27" fmla="*/ 279 h 324"/>
                  <a:gd name="T28" fmla="*/ 179 w 356"/>
                  <a:gd name="T29" fmla="*/ 324 h 324"/>
                  <a:gd name="T30" fmla="*/ 270 w 356"/>
                  <a:gd name="T31" fmla="*/ 296 h 324"/>
                  <a:gd name="T32" fmla="*/ 323 w 356"/>
                  <a:gd name="T33" fmla="*/ 311 h 324"/>
                  <a:gd name="T34" fmla="*/ 329 w 356"/>
                  <a:gd name="T35" fmla="*/ 312 h 324"/>
                  <a:gd name="T36" fmla="*/ 338 w 356"/>
                  <a:gd name="T37" fmla="*/ 295 h 324"/>
                  <a:gd name="T38" fmla="*/ 319 w 356"/>
                  <a:gd name="T39" fmla="*/ 243 h 324"/>
                  <a:gd name="T40" fmla="*/ 291 w 356"/>
                  <a:gd name="T41" fmla="*/ 44 h 324"/>
                  <a:gd name="T42" fmla="*/ 179 w 356"/>
                  <a:gd name="T43"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324">
                    <a:moveTo>
                      <a:pt x="179" y="323"/>
                    </a:moveTo>
                    <a:cubicBezTo>
                      <a:pt x="139" y="323"/>
                      <a:pt x="99" y="308"/>
                      <a:pt x="68" y="279"/>
                    </a:cubicBezTo>
                    <a:cubicBezTo>
                      <a:pt x="4" y="217"/>
                      <a:pt x="1" y="115"/>
                      <a:pt x="63" y="51"/>
                    </a:cubicBezTo>
                    <a:cubicBezTo>
                      <a:pt x="94" y="17"/>
                      <a:pt x="137" y="0"/>
                      <a:pt x="179" y="0"/>
                    </a:cubicBezTo>
                    <a:cubicBezTo>
                      <a:pt x="219" y="0"/>
                      <a:pt x="259" y="15"/>
                      <a:pt x="290" y="45"/>
                    </a:cubicBezTo>
                    <a:cubicBezTo>
                      <a:pt x="346" y="97"/>
                      <a:pt x="356" y="180"/>
                      <a:pt x="319" y="243"/>
                    </a:cubicBezTo>
                    <a:cubicBezTo>
                      <a:pt x="337" y="295"/>
                      <a:pt x="337" y="295"/>
                      <a:pt x="337" y="295"/>
                    </a:cubicBezTo>
                    <a:cubicBezTo>
                      <a:pt x="341" y="305"/>
                      <a:pt x="337" y="312"/>
                      <a:pt x="329" y="312"/>
                    </a:cubicBezTo>
                    <a:cubicBezTo>
                      <a:pt x="327" y="312"/>
                      <a:pt x="325" y="311"/>
                      <a:pt x="322" y="311"/>
                    </a:cubicBezTo>
                    <a:cubicBezTo>
                      <a:pt x="270" y="295"/>
                      <a:pt x="270" y="295"/>
                      <a:pt x="270" y="295"/>
                    </a:cubicBezTo>
                    <a:cubicBezTo>
                      <a:pt x="242" y="314"/>
                      <a:pt x="211" y="323"/>
                      <a:pt x="179" y="323"/>
                    </a:cubicBezTo>
                    <a:moveTo>
                      <a:pt x="179" y="0"/>
                    </a:moveTo>
                    <a:cubicBezTo>
                      <a:pt x="137" y="0"/>
                      <a:pt x="94" y="17"/>
                      <a:pt x="62" y="50"/>
                    </a:cubicBezTo>
                    <a:cubicBezTo>
                      <a:pt x="0" y="115"/>
                      <a:pt x="3" y="217"/>
                      <a:pt x="68" y="279"/>
                    </a:cubicBezTo>
                    <a:cubicBezTo>
                      <a:pt x="99" y="309"/>
                      <a:pt x="139" y="324"/>
                      <a:pt x="179" y="324"/>
                    </a:cubicBezTo>
                    <a:cubicBezTo>
                      <a:pt x="211" y="324"/>
                      <a:pt x="243" y="314"/>
                      <a:pt x="270" y="296"/>
                    </a:cubicBezTo>
                    <a:cubicBezTo>
                      <a:pt x="323" y="311"/>
                      <a:pt x="323" y="311"/>
                      <a:pt x="323" y="311"/>
                    </a:cubicBezTo>
                    <a:cubicBezTo>
                      <a:pt x="325" y="312"/>
                      <a:pt x="327" y="312"/>
                      <a:pt x="329" y="312"/>
                    </a:cubicBezTo>
                    <a:cubicBezTo>
                      <a:pt x="338" y="312"/>
                      <a:pt x="342" y="306"/>
                      <a:pt x="338" y="295"/>
                    </a:cubicBezTo>
                    <a:cubicBezTo>
                      <a:pt x="319" y="243"/>
                      <a:pt x="319" y="243"/>
                      <a:pt x="319" y="243"/>
                    </a:cubicBezTo>
                    <a:cubicBezTo>
                      <a:pt x="356" y="180"/>
                      <a:pt x="347" y="97"/>
                      <a:pt x="291" y="44"/>
                    </a:cubicBezTo>
                    <a:cubicBezTo>
                      <a:pt x="260" y="15"/>
                      <a:pt x="219" y="0"/>
                      <a:pt x="179" y="0"/>
                    </a:cubicBezTo>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463"/>
              <p:cNvSpPr>
                <a:spLocks noEditPoints="1"/>
              </p:cNvSpPr>
              <p:nvPr/>
            </p:nvSpPr>
            <p:spPr bwMode="auto">
              <a:xfrm>
                <a:off x="4640263" y="2490789"/>
                <a:ext cx="849313" cy="773113"/>
              </a:xfrm>
              <a:custGeom>
                <a:avLst/>
                <a:gdLst>
                  <a:gd name="T0" fmla="*/ 178 w 355"/>
                  <a:gd name="T1" fmla="*/ 322 h 323"/>
                  <a:gd name="T2" fmla="*/ 68 w 355"/>
                  <a:gd name="T3" fmla="*/ 278 h 323"/>
                  <a:gd name="T4" fmla="*/ 62 w 355"/>
                  <a:gd name="T5" fmla="*/ 51 h 323"/>
                  <a:gd name="T6" fmla="*/ 178 w 355"/>
                  <a:gd name="T7" fmla="*/ 1 h 323"/>
                  <a:gd name="T8" fmla="*/ 289 w 355"/>
                  <a:gd name="T9" fmla="*/ 45 h 323"/>
                  <a:gd name="T10" fmla="*/ 317 w 355"/>
                  <a:gd name="T11" fmla="*/ 243 h 323"/>
                  <a:gd name="T12" fmla="*/ 336 w 355"/>
                  <a:gd name="T13" fmla="*/ 294 h 323"/>
                  <a:gd name="T14" fmla="*/ 327 w 355"/>
                  <a:gd name="T15" fmla="*/ 311 h 323"/>
                  <a:gd name="T16" fmla="*/ 321 w 355"/>
                  <a:gd name="T17" fmla="*/ 310 h 323"/>
                  <a:gd name="T18" fmla="*/ 268 w 355"/>
                  <a:gd name="T19" fmla="*/ 295 h 323"/>
                  <a:gd name="T20" fmla="*/ 178 w 355"/>
                  <a:gd name="T21" fmla="*/ 322 h 323"/>
                  <a:gd name="T22" fmla="*/ 178 w 355"/>
                  <a:gd name="T23" fmla="*/ 0 h 323"/>
                  <a:gd name="T24" fmla="*/ 62 w 355"/>
                  <a:gd name="T25" fmla="*/ 51 h 323"/>
                  <a:gd name="T26" fmla="*/ 67 w 355"/>
                  <a:gd name="T27" fmla="*/ 279 h 323"/>
                  <a:gd name="T28" fmla="*/ 178 w 355"/>
                  <a:gd name="T29" fmla="*/ 323 h 323"/>
                  <a:gd name="T30" fmla="*/ 269 w 355"/>
                  <a:gd name="T31" fmla="*/ 295 h 323"/>
                  <a:gd name="T32" fmla="*/ 321 w 355"/>
                  <a:gd name="T33" fmla="*/ 311 h 323"/>
                  <a:gd name="T34" fmla="*/ 328 w 355"/>
                  <a:gd name="T35" fmla="*/ 312 h 323"/>
                  <a:gd name="T36" fmla="*/ 336 w 355"/>
                  <a:gd name="T37" fmla="*/ 295 h 323"/>
                  <a:gd name="T38" fmla="*/ 318 w 355"/>
                  <a:gd name="T39" fmla="*/ 243 h 323"/>
                  <a:gd name="T40" fmla="*/ 289 w 355"/>
                  <a:gd name="T41" fmla="*/ 45 h 323"/>
                  <a:gd name="T42" fmla="*/ 178 w 355"/>
                  <a:gd name="T4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5" h="323">
                    <a:moveTo>
                      <a:pt x="178" y="322"/>
                    </a:moveTo>
                    <a:cubicBezTo>
                      <a:pt x="139" y="322"/>
                      <a:pt x="99" y="308"/>
                      <a:pt x="68" y="278"/>
                    </a:cubicBezTo>
                    <a:cubicBezTo>
                      <a:pt x="4" y="217"/>
                      <a:pt x="1" y="115"/>
                      <a:pt x="62" y="51"/>
                    </a:cubicBezTo>
                    <a:cubicBezTo>
                      <a:pt x="94" y="18"/>
                      <a:pt x="136" y="1"/>
                      <a:pt x="178" y="1"/>
                    </a:cubicBezTo>
                    <a:cubicBezTo>
                      <a:pt x="218" y="1"/>
                      <a:pt x="258" y="16"/>
                      <a:pt x="289" y="45"/>
                    </a:cubicBezTo>
                    <a:cubicBezTo>
                      <a:pt x="344" y="98"/>
                      <a:pt x="354" y="180"/>
                      <a:pt x="317" y="243"/>
                    </a:cubicBezTo>
                    <a:cubicBezTo>
                      <a:pt x="336" y="294"/>
                      <a:pt x="336" y="294"/>
                      <a:pt x="336" y="294"/>
                    </a:cubicBezTo>
                    <a:cubicBezTo>
                      <a:pt x="340" y="304"/>
                      <a:pt x="336" y="311"/>
                      <a:pt x="327" y="311"/>
                    </a:cubicBezTo>
                    <a:cubicBezTo>
                      <a:pt x="325" y="311"/>
                      <a:pt x="323" y="311"/>
                      <a:pt x="321" y="310"/>
                    </a:cubicBezTo>
                    <a:cubicBezTo>
                      <a:pt x="268" y="295"/>
                      <a:pt x="268" y="295"/>
                      <a:pt x="268" y="295"/>
                    </a:cubicBezTo>
                    <a:cubicBezTo>
                      <a:pt x="241" y="313"/>
                      <a:pt x="210" y="322"/>
                      <a:pt x="178" y="322"/>
                    </a:cubicBezTo>
                    <a:moveTo>
                      <a:pt x="178" y="0"/>
                    </a:moveTo>
                    <a:cubicBezTo>
                      <a:pt x="136" y="0"/>
                      <a:pt x="93" y="17"/>
                      <a:pt x="62" y="51"/>
                    </a:cubicBezTo>
                    <a:cubicBezTo>
                      <a:pt x="0" y="115"/>
                      <a:pt x="3" y="217"/>
                      <a:pt x="67" y="279"/>
                    </a:cubicBezTo>
                    <a:cubicBezTo>
                      <a:pt x="98" y="308"/>
                      <a:pt x="138" y="323"/>
                      <a:pt x="178" y="323"/>
                    </a:cubicBezTo>
                    <a:cubicBezTo>
                      <a:pt x="210" y="323"/>
                      <a:pt x="241" y="314"/>
                      <a:pt x="269" y="295"/>
                    </a:cubicBezTo>
                    <a:cubicBezTo>
                      <a:pt x="321" y="311"/>
                      <a:pt x="321" y="311"/>
                      <a:pt x="321" y="311"/>
                    </a:cubicBezTo>
                    <a:cubicBezTo>
                      <a:pt x="324" y="311"/>
                      <a:pt x="326" y="312"/>
                      <a:pt x="328" y="312"/>
                    </a:cubicBezTo>
                    <a:cubicBezTo>
                      <a:pt x="336" y="312"/>
                      <a:pt x="340" y="305"/>
                      <a:pt x="336" y="295"/>
                    </a:cubicBezTo>
                    <a:cubicBezTo>
                      <a:pt x="318" y="243"/>
                      <a:pt x="318" y="243"/>
                      <a:pt x="318" y="243"/>
                    </a:cubicBezTo>
                    <a:cubicBezTo>
                      <a:pt x="355" y="180"/>
                      <a:pt x="345" y="97"/>
                      <a:pt x="289" y="45"/>
                    </a:cubicBezTo>
                    <a:cubicBezTo>
                      <a:pt x="258" y="15"/>
                      <a:pt x="218" y="0"/>
                      <a:pt x="178" y="0"/>
                    </a:cubicBezTo>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464"/>
              <p:cNvSpPr>
                <a:spLocks noEditPoints="1"/>
              </p:cNvSpPr>
              <p:nvPr/>
            </p:nvSpPr>
            <p:spPr bwMode="auto">
              <a:xfrm>
                <a:off x="4641851" y="2492376"/>
                <a:ext cx="846138" cy="769938"/>
              </a:xfrm>
              <a:custGeom>
                <a:avLst/>
                <a:gdLst>
                  <a:gd name="T0" fmla="*/ 177 w 353"/>
                  <a:gd name="T1" fmla="*/ 320 h 321"/>
                  <a:gd name="T2" fmla="*/ 67 w 353"/>
                  <a:gd name="T3" fmla="*/ 276 h 321"/>
                  <a:gd name="T4" fmla="*/ 62 w 353"/>
                  <a:gd name="T5" fmla="*/ 51 h 321"/>
                  <a:gd name="T6" fmla="*/ 177 w 353"/>
                  <a:gd name="T7" fmla="*/ 1 h 321"/>
                  <a:gd name="T8" fmla="*/ 288 w 353"/>
                  <a:gd name="T9" fmla="*/ 45 h 321"/>
                  <a:gd name="T10" fmla="*/ 315 w 353"/>
                  <a:gd name="T11" fmla="*/ 241 h 321"/>
                  <a:gd name="T12" fmla="*/ 334 w 353"/>
                  <a:gd name="T13" fmla="*/ 292 h 321"/>
                  <a:gd name="T14" fmla="*/ 325 w 353"/>
                  <a:gd name="T15" fmla="*/ 309 h 321"/>
                  <a:gd name="T16" fmla="*/ 319 w 353"/>
                  <a:gd name="T17" fmla="*/ 308 h 321"/>
                  <a:gd name="T18" fmla="*/ 267 w 353"/>
                  <a:gd name="T19" fmla="*/ 293 h 321"/>
                  <a:gd name="T20" fmla="*/ 177 w 353"/>
                  <a:gd name="T21" fmla="*/ 320 h 321"/>
                  <a:gd name="T22" fmla="*/ 177 w 353"/>
                  <a:gd name="T23" fmla="*/ 0 h 321"/>
                  <a:gd name="T24" fmla="*/ 61 w 353"/>
                  <a:gd name="T25" fmla="*/ 50 h 321"/>
                  <a:gd name="T26" fmla="*/ 67 w 353"/>
                  <a:gd name="T27" fmla="*/ 277 h 321"/>
                  <a:gd name="T28" fmla="*/ 177 w 353"/>
                  <a:gd name="T29" fmla="*/ 321 h 321"/>
                  <a:gd name="T30" fmla="*/ 267 w 353"/>
                  <a:gd name="T31" fmla="*/ 294 h 321"/>
                  <a:gd name="T32" fmla="*/ 320 w 353"/>
                  <a:gd name="T33" fmla="*/ 309 h 321"/>
                  <a:gd name="T34" fmla="*/ 326 w 353"/>
                  <a:gd name="T35" fmla="*/ 310 h 321"/>
                  <a:gd name="T36" fmla="*/ 335 w 353"/>
                  <a:gd name="T37" fmla="*/ 293 h 321"/>
                  <a:gd name="T38" fmla="*/ 316 w 353"/>
                  <a:gd name="T39" fmla="*/ 242 h 321"/>
                  <a:gd name="T40" fmla="*/ 288 w 353"/>
                  <a:gd name="T41" fmla="*/ 44 h 321"/>
                  <a:gd name="T42" fmla="*/ 177 w 353"/>
                  <a:gd name="T43"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321">
                    <a:moveTo>
                      <a:pt x="177" y="320"/>
                    </a:moveTo>
                    <a:cubicBezTo>
                      <a:pt x="138" y="320"/>
                      <a:pt x="98" y="306"/>
                      <a:pt x="67" y="276"/>
                    </a:cubicBezTo>
                    <a:cubicBezTo>
                      <a:pt x="3" y="216"/>
                      <a:pt x="1" y="114"/>
                      <a:pt x="62" y="51"/>
                    </a:cubicBezTo>
                    <a:cubicBezTo>
                      <a:pt x="93" y="18"/>
                      <a:pt x="135" y="1"/>
                      <a:pt x="177" y="1"/>
                    </a:cubicBezTo>
                    <a:cubicBezTo>
                      <a:pt x="217" y="1"/>
                      <a:pt x="257" y="15"/>
                      <a:pt x="288" y="45"/>
                    </a:cubicBezTo>
                    <a:cubicBezTo>
                      <a:pt x="342" y="97"/>
                      <a:pt x="352" y="179"/>
                      <a:pt x="315" y="241"/>
                    </a:cubicBezTo>
                    <a:cubicBezTo>
                      <a:pt x="334" y="292"/>
                      <a:pt x="334" y="292"/>
                      <a:pt x="334" y="292"/>
                    </a:cubicBezTo>
                    <a:cubicBezTo>
                      <a:pt x="338" y="303"/>
                      <a:pt x="334" y="309"/>
                      <a:pt x="325" y="309"/>
                    </a:cubicBezTo>
                    <a:cubicBezTo>
                      <a:pt x="324" y="309"/>
                      <a:pt x="321" y="309"/>
                      <a:pt x="319" y="308"/>
                    </a:cubicBezTo>
                    <a:cubicBezTo>
                      <a:pt x="267" y="293"/>
                      <a:pt x="267" y="293"/>
                      <a:pt x="267" y="293"/>
                    </a:cubicBezTo>
                    <a:cubicBezTo>
                      <a:pt x="240" y="311"/>
                      <a:pt x="209" y="320"/>
                      <a:pt x="177" y="320"/>
                    </a:cubicBezTo>
                    <a:moveTo>
                      <a:pt x="177" y="0"/>
                    </a:moveTo>
                    <a:cubicBezTo>
                      <a:pt x="135" y="0"/>
                      <a:pt x="93" y="17"/>
                      <a:pt x="61" y="50"/>
                    </a:cubicBezTo>
                    <a:cubicBezTo>
                      <a:pt x="0" y="114"/>
                      <a:pt x="3" y="216"/>
                      <a:pt x="67" y="277"/>
                    </a:cubicBezTo>
                    <a:cubicBezTo>
                      <a:pt x="98" y="307"/>
                      <a:pt x="138" y="321"/>
                      <a:pt x="177" y="321"/>
                    </a:cubicBezTo>
                    <a:cubicBezTo>
                      <a:pt x="209" y="321"/>
                      <a:pt x="240" y="312"/>
                      <a:pt x="267" y="294"/>
                    </a:cubicBezTo>
                    <a:cubicBezTo>
                      <a:pt x="320" y="309"/>
                      <a:pt x="320" y="309"/>
                      <a:pt x="320" y="309"/>
                    </a:cubicBezTo>
                    <a:cubicBezTo>
                      <a:pt x="322" y="310"/>
                      <a:pt x="324" y="310"/>
                      <a:pt x="326" y="310"/>
                    </a:cubicBezTo>
                    <a:cubicBezTo>
                      <a:pt x="335" y="310"/>
                      <a:pt x="339" y="303"/>
                      <a:pt x="335" y="293"/>
                    </a:cubicBezTo>
                    <a:cubicBezTo>
                      <a:pt x="316" y="242"/>
                      <a:pt x="316" y="242"/>
                      <a:pt x="316" y="242"/>
                    </a:cubicBezTo>
                    <a:cubicBezTo>
                      <a:pt x="353" y="179"/>
                      <a:pt x="343" y="97"/>
                      <a:pt x="288" y="44"/>
                    </a:cubicBezTo>
                    <a:cubicBezTo>
                      <a:pt x="257" y="15"/>
                      <a:pt x="217" y="0"/>
                      <a:pt x="177" y="0"/>
                    </a:cubicBezTo>
                  </a:path>
                </a:pathLst>
              </a:cu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465"/>
              <p:cNvSpPr>
                <a:spLocks noEditPoints="1"/>
              </p:cNvSpPr>
              <p:nvPr/>
            </p:nvSpPr>
            <p:spPr bwMode="auto">
              <a:xfrm>
                <a:off x="4645026" y="2495551"/>
                <a:ext cx="839788" cy="763588"/>
              </a:xfrm>
              <a:custGeom>
                <a:avLst/>
                <a:gdLst>
                  <a:gd name="T0" fmla="*/ 176 w 351"/>
                  <a:gd name="T1" fmla="*/ 319 h 319"/>
                  <a:gd name="T2" fmla="*/ 67 w 351"/>
                  <a:gd name="T3" fmla="*/ 275 h 319"/>
                  <a:gd name="T4" fmla="*/ 61 w 351"/>
                  <a:gd name="T5" fmla="*/ 50 h 319"/>
                  <a:gd name="T6" fmla="*/ 176 w 351"/>
                  <a:gd name="T7" fmla="*/ 1 h 319"/>
                  <a:gd name="T8" fmla="*/ 286 w 351"/>
                  <a:gd name="T9" fmla="*/ 44 h 319"/>
                  <a:gd name="T10" fmla="*/ 314 w 351"/>
                  <a:gd name="T11" fmla="*/ 240 h 319"/>
                  <a:gd name="T12" fmla="*/ 332 w 351"/>
                  <a:gd name="T13" fmla="*/ 291 h 319"/>
                  <a:gd name="T14" fmla="*/ 324 w 351"/>
                  <a:gd name="T15" fmla="*/ 308 h 319"/>
                  <a:gd name="T16" fmla="*/ 317 w 351"/>
                  <a:gd name="T17" fmla="*/ 307 h 319"/>
                  <a:gd name="T18" fmla="*/ 265 w 351"/>
                  <a:gd name="T19" fmla="*/ 292 h 319"/>
                  <a:gd name="T20" fmla="*/ 176 w 351"/>
                  <a:gd name="T21" fmla="*/ 319 h 319"/>
                  <a:gd name="T22" fmla="*/ 176 w 351"/>
                  <a:gd name="T23" fmla="*/ 0 h 319"/>
                  <a:gd name="T24" fmla="*/ 61 w 351"/>
                  <a:gd name="T25" fmla="*/ 50 h 319"/>
                  <a:gd name="T26" fmla="*/ 66 w 351"/>
                  <a:gd name="T27" fmla="*/ 275 h 319"/>
                  <a:gd name="T28" fmla="*/ 176 w 351"/>
                  <a:gd name="T29" fmla="*/ 319 h 319"/>
                  <a:gd name="T30" fmla="*/ 266 w 351"/>
                  <a:gd name="T31" fmla="*/ 292 h 319"/>
                  <a:gd name="T32" fmla="*/ 318 w 351"/>
                  <a:gd name="T33" fmla="*/ 307 h 319"/>
                  <a:gd name="T34" fmla="*/ 324 w 351"/>
                  <a:gd name="T35" fmla="*/ 308 h 319"/>
                  <a:gd name="T36" fmla="*/ 333 w 351"/>
                  <a:gd name="T37" fmla="*/ 291 h 319"/>
                  <a:gd name="T38" fmla="*/ 314 w 351"/>
                  <a:gd name="T39" fmla="*/ 240 h 319"/>
                  <a:gd name="T40" fmla="*/ 287 w 351"/>
                  <a:gd name="T41" fmla="*/ 44 h 319"/>
                  <a:gd name="T42" fmla="*/ 176 w 351"/>
                  <a:gd name="T4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319">
                    <a:moveTo>
                      <a:pt x="176" y="319"/>
                    </a:moveTo>
                    <a:cubicBezTo>
                      <a:pt x="137" y="319"/>
                      <a:pt x="97" y="304"/>
                      <a:pt x="67" y="275"/>
                    </a:cubicBezTo>
                    <a:cubicBezTo>
                      <a:pt x="3" y="214"/>
                      <a:pt x="0" y="114"/>
                      <a:pt x="61" y="50"/>
                    </a:cubicBezTo>
                    <a:cubicBezTo>
                      <a:pt x="92" y="17"/>
                      <a:pt x="134" y="1"/>
                      <a:pt x="176" y="1"/>
                    </a:cubicBezTo>
                    <a:cubicBezTo>
                      <a:pt x="216" y="1"/>
                      <a:pt x="255" y="15"/>
                      <a:pt x="286" y="44"/>
                    </a:cubicBezTo>
                    <a:cubicBezTo>
                      <a:pt x="341" y="96"/>
                      <a:pt x="350" y="178"/>
                      <a:pt x="314" y="240"/>
                    </a:cubicBezTo>
                    <a:cubicBezTo>
                      <a:pt x="332" y="291"/>
                      <a:pt x="332" y="291"/>
                      <a:pt x="332" y="291"/>
                    </a:cubicBezTo>
                    <a:cubicBezTo>
                      <a:pt x="336" y="301"/>
                      <a:pt x="332" y="308"/>
                      <a:pt x="324" y="308"/>
                    </a:cubicBezTo>
                    <a:cubicBezTo>
                      <a:pt x="322" y="308"/>
                      <a:pt x="320" y="307"/>
                      <a:pt x="317" y="307"/>
                    </a:cubicBezTo>
                    <a:cubicBezTo>
                      <a:pt x="265" y="292"/>
                      <a:pt x="265" y="292"/>
                      <a:pt x="265" y="292"/>
                    </a:cubicBezTo>
                    <a:cubicBezTo>
                      <a:pt x="239" y="310"/>
                      <a:pt x="207" y="319"/>
                      <a:pt x="176" y="319"/>
                    </a:cubicBezTo>
                    <a:moveTo>
                      <a:pt x="176" y="0"/>
                    </a:moveTo>
                    <a:cubicBezTo>
                      <a:pt x="134" y="0"/>
                      <a:pt x="92" y="17"/>
                      <a:pt x="61" y="50"/>
                    </a:cubicBezTo>
                    <a:cubicBezTo>
                      <a:pt x="0" y="113"/>
                      <a:pt x="2" y="215"/>
                      <a:pt x="66" y="275"/>
                    </a:cubicBezTo>
                    <a:cubicBezTo>
                      <a:pt x="97" y="305"/>
                      <a:pt x="137" y="319"/>
                      <a:pt x="176" y="319"/>
                    </a:cubicBezTo>
                    <a:cubicBezTo>
                      <a:pt x="208" y="319"/>
                      <a:pt x="239" y="310"/>
                      <a:pt x="266" y="292"/>
                    </a:cubicBezTo>
                    <a:cubicBezTo>
                      <a:pt x="318" y="307"/>
                      <a:pt x="318" y="307"/>
                      <a:pt x="318" y="307"/>
                    </a:cubicBezTo>
                    <a:cubicBezTo>
                      <a:pt x="320" y="308"/>
                      <a:pt x="323" y="308"/>
                      <a:pt x="324" y="308"/>
                    </a:cubicBezTo>
                    <a:cubicBezTo>
                      <a:pt x="333" y="308"/>
                      <a:pt x="337" y="302"/>
                      <a:pt x="333" y="291"/>
                    </a:cubicBezTo>
                    <a:cubicBezTo>
                      <a:pt x="314" y="240"/>
                      <a:pt x="314" y="240"/>
                      <a:pt x="314" y="240"/>
                    </a:cubicBezTo>
                    <a:cubicBezTo>
                      <a:pt x="351" y="178"/>
                      <a:pt x="341" y="96"/>
                      <a:pt x="287" y="44"/>
                    </a:cubicBezTo>
                    <a:cubicBezTo>
                      <a:pt x="256" y="14"/>
                      <a:pt x="216" y="0"/>
                      <a:pt x="176" y="0"/>
                    </a:cubicBezTo>
                  </a:path>
                </a:pathLst>
              </a:cu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466"/>
              <p:cNvSpPr>
                <a:spLocks noEditPoints="1"/>
              </p:cNvSpPr>
              <p:nvPr/>
            </p:nvSpPr>
            <p:spPr bwMode="auto">
              <a:xfrm>
                <a:off x="4645026" y="2497139"/>
                <a:ext cx="838200" cy="762000"/>
              </a:xfrm>
              <a:custGeom>
                <a:avLst/>
                <a:gdLst>
                  <a:gd name="T0" fmla="*/ 176 w 350"/>
                  <a:gd name="T1" fmla="*/ 317 h 318"/>
                  <a:gd name="T2" fmla="*/ 67 w 350"/>
                  <a:gd name="T3" fmla="*/ 273 h 318"/>
                  <a:gd name="T4" fmla="*/ 62 w 350"/>
                  <a:gd name="T5" fmla="*/ 50 h 318"/>
                  <a:gd name="T6" fmla="*/ 176 w 350"/>
                  <a:gd name="T7" fmla="*/ 0 h 318"/>
                  <a:gd name="T8" fmla="*/ 286 w 350"/>
                  <a:gd name="T9" fmla="*/ 44 h 318"/>
                  <a:gd name="T10" fmla="*/ 313 w 350"/>
                  <a:gd name="T11" fmla="*/ 239 h 318"/>
                  <a:gd name="T12" fmla="*/ 332 w 350"/>
                  <a:gd name="T13" fmla="*/ 289 h 318"/>
                  <a:gd name="T14" fmla="*/ 323 w 350"/>
                  <a:gd name="T15" fmla="*/ 306 h 318"/>
                  <a:gd name="T16" fmla="*/ 317 w 350"/>
                  <a:gd name="T17" fmla="*/ 305 h 318"/>
                  <a:gd name="T18" fmla="*/ 265 w 350"/>
                  <a:gd name="T19" fmla="*/ 290 h 318"/>
                  <a:gd name="T20" fmla="*/ 176 w 350"/>
                  <a:gd name="T21" fmla="*/ 317 h 318"/>
                  <a:gd name="T22" fmla="*/ 176 w 350"/>
                  <a:gd name="T23" fmla="*/ 0 h 318"/>
                  <a:gd name="T24" fmla="*/ 61 w 350"/>
                  <a:gd name="T25" fmla="*/ 49 h 318"/>
                  <a:gd name="T26" fmla="*/ 67 w 350"/>
                  <a:gd name="T27" fmla="*/ 274 h 318"/>
                  <a:gd name="T28" fmla="*/ 176 w 350"/>
                  <a:gd name="T29" fmla="*/ 318 h 318"/>
                  <a:gd name="T30" fmla="*/ 265 w 350"/>
                  <a:gd name="T31" fmla="*/ 291 h 318"/>
                  <a:gd name="T32" fmla="*/ 317 w 350"/>
                  <a:gd name="T33" fmla="*/ 306 h 318"/>
                  <a:gd name="T34" fmla="*/ 324 w 350"/>
                  <a:gd name="T35" fmla="*/ 307 h 318"/>
                  <a:gd name="T36" fmla="*/ 332 w 350"/>
                  <a:gd name="T37" fmla="*/ 290 h 318"/>
                  <a:gd name="T38" fmla="*/ 314 w 350"/>
                  <a:gd name="T39" fmla="*/ 239 h 318"/>
                  <a:gd name="T40" fmla="*/ 286 w 350"/>
                  <a:gd name="T41" fmla="*/ 43 h 318"/>
                  <a:gd name="T42" fmla="*/ 176 w 350"/>
                  <a:gd name="T4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0" h="318">
                    <a:moveTo>
                      <a:pt x="176" y="317"/>
                    </a:moveTo>
                    <a:cubicBezTo>
                      <a:pt x="137" y="317"/>
                      <a:pt x="98" y="303"/>
                      <a:pt x="67" y="273"/>
                    </a:cubicBezTo>
                    <a:cubicBezTo>
                      <a:pt x="4" y="213"/>
                      <a:pt x="1" y="113"/>
                      <a:pt x="62" y="50"/>
                    </a:cubicBezTo>
                    <a:cubicBezTo>
                      <a:pt x="93" y="17"/>
                      <a:pt x="135" y="0"/>
                      <a:pt x="176" y="0"/>
                    </a:cubicBezTo>
                    <a:cubicBezTo>
                      <a:pt x="216" y="0"/>
                      <a:pt x="255" y="15"/>
                      <a:pt x="286" y="44"/>
                    </a:cubicBezTo>
                    <a:cubicBezTo>
                      <a:pt x="340" y="96"/>
                      <a:pt x="349" y="177"/>
                      <a:pt x="313" y="239"/>
                    </a:cubicBezTo>
                    <a:cubicBezTo>
                      <a:pt x="332" y="289"/>
                      <a:pt x="332" y="289"/>
                      <a:pt x="332" y="289"/>
                    </a:cubicBezTo>
                    <a:cubicBezTo>
                      <a:pt x="335" y="299"/>
                      <a:pt x="332" y="306"/>
                      <a:pt x="323" y="306"/>
                    </a:cubicBezTo>
                    <a:cubicBezTo>
                      <a:pt x="321" y="306"/>
                      <a:pt x="319" y="306"/>
                      <a:pt x="317" y="305"/>
                    </a:cubicBezTo>
                    <a:cubicBezTo>
                      <a:pt x="265" y="290"/>
                      <a:pt x="265" y="290"/>
                      <a:pt x="265" y="290"/>
                    </a:cubicBezTo>
                    <a:cubicBezTo>
                      <a:pt x="238" y="308"/>
                      <a:pt x="207" y="317"/>
                      <a:pt x="176" y="317"/>
                    </a:cubicBezTo>
                    <a:moveTo>
                      <a:pt x="176" y="0"/>
                    </a:moveTo>
                    <a:cubicBezTo>
                      <a:pt x="134" y="0"/>
                      <a:pt x="92" y="16"/>
                      <a:pt x="61" y="49"/>
                    </a:cubicBezTo>
                    <a:cubicBezTo>
                      <a:pt x="0" y="113"/>
                      <a:pt x="3" y="213"/>
                      <a:pt x="67" y="274"/>
                    </a:cubicBezTo>
                    <a:cubicBezTo>
                      <a:pt x="97" y="303"/>
                      <a:pt x="137" y="318"/>
                      <a:pt x="176" y="318"/>
                    </a:cubicBezTo>
                    <a:cubicBezTo>
                      <a:pt x="207" y="318"/>
                      <a:pt x="239" y="309"/>
                      <a:pt x="265" y="291"/>
                    </a:cubicBezTo>
                    <a:cubicBezTo>
                      <a:pt x="317" y="306"/>
                      <a:pt x="317" y="306"/>
                      <a:pt x="317" y="306"/>
                    </a:cubicBezTo>
                    <a:cubicBezTo>
                      <a:pt x="320" y="306"/>
                      <a:pt x="322" y="307"/>
                      <a:pt x="324" y="307"/>
                    </a:cubicBezTo>
                    <a:cubicBezTo>
                      <a:pt x="332" y="307"/>
                      <a:pt x="336" y="300"/>
                      <a:pt x="332" y="290"/>
                    </a:cubicBezTo>
                    <a:cubicBezTo>
                      <a:pt x="314" y="239"/>
                      <a:pt x="314" y="239"/>
                      <a:pt x="314" y="239"/>
                    </a:cubicBezTo>
                    <a:cubicBezTo>
                      <a:pt x="350" y="177"/>
                      <a:pt x="341" y="95"/>
                      <a:pt x="286" y="43"/>
                    </a:cubicBezTo>
                    <a:cubicBezTo>
                      <a:pt x="255" y="14"/>
                      <a:pt x="216" y="0"/>
                      <a:pt x="176" y="0"/>
                    </a:cubicBezTo>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467"/>
              <p:cNvSpPr>
                <a:spLocks noEditPoints="1"/>
              </p:cNvSpPr>
              <p:nvPr/>
            </p:nvSpPr>
            <p:spPr bwMode="auto">
              <a:xfrm>
                <a:off x="4646613" y="2497139"/>
                <a:ext cx="833438" cy="760413"/>
              </a:xfrm>
              <a:custGeom>
                <a:avLst/>
                <a:gdLst>
                  <a:gd name="T0" fmla="*/ 175 w 348"/>
                  <a:gd name="T1" fmla="*/ 316 h 317"/>
                  <a:gd name="T2" fmla="*/ 67 w 348"/>
                  <a:gd name="T3" fmla="*/ 273 h 317"/>
                  <a:gd name="T4" fmla="*/ 61 w 348"/>
                  <a:gd name="T5" fmla="*/ 50 h 317"/>
                  <a:gd name="T6" fmla="*/ 175 w 348"/>
                  <a:gd name="T7" fmla="*/ 1 h 317"/>
                  <a:gd name="T8" fmla="*/ 284 w 348"/>
                  <a:gd name="T9" fmla="*/ 44 h 317"/>
                  <a:gd name="T10" fmla="*/ 312 w 348"/>
                  <a:gd name="T11" fmla="*/ 238 h 317"/>
                  <a:gd name="T12" fmla="*/ 330 w 348"/>
                  <a:gd name="T13" fmla="*/ 289 h 317"/>
                  <a:gd name="T14" fmla="*/ 321 w 348"/>
                  <a:gd name="T15" fmla="*/ 305 h 317"/>
                  <a:gd name="T16" fmla="*/ 315 w 348"/>
                  <a:gd name="T17" fmla="*/ 304 h 317"/>
                  <a:gd name="T18" fmla="*/ 264 w 348"/>
                  <a:gd name="T19" fmla="*/ 289 h 317"/>
                  <a:gd name="T20" fmla="*/ 175 w 348"/>
                  <a:gd name="T21" fmla="*/ 316 h 317"/>
                  <a:gd name="T22" fmla="*/ 175 w 348"/>
                  <a:gd name="T23" fmla="*/ 0 h 317"/>
                  <a:gd name="T24" fmla="*/ 61 w 348"/>
                  <a:gd name="T25" fmla="*/ 50 h 317"/>
                  <a:gd name="T26" fmla="*/ 66 w 348"/>
                  <a:gd name="T27" fmla="*/ 273 h 317"/>
                  <a:gd name="T28" fmla="*/ 175 w 348"/>
                  <a:gd name="T29" fmla="*/ 317 h 317"/>
                  <a:gd name="T30" fmla="*/ 264 w 348"/>
                  <a:gd name="T31" fmla="*/ 290 h 317"/>
                  <a:gd name="T32" fmla="*/ 316 w 348"/>
                  <a:gd name="T33" fmla="*/ 305 h 317"/>
                  <a:gd name="T34" fmla="*/ 322 w 348"/>
                  <a:gd name="T35" fmla="*/ 306 h 317"/>
                  <a:gd name="T36" fmla="*/ 331 w 348"/>
                  <a:gd name="T37" fmla="*/ 289 h 317"/>
                  <a:gd name="T38" fmla="*/ 312 w 348"/>
                  <a:gd name="T39" fmla="*/ 239 h 317"/>
                  <a:gd name="T40" fmla="*/ 285 w 348"/>
                  <a:gd name="T41" fmla="*/ 44 h 317"/>
                  <a:gd name="T42" fmla="*/ 175 w 348"/>
                  <a:gd name="T43"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8" h="317">
                    <a:moveTo>
                      <a:pt x="175" y="316"/>
                    </a:moveTo>
                    <a:cubicBezTo>
                      <a:pt x="136" y="316"/>
                      <a:pt x="97" y="302"/>
                      <a:pt x="67" y="273"/>
                    </a:cubicBezTo>
                    <a:cubicBezTo>
                      <a:pt x="4" y="213"/>
                      <a:pt x="1" y="113"/>
                      <a:pt x="61" y="50"/>
                    </a:cubicBezTo>
                    <a:cubicBezTo>
                      <a:pt x="92" y="17"/>
                      <a:pt x="134" y="1"/>
                      <a:pt x="175" y="1"/>
                    </a:cubicBezTo>
                    <a:cubicBezTo>
                      <a:pt x="214" y="1"/>
                      <a:pt x="254" y="15"/>
                      <a:pt x="284" y="44"/>
                    </a:cubicBezTo>
                    <a:cubicBezTo>
                      <a:pt x="338" y="96"/>
                      <a:pt x="348" y="176"/>
                      <a:pt x="312" y="238"/>
                    </a:cubicBezTo>
                    <a:cubicBezTo>
                      <a:pt x="330" y="289"/>
                      <a:pt x="330" y="289"/>
                      <a:pt x="330" y="289"/>
                    </a:cubicBezTo>
                    <a:cubicBezTo>
                      <a:pt x="334" y="299"/>
                      <a:pt x="330" y="305"/>
                      <a:pt x="321" y="305"/>
                    </a:cubicBezTo>
                    <a:cubicBezTo>
                      <a:pt x="320" y="305"/>
                      <a:pt x="317" y="305"/>
                      <a:pt x="315" y="304"/>
                    </a:cubicBezTo>
                    <a:cubicBezTo>
                      <a:pt x="264" y="289"/>
                      <a:pt x="264" y="289"/>
                      <a:pt x="264" y="289"/>
                    </a:cubicBezTo>
                    <a:cubicBezTo>
                      <a:pt x="237" y="307"/>
                      <a:pt x="206" y="316"/>
                      <a:pt x="175" y="316"/>
                    </a:cubicBezTo>
                    <a:moveTo>
                      <a:pt x="175" y="0"/>
                    </a:moveTo>
                    <a:cubicBezTo>
                      <a:pt x="134" y="0"/>
                      <a:pt x="92" y="17"/>
                      <a:pt x="61" y="50"/>
                    </a:cubicBezTo>
                    <a:cubicBezTo>
                      <a:pt x="0" y="113"/>
                      <a:pt x="3" y="213"/>
                      <a:pt x="66" y="273"/>
                    </a:cubicBezTo>
                    <a:cubicBezTo>
                      <a:pt x="97" y="303"/>
                      <a:pt x="136" y="317"/>
                      <a:pt x="175" y="317"/>
                    </a:cubicBezTo>
                    <a:cubicBezTo>
                      <a:pt x="206" y="317"/>
                      <a:pt x="237" y="308"/>
                      <a:pt x="264" y="290"/>
                    </a:cubicBezTo>
                    <a:cubicBezTo>
                      <a:pt x="316" y="305"/>
                      <a:pt x="316" y="305"/>
                      <a:pt x="316" y="305"/>
                    </a:cubicBezTo>
                    <a:cubicBezTo>
                      <a:pt x="318" y="306"/>
                      <a:pt x="320" y="306"/>
                      <a:pt x="322" y="306"/>
                    </a:cubicBezTo>
                    <a:cubicBezTo>
                      <a:pt x="331" y="306"/>
                      <a:pt x="334" y="299"/>
                      <a:pt x="331" y="289"/>
                    </a:cubicBezTo>
                    <a:cubicBezTo>
                      <a:pt x="312" y="239"/>
                      <a:pt x="312" y="239"/>
                      <a:pt x="312" y="239"/>
                    </a:cubicBezTo>
                    <a:cubicBezTo>
                      <a:pt x="348" y="177"/>
                      <a:pt x="339" y="96"/>
                      <a:pt x="285" y="44"/>
                    </a:cubicBezTo>
                    <a:cubicBezTo>
                      <a:pt x="254" y="15"/>
                      <a:pt x="215" y="0"/>
                      <a:pt x="175" y="0"/>
                    </a:cubicBezTo>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468"/>
              <p:cNvSpPr>
                <a:spLocks noEditPoints="1"/>
              </p:cNvSpPr>
              <p:nvPr/>
            </p:nvSpPr>
            <p:spPr bwMode="auto">
              <a:xfrm>
                <a:off x="4649788" y="2500314"/>
                <a:ext cx="830263" cy="754063"/>
              </a:xfrm>
              <a:custGeom>
                <a:avLst/>
                <a:gdLst>
                  <a:gd name="T0" fmla="*/ 174 w 347"/>
                  <a:gd name="T1" fmla="*/ 315 h 315"/>
                  <a:gd name="T2" fmla="*/ 66 w 347"/>
                  <a:gd name="T3" fmla="*/ 271 h 315"/>
                  <a:gd name="T4" fmla="*/ 61 w 347"/>
                  <a:gd name="T5" fmla="*/ 50 h 315"/>
                  <a:gd name="T6" fmla="*/ 174 w 347"/>
                  <a:gd name="T7" fmla="*/ 1 h 315"/>
                  <a:gd name="T8" fmla="*/ 283 w 347"/>
                  <a:gd name="T9" fmla="*/ 44 h 315"/>
                  <a:gd name="T10" fmla="*/ 310 w 347"/>
                  <a:gd name="T11" fmla="*/ 237 h 315"/>
                  <a:gd name="T12" fmla="*/ 328 w 347"/>
                  <a:gd name="T13" fmla="*/ 287 h 315"/>
                  <a:gd name="T14" fmla="*/ 320 w 347"/>
                  <a:gd name="T15" fmla="*/ 304 h 315"/>
                  <a:gd name="T16" fmla="*/ 314 w 347"/>
                  <a:gd name="T17" fmla="*/ 303 h 315"/>
                  <a:gd name="T18" fmla="*/ 262 w 347"/>
                  <a:gd name="T19" fmla="*/ 288 h 315"/>
                  <a:gd name="T20" fmla="*/ 174 w 347"/>
                  <a:gd name="T21" fmla="*/ 315 h 315"/>
                  <a:gd name="T22" fmla="*/ 174 w 347"/>
                  <a:gd name="T23" fmla="*/ 0 h 315"/>
                  <a:gd name="T24" fmla="*/ 60 w 347"/>
                  <a:gd name="T25" fmla="*/ 49 h 315"/>
                  <a:gd name="T26" fmla="*/ 66 w 347"/>
                  <a:gd name="T27" fmla="*/ 272 h 315"/>
                  <a:gd name="T28" fmla="*/ 174 w 347"/>
                  <a:gd name="T29" fmla="*/ 315 h 315"/>
                  <a:gd name="T30" fmla="*/ 263 w 347"/>
                  <a:gd name="T31" fmla="*/ 288 h 315"/>
                  <a:gd name="T32" fmla="*/ 314 w 347"/>
                  <a:gd name="T33" fmla="*/ 303 h 315"/>
                  <a:gd name="T34" fmla="*/ 320 w 347"/>
                  <a:gd name="T35" fmla="*/ 304 h 315"/>
                  <a:gd name="T36" fmla="*/ 329 w 347"/>
                  <a:gd name="T37" fmla="*/ 288 h 315"/>
                  <a:gd name="T38" fmla="*/ 311 w 347"/>
                  <a:gd name="T39" fmla="*/ 237 h 315"/>
                  <a:gd name="T40" fmla="*/ 283 w 347"/>
                  <a:gd name="T41" fmla="*/ 43 h 315"/>
                  <a:gd name="T42" fmla="*/ 174 w 347"/>
                  <a:gd name="T4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7" h="315">
                    <a:moveTo>
                      <a:pt x="174" y="315"/>
                    </a:moveTo>
                    <a:cubicBezTo>
                      <a:pt x="135" y="315"/>
                      <a:pt x="97" y="300"/>
                      <a:pt x="66" y="271"/>
                    </a:cubicBezTo>
                    <a:cubicBezTo>
                      <a:pt x="3" y="212"/>
                      <a:pt x="1" y="112"/>
                      <a:pt x="61" y="50"/>
                    </a:cubicBezTo>
                    <a:cubicBezTo>
                      <a:pt x="92" y="17"/>
                      <a:pt x="133" y="1"/>
                      <a:pt x="174" y="1"/>
                    </a:cubicBezTo>
                    <a:cubicBezTo>
                      <a:pt x="213" y="1"/>
                      <a:pt x="252" y="15"/>
                      <a:pt x="283" y="44"/>
                    </a:cubicBezTo>
                    <a:cubicBezTo>
                      <a:pt x="336" y="95"/>
                      <a:pt x="346" y="175"/>
                      <a:pt x="310" y="237"/>
                    </a:cubicBezTo>
                    <a:cubicBezTo>
                      <a:pt x="328" y="287"/>
                      <a:pt x="328" y="287"/>
                      <a:pt x="328" y="287"/>
                    </a:cubicBezTo>
                    <a:cubicBezTo>
                      <a:pt x="332" y="297"/>
                      <a:pt x="328" y="304"/>
                      <a:pt x="320" y="304"/>
                    </a:cubicBezTo>
                    <a:cubicBezTo>
                      <a:pt x="318" y="304"/>
                      <a:pt x="316" y="303"/>
                      <a:pt x="314" y="303"/>
                    </a:cubicBezTo>
                    <a:cubicBezTo>
                      <a:pt x="262" y="288"/>
                      <a:pt x="262" y="288"/>
                      <a:pt x="262" y="288"/>
                    </a:cubicBezTo>
                    <a:cubicBezTo>
                      <a:pt x="236" y="306"/>
                      <a:pt x="205" y="315"/>
                      <a:pt x="174" y="315"/>
                    </a:cubicBezTo>
                    <a:moveTo>
                      <a:pt x="174" y="0"/>
                    </a:moveTo>
                    <a:cubicBezTo>
                      <a:pt x="133" y="0"/>
                      <a:pt x="91" y="16"/>
                      <a:pt x="60" y="49"/>
                    </a:cubicBezTo>
                    <a:cubicBezTo>
                      <a:pt x="0" y="112"/>
                      <a:pt x="3" y="212"/>
                      <a:pt x="66" y="272"/>
                    </a:cubicBezTo>
                    <a:cubicBezTo>
                      <a:pt x="96" y="301"/>
                      <a:pt x="135" y="315"/>
                      <a:pt x="174" y="315"/>
                    </a:cubicBezTo>
                    <a:cubicBezTo>
                      <a:pt x="205" y="315"/>
                      <a:pt x="236" y="306"/>
                      <a:pt x="263" y="288"/>
                    </a:cubicBezTo>
                    <a:cubicBezTo>
                      <a:pt x="314" y="303"/>
                      <a:pt x="314" y="303"/>
                      <a:pt x="314" y="303"/>
                    </a:cubicBezTo>
                    <a:cubicBezTo>
                      <a:pt x="316" y="304"/>
                      <a:pt x="319" y="304"/>
                      <a:pt x="320" y="304"/>
                    </a:cubicBezTo>
                    <a:cubicBezTo>
                      <a:pt x="329" y="304"/>
                      <a:pt x="333" y="298"/>
                      <a:pt x="329" y="288"/>
                    </a:cubicBezTo>
                    <a:cubicBezTo>
                      <a:pt x="311" y="237"/>
                      <a:pt x="311" y="237"/>
                      <a:pt x="311" y="237"/>
                    </a:cubicBezTo>
                    <a:cubicBezTo>
                      <a:pt x="347" y="175"/>
                      <a:pt x="337" y="95"/>
                      <a:pt x="283" y="43"/>
                    </a:cubicBezTo>
                    <a:cubicBezTo>
                      <a:pt x="253" y="14"/>
                      <a:pt x="213" y="0"/>
                      <a:pt x="174" y="0"/>
                    </a:cubicBezTo>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469"/>
              <p:cNvSpPr>
                <a:spLocks noEditPoints="1"/>
              </p:cNvSpPr>
              <p:nvPr/>
            </p:nvSpPr>
            <p:spPr bwMode="auto">
              <a:xfrm>
                <a:off x="4651376" y="2501901"/>
                <a:ext cx="827088" cy="752475"/>
              </a:xfrm>
              <a:custGeom>
                <a:avLst/>
                <a:gdLst>
                  <a:gd name="T0" fmla="*/ 173 w 345"/>
                  <a:gd name="T1" fmla="*/ 313 h 314"/>
                  <a:gd name="T2" fmla="*/ 66 w 345"/>
                  <a:gd name="T3" fmla="*/ 270 h 314"/>
                  <a:gd name="T4" fmla="*/ 60 w 345"/>
                  <a:gd name="T5" fmla="*/ 49 h 314"/>
                  <a:gd name="T6" fmla="*/ 173 w 345"/>
                  <a:gd name="T7" fmla="*/ 0 h 314"/>
                  <a:gd name="T8" fmla="*/ 281 w 345"/>
                  <a:gd name="T9" fmla="*/ 43 h 314"/>
                  <a:gd name="T10" fmla="*/ 308 w 345"/>
                  <a:gd name="T11" fmla="*/ 235 h 314"/>
                  <a:gd name="T12" fmla="*/ 327 w 345"/>
                  <a:gd name="T13" fmla="*/ 285 h 314"/>
                  <a:gd name="T14" fmla="*/ 318 w 345"/>
                  <a:gd name="T15" fmla="*/ 302 h 314"/>
                  <a:gd name="T16" fmla="*/ 312 w 345"/>
                  <a:gd name="T17" fmla="*/ 301 h 314"/>
                  <a:gd name="T18" fmla="*/ 261 w 345"/>
                  <a:gd name="T19" fmla="*/ 286 h 314"/>
                  <a:gd name="T20" fmla="*/ 173 w 345"/>
                  <a:gd name="T21" fmla="*/ 313 h 314"/>
                  <a:gd name="T22" fmla="*/ 173 w 345"/>
                  <a:gd name="T23" fmla="*/ 0 h 314"/>
                  <a:gd name="T24" fmla="*/ 60 w 345"/>
                  <a:gd name="T25" fmla="*/ 49 h 314"/>
                  <a:gd name="T26" fmla="*/ 65 w 345"/>
                  <a:gd name="T27" fmla="*/ 270 h 314"/>
                  <a:gd name="T28" fmla="*/ 173 w 345"/>
                  <a:gd name="T29" fmla="*/ 314 h 314"/>
                  <a:gd name="T30" fmla="*/ 261 w 345"/>
                  <a:gd name="T31" fmla="*/ 287 h 314"/>
                  <a:gd name="T32" fmla="*/ 313 w 345"/>
                  <a:gd name="T33" fmla="*/ 302 h 314"/>
                  <a:gd name="T34" fmla="*/ 319 w 345"/>
                  <a:gd name="T35" fmla="*/ 303 h 314"/>
                  <a:gd name="T36" fmla="*/ 327 w 345"/>
                  <a:gd name="T37" fmla="*/ 286 h 314"/>
                  <a:gd name="T38" fmla="*/ 309 w 345"/>
                  <a:gd name="T39" fmla="*/ 236 h 314"/>
                  <a:gd name="T40" fmla="*/ 282 w 345"/>
                  <a:gd name="T41" fmla="*/ 43 h 314"/>
                  <a:gd name="T42" fmla="*/ 173 w 345"/>
                  <a:gd name="T43"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314">
                    <a:moveTo>
                      <a:pt x="173" y="313"/>
                    </a:moveTo>
                    <a:cubicBezTo>
                      <a:pt x="135" y="313"/>
                      <a:pt x="96" y="299"/>
                      <a:pt x="66" y="270"/>
                    </a:cubicBezTo>
                    <a:cubicBezTo>
                      <a:pt x="3" y="210"/>
                      <a:pt x="1" y="112"/>
                      <a:pt x="60" y="49"/>
                    </a:cubicBezTo>
                    <a:cubicBezTo>
                      <a:pt x="91" y="17"/>
                      <a:pt x="132" y="0"/>
                      <a:pt x="173" y="0"/>
                    </a:cubicBezTo>
                    <a:cubicBezTo>
                      <a:pt x="212" y="0"/>
                      <a:pt x="251" y="15"/>
                      <a:pt x="281" y="43"/>
                    </a:cubicBezTo>
                    <a:cubicBezTo>
                      <a:pt x="335" y="94"/>
                      <a:pt x="344" y="174"/>
                      <a:pt x="308" y="235"/>
                    </a:cubicBezTo>
                    <a:cubicBezTo>
                      <a:pt x="327" y="285"/>
                      <a:pt x="327" y="285"/>
                      <a:pt x="327" y="285"/>
                    </a:cubicBezTo>
                    <a:cubicBezTo>
                      <a:pt x="330" y="296"/>
                      <a:pt x="327" y="302"/>
                      <a:pt x="318" y="302"/>
                    </a:cubicBezTo>
                    <a:cubicBezTo>
                      <a:pt x="316" y="302"/>
                      <a:pt x="314" y="302"/>
                      <a:pt x="312" y="301"/>
                    </a:cubicBezTo>
                    <a:cubicBezTo>
                      <a:pt x="261" y="286"/>
                      <a:pt x="261" y="286"/>
                      <a:pt x="261" y="286"/>
                    </a:cubicBezTo>
                    <a:cubicBezTo>
                      <a:pt x="235" y="304"/>
                      <a:pt x="204" y="313"/>
                      <a:pt x="173" y="313"/>
                    </a:cubicBezTo>
                    <a:moveTo>
                      <a:pt x="173" y="0"/>
                    </a:moveTo>
                    <a:cubicBezTo>
                      <a:pt x="132" y="0"/>
                      <a:pt x="91" y="16"/>
                      <a:pt x="60" y="49"/>
                    </a:cubicBezTo>
                    <a:cubicBezTo>
                      <a:pt x="0" y="111"/>
                      <a:pt x="2" y="211"/>
                      <a:pt x="65" y="270"/>
                    </a:cubicBezTo>
                    <a:cubicBezTo>
                      <a:pt x="96" y="299"/>
                      <a:pt x="134" y="314"/>
                      <a:pt x="173" y="314"/>
                    </a:cubicBezTo>
                    <a:cubicBezTo>
                      <a:pt x="204" y="314"/>
                      <a:pt x="235" y="305"/>
                      <a:pt x="261" y="287"/>
                    </a:cubicBezTo>
                    <a:cubicBezTo>
                      <a:pt x="313" y="302"/>
                      <a:pt x="313" y="302"/>
                      <a:pt x="313" y="302"/>
                    </a:cubicBezTo>
                    <a:cubicBezTo>
                      <a:pt x="315" y="302"/>
                      <a:pt x="317" y="303"/>
                      <a:pt x="319" y="303"/>
                    </a:cubicBezTo>
                    <a:cubicBezTo>
                      <a:pt x="327" y="303"/>
                      <a:pt x="331" y="296"/>
                      <a:pt x="327" y="286"/>
                    </a:cubicBezTo>
                    <a:cubicBezTo>
                      <a:pt x="309" y="236"/>
                      <a:pt x="309" y="236"/>
                      <a:pt x="309" y="236"/>
                    </a:cubicBezTo>
                    <a:cubicBezTo>
                      <a:pt x="345" y="174"/>
                      <a:pt x="335" y="94"/>
                      <a:pt x="282" y="43"/>
                    </a:cubicBezTo>
                    <a:cubicBezTo>
                      <a:pt x="251" y="14"/>
                      <a:pt x="212" y="0"/>
                      <a:pt x="173" y="0"/>
                    </a:cubicBezTo>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470"/>
              <p:cNvSpPr>
                <a:spLocks noEditPoints="1"/>
              </p:cNvSpPr>
              <p:nvPr/>
            </p:nvSpPr>
            <p:spPr bwMode="auto">
              <a:xfrm>
                <a:off x="4654551" y="2501901"/>
                <a:ext cx="820738" cy="750888"/>
              </a:xfrm>
              <a:custGeom>
                <a:avLst/>
                <a:gdLst>
                  <a:gd name="T0" fmla="*/ 172 w 343"/>
                  <a:gd name="T1" fmla="*/ 312 h 313"/>
                  <a:gd name="T2" fmla="*/ 65 w 343"/>
                  <a:gd name="T3" fmla="*/ 269 h 313"/>
                  <a:gd name="T4" fmla="*/ 60 w 343"/>
                  <a:gd name="T5" fmla="*/ 49 h 313"/>
                  <a:gd name="T6" fmla="*/ 172 w 343"/>
                  <a:gd name="T7" fmla="*/ 1 h 313"/>
                  <a:gd name="T8" fmla="*/ 280 w 343"/>
                  <a:gd name="T9" fmla="*/ 44 h 313"/>
                  <a:gd name="T10" fmla="*/ 307 w 343"/>
                  <a:gd name="T11" fmla="*/ 235 h 313"/>
                  <a:gd name="T12" fmla="*/ 325 w 343"/>
                  <a:gd name="T13" fmla="*/ 285 h 313"/>
                  <a:gd name="T14" fmla="*/ 316 w 343"/>
                  <a:gd name="T15" fmla="*/ 301 h 313"/>
                  <a:gd name="T16" fmla="*/ 310 w 343"/>
                  <a:gd name="T17" fmla="*/ 301 h 313"/>
                  <a:gd name="T18" fmla="*/ 259 w 343"/>
                  <a:gd name="T19" fmla="*/ 286 h 313"/>
                  <a:gd name="T20" fmla="*/ 172 w 343"/>
                  <a:gd name="T21" fmla="*/ 312 h 313"/>
                  <a:gd name="T22" fmla="*/ 172 w 343"/>
                  <a:gd name="T23" fmla="*/ 0 h 313"/>
                  <a:gd name="T24" fmla="*/ 59 w 343"/>
                  <a:gd name="T25" fmla="*/ 49 h 313"/>
                  <a:gd name="T26" fmla="*/ 65 w 343"/>
                  <a:gd name="T27" fmla="*/ 270 h 313"/>
                  <a:gd name="T28" fmla="*/ 172 w 343"/>
                  <a:gd name="T29" fmla="*/ 313 h 313"/>
                  <a:gd name="T30" fmla="*/ 260 w 343"/>
                  <a:gd name="T31" fmla="*/ 286 h 313"/>
                  <a:gd name="T32" fmla="*/ 311 w 343"/>
                  <a:gd name="T33" fmla="*/ 301 h 313"/>
                  <a:gd name="T34" fmla="*/ 317 w 343"/>
                  <a:gd name="T35" fmla="*/ 302 h 313"/>
                  <a:gd name="T36" fmla="*/ 326 w 343"/>
                  <a:gd name="T37" fmla="*/ 285 h 313"/>
                  <a:gd name="T38" fmla="*/ 307 w 343"/>
                  <a:gd name="T39" fmla="*/ 235 h 313"/>
                  <a:gd name="T40" fmla="*/ 280 w 343"/>
                  <a:gd name="T41" fmla="*/ 43 h 313"/>
                  <a:gd name="T42" fmla="*/ 172 w 343"/>
                  <a:gd name="T43"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3" h="313">
                    <a:moveTo>
                      <a:pt x="172" y="312"/>
                    </a:moveTo>
                    <a:cubicBezTo>
                      <a:pt x="134" y="312"/>
                      <a:pt x="95" y="298"/>
                      <a:pt x="65" y="269"/>
                    </a:cubicBezTo>
                    <a:cubicBezTo>
                      <a:pt x="3" y="210"/>
                      <a:pt x="0" y="112"/>
                      <a:pt x="60" y="49"/>
                    </a:cubicBezTo>
                    <a:cubicBezTo>
                      <a:pt x="90" y="17"/>
                      <a:pt x="131" y="1"/>
                      <a:pt x="172" y="1"/>
                    </a:cubicBezTo>
                    <a:cubicBezTo>
                      <a:pt x="211" y="1"/>
                      <a:pt x="249" y="15"/>
                      <a:pt x="280" y="44"/>
                    </a:cubicBezTo>
                    <a:cubicBezTo>
                      <a:pt x="333" y="95"/>
                      <a:pt x="342" y="174"/>
                      <a:pt x="307" y="235"/>
                    </a:cubicBezTo>
                    <a:cubicBezTo>
                      <a:pt x="325" y="285"/>
                      <a:pt x="325" y="285"/>
                      <a:pt x="325" y="285"/>
                    </a:cubicBezTo>
                    <a:cubicBezTo>
                      <a:pt x="329" y="295"/>
                      <a:pt x="325" y="301"/>
                      <a:pt x="316" y="301"/>
                    </a:cubicBezTo>
                    <a:cubicBezTo>
                      <a:pt x="315" y="301"/>
                      <a:pt x="313" y="301"/>
                      <a:pt x="310" y="301"/>
                    </a:cubicBezTo>
                    <a:cubicBezTo>
                      <a:pt x="259" y="286"/>
                      <a:pt x="259" y="286"/>
                      <a:pt x="259" y="286"/>
                    </a:cubicBezTo>
                    <a:cubicBezTo>
                      <a:pt x="233" y="303"/>
                      <a:pt x="203" y="312"/>
                      <a:pt x="172" y="312"/>
                    </a:cubicBezTo>
                    <a:moveTo>
                      <a:pt x="172" y="0"/>
                    </a:moveTo>
                    <a:cubicBezTo>
                      <a:pt x="131" y="0"/>
                      <a:pt x="90" y="17"/>
                      <a:pt x="59" y="49"/>
                    </a:cubicBezTo>
                    <a:cubicBezTo>
                      <a:pt x="0" y="112"/>
                      <a:pt x="2" y="210"/>
                      <a:pt x="65" y="270"/>
                    </a:cubicBezTo>
                    <a:cubicBezTo>
                      <a:pt x="95" y="299"/>
                      <a:pt x="134" y="313"/>
                      <a:pt x="172" y="313"/>
                    </a:cubicBezTo>
                    <a:cubicBezTo>
                      <a:pt x="203" y="313"/>
                      <a:pt x="234" y="304"/>
                      <a:pt x="260" y="286"/>
                    </a:cubicBezTo>
                    <a:cubicBezTo>
                      <a:pt x="311" y="301"/>
                      <a:pt x="311" y="301"/>
                      <a:pt x="311" y="301"/>
                    </a:cubicBezTo>
                    <a:cubicBezTo>
                      <a:pt x="313" y="302"/>
                      <a:pt x="315" y="302"/>
                      <a:pt x="317" y="302"/>
                    </a:cubicBezTo>
                    <a:cubicBezTo>
                      <a:pt x="326" y="302"/>
                      <a:pt x="329" y="296"/>
                      <a:pt x="326" y="285"/>
                    </a:cubicBezTo>
                    <a:cubicBezTo>
                      <a:pt x="307" y="235"/>
                      <a:pt x="307" y="235"/>
                      <a:pt x="307" y="235"/>
                    </a:cubicBezTo>
                    <a:cubicBezTo>
                      <a:pt x="343" y="174"/>
                      <a:pt x="334" y="94"/>
                      <a:pt x="280" y="43"/>
                    </a:cubicBezTo>
                    <a:cubicBezTo>
                      <a:pt x="250" y="15"/>
                      <a:pt x="211" y="0"/>
                      <a:pt x="172" y="0"/>
                    </a:cubicBezTo>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471"/>
              <p:cNvSpPr>
                <a:spLocks noEditPoints="1"/>
              </p:cNvSpPr>
              <p:nvPr/>
            </p:nvSpPr>
            <p:spPr bwMode="auto">
              <a:xfrm>
                <a:off x="4654551" y="2505076"/>
                <a:ext cx="819150" cy="744538"/>
              </a:xfrm>
              <a:custGeom>
                <a:avLst/>
                <a:gdLst>
                  <a:gd name="T0" fmla="*/ 172 w 342"/>
                  <a:gd name="T1" fmla="*/ 311 h 311"/>
                  <a:gd name="T2" fmla="*/ 66 w 342"/>
                  <a:gd name="T3" fmla="*/ 268 h 311"/>
                  <a:gd name="T4" fmla="*/ 60 w 342"/>
                  <a:gd name="T5" fmla="*/ 49 h 311"/>
                  <a:gd name="T6" fmla="*/ 172 w 342"/>
                  <a:gd name="T7" fmla="*/ 1 h 311"/>
                  <a:gd name="T8" fmla="*/ 279 w 342"/>
                  <a:gd name="T9" fmla="*/ 44 h 311"/>
                  <a:gd name="T10" fmla="*/ 306 w 342"/>
                  <a:gd name="T11" fmla="*/ 234 h 311"/>
                  <a:gd name="T12" fmla="*/ 324 w 342"/>
                  <a:gd name="T13" fmla="*/ 283 h 311"/>
                  <a:gd name="T14" fmla="*/ 316 w 342"/>
                  <a:gd name="T15" fmla="*/ 300 h 311"/>
                  <a:gd name="T16" fmla="*/ 310 w 342"/>
                  <a:gd name="T17" fmla="*/ 299 h 311"/>
                  <a:gd name="T18" fmla="*/ 259 w 342"/>
                  <a:gd name="T19" fmla="*/ 284 h 311"/>
                  <a:gd name="T20" fmla="*/ 172 w 342"/>
                  <a:gd name="T21" fmla="*/ 311 h 311"/>
                  <a:gd name="T22" fmla="*/ 172 w 342"/>
                  <a:gd name="T23" fmla="*/ 0 h 311"/>
                  <a:gd name="T24" fmla="*/ 60 w 342"/>
                  <a:gd name="T25" fmla="*/ 48 h 311"/>
                  <a:gd name="T26" fmla="*/ 65 w 342"/>
                  <a:gd name="T27" fmla="*/ 268 h 311"/>
                  <a:gd name="T28" fmla="*/ 172 w 342"/>
                  <a:gd name="T29" fmla="*/ 311 h 311"/>
                  <a:gd name="T30" fmla="*/ 259 w 342"/>
                  <a:gd name="T31" fmla="*/ 285 h 311"/>
                  <a:gd name="T32" fmla="*/ 310 w 342"/>
                  <a:gd name="T33" fmla="*/ 300 h 311"/>
                  <a:gd name="T34" fmla="*/ 316 w 342"/>
                  <a:gd name="T35" fmla="*/ 300 h 311"/>
                  <a:gd name="T36" fmla="*/ 325 w 342"/>
                  <a:gd name="T37" fmla="*/ 284 h 311"/>
                  <a:gd name="T38" fmla="*/ 307 w 342"/>
                  <a:gd name="T39" fmla="*/ 234 h 311"/>
                  <a:gd name="T40" fmla="*/ 280 w 342"/>
                  <a:gd name="T41" fmla="*/ 43 h 311"/>
                  <a:gd name="T42" fmla="*/ 172 w 342"/>
                  <a:gd name="T4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2" h="311">
                    <a:moveTo>
                      <a:pt x="172" y="311"/>
                    </a:moveTo>
                    <a:cubicBezTo>
                      <a:pt x="134" y="311"/>
                      <a:pt x="96" y="296"/>
                      <a:pt x="66" y="268"/>
                    </a:cubicBezTo>
                    <a:cubicBezTo>
                      <a:pt x="4" y="209"/>
                      <a:pt x="1" y="111"/>
                      <a:pt x="60" y="49"/>
                    </a:cubicBezTo>
                    <a:cubicBezTo>
                      <a:pt x="91" y="17"/>
                      <a:pt x="132" y="1"/>
                      <a:pt x="172" y="1"/>
                    </a:cubicBezTo>
                    <a:cubicBezTo>
                      <a:pt x="211" y="1"/>
                      <a:pt x="249" y="15"/>
                      <a:pt x="279" y="44"/>
                    </a:cubicBezTo>
                    <a:cubicBezTo>
                      <a:pt x="332" y="94"/>
                      <a:pt x="342" y="173"/>
                      <a:pt x="306" y="234"/>
                    </a:cubicBezTo>
                    <a:cubicBezTo>
                      <a:pt x="324" y="283"/>
                      <a:pt x="324" y="283"/>
                      <a:pt x="324" y="283"/>
                    </a:cubicBezTo>
                    <a:cubicBezTo>
                      <a:pt x="328" y="293"/>
                      <a:pt x="324" y="300"/>
                      <a:pt x="316" y="300"/>
                    </a:cubicBezTo>
                    <a:cubicBezTo>
                      <a:pt x="314" y="300"/>
                      <a:pt x="312" y="300"/>
                      <a:pt x="310" y="299"/>
                    </a:cubicBezTo>
                    <a:cubicBezTo>
                      <a:pt x="259" y="284"/>
                      <a:pt x="259" y="284"/>
                      <a:pt x="259" y="284"/>
                    </a:cubicBezTo>
                    <a:cubicBezTo>
                      <a:pt x="233" y="302"/>
                      <a:pt x="203" y="311"/>
                      <a:pt x="172" y="311"/>
                    </a:cubicBezTo>
                    <a:moveTo>
                      <a:pt x="172" y="0"/>
                    </a:moveTo>
                    <a:cubicBezTo>
                      <a:pt x="131" y="0"/>
                      <a:pt x="90" y="16"/>
                      <a:pt x="60" y="48"/>
                    </a:cubicBezTo>
                    <a:cubicBezTo>
                      <a:pt x="0" y="111"/>
                      <a:pt x="3" y="209"/>
                      <a:pt x="65" y="268"/>
                    </a:cubicBezTo>
                    <a:cubicBezTo>
                      <a:pt x="95" y="297"/>
                      <a:pt x="134" y="311"/>
                      <a:pt x="172" y="311"/>
                    </a:cubicBezTo>
                    <a:cubicBezTo>
                      <a:pt x="203" y="311"/>
                      <a:pt x="233" y="302"/>
                      <a:pt x="259" y="285"/>
                    </a:cubicBezTo>
                    <a:cubicBezTo>
                      <a:pt x="310" y="300"/>
                      <a:pt x="310" y="300"/>
                      <a:pt x="310" y="300"/>
                    </a:cubicBezTo>
                    <a:cubicBezTo>
                      <a:pt x="313" y="300"/>
                      <a:pt x="315" y="300"/>
                      <a:pt x="316" y="300"/>
                    </a:cubicBezTo>
                    <a:cubicBezTo>
                      <a:pt x="325" y="300"/>
                      <a:pt x="329" y="294"/>
                      <a:pt x="325" y="284"/>
                    </a:cubicBezTo>
                    <a:cubicBezTo>
                      <a:pt x="307" y="234"/>
                      <a:pt x="307" y="234"/>
                      <a:pt x="307" y="234"/>
                    </a:cubicBezTo>
                    <a:cubicBezTo>
                      <a:pt x="342" y="173"/>
                      <a:pt x="333" y="94"/>
                      <a:pt x="280" y="43"/>
                    </a:cubicBezTo>
                    <a:cubicBezTo>
                      <a:pt x="249" y="14"/>
                      <a:pt x="211" y="0"/>
                      <a:pt x="172" y="0"/>
                    </a:cubicBezTo>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472"/>
              <p:cNvSpPr>
                <a:spLocks noEditPoints="1"/>
              </p:cNvSpPr>
              <p:nvPr/>
            </p:nvSpPr>
            <p:spPr bwMode="auto">
              <a:xfrm>
                <a:off x="4656138" y="2506664"/>
                <a:ext cx="817563" cy="742950"/>
              </a:xfrm>
              <a:custGeom>
                <a:avLst/>
                <a:gdLst>
                  <a:gd name="T0" fmla="*/ 171 w 341"/>
                  <a:gd name="T1" fmla="*/ 309 h 310"/>
                  <a:gd name="T2" fmla="*/ 65 w 341"/>
                  <a:gd name="T3" fmla="*/ 266 h 310"/>
                  <a:gd name="T4" fmla="*/ 60 w 341"/>
                  <a:gd name="T5" fmla="*/ 48 h 310"/>
                  <a:gd name="T6" fmla="*/ 171 w 341"/>
                  <a:gd name="T7" fmla="*/ 1 h 310"/>
                  <a:gd name="T8" fmla="*/ 278 w 341"/>
                  <a:gd name="T9" fmla="*/ 43 h 310"/>
                  <a:gd name="T10" fmla="*/ 305 w 341"/>
                  <a:gd name="T11" fmla="*/ 232 h 310"/>
                  <a:gd name="T12" fmla="*/ 323 w 341"/>
                  <a:gd name="T13" fmla="*/ 282 h 310"/>
                  <a:gd name="T14" fmla="*/ 314 w 341"/>
                  <a:gd name="T15" fmla="*/ 298 h 310"/>
                  <a:gd name="T16" fmla="*/ 308 w 341"/>
                  <a:gd name="T17" fmla="*/ 297 h 310"/>
                  <a:gd name="T18" fmla="*/ 258 w 341"/>
                  <a:gd name="T19" fmla="*/ 282 h 310"/>
                  <a:gd name="T20" fmla="*/ 171 w 341"/>
                  <a:gd name="T21" fmla="*/ 309 h 310"/>
                  <a:gd name="T22" fmla="*/ 171 w 341"/>
                  <a:gd name="T23" fmla="*/ 0 h 310"/>
                  <a:gd name="T24" fmla="*/ 59 w 341"/>
                  <a:gd name="T25" fmla="*/ 48 h 310"/>
                  <a:gd name="T26" fmla="*/ 65 w 341"/>
                  <a:gd name="T27" fmla="*/ 267 h 310"/>
                  <a:gd name="T28" fmla="*/ 171 w 341"/>
                  <a:gd name="T29" fmla="*/ 310 h 310"/>
                  <a:gd name="T30" fmla="*/ 258 w 341"/>
                  <a:gd name="T31" fmla="*/ 283 h 310"/>
                  <a:gd name="T32" fmla="*/ 309 w 341"/>
                  <a:gd name="T33" fmla="*/ 298 h 310"/>
                  <a:gd name="T34" fmla="*/ 315 w 341"/>
                  <a:gd name="T35" fmla="*/ 299 h 310"/>
                  <a:gd name="T36" fmla="*/ 323 w 341"/>
                  <a:gd name="T37" fmla="*/ 282 h 310"/>
                  <a:gd name="T38" fmla="*/ 305 w 341"/>
                  <a:gd name="T39" fmla="*/ 233 h 310"/>
                  <a:gd name="T40" fmla="*/ 278 w 341"/>
                  <a:gd name="T41" fmla="*/ 43 h 310"/>
                  <a:gd name="T42" fmla="*/ 171 w 341"/>
                  <a:gd name="T43"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1" h="310">
                    <a:moveTo>
                      <a:pt x="171" y="309"/>
                    </a:moveTo>
                    <a:cubicBezTo>
                      <a:pt x="133" y="309"/>
                      <a:pt x="95" y="295"/>
                      <a:pt x="65" y="266"/>
                    </a:cubicBezTo>
                    <a:cubicBezTo>
                      <a:pt x="3" y="208"/>
                      <a:pt x="1" y="110"/>
                      <a:pt x="60" y="48"/>
                    </a:cubicBezTo>
                    <a:cubicBezTo>
                      <a:pt x="90" y="17"/>
                      <a:pt x="131" y="1"/>
                      <a:pt x="171" y="1"/>
                    </a:cubicBezTo>
                    <a:cubicBezTo>
                      <a:pt x="210" y="1"/>
                      <a:pt x="248" y="15"/>
                      <a:pt x="278" y="43"/>
                    </a:cubicBezTo>
                    <a:cubicBezTo>
                      <a:pt x="331" y="93"/>
                      <a:pt x="340" y="172"/>
                      <a:pt x="305" y="232"/>
                    </a:cubicBezTo>
                    <a:cubicBezTo>
                      <a:pt x="323" y="282"/>
                      <a:pt x="323" y="282"/>
                      <a:pt x="323" y="282"/>
                    </a:cubicBezTo>
                    <a:cubicBezTo>
                      <a:pt x="326" y="292"/>
                      <a:pt x="322" y="298"/>
                      <a:pt x="314" y="298"/>
                    </a:cubicBezTo>
                    <a:cubicBezTo>
                      <a:pt x="312" y="298"/>
                      <a:pt x="310" y="298"/>
                      <a:pt x="308" y="297"/>
                    </a:cubicBezTo>
                    <a:cubicBezTo>
                      <a:pt x="258" y="282"/>
                      <a:pt x="258" y="282"/>
                      <a:pt x="258" y="282"/>
                    </a:cubicBezTo>
                    <a:cubicBezTo>
                      <a:pt x="232" y="300"/>
                      <a:pt x="202" y="309"/>
                      <a:pt x="171" y="309"/>
                    </a:cubicBezTo>
                    <a:moveTo>
                      <a:pt x="171" y="0"/>
                    </a:moveTo>
                    <a:cubicBezTo>
                      <a:pt x="131" y="0"/>
                      <a:pt x="90" y="16"/>
                      <a:pt x="59" y="48"/>
                    </a:cubicBezTo>
                    <a:cubicBezTo>
                      <a:pt x="0" y="110"/>
                      <a:pt x="3" y="208"/>
                      <a:pt x="65" y="267"/>
                    </a:cubicBezTo>
                    <a:cubicBezTo>
                      <a:pt x="95" y="295"/>
                      <a:pt x="133" y="310"/>
                      <a:pt x="171" y="310"/>
                    </a:cubicBezTo>
                    <a:cubicBezTo>
                      <a:pt x="202" y="310"/>
                      <a:pt x="232" y="301"/>
                      <a:pt x="258" y="283"/>
                    </a:cubicBezTo>
                    <a:cubicBezTo>
                      <a:pt x="309" y="298"/>
                      <a:pt x="309" y="298"/>
                      <a:pt x="309" y="298"/>
                    </a:cubicBezTo>
                    <a:cubicBezTo>
                      <a:pt x="311" y="299"/>
                      <a:pt x="313" y="299"/>
                      <a:pt x="315" y="299"/>
                    </a:cubicBezTo>
                    <a:cubicBezTo>
                      <a:pt x="323" y="299"/>
                      <a:pt x="327" y="292"/>
                      <a:pt x="323" y="282"/>
                    </a:cubicBezTo>
                    <a:cubicBezTo>
                      <a:pt x="305" y="233"/>
                      <a:pt x="305" y="233"/>
                      <a:pt x="305" y="233"/>
                    </a:cubicBezTo>
                    <a:cubicBezTo>
                      <a:pt x="341" y="172"/>
                      <a:pt x="331" y="93"/>
                      <a:pt x="278" y="43"/>
                    </a:cubicBezTo>
                    <a:cubicBezTo>
                      <a:pt x="248" y="14"/>
                      <a:pt x="210" y="0"/>
                      <a:pt x="171" y="0"/>
                    </a:cubicBezTo>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473"/>
              <p:cNvSpPr>
                <a:spLocks noEditPoints="1"/>
              </p:cNvSpPr>
              <p:nvPr/>
            </p:nvSpPr>
            <p:spPr bwMode="auto">
              <a:xfrm>
                <a:off x="4659313" y="2509839"/>
                <a:ext cx="811213" cy="738188"/>
              </a:xfrm>
              <a:custGeom>
                <a:avLst/>
                <a:gdLst>
                  <a:gd name="T0" fmla="*/ 170 w 339"/>
                  <a:gd name="T1" fmla="*/ 307 h 308"/>
                  <a:gd name="T2" fmla="*/ 65 w 339"/>
                  <a:gd name="T3" fmla="*/ 265 h 308"/>
                  <a:gd name="T4" fmla="*/ 59 w 339"/>
                  <a:gd name="T5" fmla="*/ 48 h 308"/>
                  <a:gd name="T6" fmla="*/ 170 w 339"/>
                  <a:gd name="T7" fmla="*/ 0 h 308"/>
                  <a:gd name="T8" fmla="*/ 276 w 339"/>
                  <a:gd name="T9" fmla="*/ 43 h 308"/>
                  <a:gd name="T10" fmla="*/ 303 w 339"/>
                  <a:gd name="T11" fmla="*/ 231 h 308"/>
                  <a:gd name="T12" fmla="*/ 321 w 339"/>
                  <a:gd name="T13" fmla="*/ 280 h 308"/>
                  <a:gd name="T14" fmla="*/ 312 w 339"/>
                  <a:gd name="T15" fmla="*/ 297 h 308"/>
                  <a:gd name="T16" fmla="*/ 306 w 339"/>
                  <a:gd name="T17" fmla="*/ 296 h 308"/>
                  <a:gd name="T18" fmla="*/ 256 w 339"/>
                  <a:gd name="T19" fmla="*/ 281 h 308"/>
                  <a:gd name="T20" fmla="*/ 170 w 339"/>
                  <a:gd name="T21" fmla="*/ 307 h 308"/>
                  <a:gd name="T22" fmla="*/ 170 w 339"/>
                  <a:gd name="T23" fmla="*/ 0 h 308"/>
                  <a:gd name="T24" fmla="*/ 59 w 339"/>
                  <a:gd name="T25" fmla="*/ 47 h 308"/>
                  <a:gd name="T26" fmla="*/ 64 w 339"/>
                  <a:gd name="T27" fmla="*/ 265 h 308"/>
                  <a:gd name="T28" fmla="*/ 170 w 339"/>
                  <a:gd name="T29" fmla="*/ 308 h 308"/>
                  <a:gd name="T30" fmla="*/ 257 w 339"/>
                  <a:gd name="T31" fmla="*/ 281 h 308"/>
                  <a:gd name="T32" fmla="*/ 307 w 339"/>
                  <a:gd name="T33" fmla="*/ 296 h 308"/>
                  <a:gd name="T34" fmla="*/ 313 w 339"/>
                  <a:gd name="T35" fmla="*/ 297 h 308"/>
                  <a:gd name="T36" fmla="*/ 322 w 339"/>
                  <a:gd name="T37" fmla="*/ 281 h 308"/>
                  <a:gd name="T38" fmla="*/ 304 w 339"/>
                  <a:gd name="T39" fmla="*/ 231 h 308"/>
                  <a:gd name="T40" fmla="*/ 277 w 339"/>
                  <a:gd name="T41" fmla="*/ 42 h 308"/>
                  <a:gd name="T42" fmla="*/ 170 w 339"/>
                  <a:gd name="T43"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9" h="308">
                    <a:moveTo>
                      <a:pt x="170" y="307"/>
                    </a:moveTo>
                    <a:cubicBezTo>
                      <a:pt x="132" y="307"/>
                      <a:pt x="94" y="293"/>
                      <a:pt x="65" y="265"/>
                    </a:cubicBezTo>
                    <a:cubicBezTo>
                      <a:pt x="3" y="206"/>
                      <a:pt x="1" y="109"/>
                      <a:pt x="59" y="48"/>
                    </a:cubicBezTo>
                    <a:cubicBezTo>
                      <a:pt x="89" y="16"/>
                      <a:pt x="130" y="0"/>
                      <a:pt x="170" y="0"/>
                    </a:cubicBezTo>
                    <a:cubicBezTo>
                      <a:pt x="208" y="0"/>
                      <a:pt x="246" y="14"/>
                      <a:pt x="276" y="43"/>
                    </a:cubicBezTo>
                    <a:cubicBezTo>
                      <a:pt x="329" y="93"/>
                      <a:pt x="338" y="171"/>
                      <a:pt x="303" y="231"/>
                    </a:cubicBezTo>
                    <a:cubicBezTo>
                      <a:pt x="321" y="280"/>
                      <a:pt x="321" y="280"/>
                      <a:pt x="321" y="280"/>
                    </a:cubicBezTo>
                    <a:cubicBezTo>
                      <a:pt x="324" y="290"/>
                      <a:pt x="321" y="297"/>
                      <a:pt x="312" y="297"/>
                    </a:cubicBezTo>
                    <a:cubicBezTo>
                      <a:pt x="311" y="297"/>
                      <a:pt x="309" y="296"/>
                      <a:pt x="306" y="296"/>
                    </a:cubicBezTo>
                    <a:cubicBezTo>
                      <a:pt x="256" y="281"/>
                      <a:pt x="256" y="281"/>
                      <a:pt x="256" y="281"/>
                    </a:cubicBezTo>
                    <a:cubicBezTo>
                      <a:pt x="230" y="298"/>
                      <a:pt x="200" y="307"/>
                      <a:pt x="170" y="307"/>
                    </a:cubicBezTo>
                    <a:moveTo>
                      <a:pt x="170" y="0"/>
                    </a:moveTo>
                    <a:cubicBezTo>
                      <a:pt x="130" y="0"/>
                      <a:pt x="89" y="16"/>
                      <a:pt x="59" y="47"/>
                    </a:cubicBezTo>
                    <a:cubicBezTo>
                      <a:pt x="0" y="109"/>
                      <a:pt x="2" y="207"/>
                      <a:pt x="64" y="265"/>
                    </a:cubicBezTo>
                    <a:cubicBezTo>
                      <a:pt x="94" y="294"/>
                      <a:pt x="132" y="308"/>
                      <a:pt x="170" y="308"/>
                    </a:cubicBezTo>
                    <a:cubicBezTo>
                      <a:pt x="201" y="308"/>
                      <a:pt x="231" y="299"/>
                      <a:pt x="257" y="281"/>
                    </a:cubicBezTo>
                    <a:cubicBezTo>
                      <a:pt x="307" y="296"/>
                      <a:pt x="307" y="296"/>
                      <a:pt x="307" y="296"/>
                    </a:cubicBezTo>
                    <a:cubicBezTo>
                      <a:pt x="309" y="297"/>
                      <a:pt x="311" y="297"/>
                      <a:pt x="313" y="297"/>
                    </a:cubicBezTo>
                    <a:cubicBezTo>
                      <a:pt x="321" y="297"/>
                      <a:pt x="325" y="291"/>
                      <a:pt x="322" y="281"/>
                    </a:cubicBezTo>
                    <a:cubicBezTo>
                      <a:pt x="304" y="231"/>
                      <a:pt x="304" y="231"/>
                      <a:pt x="304" y="231"/>
                    </a:cubicBezTo>
                    <a:cubicBezTo>
                      <a:pt x="339" y="171"/>
                      <a:pt x="330" y="92"/>
                      <a:pt x="277" y="42"/>
                    </a:cubicBezTo>
                    <a:cubicBezTo>
                      <a:pt x="247" y="14"/>
                      <a:pt x="209" y="0"/>
                      <a:pt x="170" y="0"/>
                    </a:cubicBezTo>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474"/>
              <p:cNvSpPr>
                <a:spLocks noEditPoints="1"/>
              </p:cNvSpPr>
              <p:nvPr/>
            </p:nvSpPr>
            <p:spPr bwMode="auto">
              <a:xfrm>
                <a:off x="4660901" y="2509839"/>
                <a:ext cx="808038" cy="735013"/>
              </a:xfrm>
              <a:custGeom>
                <a:avLst/>
                <a:gdLst>
                  <a:gd name="T0" fmla="*/ 169 w 337"/>
                  <a:gd name="T1" fmla="*/ 306 h 307"/>
                  <a:gd name="T2" fmla="*/ 64 w 337"/>
                  <a:gd name="T3" fmla="*/ 264 h 307"/>
                  <a:gd name="T4" fmla="*/ 59 w 337"/>
                  <a:gd name="T5" fmla="*/ 48 h 307"/>
                  <a:gd name="T6" fmla="*/ 169 w 337"/>
                  <a:gd name="T7" fmla="*/ 1 h 307"/>
                  <a:gd name="T8" fmla="*/ 275 w 337"/>
                  <a:gd name="T9" fmla="*/ 43 h 307"/>
                  <a:gd name="T10" fmla="*/ 301 w 337"/>
                  <a:gd name="T11" fmla="*/ 231 h 307"/>
                  <a:gd name="T12" fmla="*/ 319 w 337"/>
                  <a:gd name="T13" fmla="*/ 280 h 307"/>
                  <a:gd name="T14" fmla="*/ 311 w 337"/>
                  <a:gd name="T15" fmla="*/ 296 h 307"/>
                  <a:gd name="T16" fmla="*/ 305 w 337"/>
                  <a:gd name="T17" fmla="*/ 295 h 307"/>
                  <a:gd name="T18" fmla="*/ 255 w 337"/>
                  <a:gd name="T19" fmla="*/ 280 h 307"/>
                  <a:gd name="T20" fmla="*/ 169 w 337"/>
                  <a:gd name="T21" fmla="*/ 306 h 307"/>
                  <a:gd name="T22" fmla="*/ 169 w 337"/>
                  <a:gd name="T23" fmla="*/ 0 h 307"/>
                  <a:gd name="T24" fmla="*/ 58 w 337"/>
                  <a:gd name="T25" fmla="*/ 48 h 307"/>
                  <a:gd name="T26" fmla="*/ 64 w 337"/>
                  <a:gd name="T27" fmla="*/ 265 h 307"/>
                  <a:gd name="T28" fmla="*/ 169 w 337"/>
                  <a:gd name="T29" fmla="*/ 307 h 307"/>
                  <a:gd name="T30" fmla="*/ 255 w 337"/>
                  <a:gd name="T31" fmla="*/ 281 h 307"/>
                  <a:gd name="T32" fmla="*/ 305 w 337"/>
                  <a:gd name="T33" fmla="*/ 296 h 307"/>
                  <a:gd name="T34" fmla="*/ 311 w 337"/>
                  <a:gd name="T35" fmla="*/ 297 h 307"/>
                  <a:gd name="T36" fmla="*/ 320 w 337"/>
                  <a:gd name="T37" fmla="*/ 280 h 307"/>
                  <a:gd name="T38" fmla="*/ 302 w 337"/>
                  <a:gd name="T39" fmla="*/ 231 h 307"/>
                  <a:gd name="T40" fmla="*/ 275 w 337"/>
                  <a:gd name="T41" fmla="*/ 43 h 307"/>
                  <a:gd name="T42" fmla="*/ 169 w 337"/>
                  <a:gd name="T4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7" h="307">
                    <a:moveTo>
                      <a:pt x="169" y="306"/>
                    </a:moveTo>
                    <a:cubicBezTo>
                      <a:pt x="132" y="306"/>
                      <a:pt x="94" y="292"/>
                      <a:pt x="64" y="264"/>
                    </a:cubicBezTo>
                    <a:cubicBezTo>
                      <a:pt x="3" y="206"/>
                      <a:pt x="1" y="110"/>
                      <a:pt x="59" y="48"/>
                    </a:cubicBezTo>
                    <a:cubicBezTo>
                      <a:pt x="89" y="17"/>
                      <a:pt x="129" y="1"/>
                      <a:pt x="169" y="1"/>
                    </a:cubicBezTo>
                    <a:cubicBezTo>
                      <a:pt x="207" y="1"/>
                      <a:pt x="245" y="15"/>
                      <a:pt x="275" y="43"/>
                    </a:cubicBezTo>
                    <a:cubicBezTo>
                      <a:pt x="327" y="93"/>
                      <a:pt x="336" y="171"/>
                      <a:pt x="301" y="231"/>
                    </a:cubicBezTo>
                    <a:cubicBezTo>
                      <a:pt x="319" y="280"/>
                      <a:pt x="319" y="280"/>
                      <a:pt x="319" y="280"/>
                    </a:cubicBezTo>
                    <a:cubicBezTo>
                      <a:pt x="323" y="289"/>
                      <a:pt x="319" y="296"/>
                      <a:pt x="311" y="296"/>
                    </a:cubicBezTo>
                    <a:cubicBezTo>
                      <a:pt x="309" y="296"/>
                      <a:pt x="307" y="296"/>
                      <a:pt x="305" y="295"/>
                    </a:cubicBezTo>
                    <a:cubicBezTo>
                      <a:pt x="255" y="280"/>
                      <a:pt x="255" y="280"/>
                      <a:pt x="255" y="280"/>
                    </a:cubicBezTo>
                    <a:cubicBezTo>
                      <a:pt x="229" y="298"/>
                      <a:pt x="199" y="306"/>
                      <a:pt x="169" y="306"/>
                    </a:cubicBezTo>
                    <a:moveTo>
                      <a:pt x="169" y="0"/>
                    </a:moveTo>
                    <a:cubicBezTo>
                      <a:pt x="129" y="0"/>
                      <a:pt x="88" y="16"/>
                      <a:pt x="58" y="48"/>
                    </a:cubicBezTo>
                    <a:cubicBezTo>
                      <a:pt x="0" y="109"/>
                      <a:pt x="2" y="206"/>
                      <a:pt x="64" y="265"/>
                    </a:cubicBezTo>
                    <a:cubicBezTo>
                      <a:pt x="93" y="293"/>
                      <a:pt x="131" y="307"/>
                      <a:pt x="169" y="307"/>
                    </a:cubicBezTo>
                    <a:cubicBezTo>
                      <a:pt x="199" y="307"/>
                      <a:pt x="229" y="298"/>
                      <a:pt x="255" y="281"/>
                    </a:cubicBezTo>
                    <a:cubicBezTo>
                      <a:pt x="305" y="296"/>
                      <a:pt x="305" y="296"/>
                      <a:pt x="305" y="296"/>
                    </a:cubicBezTo>
                    <a:cubicBezTo>
                      <a:pt x="308" y="296"/>
                      <a:pt x="310" y="297"/>
                      <a:pt x="311" y="297"/>
                    </a:cubicBezTo>
                    <a:cubicBezTo>
                      <a:pt x="320" y="297"/>
                      <a:pt x="323" y="290"/>
                      <a:pt x="320" y="280"/>
                    </a:cubicBezTo>
                    <a:cubicBezTo>
                      <a:pt x="302" y="231"/>
                      <a:pt x="302" y="231"/>
                      <a:pt x="302" y="231"/>
                    </a:cubicBezTo>
                    <a:cubicBezTo>
                      <a:pt x="337" y="171"/>
                      <a:pt x="328" y="93"/>
                      <a:pt x="275" y="43"/>
                    </a:cubicBezTo>
                    <a:cubicBezTo>
                      <a:pt x="245" y="14"/>
                      <a:pt x="207" y="0"/>
                      <a:pt x="169" y="0"/>
                    </a:cubicBezTo>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475"/>
              <p:cNvSpPr>
                <a:spLocks noEditPoints="1"/>
              </p:cNvSpPr>
              <p:nvPr/>
            </p:nvSpPr>
            <p:spPr bwMode="auto">
              <a:xfrm>
                <a:off x="4664076" y="2511426"/>
                <a:ext cx="801688" cy="731838"/>
              </a:xfrm>
              <a:custGeom>
                <a:avLst/>
                <a:gdLst>
                  <a:gd name="T0" fmla="*/ 168 w 335"/>
                  <a:gd name="T1" fmla="*/ 305 h 305"/>
                  <a:gd name="T2" fmla="*/ 64 w 335"/>
                  <a:gd name="T3" fmla="*/ 263 h 305"/>
                  <a:gd name="T4" fmla="*/ 58 w 335"/>
                  <a:gd name="T5" fmla="*/ 48 h 305"/>
                  <a:gd name="T6" fmla="*/ 168 w 335"/>
                  <a:gd name="T7" fmla="*/ 1 h 305"/>
                  <a:gd name="T8" fmla="*/ 273 w 335"/>
                  <a:gd name="T9" fmla="*/ 43 h 305"/>
                  <a:gd name="T10" fmla="*/ 300 w 335"/>
                  <a:gd name="T11" fmla="*/ 229 h 305"/>
                  <a:gd name="T12" fmla="*/ 317 w 335"/>
                  <a:gd name="T13" fmla="*/ 278 h 305"/>
                  <a:gd name="T14" fmla="*/ 309 w 335"/>
                  <a:gd name="T15" fmla="*/ 294 h 305"/>
                  <a:gd name="T16" fmla="*/ 303 w 335"/>
                  <a:gd name="T17" fmla="*/ 293 h 305"/>
                  <a:gd name="T18" fmla="*/ 253 w 335"/>
                  <a:gd name="T19" fmla="*/ 279 h 305"/>
                  <a:gd name="T20" fmla="*/ 168 w 335"/>
                  <a:gd name="T21" fmla="*/ 305 h 305"/>
                  <a:gd name="T22" fmla="*/ 168 w 335"/>
                  <a:gd name="T23" fmla="*/ 0 h 305"/>
                  <a:gd name="T24" fmla="*/ 58 w 335"/>
                  <a:gd name="T25" fmla="*/ 47 h 305"/>
                  <a:gd name="T26" fmla="*/ 63 w 335"/>
                  <a:gd name="T27" fmla="*/ 263 h 305"/>
                  <a:gd name="T28" fmla="*/ 168 w 335"/>
                  <a:gd name="T29" fmla="*/ 305 h 305"/>
                  <a:gd name="T30" fmla="*/ 254 w 335"/>
                  <a:gd name="T31" fmla="*/ 279 h 305"/>
                  <a:gd name="T32" fmla="*/ 304 w 335"/>
                  <a:gd name="T33" fmla="*/ 294 h 305"/>
                  <a:gd name="T34" fmla="*/ 310 w 335"/>
                  <a:gd name="T35" fmla="*/ 295 h 305"/>
                  <a:gd name="T36" fmla="*/ 318 w 335"/>
                  <a:gd name="T37" fmla="*/ 279 h 305"/>
                  <a:gd name="T38" fmla="*/ 300 w 335"/>
                  <a:gd name="T39" fmla="*/ 230 h 305"/>
                  <a:gd name="T40" fmla="*/ 274 w 335"/>
                  <a:gd name="T41" fmla="*/ 42 h 305"/>
                  <a:gd name="T42" fmla="*/ 168 w 335"/>
                  <a:gd name="T4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5" h="305">
                    <a:moveTo>
                      <a:pt x="168" y="305"/>
                    </a:moveTo>
                    <a:cubicBezTo>
                      <a:pt x="131" y="305"/>
                      <a:pt x="93" y="291"/>
                      <a:pt x="64" y="263"/>
                    </a:cubicBezTo>
                    <a:cubicBezTo>
                      <a:pt x="3" y="205"/>
                      <a:pt x="0" y="109"/>
                      <a:pt x="58" y="48"/>
                    </a:cubicBezTo>
                    <a:cubicBezTo>
                      <a:pt x="88" y="17"/>
                      <a:pt x="128" y="1"/>
                      <a:pt x="168" y="1"/>
                    </a:cubicBezTo>
                    <a:cubicBezTo>
                      <a:pt x="206" y="1"/>
                      <a:pt x="244" y="15"/>
                      <a:pt x="273" y="43"/>
                    </a:cubicBezTo>
                    <a:cubicBezTo>
                      <a:pt x="325" y="92"/>
                      <a:pt x="334" y="170"/>
                      <a:pt x="300" y="229"/>
                    </a:cubicBezTo>
                    <a:cubicBezTo>
                      <a:pt x="317" y="278"/>
                      <a:pt x="317" y="278"/>
                      <a:pt x="317" y="278"/>
                    </a:cubicBezTo>
                    <a:cubicBezTo>
                      <a:pt x="321" y="288"/>
                      <a:pt x="317" y="294"/>
                      <a:pt x="309" y="294"/>
                    </a:cubicBezTo>
                    <a:cubicBezTo>
                      <a:pt x="307" y="294"/>
                      <a:pt x="305" y="294"/>
                      <a:pt x="303" y="293"/>
                    </a:cubicBezTo>
                    <a:cubicBezTo>
                      <a:pt x="253" y="279"/>
                      <a:pt x="253" y="279"/>
                      <a:pt x="253" y="279"/>
                    </a:cubicBezTo>
                    <a:cubicBezTo>
                      <a:pt x="228" y="296"/>
                      <a:pt x="198" y="305"/>
                      <a:pt x="168" y="305"/>
                    </a:cubicBezTo>
                    <a:moveTo>
                      <a:pt x="168" y="0"/>
                    </a:moveTo>
                    <a:cubicBezTo>
                      <a:pt x="128" y="0"/>
                      <a:pt x="88" y="16"/>
                      <a:pt x="58" y="47"/>
                    </a:cubicBezTo>
                    <a:cubicBezTo>
                      <a:pt x="0" y="109"/>
                      <a:pt x="2" y="205"/>
                      <a:pt x="63" y="263"/>
                    </a:cubicBezTo>
                    <a:cubicBezTo>
                      <a:pt x="93" y="291"/>
                      <a:pt x="131" y="305"/>
                      <a:pt x="168" y="305"/>
                    </a:cubicBezTo>
                    <a:cubicBezTo>
                      <a:pt x="198" y="305"/>
                      <a:pt x="228" y="297"/>
                      <a:pt x="254" y="279"/>
                    </a:cubicBezTo>
                    <a:cubicBezTo>
                      <a:pt x="304" y="294"/>
                      <a:pt x="304" y="294"/>
                      <a:pt x="304" y="294"/>
                    </a:cubicBezTo>
                    <a:cubicBezTo>
                      <a:pt x="306" y="295"/>
                      <a:pt x="308" y="295"/>
                      <a:pt x="310" y="295"/>
                    </a:cubicBezTo>
                    <a:cubicBezTo>
                      <a:pt x="318" y="295"/>
                      <a:pt x="322" y="288"/>
                      <a:pt x="318" y="279"/>
                    </a:cubicBezTo>
                    <a:cubicBezTo>
                      <a:pt x="300" y="230"/>
                      <a:pt x="300" y="230"/>
                      <a:pt x="300" y="230"/>
                    </a:cubicBezTo>
                    <a:cubicBezTo>
                      <a:pt x="335" y="170"/>
                      <a:pt x="326" y="92"/>
                      <a:pt x="274" y="42"/>
                    </a:cubicBezTo>
                    <a:cubicBezTo>
                      <a:pt x="244" y="14"/>
                      <a:pt x="206" y="0"/>
                      <a:pt x="168" y="0"/>
                    </a:cubicBezTo>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476"/>
              <p:cNvSpPr>
                <a:spLocks noEditPoints="1"/>
              </p:cNvSpPr>
              <p:nvPr/>
            </p:nvSpPr>
            <p:spPr bwMode="auto">
              <a:xfrm>
                <a:off x="4664076" y="2514601"/>
                <a:ext cx="800100" cy="728663"/>
              </a:xfrm>
              <a:custGeom>
                <a:avLst/>
                <a:gdLst>
                  <a:gd name="T0" fmla="*/ 168 w 334"/>
                  <a:gd name="T1" fmla="*/ 303 h 304"/>
                  <a:gd name="T2" fmla="*/ 64 w 334"/>
                  <a:gd name="T3" fmla="*/ 261 h 304"/>
                  <a:gd name="T4" fmla="*/ 59 w 334"/>
                  <a:gd name="T5" fmla="*/ 47 h 304"/>
                  <a:gd name="T6" fmla="*/ 168 w 334"/>
                  <a:gd name="T7" fmla="*/ 0 h 304"/>
                  <a:gd name="T8" fmla="*/ 273 w 334"/>
                  <a:gd name="T9" fmla="*/ 42 h 304"/>
                  <a:gd name="T10" fmla="*/ 299 w 334"/>
                  <a:gd name="T11" fmla="*/ 228 h 304"/>
                  <a:gd name="T12" fmla="*/ 317 w 334"/>
                  <a:gd name="T13" fmla="*/ 276 h 304"/>
                  <a:gd name="T14" fmla="*/ 309 w 334"/>
                  <a:gd name="T15" fmla="*/ 293 h 304"/>
                  <a:gd name="T16" fmla="*/ 303 w 334"/>
                  <a:gd name="T17" fmla="*/ 292 h 304"/>
                  <a:gd name="T18" fmla="*/ 253 w 334"/>
                  <a:gd name="T19" fmla="*/ 277 h 304"/>
                  <a:gd name="T20" fmla="*/ 168 w 334"/>
                  <a:gd name="T21" fmla="*/ 303 h 304"/>
                  <a:gd name="T22" fmla="*/ 168 w 334"/>
                  <a:gd name="T23" fmla="*/ 0 h 304"/>
                  <a:gd name="T24" fmla="*/ 58 w 334"/>
                  <a:gd name="T25" fmla="*/ 47 h 304"/>
                  <a:gd name="T26" fmla="*/ 64 w 334"/>
                  <a:gd name="T27" fmla="*/ 262 h 304"/>
                  <a:gd name="T28" fmla="*/ 168 w 334"/>
                  <a:gd name="T29" fmla="*/ 304 h 304"/>
                  <a:gd name="T30" fmla="*/ 253 w 334"/>
                  <a:gd name="T31" fmla="*/ 278 h 304"/>
                  <a:gd name="T32" fmla="*/ 303 w 334"/>
                  <a:gd name="T33" fmla="*/ 292 h 304"/>
                  <a:gd name="T34" fmla="*/ 309 w 334"/>
                  <a:gd name="T35" fmla="*/ 293 h 304"/>
                  <a:gd name="T36" fmla="*/ 317 w 334"/>
                  <a:gd name="T37" fmla="*/ 277 h 304"/>
                  <a:gd name="T38" fmla="*/ 300 w 334"/>
                  <a:gd name="T39" fmla="*/ 228 h 304"/>
                  <a:gd name="T40" fmla="*/ 273 w 334"/>
                  <a:gd name="T41" fmla="*/ 42 h 304"/>
                  <a:gd name="T42" fmla="*/ 168 w 334"/>
                  <a:gd name="T4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4" h="304">
                    <a:moveTo>
                      <a:pt x="168" y="303"/>
                    </a:moveTo>
                    <a:cubicBezTo>
                      <a:pt x="131" y="303"/>
                      <a:pt x="93" y="289"/>
                      <a:pt x="64" y="261"/>
                    </a:cubicBezTo>
                    <a:cubicBezTo>
                      <a:pt x="4" y="204"/>
                      <a:pt x="1" y="108"/>
                      <a:pt x="59" y="47"/>
                    </a:cubicBezTo>
                    <a:cubicBezTo>
                      <a:pt x="89" y="16"/>
                      <a:pt x="128" y="0"/>
                      <a:pt x="168" y="0"/>
                    </a:cubicBezTo>
                    <a:cubicBezTo>
                      <a:pt x="206" y="0"/>
                      <a:pt x="243" y="14"/>
                      <a:pt x="273" y="42"/>
                    </a:cubicBezTo>
                    <a:cubicBezTo>
                      <a:pt x="325" y="91"/>
                      <a:pt x="334" y="169"/>
                      <a:pt x="299" y="228"/>
                    </a:cubicBezTo>
                    <a:cubicBezTo>
                      <a:pt x="317" y="276"/>
                      <a:pt x="317" y="276"/>
                      <a:pt x="317" y="276"/>
                    </a:cubicBezTo>
                    <a:cubicBezTo>
                      <a:pt x="320" y="286"/>
                      <a:pt x="317" y="293"/>
                      <a:pt x="309" y="293"/>
                    </a:cubicBezTo>
                    <a:cubicBezTo>
                      <a:pt x="307" y="293"/>
                      <a:pt x="305" y="292"/>
                      <a:pt x="303" y="292"/>
                    </a:cubicBezTo>
                    <a:cubicBezTo>
                      <a:pt x="253" y="277"/>
                      <a:pt x="253" y="277"/>
                      <a:pt x="253" y="277"/>
                    </a:cubicBezTo>
                    <a:cubicBezTo>
                      <a:pt x="228" y="294"/>
                      <a:pt x="198" y="303"/>
                      <a:pt x="168" y="303"/>
                    </a:cubicBezTo>
                    <a:moveTo>
                      <a:pt x="168" y="0"/>
                    </a:moveTo>
                    <a:cubicBezTo>
                      <a:pt x="128" y="0"/>
                      <a:pt x="88" y="16"/>
                      <a:pt x="58" y="47"/>
                    </a:cubicBezTo>
                    <a:cubicBezTo>
                      <a:pt x="0" y="108"/>
                      <a:pt x="3" y="204"/>
                      <a:pt x="64" y="262"/>
                    </a:cubicBezTo>
                    <a:cubicBezTo>
                      <a:pt x="93" y="290"/>
                      <a:pt x="131" y="304"/>
                      <a:pt x="168" y="304"/>
                    </a:cubicBezTo>
                    <a:cubicBezTo>
                      <a:pt x="198" y="304"/>
                      <a:pt x="228" y="295"/>
                      <a:pt x="253" y="278"/>
                    </a:cubicBezTo>
                    <a:cubicBezTo>
                      <a:pt x="303" y="292"/>
                      <a:pt x="303" y="292"/>
                      <a:pt x="303" y="292"/>
                    </a:cubicBezTo>
                    <a:cubicBezTo>
                      <a:pt x="305" y="293"/>
                      <a:pt x="307" y="293"/>
                      <a:pt x="309" y="293"/>
                    </a:cubicBezTo>
                    <a:cubicBezTo>
                      <a:pt x="317" y="293"/>
                      <a:pt x="321" y="287"/>
                      <a:pt x="317" y="277"/>
                    </a:cubicBezTo>
                    <a:cubicBezTo>
                      <a:pt x="300" y="228"/>
                      <a:pt x="300" y="228"/>
                      <a:pt x="300" y="228"/>
                    </a:cubicBezTo>
                    <a:cubicBezTo>
                      <a:pt x="334" y="169"/>
                      <a:pt x="325" y="91"/>
                      <a:pt x="273" y="42"/>
                    </a:cubicBezTo>
                    <a:cubicBezTo>
                      <a:pt x="244" y="14"/>
                      <a:pt x="206" y="0"/>
                      <a:pt x="168" y="0"/>
                    </a:cubicBezTo>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477"/>
              <p:cNvSpPr>
                <a:spLocks noEditPoints="1"/>
              </p:cNvSpPr>
              <p:nvPr/>
            </p:nvSpPr>
            <p:spPr bwMode="auto">
              <a:xfrm>
                <a:off x="4665663" y="2514601"/>
                <a:ext cx="798513" cy="725488"/>
              </a:xfrm>
              <a:custGeom>
                <a:avLst/>
                <a:gdLst>
                  <a:gd name="T0" fmla="*/ 167 w 333"/>
                  <a:gd name="T1" fmla="*/ 302 h 303"/>
                  <a:gd name="T2" fmla="*/ 64 w 333"/>
                  <a:gd name="T3" fmla="*/ 261 h 303"/>
                  <a:gd name="T4" fmla="*/ 58 w 333"/>
                  <a:gd name="T5" fmla="*/ 48 h 303"/>
                  <a:gd name="T6" fmla="*/ 167 w 333"/>
                  <a:gd name="T7" fmla="*/ 1 h 303"/>
                  <a:gd name="T8" fmla="*/ 271 w 333"/>
                  <a:gd name="T9" fmla="*/ 43 h 303"/>
                  <a:gd name="T10" fmla="*/ 297 w 333"/>
                  <a:gd name="T11" fmla="*/ 228 h 303"/>
                  <a:gd name="T12" fmla="*/ 315 w 333"/>
                  <a:gd name="T13" fmla="*/ 276 h 303"/>
                  <a:gd name="T14" fmla="*/ 307 w 333"/>
                  <a:gd name="T15" fmla="*/ 292 h 303"/>
                  <a:gd name="T16" fmla="*/ 301 w 333"/>
                  <a:gd name="T17" fmla="*/ 291 h 303"/>
                  <a:gd name="T18" fmla="*/ 252 w 333"/>
                  <a:gd name="T19" fmla="*/ 277 h 303"/>
                  <a:gd name="T20" fmla="*/ 167 w 333"/>
                  <a:gd name="T21" fmla="*/ 302 h 303"/>
                  <a:gd name="T22" fmla="*/ 167 w 333"/>
                  <a:gd name="T23" fmla="*/ 0 h 303"/>
                  <a:gd name="T24" fmla="*/ 58 w 333"/>
                  <a:gd name="T25" fmla="*/ 47 h 303"/>
                  <a:gd name="T26" fmla="*/ 63 w 333"/>
                  <a:gd name="T27" fmla="*/ 261 h 303"/>
                  <a:gd name="T28" fmla="*/ 167 w 333"/>
                  <a:gd name="T29" fmla="*/ 303 h 303"/>
                  <a:gd name="T30" fmla="*/ 252 w 333"/>
                  <a:gd name="T31" fmla="*/ 277 h 303"/>
                  <a:gd name="T32" fmla="*/ 302 w 333"/>
                  <a:gd name="T33" fmla="*/ 292 h 303"/>
                  <a:gd name="T34" fmla="*/ 308 w 333"/>
                  <a:gd name="T35" fmla="*/ 293 h 303"/>
                  <a:gd name="T36" fmla="*/ 316 w 333"/>
                  <a:gd name="T37" fmla="*/ 276 h 303"/>
                  <a:gd name="T38" fmla="*/ 298 w 333"/>
                  <a:gd name="T39" fmla="*/ 228 h 303"/>
                  <a:gd name="T40" fmla="*/ 272 w 333"/>
                  <a:gd name="T41" fmla="*/ 42 h 303"/>
                  <a:gd name="T42" fmla="*/ 167 w 333"/>
                  <a:gd name="T4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3" h="303">
                    <a:moveTo>
                      <a:pt x="167" y="302"/>
                    </a:moveTo>
                    <a:cubicBezTo>
                      <a:pt x="130" y="302"/>
                      <a:pt x="93" y="289"/>
                      <a:pt x="64" y="261"/>
                    </a:cubicBezTo>
                    <a:cubicBezTo>
                      <a:pt x="3" y="204"/>
                      <a:pt x="1" y="108"/>
                      <a:pt x="58" y="48"/>
                    </a:cubicBezTo>
                    <a:cubicBezTo>
                      <a:pt x="88" y="17"/>
                      <a:pt x="128" y="1"/>
                      <a:pt x="167" y="1"/>
                    </a:cubicBezTo>
                    <a:cubicBezTo>
                      <a:pt x="205" y="1"/>
                      <a:pt x="242" y="15"/>
                      <a:pt x="271" y="43"/>
                    </a:cubicBezTo>
                    <a:cubicBezTo>
                      <a:pt x="323" y="92"/>
                      <a:pt x="332" y="169"/>
                      <a:pt x="297" y="228"/>
                    </a:cubicBezTo>
                    <a:cubicBezTo>
                      <a:pt x="315" y="276"/>
                      <a:pt x="315" y="276"/>
                      <a:pt x="315" y="276"/>
                    </a:cubicBezTo>
                    <a:cubicBezTo>
                      <a:pt x="319" y="286"/>
                      <a:pt x="315" y="292"/>
                      <a:pt x="307" y="292"/>
                    </a:cubicBezTo>
                    <a:cubicBezTo>
                      <a:pt x="305" y="292"/>
                      <a:pt x="303" y="292"/>
                      <a:pt x="301" y="291"/>
                    </a:cubicBezTo>
                    <a:cubicBezTo>
                      <a:pt x="252" y="277"/>
                      <a:pt x="252" y="277"/>
                      <a:pt x="252" y="277"/>
                    </a:cubicBezTo>
                    <a:cubicBezTo>
                      <a:pt x="226" y="294"/>
                      <a:pt x="197" y="302"/>
                      <a:pt x="167" y="302"/>
                    </a:cubicBezTo>
                    <a:moveTo>
                      <a:pt x="167" y="0"/>
                    </a:moveTo>
                    <a:cubicBezTo>
                      <a:pt x="127" y="0"/>
                      <a:pt x="88" y="16"/>
                      <a:pt x="58" y="47"/>
                    </a:cubicBezTo>
                    <a:cubicBezTo>
                      <a:pt x="0" y="108"/>
                      <a:pt x="3" y="204"/>
                      <a:pt x="63" y="261"/>
                    </a:cubicBezTo>
                    <a:cubicBezTo>
                      <a:pt x="92" y="289"/>
                      <a:pt x="130" y="303"/>
                      <a:pt x="167" y="303"/>
                    </a:cubicBezTo>
                    <a:cubicBezTo>
                      <a:pt x="197" y="303"/>
                      <a:pt x="227" y="294"/>
                      <a:pt x="252" y="277"/>
                    </a:cubicBezTo>
                    <a:cubicBezTo>
                      <a:pt x="302" y="292"/>
                      <a:pt x="302" y="292"/>
                      <a:pt x="302" y="292"/>
                    </a:cubicBezTo>
                    <a:cubicBezTo>
                      <a:pt x="304" y="292"/>
                      <a:pt x="306" y="293"/>
                      <a:pt x="308" y="293"/>
                    </a:cubicBezTo>
                    <a:cubicBezTo>
                      <a:pt x="316" y="293"/>
                      <a:pt x="319" y="286"/>
                      <a:pt x="316" y="276"/>
                    </a:cubicBezTo>
                    <a:cubicBezTo>
                      <a:pt x="298" y="228"/>
                      <a:pt x="298" y="228"/>
                      <a:pt x="298" y="228"/>
                    </a:cubicBezTo>
                    <a:cubicBezTo>
                      <a:pt x="333" y="169"/>
                      <a:pt x="324" y="91"/>
                      <a:pt x="272" y="42"/>
                    </a:cubicBezTo>
                    <a:cubicBezTo>
                      <a:pt x="242" y="14"/>
                      <a:pt x="205" y="0"/>
                      <a:pt x="167" y="0"/>
                    </a:cubicBezTo>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478"/>
              <p:cNvSpPr>
                <a:spLocks noEditPoints="1"/>
              </p:cNvSpPr>
              <p:nvPr/>
            </p:nvSpPr>
            <p:spPr bwMode="auto">
              <a:xfrm>
                <a:off x="4668838" y="2516189"/>
                <a:ext cx="792163" cy="722313"/>
              </a:xfrm>
              <a:custGeom>
                <a:avLst/>
                <a:gdLst>
                  <a:gd name="T0" fmla="*/ 166 w 331"/>
                  <a:gd name="T1" fmla="*/ 301 h 301"/>
                  <a:gd name="T2" fmla="*/ 63 w 331"/>
                  <a:gd name="T3" fmla="*/ 259 h 301"/>
                  <a:gd name="T4" fmla="*/ 58 w 331"/>
                  <a:gd name="T5" fmla="*/ 47 h 301"/>
                  <a:gd name="T6" fmla="*/ 166 w 331"/>
                  <a:gd name="T7" fmla="*/ 1 h 301"/>
                  <a:gd name="T8" fmla="*/ 270 w 331"/>
                  <a:gd name="T9" fmla="*/ 42 h 301"/>
                  <a:gd name="T10" fmla="*/ 296 w 331"/>
                  <a:gd name="T11" fmla="*/ 226 h 301"/>
                  <a:gd name="T12" fmla="*/ 313 w 331"/>
                  <a:gd name="T13" fmla="*/ 274 h 301"/>
                  <a:gd name="T14" fmla="*/ 305 w 331"/>
                  <a:gd name="T15" fmla="*/ 290 h 301"/>
                  <a:gd name="T16" fmla="*/ 299 w 331"/>
                  <a:gd name="T17" fmla="*/ 289 h 301"/>
                  <a:gd name="T18" fmla="*/ 250 w 331"/>
                  <a:gd name="T19" fmla="*/ 275 h 301"/>
                  <a:gd name="T20" fmla="*/ 166 w 331"/>
                  <a:gd name="T21" fmla="*/ 301 h 301"/>
                  <a:gd name="T22" fmla="*/ 166 w 331"/>
                  <a:gd name="T23" fmla="*/ 0 h 301"/>
                  <a:gd name="T24" fmla="*/ 57 w 331"/>
                  <a:gd name="T25" fmla="*/ 47 h 301"/>
                  <a:gd name="T26" fmla="*/ 63 w 331"/>
                  <a:gd name="T27" fmla="*/ 260 h 301"/>
                  <a:gd name="T28" fmla="*/ 166 w 331"/>
                  <a:gd name="T29" fmla="*/ 301 h 301"/>
                  <a:gd name="T30" fmla="*/ 251 w 331"/>
                  <a:gd name="T31" fmla="*/ 276 h 301"/>
                  <a:gd name="T32" fmla="*/ 300 w 331"/>
                  <a:gd name="T33" fmla="*/ 290 h 301"/>
                  <a:gd name="T34" fmla="*/ 306 w 331"/>
                  <a:gd name="T35" fmla="*/ 291 h 301"/>
                  <a:gd name="T36" fmla="*/ 314 w 331"/>
                  <a:gd name="T37" fmla="*/ 275 h 301"/>
                  <a:gd name="T38" fmla="*/ 296 w 331"/>
                  <a:gd name="T39" fmla="*/ 227 h 301"/>
                  <a:gd name="T40" fmla="*/ 270 w 331"/>
                  <a:gd name="T41" fmla="*/ 42 h 301"/>
                  <a:gd name="T42" fmla="*/ 166 w 331"/>
                  <a:gd name="T43"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1" h="301">
                    <a:moveTo>
                      <a:pt x="166" y="301"/>
                    </a:moveTo>
                    <a:cubicBezTo>
                      <a:pt x="129" y="301"/>
                      <a:pt x="92" y="287"/>
                      <a:pt x="63" y="259"/>
                    </a:cubicBezTo>
                    <a:cubicBezTo>
                      <a:pt x="3" y="202"/>
                      <a:pt x="1" y="107"/>
                      <a:pt x="58" y="47"/>
                    </a:cubicBezTo>
                    <a:cubicBezTo>
                      <a:pt x="87" y="16"/>
                      <a:pt x="127" y="1"/>
                      <a:pt x="166" y="1"/>
                    </a:cubicBezTo>
                    <a:cubicBezTo>
                      <a:pt x="204" y="1"/>
                      <a:pt x="241" y="15"/>
                      <a:pt x="270" y="42"/>
                    </a:cubicBezTo>
                    <a:cubicBezTo>
                      <a:pt x="321" y="91"/>
                      <a:pt x="330" y="168"/>
                      <a:pt x="296" y="226"/>
                    </a:cubicBezTo>
                    <a:cubicBezTo>
                      <a:pt x="313" y="274"/>
                      <a:pt x="313" y="274"/>
                      <a:pt x="313" y="274"/>
                    </a:cubicBezTo>
                    <a:cubicBezTo>
                      <a:pt x="317" y="284"/>
                      <a:pt x="313" y="290"/>
                      <a:pt x="305" y="290"/>
                    </a:cubicBezTo>
                    <a:cubicBezTo>
                      <a:pt x="303" y="290"/>
                      <a:pt x="301" y="290"/>
                      <a:pt x="299" y="289"/>
                    </a:cubicBezTo>
                    <a:cubicBezTo>
                      <a:pt x="250" y="275"/>
                      <a:pt x="250" y="275"/>
                      <a:pt x="250" y="275"/>
                    </a:cubicBezTo>
                    <a:cubicBezTo>
                      <a:pt x="225" y="292"/>
                      <a:pt x="196" y="301"/>
                      <a:pt x="166" y="301"/>
                    </a:cubicBezTo>
                    <a:moveTo>
                      <a:pt x="166" y="0"/>
                    </a:moveTo>
                    <a:cubicBezTo>
                      <a:pt x="127" y="0"/>
                      <a:pt x="87" y="16"/>
                      <a:pt x="57" y="47"/>
                    </a:cubicBezTo>
                    <a:cubicBezTo>
                      <a:pt x="0" y="107"/>
                      <a:pt x="2" y="203"/>
                      <a:pt x="63" y="260"/>
                    </a:cubicBezTo>
                    <a:cubicBezTo>
                      <a:pt x="92" y="288"/>
                      <a:pt x="129" y="301"/>
                      <a:pt x="166" y="301"/>
                    </a:cubicBezTo>
                    <a:cubicBezTo>
                      <a:pt x="196" y="301"/>
                      <a:pt x="225" y="293"/>
                      <a:pt x="251" y="276"/>
                    </a:cubicBezTo>
                    <a:cubicBezTo>
                      <a:pt x="300" y="290"/>
                      <a:pt x="300" y="290"/>
                      <a:pt x="300" y="290"/>
                    </a:cubicBezTo>
                    <a:cubicBezTo>
                      <a:pt x="302" y="291"/>
                      <a:pt x="304" y="291"/>
                      <a:pt x="306" y="291"/>
                    </a:cubicBezTo>
                    <a:cubicBezTo>
                      <a:pt x="314" y="291"/>
                      <a:pt x="318" y="285"/>
                      <a:pt x="314" y="275"/>
                    </a:cubicBezTo>
                    <a:cubicBezTo>
                      <a:pt x="296" y="227"/>
                      <a:pt x="296" y="227"/>
                      <a:pt x="296" y="227"/>
                    </a:cubicBezTo>
                    <a:cubicBezTo>
                      <a:pt x="331" y="168"/>
                      <a:pt x="322" y="91"/>
                      <a:pt x="270" y="42"/>
                    </a:cubicBezTo>
                    <a:cubicBezTo>
                      <a:pt x="241" y="14"/>
                      <a:pt x="204" y="0"/>
                      <a:pt x="166" y="0"/>
                    </a:cubicBezTo>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479"/>
              <p:cNvSpPr>
                <a:spLocks noEditPoints="1"/>
              </p:cNvSpPr>
              <p:nvPr/>
            </p:nvSpPr>
            <p:spPr bwMode="auto">
              <a:xfrm>
                <a:off x="4670426" y="2519364"/>
                <a:ext cx="788988" cy="719138"/>
              </a:xfrm>
              <a:custGeom>
                <a:avLst/>
                <a:gdLst>
                  <a:gd name="T0" fmla="*/ 165 w 329"/>
                  <a:gd name="T1" fmla="*/ 299 h 300"/>
                  <a:gd name="T2" fmla="*/ 63 w 329"/>
                  <a:gd name="T3" fmla="*/ 258 h 300"/>
                  <a:gd name="T4" fmla="*/ 57 w 329"/>
                  <a:gd name="T5" fmla="*/ 47 h 300"/>
                  <a:gd name="T6" fmla="*/ 165 w 329"/>
                  <a:gd name="T7" fmla="*/ 1 h 300"/>
                  <a:gd name="T8" fmla="*/ 268 w 329"/>
                  <a:gd name="T9" fmla="*/ 42 h 300"/>
                  <a:gd name="T10" fmla="*/ 294 w 329"/>
                  <a:gd name="T11" fmla="*/ 225 h 300"/>
                  <a:gd name="T12" fmla="*/ 312 w 329"/>
                  <a:gd name="T13" fmla="*/ 273 h 300"/>
                  <a:gd name="T14" fmla="*/ 304 w 329"/>
                  <a:gd name="T15" fmla="*/ 289 h 300"/>
                  <a:gd name="T16" fmla="*/ 298 w 329"/>
                  <a:gd name="T17" fmla="*/ 288 h 300"/>
                  <a:gd name="T18" fmla="*/ 249 w 329"/>
                  <a:gd name="T19" fmla="*/ 273 h 300"/>
                  <a:gd name="T20" fmla="*/ 165 w 329"/>
                  <a:gd name="T21" fmla="*/ 299 h 300"/>
                  <a:gd name="T22" fmla="*/ 165 w 329"/>
                  <a:gd name="T23" fmla="*/ 0 h 300"/>
                  <a:gd name="T24" fmla="*/ 57 w 329"/>
                  <a:gd name="T25" fmla="*/ 46 h 300"/>
                  <a:gd name="T26" fmla="*/ 62 w 329"/>
                  <a:gd name="T27" fmla="*/ 258 h 300"/>
                  <a:gd name="T28" fmla="*/ 165 w 329"/>
                  <a:gd name="T29" fmla="*/ 300 h 300"/>
                  <a:gd name="T30" fmla="*/ 249 w 329"/>
                  <a:gd name="T31" fmla="*/ 274 h 300"/>
                  <a:gd name="T32" fmla="*/ 298 w 329"/>
                  <a:gd name="T33" fmla="*/ 288 h 300"/>
                  <a:gd name="T34" fmla="*/ 304 w 329"/>
                  <a:gd name="T35" fmla="*/ 289 h 300"/>
                  <a:gd name="T36" fmla="*/ 312 w 329"/>
                  <a:gd name="T37" fmla="*/ 273 h 300"/>
                  <a:gd name="T38" fmla="*/ 295 w 329"/>
                  <a:gd name="T39" fmla="*/ 225 h 300"/>
                  <a:gd name="T40" fmla="*/ 269 w 329"/>
                  <a:gd name="T41" fmla="*/ 41 h 300"/>
                  <a:gd name="T42" fmla="*/ 165 w 329"/>
                  <a:gd name="T4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300">
                    <a:moveTo>
                      <a:pt x="165" y="299"/>
                    </a:moveTo>
                    <a:cubicBezTo>
                      <a:pt x="128" y="299"/>
                      <a:pt x="91" y="285"/>
                      <a:pt x="63" y="258"/>
                    </a:cubicBezTo>
                    <a:cubicBezTo>
                      <a:pt x="3" y="201"/>
                      <a:pt x="1" y="107"/>
                      <a:pt x="57" y="47"/>
                    </a:cubicBezTo>
                    <a:cubicBezTo>
                      <a:pt x="87" y="16"/>
                      <a:pt x="126" y="1"/>
                      <a:pt x="165" y="1"/>
                    </a:cubicBezTo>
                    <a:cubicBezTo>
                      <a:pt x="202" y="1"/>
                      <a:pt x="239" y="14"/>
                      <a:pt x="268" y="42"/>
                    </a:cubicBezTo>
                    <a:cubicBezTo>
                      <a:pt x="319" y="90"/>
                      <a:pt x="328" y="167"/>
                      <a:pt x="294" y="225"/>
                    </a:cubicBezTo>
                    <a:cubicBezTo>
                      <a:pt x="312" y="273"/>
                      <a:pt x="312" y="273"/>
                      <a:pt x="312" y="273"/>
                    </a:cubicBezTo>
                    <a:cubicBezTo>
                      <a:pt x="315" y="282"/>
                      <a:pt x="312" y="289"/>
                      <a:pt x="304" y="289"/>
                    </a:cubicBezTo>
                    <a:cubicBezTo>
                      <a:pt x="302" y="289"/>
                      <a:pt x="300" y="288"/>
                      <a:pt x="298" y="288"/>
                    </a:cubicBezTo>
                    <a:cubicBezTo>
                      <a:pt x="249" y="273"/>
                      <a:pt x="249" y="273"/>
                      <a:pt x="249" y="273"/>
                    </a:cubicBezTo>
                    <a:cubicBezTo>
                      <a:pt x="224" y="290"/>
                      <a:pt x="195" y="299"/>
                      <a:pt x="165" y="299"/>
                    </a:cubicBezTo>
                    <a:moveTo>
                      <a:pt x="165" y="0"/>
                    </a:moveTo>
                    <a:cubicBezTo>
                      <a:pt x="126" y="0"/>
                      <a:pt x="86" y="15"/>
                      <a:pt x="57" y="46"/>
                    </a:cubicBezTo>
                    <a:cubicBezTo>
                      <a:pt x="0" y="106"/>
                      <a:pt x="2" y="201"/>
                      <a:pt x="62" y="258"/>
                    </a:cubicBezTo>
                    <a:cubicBezTo>
                      <a:pt x="91" y="286"/>
                      <a:pt x="128" y="300"/>
                      <a:pt x="165" y="300"/>
                    </a:cubicBezTo>
                    <a:cubicBezTo>
                      <a:pt x="195" y="300"/>
                      <a:pt x="224" y="291"/>
                      <a:pt x="249" y="274"/>
                    </a:cubicBezTo>
                    <a:cubicBezTo>
                      <a:pt x="298" y="288"/>
                      <a:pt x="298" y="288"/>
                      <a:pt x="298" y="288"/>
                    </a:cubicBezTo>
                    <a:cubicBezTo>
                      <a:pt x="300" y="289"/>
                      <a:pt x="302" y="289"/>
                      <a:pt x="304" y="289"/>
                    </a:cubicBezTo>
                    <a:cubicBezTo>
                      <a:pt x="312" y="289"/>
                      <a:pt x="316" y="283"/>
                      <a:pt x="312" y="273"/>
                    </a:cubicBezTo>
                    <a:cubicBezTo>
                      <a:pt x="295" y="225"/>
                      <a:pt x="295" y="225"/>
                      <a:pt x="295" y="225"/>
                    </a:cubicBezTo>
                    <a:cubicBezTo>
                      <a:pt x="329" y="167"/>
                      <a:pt x="320" y="90"/>
                      <a:pt x="269" y="41"/>
                    </a:cubicBezTo>
                    <a:cubicBezTo>
                      <a:pt x="240" y="14"/>
                      <a:pt x="203" y="0"/>
                      <a:pt x="165" y="0"/>
                    </a:cubicBez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480"/>
              <p:cNvSpPr>
                <a:spLocks noEditPoints="1"/>
              </p:cNvSpPr>
              <p:nvPr/>
            </p:nvSpPr>
            <p:spPr bwMode="auto">
              <a:xfrm>
                <a:off x="4673601" y="2520951"/>
                <a:ext cx="782638" cy="714375"/>
              </a:xfrm>
              <a:custGeom>
                <a:avLst/>
                <a:gdLst>
                  <a:gd name="T0" fmla="*/ 164 w 327"/>
                  <a:gd name="T1" fmla="*/ 297 h 298"/>
                  <a:gd name="T2" fmla="*/ 62 w 327"/>
                  <a:gd name="T3" fmla="*/ 256 h 298"/>
                  <a:gd name="T4" fmla="*/ 57 w 327"/>
                  <a:gd name="T5" fmla="*/ 46 h 298"/>
                  <a:gd name="T6" fmla="*/ 164 w 327"/>
                  <a:gd name="T7" fmla="*/ 0 h 298"/>
                  <a:gd name="T8" fmla="*/ 267 w 327"/>
                  <a:gd name="T9" fmla="*/ 41 h 298"/>
                  <a:gd name="T10" fmla="*/ 293 w 327"/>
                  <a:gd name="T11" fmla="*/ 224 h 298"/>
                  <a:gd name="T12" fmla="*/ 310 w 327"/>
                  <a:gd name="T13" fmla="*/ 271 h 298"/>
                  <a:gd name="T14" fmla="*/ 302 w 327"/>
                  <a:gd name="T15" fmla="*/ 287 h 298"/>
                  <a:gd name="T16" fmla="*/ 296 w 327"/>
                  <a:gd name="T17" fmla="*/ 286 h 298"/>
                  <a:gd name="T18" fmla="*/ 247 w 327"/>
                  <a:gd name="T19" fmla="*/ 272 h 298"/>
                  <a:gd name="T20" fmla="*/ 164 w 327"/>
                  <a:gd name="T21" fmla="*/ 297 h 298"/>
                  <a:gd name="T22" fmla="*/ 164 w 327"/>
                  <a:gd name="T23" fmla="*/ 0 h 298"/>
                  <a:gd name="T24" fmla="*/ 56 w 327"/>
                  <a:gd name="T25" fmla="*/ 46 h 298"/>
                  <a:gd name="T26" fmla="*/ 62 w 327"/>
                  <a:gd name="T27" fmla="*/ 257 h 298"/>
                  <a:gd name="T28" fmla="*/ 164 w 327"/>
                  <a:gd name="T29" fmla="*/ 298 h 298"/>
                  <a:gd name="T30" fmla="*/ 248 w 327"/>
                  <a:gd name="T31" fmla="*/ 272 h 298"/>
                  <a:gd name="T32" fmla="*/ 297 w 327"/>
                  <a:gd name="T33" fmla="*/ 287 h 298"/>
                  <a:gd name="T34" fmla="*/ 303 w 327"/>
                  <a:gd name="T35" fmla="*/ 288 h 298"/>
                  <a:gd name="T36" fmla="*/ 311 w 327"/>
                  <a:gd name="T37" fmla="*/ 272 h 298"/>
                  <a:gd name="T38" fmla="*/ 293 w 327"/>
                  <a:gd name="T39" fmla="*/ 224 h 298"/>
                  <a:gd name="T40" fmla="*/ 267 w 327"/>
                  <a:gd name="T41" fmla="*/ 41 h 298"/>
                  <a:gd name="T42" fmla="*/ 164 w 327"/>
                  <a:gd name="T4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7" h="298">
                    <a:moveTo>
                      <a:pt x="164" y="297"/>
                    </a:moveTo>
                    <a:cubicBezTo>
                      <a:pt x="128" y="297"/>
                      <a:pt x="91" y="284"/>
                      <a:pt x="62" y="256"/>
                    </a:cubicBezTo>
                    <a:cubicBezTo>
                      <a:pt x="3" y="200"/>
                      <a:pt x="0" y="106"/>
                      <a:pt x="57" y="46"/>
                    </a:cubicBezTo>
                    <a:cubicBezTo>
                      <a:pt x="86" y="16"/>
                      <a:pt x="125" y="0"/>
                      <a:pt x="164" y="0"/>
                    </a:cubicBezTo>
                    <a:cubicBezTo>
                      <a:pt x="201" y="0"/>
                      <a:pt x="238" y="14"/>
                      <a:pt x="267" y="41"/>
                    </a:cubicBezTo>
                    <a:cubicBezTo>
                      <a:pt x="318" y="90"/>
                      <a:pt x="327" y="165"/>
                      <a:pt x="293" y="224"/>
                    </a:cubicBezTo>
                    <a:cubicBezTo>
                      <a:pt x="310" y="271"/>
                      <a:pt x="310" y="271"/>
                      <a:pt x="310" y="271"/>
                    </a:cubicBezTo>
                    <a:cubicBezTo>
                      <a:pt x="313" y="281"/>
                      <a:pt x="310" y="287"/>
                      <a:pt x="302" y="287"/>
                    </a:cubicBezTo>
                    <a:cubicBezTo>
                      <a:pt x="300" y="287"/>
                      <a:pt x="298" y="287"/>
                      <a:pt x="296" y="286"/>
                    </a:cubicBezTo>
                    <a:cubicBezTo>
                      <a:pt x="247" y="272"/>
                      <a:pt x="247" y="272"/>
                      <a:pt x="247" y="272"/>
                    </a:cubicBezTo>
                    <a:cubicBezTo>
                      <a:pt x="222" y="289"/>
                      <a:pt x="193" y="297"/>
                      <a:pt x="164" y="297"/>
                    </a:cubicBezTo>
                    <a:moveTo>
                      <a:pt x="164" y="0"/>
                    </a:moveTo>
                    <a:cubicBezTo>
                      <a:pt x="125" y="0"/>
                      <a:pt x="86" y="15"/>
                      <a:pt x="56" y="46"/>
                    </a:cubicBezTo>
                    <a:cubicBezTo>
                      <a:pt x="0" y="106"/>
                      <a:pt x="2" y="200"/>
                      <a:pt x="62" y="257"/>
                    </a:cubicBezTo>
                    <a:cubicBezTo>
                      <a:pt x="90" y="284"/>
                      <a:pt x="127" y="298"/>
                      <a:pt x="164" y="298"/>
                    </a:cubicBezTo>
                    <a:cubicBezTo>
                      <a:pt x="194" y="298"/>
                      <a:pt x="223" y="289"/>
                      <a:pt x="248" y="272"/>
                    </a:cubicBezTo>
                    <a:cubicBezTo>
                      <a:pt x="297" y="287"/>
                      <a:pt x="297" y="287"/>
                      <a:pt x="297" y="287"/>
                    </a:cubicBezTo>
                    <a:cubicBezTo>
                      <a:pt x="299" y="287"/>
                      <a:pt x="301" y="288"/>
                      <a:pt x="303" y="288"/>
                    </a:cubicBezTo>
                    <a:cubicBezTo>
                      <a:pt x="311" y="288"/>
                      <a:pt x="314" y="281"/>
                      <a:pt x="311" y="272"/>
                    </a:cubicBezTo>
                    <a:cubicBezTo>
                      <a:pt x="293" y="224"/>
                      <a:pt x="293" y="224"/>
                      <a:pt x="293" y="224"/>
                    </a:cubicBezTo>
                    <a:cubicBezTo>
                      <a:pt x="327" y="166"/>
                      <a:pt x="318" y="89"/>
                      <a:pt x="267" y="41"/>
                    </a:cubicBezTo>
                    <a:cubicBezTo>
                      <a:pt x="238" y="13"/>
                      <a:pt x="201" y="0"/>
                      <a:pt x="164" y="0"/>
                    </a:cubicBez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481"/>
              <p:cNvSpPr>
                <a:spLocks noEditPoints="1"/>
              </p:cNvSpPr>
              <p:nvPr/>
            </p:nvSpPr>
            <p:spPr bwMode="auto">
              <a:xfrm>
                <a:off x="4673601" y="2520951"/>
                <a:ext cx="782638" cy="712788"/>
              </a:xfrm>
              <a:custGeom>
                <a:avLst/>
                <a:gdLst>
                  <a:gd name="T0" fmla="*/ 164 w 327"/>
                  <a:gd name="T1" fmla="*/ 296 h 297"/>
                  <a:gd name="T2" fmla="*/ 63 w 327"/>
                  <a:gd name="T3" fmla="*/ 256 h 297"/>
                  <a:gd name="T4" fmla="*/ 57 w 327"/>
                  <a:gd name="T5" fmla="*/ 47 h 297"/>
                  <a:gd name="T6" fmla="*/ 164 w 327"/>
                  <a:gd name="T7" fmla="*/ 1 h 297"/>
                  <a:gd name="T8" fmla="*/ 266 w 327"/>
                  <a:gd name="T9" fmla="*/ 42 h 297"/>
                  <a:gd name="T10" fmla="*/ 292 w 327"/>
                  <a:gd name="T11" fmla="*/ 223 h 297"/>
                  <a:gd name="T12" fmla="*/ 309 w 327"/>
                  <a:gd name="T13" fmla="*/ 270 h 297"/>
                  <a:gd name="T14" fmla="*/ 301 w 327"/>
                  <a:gd name="T15" fmla="*/ 286 h 297"/>
                  <a:gd name="T16" fmla="*/ 295 w 327"/>
                  <a:gd name="T17" fmla="*/ 285 h 297"/>
                  <a:gd name="T18" fmla="*/ 247 w 327"/>
                  <a:gd name="T19" fmla="*/ 271 h 297"/>
                  <a:gd name="T20" fmla="*/ 164 w 327"/>
                  <a:gd name="T21" fmla="*/ 296 h 297"/>
                  <a:gd name="T22" fmla="*/ 164 w 327"/>
                  <a:gd name="T23" fmla="*/ 0 h 297"/>
                  <a:gd name="T24" fmla="*/ 57 w 327"/>
                  <a:gd name="T25" fmla="*/ 46 h 297"/>
                  <a:gd name="T26" fmla="*/ 62 w 327"/>
                  <a:gd name="T27" fmla="*/ 256 h 297"/>
                  <a:gd name="T28" fmla="*/ 164 w 327"/>
                  <a:gd name="T29" fmla="*/ 297 h 297"/>
                  <a:gd name="T30" fmla="*/ 247 w 327"/>
                  <a:gd name="T31" fmla="*/ 272 h 297"/>
                  <a:gd name="T32" fmla="*/ 296 w 327"/>
                  <a:gd name="T33" fmla="*/ 286 h 297"/>
                  <a:gd name="T34" fmla="*/ 302 w 327"/>
                  <a:gd name="T35" fmla="*/ 287 h 297"/>
                  <a:gd name="T36" fmla="*/ 310 w 327"/>
                  <a:gd name="T37" fmla="*/ 271 h 297"/>
                  <a:gd name="T38" fmla="*/ 293 w 327"/>
                  <a:gd name="T39" fmla="*/ 224 h 297"/>
                  <a:gd name="T40" fmla="*/ 267 w 327"/>
                  <a:gd name="T41" fmla="*/ 41 h 297"/>
                  <a:gd name="T42" fmla="*/ 164 w 327"/>
                  <a:gd name="T4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7" h="297">
                    <a:moveTo>
                      <a:pt x="164" y="296"/>
                    </a:moveTo>
                    <a:cubicBezTo>
                      <a:pt x="128" y="296"/>
                      <a:pt x="91" y="283"/>
                      <a:pt x="63" y="256"/>
                    </a:cubicBezTo>
                    <a:cubicBezTo>
                      <a:pt x="3" y="200"/>
                      <a:pt x="1" y="106"/>
                      <a:pt x="57" y="47"/>
                    </a:cubicBezTo>
                    <a:cubicBezTo>
                      <a:pt x="86" y="16"/>
                      <a:pt x="125" y="1"/>
                      <a:pt x="164" y="1"/>
                    </a:cubicBezTo>
                    <a:cubicBezTo>
                      <a:pt x="201" y="1"/>
                      <a:pt x="238" y="14"/>
                      <a:pt x="266" y="42"/>
                    </a:cubicBezTo>
                    <a:cubicBezTo>
                      <a:pt x="317" y="90"/>
                      <a:pt x="326" y="165"/>
                      <a:pt x="292" y="223"/>
                    </a:cubicBezTo>
                    <a:cubicBezTo>
                      <a:pt x="309" y="270"/>
                      <a:pt x="309" y="270"/>
                      <a:pt x="309" y="270"/>
                    </a:cubicBezTo>
                    <a:cubicBezTo>
                      <a:pt x="313" y="280"/>
                      <a:pt x="309" y="286"/>
                      <a:pt x="301" y="286"/>
                    </a:cubicBezTo>
                    <a:cubicBezTo>
                      <a:pt x="299" y="286"/>
                      <a:pt x="298" y="286"/>
                      <a:pt x="295" y="285"/>
                    </a:cubicBezTo>
                    <a:cubicBezTo>
                      <a:pt x="247" y="271"/>
                      <a:pt x="247" y="271"/>
                      <a:pt x="247" y="271"/>
                    </a:cubicBezTo>
                    <a:cubicBezTo>
                      <a:pt x="222" y="288"/>
                      <a:pt x="193" y="296"/>
                      <a:pt x="164" y="296"/>
                    </a:cubicBezTo>
                    <a:moveTo>
                      <a:pt x="164" y="0"/>
                    </a:moveTo>
                    <a:cubicBezTo>
                      <a:pt x="125" y="0"/>
                      <a:pt x="86" y="16"/>
                      <a:pt x="57" y="46"/>
                    </a:cubicBezTo>
                    <a:cubicBezTo>
                      <a:pt x="0" y="106"/>
                      <a:pt x="3" y="200"/>
                      <a:pt x="62" y="256"/>
                    </a:cubicBezTo>
                    <a:cubicBezTo>
                      <a:pt x="91" y="284"/>
                      <a:pt x="128" y="297"/>
                      <a:pt x="164" y="297"/>
                    </a:cubicBezTo>
                    <a:cubicBezTo>
                      <a:pt x="193" y="297"/>
                      <a:pt x="222" y="289"/>
                      <a:pt x="247" y="272"/>
                    </a:cubicBezTo>
                    <a:cubicBezTo>
                      <a:pt x="296" y="286"/>
                      <a:pt x="296" y="286"/>
                      <a:pt x="296" y="286"/>
                    </a:cubicBezTo>
                    <a:cubicBezTo>
                      <a:pt x="298" y="287"/>
                      <a:pt x="300" y="287"/>
                      <a:pt x="302" y="287"/>
                    </a:cubicBezTo>
                    <a:cubicBezTo>
                      <a:pt x="310" y="287"/>
                      <a:pt x="313" y="281"/>
                      <a:pt x="310" y="271"/>
                    </a:cubicBezTo>
                    <a:cubicBezTo>
                      <a:pt x="293" y="224"/>
                      <a:pt x="293" y="224"/>
                      <a:pt x="293" y="224"/>
                    </a:cubicBezTo>
                    <a:cubicBezTo>
                      <a:pt x="327" y="165"/>
                      <a:pt x="318" y="90"/>
                      <a:pt x="267" y="41"/>
                    </a:cubicBezTo>
                    <a:cubicBezTo>
                      <a:pt x="238" y="14"/>
                      <a:pt x="201" y="0"/>
                      <a:pt x="164" y="0"/>
                    </a:cubicBezTo>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482"/>
              <p:cNvSpPr>
                <a:spLocks noEditPoints="1"/>
              </p:cNvSpPr>
              <p:nvPr/>
            </p:nvSpPr>
            <p:spPr bwMode="auto">
              <a:xfrm>
                <a:off x="4675188" y="2524126"/>
                <a:ext cx="779463" cy="706438"/>
              </a:xfrm>
              <a:custGeom>
                <a:avLst/>
                <a:gdLst>
                  <a:gd name="T0" fmla="*/ 163 w 325"/>
                  <a:gd name="T1" fmla="*/ 295 h 295"/>
                  <a:gd name="T2" fmla="*/ 62 w 325"/>
                  <a:gd name="T3" fmla="*/ 254 h 295"/>
                  <a:gd name="T4" fmla="*/ 57 w 325"/>
                  <a:gd name="T5" fmla="*/ 46 h 295"/>
                  <a:gd name="T6" fmla="*/ 163 w 325"/>
                  <a:gd name="T7" fmla="*/ 1 h 295"/>
                  <a:gd name="T8" fmla="*/ 265 w 325"/>
                  <a:gd name="T9" fmla="*/ 41 h 295"/>
                  <a:gd name="T10" fmla="*/ 290 w 325"/>
                  <a:gd name="T11" fmla="*/ 222 h 295"/>
                  <a:gd name="T12" fmla="*/ 308 w 325"/>
                  <a:gd name="T13" fmla="*/ 269 h 295"/>
                  <a:gd name="T14" fmla="*/ 300 w 325"/>
                  <a:gd name="T15" fmla="*/ 285 h 295"/>
                  <a:gd name="T16" fmla="*/ 294 w 325"/>
                  <a:gd name="T17" fmla="*/ 284 h 295"/>
                  <a:gd name="T18" fmla="*/ 246 w 325"/>
                  <a:gd name="T19" fmla="*/ 270 h 295"/>
                  <a:gd name="T20" fmla="*/ 163 w 325"/>
                  <a:gd name="T21" fmla="*/ 295 h 295"/>
                  <a:gd name="T22" fmla="*/ 163 w 325"/>
                  <a:gd name="T23" fmla="*/ 0 h 295"/>
                  <a:gd name="T24" fmla="*/ 56 w 325"/>
                  <a:gd name="T25" fmla="*/ 46 h 295"/>
                  <a:gd name="T26" fmla="*/ 62 w 325"/>
                  <a:gd name="T27" fmla="*/ 255 h 295"/>
                  <a:gd name="T28" fmla="*/ 163 w 325"/>
                  <a:gd name="T29" fmla="*/ 295 h 295"/>
                  <a:gd name="T30" fmla="*/ 246 w 325"/>
                  <a:gd name="T31" fmla="*/ 270 h 295"/>
                  <a:gd name="T32" fmla="*/ 294 w 325"/>
                  <a:gd name="T33" fmla="*/ 284 h 295"/>
                  <a:gd name="T34" fmla="*/ 300 w 325"/>
                  <a:gd name="T35" fmla="*/ 285 h 295"/>
                  <a:gd name="T36" fmla="*/ 308 w 325"/>
                  <a:gd name="T37" fmla="*/ 269 h 295"/>
                  <a:gd name="T38" fmla="*/ 291 w 325"/>
                  <a:gd name="T39" fmla="*/ 222 h 295"/>
                  <a:gd name="T40" fmla="*/ 265 w 325"/>
                  <a:gd name="T41" fmla="*/ 41 h 295"/>
                  <a:gd name="T42" fmla="*/ 163 w 325"/>
                  <a:gd name="T43"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 h="295">
                    <a:moveTo>
                      <a:pt x="163" y="295"/>
                    </a:moveTo>
                    <a:cubicBezTo>
                      <a:pt x="127" y="295"/>
                      <a:pt x="91" y="281"/>
                      <a:pt x="62" y="254"/>
                    </a:cubicBezTo>
                    <a:cubicBezTo>
                      <a:pt x="3" y="198"/>
                      <a:pt x="1" y="105"/>
                      <a:pt x="57" y="46"/>
                    </a:cubicBezTo>
                    <a:cubicBezTo>
                      <a:pt x="86" y="16"/>
                      <a:pt x="125" y="1"/>
                      <a:pt x="163" y="1"/>
                    </a:cubicBezTo>
                    <a:cubicBezTo>
                      <a:pt x="200" y="1"/>
                      <a:pt x="236" y="14"/>
                      <a:pt x="265" y="41"/>
                    </a:cubicBezTo>
                    <a:cubicBezTo>
                      <a:pt x="315" y="89"/>
                      <a:pt x="324" y="164"/>
                      <a:pt x="290" y="222"/>
                    </a:cubicBezTo>
                    <a:cubicBezTo>
                      <a:pt x="308" y="269"/>
                      <a:pt x="308" y="269"/>
                      <a:pt x="308" y="269"/>
                    </a:cubicBezTo>
                    <a:cubicBezTo>
                      <a:pt x="311" y="278"/>
                      <a:pt x="308" y="285"/>
                      <a:pt x="300" y="285"/>
                    </a:cubicBezTo>
                    <a:cubicBezTo>
                      <a:pt x="298" y="285"/>
                      <a:pt x="296" y="284"/>
                      <a:pt x="294" y="284"/>
                    </a:cubicBezTo>
                    <a:cubicBezTo>
                      <a:pt x="246" y="270"/>
                      <a:pt x="246" y="270"/>
                      <a:pt x="246" y="270"/>
                    </a:cubicBezTo>
                    <a:cubicBezTo>
                      <a:pt x="221" y="286"/>
                      <a:pt x="192" y="295"/>
                      <a:pt x="163" y="295"/>
                    </a:cubicBezTo>
                    <a:moveTo>
                      <a:pt x="163" y="0"/>
                    </a:moveTo>
                    <a:cubicBezTo>
                      <a:pt x="124" y="0"/>
                      <a:pt x="85" y="15"/>
                      <a:pt x="56" y="46"/>
                    </a:cubicBezTo>
                    <a:cubicBezTo>
                      <a:pt x="0" y="105"/>
                      <a:pt x="2" y="199"/>
                      <a:pt x="62" y="255"/>
                    </a:cubicBezTo>
                    <a:cubicBezTo>
                      <a:pt x="90" y="282"/>
                      <a:pt x="127" y="295"/>
                      <a:pt x="163" y="295"/>
                    </a:cubicBezTo>
                    <a:cubicBezTo>
                      <a:pt x="192" y="295"/>
                      <a:pt x="221" y="287"/>
                      <a:pt x="246" y="270"/>
                    </a:cubicBezTo>
                    <a:cubicBezTo>
                      <a:pt x="294" y="284"/>
                      <a:pt x="294" y="284"/>
                      <a:pt x="294" y="284"/>
                    </a:cubicBezTo>
                    <a:cubicBezTo>
                      <a:pt x="297" y="285"/>
                      <a:pt x="298" y="285"/>
                      <a:pt x="300" y="285"/>
                    </a:cubicBezTo>
                    <a:cubicBezTo>
                      <a:pt x="308" y="285"/>
                      <a:pt x="312" y="279"/>
                      <a:pt x="308" y="269"/>
                    </a:cubicBezTo>
                    <a:cubicBezTo>
                      <a:pt x="291" y="222"/>
                      <a:pt x="291" y="222"/>
                      <a:pt x="291" y="222"/>
                    </a:cubicBezTo>
                    <a:cubicBezTo>
                      <a:pt x="325" y="164"/>
                      <a:pt x="316" y="89"/>
                      <a:pt x="265" y="41"/>
                    </a:cubicBezTo>
                    <a:cubicBezTo>
                      <a:pt x="237" y="13"/>
                      <a:pt x="200" y="0"/>
                      <a:pt x="163" y="0"/>
                    </a:cubicBezTo>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483"/>
              <p:cNvSpPr>
                <a:spLocks noEditPoints="1"/>
              </p:cNvSpPr>
              <p:nvPr/>
            </p:nvSpPr>
            <p:spPr bwMode="auto">
              <a:xfrm>
                <a:off x="4678363" y="2525714"/>
                <a:ext cx="773113" cy="704850"/>
              </a:xfrm>
              <a:custGeom>
                <a:avLst/>
                <a:gdLst>
                  <a:gd name="T0" fmla="*/ 162 w 323"/>
                  <a:gd name="T1" fmla="*/ 293 h 294"/>
                  <a:gd name="T2" fmla="*/ 62 w 323"/>
                  <a:gd name="T3" fmla="*/ 253 h 294"/>
                  <a:gd name="T4" fmla="*/ 56 w 323"/>
                  <a:gd name="T5" fmla="*/ 46 h 294"/>
                  <a:gd name="T6" fmla="*/ 162 w 323"/>
                  <a:gd name="T7" fmla="*/ 0 h 294"/>
                  <a:gd name="T8" fmla="*/ 263 w 323"/>
                  <a:gd name="T9" fmla="*/ 41 h 294"/>
                  <a:gd name="T10" fmla="*/ 289 w 323"/>
                  <a:gd name="T11" fmla="*/ 221 h 294"/>
                  <a:gd name="T12" fmla="*/ 306 w 323"/>
                  <a:gd name="T13" fmla="*/ 267 h 294"/>
                  <a:gd name="T14" fmla="*/ 298 w 323"/>
                  <a:gd name="T15" fmla="*/ 283 h 294"/>
                  <a:gd name="T16" fmla="*/ 292 w 323"/>
                  <a:gd name="T17" fmla="*/ 282 h 294"/>
                  <a:gd name="T18" fmla="*/ 244 w 323"/>
                  <a:gd name="T19" fmla="*/ 268 h 294"/>
                  <a:gd name="T20" fmla="*/ 162 w 323"/>
                  <a:gd name="T21" fmla="*/ 293 h 294"/>
                  <a:gd name="T22" fmla="*/ 162 w 323"/>
                  <a:gd name="T23" fmla="*/ 0 h 294"/>
                  <a:gd name="T24" fmla="*/ 56 w 323"/>
                  <a:gd name="T25" fmla="*/ 45 h 294"/>
                  <a:gd name="T26" fmla="*/ 61 w 323"/>
                  <a:gd name="T27" fmla="*/ 253 h 294"/>
                  <a:gd name="T28" fmla="*/ 162 w 323"/>
                  <a:gd name="T29" fmla="*/ 294 h 294"/>
                  <a:gd name="T30" fmla="*/ 245 w 323"/>
                  <a:gd name="T31" fmla="*/ 269 h 294"/>
                  <a:gd name="T32" fmla="*/ 293 w 323"/>
                  <a:gd name="T33" fmla="*/ 283 h 294"/>
                  <a:gd name="T34" fmla="*/ 299 w 323"/>
                  <a:gd name="T35" fmla="*/ 284 h 294"/>
                  <a:gd name="T36" fmla="*/ 307 w 323"/>
                  <a:gd name="T37" fmla="*/ 268 h 294"/>
                  <a:gd name="T38" fmla="*/ 289 w 323"/>
                  <a:gd name="T39" fmla="*/ 221 h 294"/>
                  <a:gd name="T40" fmla="*/ 264 w 323"/>
                  <a:gd name="T41" fmla="*/ 40 h 294"/>
                  <a:gd name="T42" fmla="*/ 162 w 323"/>
                  <a:gd name="T4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 h="294">
                    <a:moveTo>
                      <a:pt x="162" y="293"/>
                    </a:moveTo>
                    <a:cubicBezTo>
                      <a:pt x="126" y="293"/>
                      <a:pt x="90" y="280"/>
                      <a:pt x="62" y="253"/>
                    </a:cubicBezTo>
                    <a:cubicBezTo>
                      <a:pt x="3" y="197"/>
                      <a:pt x="1" y="104"/>
                      <a:pt x="56" y="46"/>
                    </a:cubicBezTo>
                    <a:cubicBezTo>
                      <a:pt x="85" y="16"/>
                      <a:pt x="124" y="0"/>
                      <a:pt x="162" y="0"/>
                    </a:cubicBezTo>
                    <a:cubicBezTo>
                      <a:pt x="199" y="0"/>
                      <a:pt x="235" y="14"/>
                      <a:pt x="263" y="41"/>
                    </a:cubicBezTo>
                    <a:cubicBezTo>
                      <a:pt x="313" y="88"/>
                      <a:pt x="322" y="163"/>
                      <a:pt x="289" y="221"/>
                    </a:cubicBezTo>
                    <a:cubicBezTo>
                      <a:pt x="306" y="267"/>
                      <a:pt x="306" y="267"/>
                      <a:pt x="306" y="267"/>
                    </a:cubicBezTo>
                    <a:cubicBezTo>
                      <a:pt x="309" y="277"/>
                      <a:pt x="306" y="283"/>
                      <a:pt x="298" y="283"/>
                    </a:cubicBezTo>
                    <a:cubicBezTo>
                      <a:pt x="296" y="283"/>
                      <a:pt x="294" y="283"/>
                      <a:pt x="292" y="282"/>
                    </a:cubicBezTo>
                    <a:cubicBezTo>
                      <a:pt x="244" y="268"/>
                      <a:pt x="244" y="268"/>
                      <a:pt x="244" y="268"/>
                    </a:cubicBezTo>
                    <a:cubicBezTo>
                      <a:pt x="220" y="285"/>
                      <a:pt x="191" y="293"/>
                      <a:pt x="162" y="293"/>
                    </a:cubicBezTo>
                    <a:moveTo>
                      <a:pt x="162" y="0"/>
                    </a:moveTo>
                    <a:cubicBezTo>
                      <a:pt x="124" y="0"/>
                      <a:pt x="85" y="15"/>
                      <a:pt x="56" y="45"/>
                    </a:cubicBezTo>
                    <a:cubicBezTo>
                      <a:pt x="0" y="104"/>
                      <a:pt x="2" y="197"/>
                      <a:pt x="61" y="253"/>
                    </a:cubicBezTo>
                    <a:cubicBezTo>
                      <a:pt x="90" y="280"/>
                      <a:pt x="126" y="294"/>
                      <a:pt x="162" y="294"/>
                    </a:cubicBezTo>
                    <a:cubicBezTo>
                      <a:pt x="191" y="294"/>
                      <a:pt x="220" y="285"/>
                      <a:pt x="245" y="269"/>
                    </a:cubicBezTo>
                    <a:cubicBezTo>
                      <a:pt x="293" y="283"/>
                      <a:pt x="293" y="283"/>
                      <a:pt x="293" y="283"/>
                    </a:cubicBezTo>
                    <a:cubicBezTo>
                      <a:pt x="295" y="283"/>
                      <a:pt x="297" y="284"/>
                      <a:pt x="299" y="284"/>
                    </a:cubicBezTo>
                    <a:cubicBezTo>
                      <a:pt x="307" y="284"/>
                      <a:pt x="310" y="277"/>
                      <a:pt x="307" y="268"/>
                    </a:cubicBezTo>
                    <a:cubicBezTo>
                      <a:pt x="289" y="221"/>
                      <a:pt x="289" y="221"/>
                      <a:pt x="289" y="221"/>
                    </a:cubicBezTo>
                    <a:cubicBezTo>
                      <a:pt x="323" y="163"/>
                      <a:pt x="314" y="88"/>
                      <a:pt x="264" y="40"/>
                    </a:cubicBezTo>
                    <a:cubicBezTo>
                      <a:pt x="235" y="13"/>
                      <a:pt x="199" y="0"/>
                      <a:pt x="162" y="0"/>
                    </a:cubicBezTo>
                  </a:path>
                </a:pathLst>
              </a:custGeom>
              <a:solidFill>
                <a:srgbClr val="D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484"/>
              <p:cNvSpPr>
                <a:spLocks noEditPoints="1"/>
              </p:cNvSpPr>
              <p:nvPr/>
            </p:nvSpPr>
            <p:spPr bwMode="auto">
              <a:xfrm>
                <a:off x="4679951" y="2525714"/>
                <a:ext cx="769938" cy="701675"/>
              </a:xfrm>
              <a:custGeom>
                <a:avLst/>
                <a:gdLst>
                  <a:gd name="T0" fmla="*/ 161 w 321"/>
                  <a:gd name="T1" fmla="*/ 292 h 293"/>
                  <a:gd name="T2" fmla="*/ 61 w 321"/>
                  <a:gd name="T3" fmla="*/ 252 h 293"/>
                  <a:gd name="T4" fmla="*/ 56 w 321"/>
                  <a:gd name="T5" fmla="*/ 46 h 293"/>
                  <a:gd name="T6" fmla="*/ 161 w 321"/>
                  <a:gd name="T7" fmla="*/ 1 h 293"/>
                  <a:gd name="T8" fmla="*/ 262 w 321"/>
                  <a:gd name="T9" fmla="*/ 41 h 293"/>
                  <a:gd name="T10" fmla="*/ 287 w 321"/>
                  <a:gd name="T11" fmla="*/ 220 h 293"/>
                  <a:gd name="T12" fmla="*/ 304 w 321"/>
                  <a:gd name="T13" fmla="*/ 267 h 293"/>
                  <a:gd name="T14" fmla="*/ 296 w 321"/>
                  <a:gd name="T15" fmla="*/ 282 h 293"/>
                  <a:gd name="T16" fmla="*/ 291 w 321"/>
                  <a:gd name="T17" fmla="*/ 281 h 293"/>
                  <a:gd name="T18" fmla="*/ 243 w 321"/>
                  <a:gd name="T19" fmla="*/ 267 h 293"/>
                  <a:gd name="T20" fmla="*/ 161 w 321"/>
                  <a:gd name="T21" fmla="*/ 292 h 293"/>
                  <a:gd name="T22" fmla="*/ 161 w 321"/>
                  <a:gd name="T23" fmla="*/ 0 h 293"/>
                  <a:gd name="T24" fmla="*/ 55 w 321"/>
                  <a:gd name="T25" fmla="*/ 46 h 293"/>
                  <a:gd name="T26" fmla="*/ 61 w 321"/>
                  <a:gd name="T27" fmla="*/ 253 h 293"/>
                  <a:gd name="T28" fmla="*/ 161 w 321"/>
                  <a:gd name="T29" fmla="*/ 293 h 293"/>
                  <a:gd name="T30" fmla="*/ 243 w 321"/>
                  <a:gd name="T31" fmla="*/ 268 h 293"/>
                  <a:gd name="T32" fmla="*/ 291 w 321"/>
                  <a:gd name="T33" fmla="*/ 282 h 293"/>
                  <a:gd name="T34" fmla="*/ 297 w 321"/>
                  <a:gd name="T35" fmla="*/ 283 h 293"/>
                  <a:gd name="T36" fmla="*/ 305 w 321"/>
                  <a:gd name="T37" fmla="*/ 267 h 293"/>
                  <a:gd name="T38" fmla="*/ 288 w 321"/>
                  <a:gd name="T39" fmla="*/ 221 h 293"/>
                  <a:gd name="T40" fmla="*/ 262 w 321"/>
                  <a:gd name="T41" fmla="*/ 41 h 293"/>
                  <a:gd name="T42" fmla="*/ 161 w 321"/>
                  <a:gd name="T4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1" h="293">
                    <a:moveTo>
                      <a:pt x="161" y="292"/>
                    </a:moveTo>
                    <a:cubicBezTo>
                      <a:pt x="125" y="292"/>
                      <a:pt x="89" y="279"/>
                      <a:pt x="61" y="252"/>
                    </a:cubicBezTo>
                    <a:cubicBezTo>
                      <a:pt x="3" y="197"/>
                      <a:pt x="0" y="105"/>
                      <a:pt x="56" y="46"/>
                    </a:cubicBezTo>
                    <a:cubicBezTo>
                      <a:pt x="85" y="16"/>
                      <a:pt x="123" y="1"/>
                      <a:pt x="161" y="1"/>
                    </a:cubicBezTo>
                    <a:cubicBezTo>
                      <a:pt x="198" y="1"/>
                      <a:pt x="234" y="14"/>
                      <a:pt x="262" y="41"/>
                    </a:cubicBezTo>
                    <a:cubicBezTo>
                      <a:pt x="312" y="89"/>
                      <a:pt x="321" y="163"/>
                      <a:pt x="287" y="220"/>
                    </a:cubicBezTo>
                    <a:cubicBezTo>
                      <a:pt x="304" y="267"/>
                      <a:pt x="304" y="267"/>
                      <a:pt x="304" y="267"/>
                    </a:cubicBezTo>
                    <a:cubicBezTo>
                      <a:pt x="308" y="276"/>
                      <a:pt x="304" y="282"/>
                      <a:pt x="296" y="282"/>
                    </a:cubicBezTo>
                    <a:cubicBezTo>
                      <a:pt x="295" y="282"/>
                      <a:pt x="293" y="282"/>
                      <a:pt x="291" y="281"/>
                    </a:cubicBezTo>
                    <a:cubicBezTo>
                      <a:pt x="243" y="267"/>
                      <a:pt x="243" y="267"/>
                      <a:pt x="243" y="267"/>
                    </a:cubicBezTo>
                    <a:cubicBezTo>
                      <a:pt x="218" y="284"/>
                      <a:pt x="190" y="292"/>
                      <a:pt x="161" y="292"/>
                    </a:cubicBezTo>
                    <a:moveTo>
                      <a:pt x="161" y="0"/>
                    </a:moveTo>
                    <a:cubicBezTo>
                      <a:pt x="123" y="0"/>
                      <a:pt x="84" y="16"/>
                      <a:pt x="55" y="46"/>
                    </a:cubicBezTo>
                    <a:cubicBezTo>
                      <a:pt x="0" y="104"/>
                      <a:pt x="2" y="197"/>
                      <a:pt x="61" y="253"/>
                    </a:cubicBezTo>
                    <a:cubicBezTo>
                      <a:pt x="89" y="280"/>
                      <a:pt x="125" y="293"/>
                      <a:pt x="161" y="293"/>
                    </a:cubicBezTo>
                    <a:cubicBezTo>
                      <a:pt x="190" y="293"/>
                      <a:pt x="219" y="285"/>
                      <a:pt x="243" y="268"/>
                    </a:cubicBezTo>
                    <a:cubicBezTo>
                      <a:pt x="291" y="282"/>
                      <a:pt x="291" y="282"/>
                      <a:pt x="291" y="282"/>
                    </a:cubicBezTo>
                    <a:cubicBezTo>
                      <a:pt x="293" y="283"/>
                      <a:pt x="295" y="283"/>
                      <a:pt x="297" y="283"/>
                    </a:cubicBezTo>
                    <a:cubicBezTo>
                      <a:pt x="305" y="283"/>
                      <a:pt x="308" y="277"/>
                      <a:pt x="305" y="267"/>
                    </a:cubicBezTo>
                    <a:cubicBezTo>
                      <a:pt x="288" y="221"/>
                      <a:pt x="288" y="221"/>
                      <a:pt x="288" y="221"/>
                    </a:cubicBezTo>
                    <a:cubicBezTo>
                      <a:pt x="321" y="163"/>
                      <a:pt x="312" y="88"/>
                      <a:pt x="262" y="41"/>
                    </a:cubicBezTo>
                    <a:cubicBezTo>
                      <a:pt x="234" y="14"/>
                      <a:pt x="198" y="0"/>
                      <a:pt x="161" y="0"/>
                    </a:cubicBezTo>
                  </a:path>
                </a:pathLst>
              </a:custGeom>
              <a:solidFill>
                <a:srgbClr val="D6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485"/>
              <p:cNvSpPr>
                <a:spLocks noEditPoints="1"/>
              </p:cNvSpPr>
              <p:nvPr/>
            </p:nvSpPr>
            <p:spPr bwMode="auto">
              <a:xfrm>
                <a:off x="4679951" y="2528889"/>
                <a:ext cx="769938" cy="696913"/>
              </a:xfrm>
              <a:custGeom>
                <a:avLst/>
                <a:gdLst>
                  <a:gd name="T0" fmla="*/ 161 w 321"/>
                  <a:gd name="T1" fmla="*/ 291 h 291"/>
                  <a:gd name="T2" fmla="*/ 62 w 321"/>
                  <a:gd name="T3" fmla="*/ 251 h 291"/>
                  <a:gd name="T4" fmla="*/ 56 w 321"/>
                  <a:gd name="T5" fmla="*/ 46 h 291"/>
                  <a:gd name="T6" fmla="*/ 161 w 321"/>
                  <a:gd name="T7" fmla="*/ 1 h 291"/>
                  <a:gd name="T8" fmla="*/ 261 w 321"/>
                  <a:gd name="T9" fmla="*/ 41 h 291"/>
                  <a:gd name="T10" fmla="*/ 287 w 321"/>
                  <a:gd name="T11" fmla="*/ 219 h 291"/>
                  <a:gd name="T12" fmla="*/ 303 w 321"/>
                  <a:gd name="T13" fmla="*/ 265 h 291"/>
                  <a:gd name="T14" fmla="*/ 296 w 321"/>
                  <a:gd name="T15" fmla="*/ 281 h 291"/>
                  <a:gd name="T16" fmla="*/ 290 w 321"/>
                  <a:gd name="T17" fmla="*/ 280 h 291"/>
                  <a:gd name="T18" fmla="*/ 242 w 321"/>
                  <a:gd name="T19" fmla="*/ 266 h 291"/>
                  <a:gd name="T20" fmla="*/ 161 w 321"/>
                  <a:gd name="T21" fmla="*/ 291 h 291"/>
                  <a:gd name="T22" fmla="*/ 161 w 321"/>
                  <a:gd name="T23" fmla="*/ 0 h 291"/>
                  <a:gd name="T24" fmla="*/ 56 w 321"/>
                  <a:gd name="T25" fmla="*/ 45 h 291"/>
                  <a:gd name="T26" fmla="*/ 61 w 321"/>
                  <a:gd name="T27" fmla="*/ 251 h 291"/>
                  <a:gd name="T28" fmla="*/ 161 w 321"/>
                  <a:gd name="T29" fmla="*/ 291 h 291"/>
                  <a:gd name="T30" fmla="*/ 243 w 321"/>
                  <a:gd name="T31" fmla="*/ 266 h 291"/>
                  <a:gd name="T32" fmla="*/ 291 w 321"/>
                  <a:gd name="T33" fmla="*/ 280 h 291"/>
                  <a:gd name="T34" fmla="*/ 296 w 321"/>
                  <a:gd name="T35" fmla="*/ 281 h 291"/>
                  <a:gd name="T36" fmla="*/ 304 w 321"/>
                  <a:gd name="T37" fmla="*/ 266 h 291"/>
                  <a:gd name="T38" fmla="*/ 287 w 321"/>
                  <a:gd name="T39" fmla="*/ 219 h 291"/>
                  <a:gd name="T40" fmla="*/ 262 w 321"/>
                  <a:gd name="T41" fmla="*/ 40 h 291"/>
                  <a:gd name="T42" fmla="*/ 161 w 321"/>
                  <a:gd name="T43"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1" h="291">
                    <a:moveTo>
                      <a:pt x="161" y="291"/>
                    </a:moveTo>
                    <a:cubicBezTo>
                      <a:pt x="126" y="291"/>
                      <a:pt x="90" y="277"/>
                      <a:pt x="62" y="251"/>
                    </a:cubicBezTo>
                    <a:cubicBezTo>
                      <a:pt x="4" y="196"/>
                      <a:pt x="1" y="104"/>
                      <a:pt x="56" y="46"/>
                    </a:cubicBezTo>
                    <a:cubicBezTo>
                      <a:pt x="85" y="16"/>
                      <a:pt x="123" y="1"/>
                      <a:pt x="161" y="1"/>
                    </a:cubicBezTo>
                    <a:cubicBezTo>
                      <a:pt x="197" y="1"/>
                      <a:pt x="233" y="14"/>
                      <a:pt x="261" y="41"/>
                    </a:cubicBezTo>
                    <a:cubicBezTo>
                      <a:pt x="311" y="88"/>
                      <a:pt x="320" y="162"/>
                      <a:pt x="287" y="219"/>
                    </a:cubicBezTo>
                    <a:cubicBezTo>
                      <a:pt x="303" y="265"/>
                      <a:pt x="303" y="265"/>
                      <a:pt x="303" y="265"/>
                    </a:cubicBezTo>
                    <a:cubicBezTo>
                      <a:pt x="307" y="275"/>
                      <a:pt x="303" y="281"/>
                      <a:pt x="296" y="281"/>
                    </a:cubicBezTo>
                    <a:cubicBezTo>
                      <a:pt x="294" y="281"/>
                      <a:pt x="292" y="280"/>
                      <a:pt x="290" y="280"/>
                    </a:cubicBezTo>
                    <a:cubicBezTo>
                      <a:pt x="242" y="266"/>
                      <a:pt x="242" y="266"/>
                      <a:pt x="242" y="266"/>
                    </a:cubicBezTo>
                    <a:cubicBezTo>
                      <a:pt x="218" y="282"/>
                      <a:pt x="190" y="291"/>
                      <a:pt x="161" y="291"/>
                    </a:cubicBezTo>
                    <a:moveTo>
                      <a:pt x="161" y="0"/>
                    </a:moveTo>
                    <a:cubicBezTo>
                      <a:pt x="123" y="0"/>
                      <a:pt x="85" y="15"/>
                      <a:pt x="56" y="45"/>
                    </a:cubicBezTo>
                    <a:cubicBezTo>
                      <a:pt x="0" y="104"/>
                      <a:pt x="3" y="196"/>
                      <a:pt x="61" y="251"/>
                    </a:cubicBezTo>
                    <a:cubicBezTo>
                      <a:pt x="89" y="278"/>
                      <a:pt x="125" y="291"/>
                      <a:pt x="161" y="291"/>
                    </a:cubicBezTo>
                    <a:cubicBezTo>
                      <a:pt x="190" y="291"/>
                      <a:pt x="218" y="283"/>
                      <a:pt x="243" y="266"/>
                    </a:cubicBezTo>
                    <a:cubicBezTo>
                      <a:pt x="291" y="280"/>
                      <a:pt x="291" y="280"/>
                      <a:pt x="291" y="280"/>
                    </a:cubicBezTo>
                    <a:cubicBezTo>
                      <a:pt x="293" y="281"/>
                      <a:pt x="295" y="281"/>
                      <a:pt x="296" y="281"/>
                    </a:cubicBezTo>
                    <a:cubicBezTo>
                      <a:pt x="304" y="281"/>
                      <a:pt x="308" y="275"/>
                      <a:pt x="304" y="266"/>
                    </a:cubicBezTo>
                    <a:cubicBezTo>
                      <a:pt x="287" y="219"/>
                      <a:pt x="287" y="219"/>
                      <a:pt x="287" y="219"/>
                    </a:cubicBezTo>
                    <a:cubicBezTo>
                      <a:pt x="321" y="162"/>
                      <a:pt x="312" y="88"/>
                      <a:pt x="262" y="40"/>
                    </a:cubicBezTo>
                    <a:cubicBezTo>
                      <a:pt x="234" y="13"/>
                      <a:pt x="198" y="0"/>
                      <a:pt x="161" y="0"/>
                    </a:cubicBezTo>
                  </a:path>
                </a:pathLst>
              </a:custGeom>
              <a:solidFill>
                <a:srgbClr val="D6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486"/>
              <p:cNvSpPr>
                <a:spLocks noEditPoints="1"/>
              </p:cNvSpPr>
              <p:nvPr/>
            </p:nvSpPr>
            <p:spPr bwMode="auto">
              <a:xfrm>
                <a:off x="4683126" y="2530476"/>
                <a:ext cx="763588" cy="695325"/>
              </a:xfrm>
              <a:custGeom>
                <a:avLst/>
                <a:gdLst>
                  <a:gd name="T0" fmla="*/ 160 w 319"/>
                  <a:gd name="T1" fmla="*/ 289 h 290"/>
                  <a:gd name="T2" fmla="*/ 61 w 319"/>
                  <a:gd name="T3" fmla="*/ 249 h 290"/>
                  <a:gd name="T4" fmla="*/ 56 w 319"/>
                  <a:gd name="T5" fmla="*/ 45 h 290"/>
                  <a:gd name="T6" fmla="*/ 160 w 319"/>
                  <a:gd name="T7" fmla="*/ 1 h 290"/>
                  <a:gd name="T8" fmla="*/ 260 w 319"/>
                  <a:gd name="T9" fmla="*/ 40 h 290"/>
                  <a:gd name="T10" fmla="*/ 285 w 319"/>
                  <a:gd name="T11" fmla="*/ 217 h 290"/>
                  <a:gd name="T12" fmla="*/ 302 w 319"/>
                  <a:gd name="T13" fmla="*/ 264 h 290"/>
                  <a:gd name="T14" fmla="*/ 294 w 319"/>
                  <a:gd name="T15" fmla="*/ 279 h 290"/>
                  <a:gd name="T16" fmla="*/ 288 w 319"/>
                  <a:gd name="T17" fmla="*/ 278 h 290"/>
                  <a:gd name="T18" fmla="*/ 241 w 319"/>
                  <a:gd name="T19" fmla="*/ 264 h 290"/>
                  <a:gd name="T20" fmla="*/ 160 w 319"/>
                  <a:gd name="T21" fmla="*/ 289 h 290"/>
                  <a:gd name="T22" fmla="*/ 160 w 319"/>
                  <a:gd name="T23" fmla="*/ 0 h 290"/>
                  <a:gd name="T24" fmla="*/ 55 w 319"/>
                  <a:gd name="T25" fmla="*/ 45 h 290"/>
                  <a:gd name="T26" fmla="*/ 61 w 319"/>
                  <a:gd name="T27" fmla="*/ 250 h 290"/>
                  <a:gd name="T28" fmla="*/ 160 w 319"/>
                  <a:gd name="T29" fmla="*/ 290 h 290"/>
                  <a:gd name="T30" fmla="*/ 241 w 319"/>
                  <a:gd name="T31" fmla="*/ 265 h 290"/>
                  <a:gd name="T32" fmla="*/ 289 w 319"/>
                  <a:gd name="T33" fmla="*/ 279 h 290"/>
                  <a:gd name="T34" fmla="*/ 295 w 319"/>
                  <a:gd name="T35" fmla="*/ 280 h 290"/>
                  <a:gd name="T36" fmla="*/ 302 w 319"/>
                  <a:gd name="T37" fmla="*/ 264 h 290"/>
                  <a:gd name="T38" fmla="*/ 286 w 319"/>
                  <a:gd name="T39" fmla="*/ 218 h 290"/>
                  <a:gd name="T40" fmla="*/ 260 w 319"/>
                  <a:gd name="T41" fmla="*/ 40 h 290"/>
                  <a:gd name="T42" fmla="*/ 160 w 319"/>
                  <a:gd name="T43"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 h="290">
                    <a:moveTo>
                      <a:pt x="160" y="289"/>
                    </a:moveTo>
                    <a:cubicBezTo>
                      <a:pt x="125" y="289"/>
                      <a:pt x="89" y="276"/>
                      <a:pt x="61" y="249"/>
                    </a:cubicBezTo>
                    <a:cubicBezTo>
                      <a:pt x="3" y="194"/>
                      <a:pt x="1" y="103"/>
                      <a:pt x="56" y="45"/>
                    </a:cubicBezTo>
                    <a:cubicBezTo>
                      <a:pt x="84" y="16"/>
                      <a:pt x="122" y="1"/>
                      <a:pt x="160" y="1"/>
                    </a:cubicBezTo>
                    <a:cubicBezTo>
                      <a:pt x="196" y="1"/>
                      <a:pt x="232" y="14"/>
                      <a:pt x="260" y="40"/>
                    </a:cubicBezTo>
                    <a:cubicBezTo>
                      <a:pt x="309" y="87"/>
                      <a:pt x="318" y="161"/>
                      <a:pt x="285" y="217"/>
                    </a:cubicBezTo>
                    <a:cubicBezTo>
                      <a:pt x="302" y="264"/>
                      <a:pt x="302" y="264"/>
                      <a:pt x="302" y="264"/>
                    </a:cubicBezTo>
                    <a:cubicBezTo>
                      <a:pt x="305" y="273"/>
                      <a:pt x="302" y="279"/>
                      <a:pt x="294" y="279"/>
                    </a:cubicBezTo>
                    <a:cubicBezTo>
                      <a:pt x="292" y="279"/>
                      <a:pt x="290" y="279"/>
                      <a:pt x="288" y="278"/>
                    </a:cubicBezTo>
                    <a:cubicBezTo>
                      <a:pt x="241" y="264"/>
                      <a:pt x="241" y="264"/>
                      <a:pt x="241" y="264"/>
                    </a:cubicBezTo>
                    <a:cubicBezTo>
                      <a:pt x="217" y="281"/>
                      <a:pt x="189" y="289"/>
                      <a:pt x="160" y="289"/>
                    </a:cubicBezTo>
                    <a:moveTo>
                      <a:pt x="160" y="0"/>
                    </a:moveTo>
                    <a:cubicBezTo>
                      <a:pt x="122" y="0"/>
                      <a:pt x="84" y="15"/>
                      <a:pt x="55" y="45"/>
                    </a:cubicBezTo>
                    <a:cubicBezTo>
                      <a:pt x="0" y="103"/>
                      <a:pt x="3" y="195"/>
                      <a:pt x="61" y="250"/>
                    </a:cubicBezTo>
                    <a:cubicBezTo>
                      <a:pt x="89" y="276"/>
                      <a:pt x="125" y="290"/>
                      <a:pt x="160" y="290"/>
                    </a:cubicBezTo>
                    <a:cubicBezTo>
                      <a:pt x="189" y="290"/>
                      <a:pt x="217" y="281"/>
                      <a:pt x="241" y="265"/>
                    </a:cubicBezTo>
                    <a:cubicBezTo>
                      <a:pt x="289" y="279"/>
                      <a:pt x="289" y="279"/>
                      <a:pt x="289" y="279"/>
                    </a:cubicBezTo>
                    <a:cubicBezTo>
                      <a:pt x="291" y="279"/>
                      <a:pt x="293" y="280"/>
                      <a:pt x="295" y="280"/>
                    </a:cubicBezTo>
                    <a:cubicBezTo>
                      <a:pt x="302" y="280"/>
                      <a:pt x="306" y="274"/>
                      <a:pt x="302" y="264"/>
                    </a:cubicBezTo>
                    <a:cubicBezTo>
                      <a:pt x="286" y="218"/>
                      <a:pt x="286" y="218"/>
                      <a:pt x="286" y="218"/>
                    </a:cubicBezTo>
                    <a:cubicBezTo>
                      <a:pt x="319" y="161"/>
                      <a:pt x="310" y="87"/>
                      <a:pt x="260" y="40"/>
                    </a:cubicBezTo>
                    <a:cubicBezTo>
                      <a:pt x="232" y="13"/>
                      <a:pt x="196" y="0"/>
                      <a:pt x="160"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487"/>
              <p:cNvSpPr>
                <a:spLocks noEditPoints="1"/>
              </p:cNvSpPr>
              <p:nvPr/>
            </p:nvSpPr>
            <p:spPr bwMode="auto">
              <a:xfrm>
                <a:off x="4684713" y="2533651"/>
                <a:ext cx="760413" cy="688975"/>
              </a:xfrm>
              <a:custGeom>
                <a:avLst/>
                <a:gdLst>
                  <a:gd name="T0" fmla="*/ 159 w 317"/>
                  <a:gd name="T1" fmla="*/ 287 h 288"/>
                  <a:gd name="T2" fmla="*/ 61 w 317"/>
                  <a:gd name="T3" fmla="*/ 248 h 288"/>
                  <a:gd name="T4" fmla="*/ 55 w 317"/>
                  <a:gd name="T5" fmla="*/ 45 h 288"/>
                  <a:gd name="T6" fmla="*/ 159 w 317"/>
                  <a:gd name="T7" fmla="*/ 0 h 288"/>
                  <a:gd name="T8" fmla="*/ 258 w 317"/>
                  <a:gd name="T9" fmla="*/ 40 h 288"/>
                  <a:gd name="T10" fmla="*/ 283 w 317"/>
                  <a:gd name="T11" fmla="*/ 216 h 288"/>
                  <a:gd name="T12" fmla="*/ 300 w 317"/>
                  <a:gd name="T13" fmla="*/ 262 h 288"/>
                  <a:gd name="T14" fmla="*/ 292 w 317"/>
                  <a:gd name="T15" fmla="*/ 277 h 288"/>
                  <a:gd name="T16" fmla="*/ 287 w 317"/>
                  <a:gd name="T17" fmla="*/ 276 h 288"/>
                  <a:gd name="T18" fmla="*/ 240 w 317"/>
                  <a:gd name="T19" fmla="*/ 263 h 288"/>
                  <a:gd name="T20" fmla="*/ 159 w 317"/>
                  <a:gd name="T21" fmla="*/ 287 h 288"/>
                  <a:gd name="T22" fmla="*/ 159 w 317"/>
                  <a:gd name="T23" fmla="*/ 0 h 288"/>
                  <a:gd name="T24" fmla="*/ 55 w 317"/>
                  <a:gd name="T25" fmla="*/ 44 h 288"/>
                  <a:gd name="T26" fmla="*/ 60 w 317"/>
                  <a:gd name="T27" fmla="*/ 248 h 288"/>
                  <a:gd name="T28" fmla="*/ 159 w 317"/>
                  <a:gd name="T29" fmla="*/ 288 h 288"/>
                  <a:gd name="T30" fmla="*/ 240 w 317"/>
                  <a:gd name="T31" fmla="*/ 263 h 288"/>
                  <a:gd name="T32" fmla="*/ 287 w 317"/>
                  <a:gd name="T33" fmla="*/ 277 h 288"/>
                  <a:gd name="T34" fmla="*/ 293 w 317"/>
                  <a:gd name="T35" fmla="*/ 278 h 288"/>
                  <a:gd name="T36" fmla="*/ 301 w 317"/>
                  <a:gd name="T37" fmla="*/ 263 h 288"/>
                  <a:gd name="T38" fmla="*/ 284 w 317"/>
                  <a:gd name="T39" fmla="*/ 216 h 288"/>
                  <a:gd name="T40" fmla="*/ 259 w 317"/>
                  <a:gd name="T41" fmla="*/ 39 h 288"/>
                  <a:gd name="T42" fmla="*/ 159 w 317"/>
                  <a:gd name="T43"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7" h="288">
                    <a:moveTo>
                      <a:pt x="159" y="287"/>
                    </a:moveTo>
                    <a:cubicBezTo>
                      <a:pt x="124" y="287"/>
                      <a:pt x="88" y="274"/>
                      <a:pt x="61" y="248"/>
                    </a:cubicBezTo>
                    <a:cubicBezTo>
                      <a:pt x="3" y="193"/>
                      <a:pt x="1" y="102"/>
                      <a:pt x="55" y="45"/>
                    </a:cubicBezTo>
                    <a:cubicBezTo>
                      <a:pt x="84" y="15"/>
                      <a:pt x="122" y="0"/>
                      <a:pt x="159" y="0"/>
                    </a:cubicBezTo>
                    <a:cubicBezTo>
                      <a:pt x="195" y="0"/>
                      <a:pt x="231" y="13"/>
                      <a:pt x="258" y="40"/>
                    </a:cubicBezTo>
                    <a:cubicBezTo>
                      <a:pt x="308" y="87"/>
                      <a:pt x="316" y="160"/>
                      <a:pt x="283" y="216"/>
                    </a:cubicBezTo>
                    <a:cubicBezTo>
                      <a:pt x="300" y="262"/>
                      <a:pt x="300" y="262"/>
                      <a:pt x="300" y="262"/>
                    </a:cubicBezTo>
                    <a:cubicBezTo>
                      <a:pt x="303" y="271"/>
                      <a:pt x="300" y="277"/>
                      <a:pt x="292" y="277"/>
                    </a:cubicBezTo>
                    <a:cubicBezTo>
                      <a:pt x="291" y="277"/>
                      <a:pt x="289" y="277"/>
                      <a:pt x="287" y="276"/>
                    </a:cubicBezTo>
                    <a:cubicBezTo>
                      <a:pt x="240" y="263"/>
                      <a:pt x="240" y="263"/>
                      <a:pt x="240" y="263"/>
                    </a:cubicBezTo>
                    <a:cubicBezTo>
                      <a:pt x="216" y="279"/>
                      <a:pt x="187" y="287"/>
                      <a:pt x="159" y="287"/>
                    </a:cubicBezTo>
                    <a:moveTo>
                      <a:pt x="159" y="0"/>
                    </a:moveTo>
                    <a:cubicBezTo>
                      <a:pt x="121" y="0"/>
                      <a:pt x="83" y="15"/>
                      <a:pt x="55" y="44"/>
                    </a:cubicBezTo>
                    <a:cubicBezTo>
                      <a:pt x="0" y="102"/>
                      <a:pt x="2" y="193"/>
                      <a:pt x="60" y="248"/>
                    </a:cubicBezTo>
                    <a:cubicBezTo>
                      <a:pt x="88" y="275"/>
                      <a:pt x="124" y="288"/>
                      <a:pt x="159" y="288"/>
                    </a:cubicBezTo>
                    <a:cubicBezTo>
                      <a:pt x="188" y="288"/>
                      <a:pt x="216" y="280"/>
                      <a:pt x="240" y="263"/>
                    </a:cubicBezTo>
                    <a:cubicBezTo>
                      <a:pt x="287" y="277"/>
                      <a:pt x="287" y="277"/>
                      <a:pt x="287" y="277"/>
                    </a:cubicBezTo>
                    <a:cubicBezTo>
                      <a:pt x="289" y="278"/>
                      <a:pt x="291" y="278"/>
                      <a:pt x="293" y="278"/>
                    </a:cubicBezTo>
                    <a:cubicBezTo>
                      <a:pt x="301" y="278"/>
                      <a:pt x="304" y="272"/>
                      <a:pt x="301" y="263"/>
                    </a:cubicBezTo>
                    <a:cubicBezTo>
                      <a:pt x="284" y="216"/>
                      <a:pt x="284" y="216"/>
                      <a:pt x="284" y="216"/>
                    </a:cubicBezTo>
                    <a:cubicBezTo>
                      <a:pt x="317" y="160"/>
                      <a:pt x="308" y="86"/>
                      <a:pt x="259" y="39"/>
                    </a:cubicBezTo>
                    <a:cubicBezTo>
                      <a:pt x="231" y="13"/>
                      <a:pt x="195" y="0"/>
                      <a:pt x="159"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488"/>
              <p:cNvSpPr>
                <a:spLocks noEditPoints="1"/>
              </p:cNvSpPr>
              <p:nvPr/>
            </p:nvSpPr>
            <p:spPr bwMode="auto">
              <a:xfrm>
                <a:off x="4687888" y="2533651"/>
                <a:ext cx="754063" cy="687388"/>
              </a:xfrm>
              <a:custGeom>
                <a:avLst/>
                <a:gdLst>
                  <a:gd name="T0" fmla="*/ 158 w 315"/>
                  <a:gd name="T1" fmla="*/ 286 h 287"/>
                  <a:gd name="T2" fmla="*/ 60 w 315"/>
                  <a:gd name="T3" fmla="*/ 247 h 287"/>
                  <a:gd name="T4" fmla="*/ 55 w 315"/>
                  <a:gd name="T5" fmla="*/ 45 h 287"/>
                  <a:gd name="T6" fmla="*/ 158 w 315"/>
                  <a:gd name="T7" fmla="*/ 1 h 287"/>
                  <a:gd name="T8" fmla="*/ 257 w 315"/>
                  <a:gd name="T9" fmla="*/ 40 h 287"/>
                  <a:gd name="T10" fmla="*/ 282 w 315"/>
                  <a:gd name="T11" fmla="*/ 216 h 287"/>
                  <a:gd name="T12" fmla="*/ 298 w 315"/>
                  <a:gd name="T13" fmla="*/ 261 h 287"/>
                  <a:gd name="T14" fmla="*/ 291 w 315"/>
                  <a:gd name="T15" fmla="*/ 277 h 287"/>
                  <a:gd name="T16" fmla="*/ 285 w 315"/>
                  <a:gd name="T17" fmla="*/ 276 h 287"/>
                  <a:gd name="T18" fmla="*/ 238 w 315"/>
                  <a:gd name="T19" fmla="*/ 262 h 287"/>
                  <a:gd name="T20" fmla="*/ 158 w 315"/>
                  <a:gd name="T21" fmla="*/ 286 h 287"/>
                  <a:gd name="T22" fmla="*/ 158 w 315"/>
                  <a:gd name="T23" fmla="*/ 0 h 287"/>
                  <a:gd name="T24" fmla="*/ 54 w 315"/>
                  <a:gd name="T25" fmla="*/ 45 h 287"/>
                  <a:gd name="T26" fmla="*/ 60 w 315"/>
                  <a:gd name="T27" fmla="*/ 248 h 287"/>
                  <a:gd name="T28" fmla="*/ 158 w 315"/>
                  <a:gd name="T29" fmla="*/ 287 h 287"/>
                  <a:gd name="T30" fmla="*/ 239 w 315"/>
                  <a:gd name="T31" fmla="*/ 263 h 287"/>
                  <a:gd name="T32" fmla="*/ 286 w 315"/>
                  <a:gd name="T33" fmla="*/ 276 h 287"/>
                  <a:gd name="T34" fmla="*/ 291 w 315"/>
                  <a:gd name="T35" fmla="*/ 277 h 287"/>
                  <a:gd name="T36" fmla="*/ 299 w 315"/>
                  <a:gd name="T37" fmla="*/ 262 h 287"/>
                  <a:gd name="T38" fmla="*/ 282 w 315"/>
                  <a:gd name="T39" fmla="*/ 216 h 287"/>
                  <a:gd name="T40" fmla="*/ 257 w 315"/>
                  <a:gd name="T41" fmla="*/ 40 h 287"/>
                  <a:gd name="T42" fmla="*/ 158 w 315"/>
                  <a:gd name="T4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5" h="287">
                    <a:moveTo>
                      <a:pt x="158" y="286"/>
                    </a:moveTo>
                    <a:cubicBezTo>
                      <a:pt x="123" y="286"/>
                      <a:pt x="88" y="273"/>
                      <a:pt x="60" y="247"/>
                    </a:cubicBezTo>
                    <a:cubicBezTo>
                      <a:pt x="3" y="193"/>
                      <a:pt x="1" y="102"/>
                      <a:pt x="55" y="45"/>
                    </a:cubicBezTo>
                    <a:cubicBezTo>
                      <a:pt x="83" y="16"/>
                      <a:pt x="121" y="1"/>
                      <a:pt x="158" y="1"/>
                    </a:cubicBezTo>
                    <a:cubicBezTo>
                      <a:pt x="194" y="1"/>
                      <a:pt x="229" y="14"/>
                      <a:pt x="257" y="40"/>
                    </a:cubicBezTo>
                    <a:cubicBezTo>
                      <a:pt x="306" y="87"/>
                      <a:pt x="314" y="160"/>
                      <a:pt x="282" y="216"/>
                    </a:cubicBezTo>
                    <a:cubicBezTo>
                      <a:pt x="298" y="261"/>
                      <a:pt x="298" y="261"/>
                      <a:pt x="298" y="261"/>
                    </a:cubicBezTo>
                    <a:cubicBezTo>
                      <a:pt x="302" y="271"/>
                      <a:pt x="298" y="277"/>
                      <a:pt x="291" y="277"/>
                    </a:cubicBezTo>
                    <a:cubicBezTo>
                      <a:pt x="289" y="277"/>
                      <a:pt x="287" y="276"/>
                      <a:pt x="285" y="276"/>
                    </a:cubicBezTo>
                    <a:cubicBezTo>
                      <a:pt x="238" y="262"/>
                      <a:pt x="238" y="262"/>
                      <a:pt x="238" y="262"/>
                    </a:cubicBezTo>
                    <a:cubicBezTo>
                      <a:pt x="214" y="278"/>
                      <a:pt x="186" y="286"/>
                      <a:pt x="158" y="286"/>
                    </a:cubicBezTo>
                    <a:moveTo>
                      <a:pt x="158" y="0"/>
                    </a:moveTo>
                    <a:cubicBezTo>
                      <a:pt x="121" y="0"/>
                      <a:pt x="83" y="15"/>
                      <a:pt x="54" y="45"/>
                    </a:cubicBezTo>
                    <a:cubicBezTo>
                      <a:pt x="0" y="102"/>
                      <a:pt x="2" y="193"/>
                      <a:pt x="60" y="248"/>
                    </a:cubicBezTo>
                    <a:cubicBezTo>
                      <a:pt x="87" y="274"/>
                      <a:pt x="123" y="287"/>
                      <a:pt x="158" y="287"/>
                    </a:cubicBezTo>
                    <a:cubicBezTo>
                      <a:pt x="186" y="287"/>
                      <a:pt x="215" y="279"/>
                      <a:pt x="239" y="263"/>
                    </a:cubicBezTo>
                    <a:cubicBezTo>
                      <a:pt x="286" y="276"/>
                      <a:pt x="286" y="276"/>
                      <a:pt x="286" y="276"/>
                    </a:cubicBezTo>
                    <a:cubicBezTo>
                      <a:pt x="288" y="277"/>
                      <a:pt x="290" y="277"/>
                      <a:pt x="291" y="277"/>
                    </a:cubicBezTo>
                    <a:cubicBezTo>
                      <a:pt x="299" y="277"/>
                      <a:pt x="302" y="271"/>
                      <a:pt x="299" y="262"/>
                    </a:cubicBezTo>
                    <a:cubicBezTo>
                      <a:pt x="282" y="216"/>
                      <a:pt x="282" y="216"/>
                      <a:pt x="282" y="216"/>
                    </a:cubicBezTo>
                    <a:cubicBezTo>
                      <a:pt x="315" y="160"/>
                      <a:pt x="307" y="87"/>
                      <a:pt x="257" y="40"/>
                    </a:cubicBezTo>
                    <a:cubicBezTo>
                      <a:pt x="230" y="13"/>
                      <a:pt x="194" y="0"/>
                      <a:pt x="158" y="0"/>
                    </a:cubicBezTo>
                  </a:path>
                </a:pathLst>
              </a:custGeom>
              <a:solidFill>
                <a:srgbClr val="D4D4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489"/>
              <p:cNvSpPr>
                <a:spLocks noEditPoints="1"/>
              </p:cNvSpPr>
              <p:nvPr/>
            </p:nvSpPr>
            <p:spPr bwMode="auto">
              <a:xfrm>
                <a:off x="4689476" y="2535239"/>
                <a:ext cx="750888" cy="682625"/>
              </a:xfrm>
              <a:custGeom>
                <a:avLst/>
                <a:gdLst>
                  <a:gd name="T0" fmla="*/ 157 w 313"/>
                  <a:gd name="T1" fmla="*/ 285 h 285"/>
                  <a:gd name="T2" fmla="*/ 60 w 313"/>
                  <a:gd name="T3" fmla="*/ 246 h 285"/>
                  <a:gd name="T4" fmla="*/ 55 w 313"/>
                  <a:gd name="T5" fmla="*/ 45 h 285"/>
                  <a:gd name="T6" fmla="*/ 157 w 313"/>
                  <a:gd name="T7" fmla="*/ 1 h 285"/>
                  <a:gd name="T8" fmla="*/ 255 w 313"/>
                  <a:gd name="T9" fmla="*/ 40 h 285"/>
                  <a:gd name="T10" fmla="*/ 280 w 313"/>
                  <a:gd name="T11" fmla="*/ 214 h 285"/>
                  <a:gd name="T12" fmla="*/ 297 w 313"/>
                  <a:gd name="T13" fmla="*/ 260 h 285"/>
                  <a:gd name="T14" fmla="*/ 289 w 313"/>
                  <a:gd name="T15" fmla="*/ 275 h 285"/>
                  <a:gd name="T16" fmla="*/ 283 w 313"/>
                  <a:gd name="T17" fmla="*/ 274 h 285"/>
                  <a:gd name="T18" fmla="*/ 237 w 313"/>
                  <a:gd name="T19" fmla="*/ 260 h 285"/>
                  <a:gd name="T20" fmla="*/ 157 w 313"/>
                  <a:gd name="T21" fmla="*/ 285 h 285"/>
                  <a:gd name="T22" fmla="*/ 157 w 313"/>
                  <a:gd name="T23" fmla="*/ 0 h 285"/>
                  <a:gd name="T24" fmla="*/ 54 w 313"/>
                  <a:gd name="T25" fmla="*/ 44 h 285"/>
                  <a:gd name="T26" fmla="*/ 59 w 313"/>
                  <a:gd name="T27" fmla="*/ 246 h 285"/>
                  <a:gd name="T28" fmla="*/ 157 w 313"/>
                  <a:gd name="T29" fmla="*/ 285 h 285"/>
                  <a:gd name="T30" fmla="*/ 237 w 313"/>
                  <a:gd name="T31" fmla="*/ 261 h 285"/>
                  <a:gd name="T32" fmla="*/ 284 w 313"/>
                  <a:gd name="T33" fmla="*/ 275 h 285"/>
                  <a:gd name="T34" fmla="*/ 290 w 313"/>
                  <a:gd name="T35" fmla="*/ 276 h 285"/>
                  <a:gd name="T36" fmla="*/ 297 w 313"/>
                  <a:gd name="T37" fmla="*/ 260 h 285"/>
                  <a:gd name="T38" fmla="*/ 281 w 313"/>
                  <a:gd name="T39" fmla="*/ 215 h 285"/>
                  <a:gd name="T40" fmla="*/ 256 w 313"/>
                  <a:gd name="T41" fmla="*/ 39 h 285"/>
                  <a:gd name="T42" fmla="*/ 157 w 313"/>
                  <a:gd name="T43"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3" h="285">
                    <a:moveTo>
                      <a:pt x="157" y="285"/>
                    </a:moveTo>
                    <a:cubicBezTo>
                      <a:pt x="122" y="285"/>
                      <a:pt x="87" y="272"/>
                      <a:pt x="60" y="246"/>
                    </a:cubicBezTo>
                    <a:cubicBezTo>
                      <a:pt x="3" y="192"/>
                      <a:pt x="0" y="102"/>
                      <a:pt x="55" y="45"/>
                    </a:cubicBezTo>
                    <a:cubicBezTo>
                      <a:pt x="82" y="16"/>
                      <a:pt x="120" y="1"/>
                      <a:pt x="157" y="1"/>
                    </a:cubicBezTo>
                    <a:cubicBezTo>
                      <a:pt x="193" y="1"/>
                      <a:pt x="228" y="14"/>
                      <a:pt x="255" y="40"/>
                    </a:cubicBezTo>
                    <a:cubicBezTo>
                      <a:pt x="304" y="86"/>
                      <a:pt x="313" y="159"/>
                      <a:pt x="280" y="214"/>
                    </a:cubicBezTo>
                    <a:cubicBezTo>
                      <a:pt x="297" y="260"/>
                      <a:pt x="297" y="260"/>
                      <a:pt x="297" y="260"/>
                    </a:cubicBezTo>
                    <a:cubicBezTo>
                      <a:pt x="300" y="269"/>
                      <a:pt x="297" y="275"/>
                      <a:pt x="289" y="275"/>
                    </a:cubicBezTo>
                    <a:cubicBezTo>
                      <a:pt x="287" y="275"/>
                      <a:pt x="285" y="275"/>
                      <a:pt x="283" y="274"/>
                    </a:cubicBezTo>
                    <a:cubicBezTo>
                      <a:pt x="237" y="260"/>
                      <a:pt x="237" y="260"/>
                      <a:pt x="237" y="260"/>
                    </a:cubicBezTo>
                    <a:cubicBezTo>
                      <a:pt x="213" y="277"/>
                      <a:pt x="185" y="285"/>
                      <a:pt x="157" y="285"/>
                    </a:cubicBezTo>
                    <a:moveTo>
                      <a:pt x="157" y="0"/>
                    </a:moveTo>
                    <a:cubicBezTo>
                      <a:pt x="120" y="0"/>
                      <a:pt x="82" y="15"/>
                      <a:pt x="54" y="44"/>
                    </a:cubicBezTo>
                    <a:cubicBezTo>
                      <a:pt x="0" y="101"/>
                      <a:pt x="2" y="192"/>
                      <a:pt x="59" y="246"/>
                    </a:cubicBezTo>
                    <a:cubicBezTo>
                      <a:pt x="87" y="272"/>
                      <a:pt x="122" y="285"/>
                      <a:pt x="157" y="285"/>
                    </a:cubicBezTo>
                    <a:cubicBezTo>
                      <a:pt x="185" y="285"/>
                      <a:pt x="213" y="277"/>
                      <a:pt x="237" y="261"/>
                    </a:cubicBezTo>
                    <a:cubicBezTo>
                      <a:pt x="284" y="275"/>
                      <a:pt x="284" y="275"/>
                      <a:pt x="284" y="275"/>
                    </a:cubicBezTo>
                    <a:cubicBezTo>
                      <a:pt x="286" y="275"/>
                      <a:pt x="288" y="276"/>
                      <a:pt x="290" y="276"/>
                    </a:cubicBezTo>
                    <a:cubicBezTo>
                      <a:pt x="297" y="276"/>
                      <a:pt x="301" y="270"/>
                      <a:pt x="297" y="260"/>
                    </a:cubicBezTo>
                    <a:cubicBezTo>
                      <a:pt x="281" y="215"/>
                      <a:pt x="281" y="215"/>
                      <a:pt x="281" y="215"/>
                    </a:cubicBezTo>
                    <a:cubicBezTo>
                      <a:pt x="313" y="159"/>
                      <a:pt x="305" y="86"/>
                      <a:pt x="256" y="39"/>
                    </a:cubicBezTo>
                    <a:cubicBezTo>
                      <a:pt x="228" y="13"/>
                      <a:pt x="193" y="0"/>
                      <a:pt x="157" y="0"/>
                    </a:cubicBezTo>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490"/>
              <p:cNvSpPr>
                <a:spLocks noEditPoints="1"/>
              </p:cNvSpPr>
              <p:nvPr/>
            </p:nvSpPr>
            <p:spPr bwMode="auto">
              <a:xfrm>
                <a:off x="4689476" y="2538414"/>
                <a:ext cx="750888" cy="679450"/>
              </a:xfrm>
              <a:custGeom>
                <a:avLst/>
                <a:gdLst>
                  <a:gd name="T0" fmla="*/ 157 w 313"/>
                  <a:gd name="T1" fmla="*/ 283 h 284"/>
                  <a:gd name="T2" fmla="*/ 60 w 313"/>
                  <a:gd name="T3" fmla="*/ 244 h 284"/>
                  <a:gd name="T4" fmla="*/ 55 w 313"/>
                  <a:gd name="T5" fmla="*/ 44 h 284"/>
                  <a:gd name="T6" fmla="*/ 157 w 313"/>
                  <a:gd name="T7" fmla="*/ 0 h 284"/>
                  <a:gd name="T8" fmla="*/ 255 w 313"/>
                  <a:gd name="T9" fmla="*/ 39 h 284"/>
                  <a:gd name="T10" fmla="*/ 280 w 313"/>
                  <a:gd name="T11" fmla="*/ 213 h 284"/>
                  <a:gd name="T12" fmla="*/ 296 w 313"/>
                  <a:gd name="T13" fmla="*/ 258 h 284"/>
                  <a:gd name="T14" fmla="*/ 288 w 313"/>
                  <a:gd name="T15" fmla="*/ 273 h 284"/>
                  <a:gd name="T16" fmla="*/ 283 w 313"/>
                  <a:gd name="T17" fmla="*/ 272 h 284"/>
                  <a:gd name="T18" fmla="*/ 237 w 313"/>
                  <a:gd name="T19" fmla="*/ 259 h 284"/>
                  <a:gd name="T20" fmla="*/ 157 w 313"/>
                  <a:gd name="T21" fmla="*/ 283 h 284"/>
                  <a:gd name="T22" fmla="*/ 157 w 313"/>
                  <a:gd name="T23" fmla="*/ 0 h 284"/>
                  <a:gd name="T24" fmla="*/ 55 w 313"/>
                  <a:gd name="T25" fmla="*/ 44 h 284"/>
                  <a:gd name="T26" fmla="*/ 60 w 313"/>
                  <a:gd name="T27" fmla="*/ 245 h 284"/>
                  <a:gd name="T28" fmla="*/ 157 w 313"/>
                  <a:gd name="T29" fmla="*/ 284 h 284"/>
                  <a:gd name="T30" fmla="*/ 237 w 313"/>
                  <a:gd name="T31" fmla="*/ 259 h 284"/>
                  <a:gd name="T32" fmla="*/ 283 w 313"/>
                  <a:gd name="T33" fmla="*/ 273 h 284"/>
                  <a:gd name="T34" fmla="*/ 289 w 313"/>
                  <a:gd name="T35" fmla="*/ 274 h 284"/>
                  <a:gd name="T36" fmla="*/ 297 w 313"/>
                  <a:gd name="T37" fmla="*/ 259 h 284"/>
                  <a:gd name="T38" fmla="*/ 280 w 313"/>
                  <a:gd name="T39" fmla="*/ 213 h 284"/>
                  <a:gd name="T40" fmla="*/ 255 w 313"/>
                  <a:gd name="T41" fmla="*/ 39 h 284"/>
                  <a:gd name="T42" fmla="*/ 157 w 313"/>
                  <a:gd name="T4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3" h="284">
                    <a:moveTo>
                      <a:pt x="157" y="283"/>
                    </a:moveTo>
                    <a:cubicBezTo>
                      <a:pt x="122" y="283"/>
                      <a:pt x="87" y="270"/>
                      <a:pt x="60" y="244"/>
                    </a:cubicBezTo>
                    <a:cubicBezTo>
                      <a:pt x="3" y="190"/>
                      <a:pt x="1" y="101"/>
                      <a:pt x="55" y="44"/>
                    </a:cubicBezTo>
                    <a:cubicBezTo>
                      <a:pt x="83" y="15"/>
                      <a:pt x="120" y="0"/>
                      <a:pt x="157" y="0"/>
                    </a:cubicBezTo>
                    <a:cubicBezTo>
                      <a:pt x="192" y="0"/>
                      <a:pt x="227" y="13"/>
                      <a:pt x="255" y="39"/>
                    </a:cubicBezTo>
                    <a:cubicBezTo>
                      <a:pt x="303" y="85"/>
                      <a:pt x="312" y="158"/>
                      <a:pt x="280" y="213"/>
                    </a:cubicBezTo>
                    <a:cubicBezTo>
                      <a:pt x="296" y="258"/>
                      <a:pt x="296" y="258"/>
                      <a:pt x="296" y="258"/>
                    </a:cubicBezTo>
                    <a:cubicBezTo>
                      <a:pt x="299" y="267"/>
                      <a:pt x="296" y="273"/>
                      <a:pt x="288" y="273"/>
                    </a:cubicBezTo>
                    <a:cubicBezTo>
                      <a:pt x="287" y="273"/>
                      <a:pt x="285" y="273"/>
                      <a:pt x="283" y="272"/>
                    </a:cubicBezTo>
                    <a:cubicBezTo>
                      <a:pt x="237" y="259"/>
                      <a:pt x="237" y="259"/>
                      <a:pt x="237" y="259"/>
                    </a:cubicBezTo>
                    <a:cubicBezTo>
                      <a:pt x="213" y="275"/>
                      <a:pt x="185" y="283"/>
                      <a:pt x="157" y="283"/>
                    </a:cubicBezTo>
                    <a:moveTo>
                      <a:pt x="157" y="0"/>
                    </a:moveTo>
                    <a:cubicBezTo>
                      <a:pt x="120" y="0"/>
                      <a:pt x="82" y="15"/>
                      <a:pt x="55" y="44"/>
                    </a:cubicBezTo>
                    <a:cubicBezTo>
                      <a:pt x="0" y="101"/>
                      <a:pt x="3" y="191"/>
                      <a:pt x="60" y="245"/>
                    </a:cubicBezTo>
                    <a:cubicBezTo>
                      <a:pt x="87" y="271"/>
                      <a:pt x="122" y="284"/>
                      <a:pt x="157" y="284"/>
                    </a:cubicBezTo>
                    <a:cubicBezTo>
                      <a:pt x="185" y="284"/>
                      <a:pt x="213" y="276"/>
                      <a:pt x="237" y="259"/>
                    </a:cubicBezTo>
                    <a:cubicBezTo>
                      <a:pt x="283" y="273"/>
                      <a:pt x="283" y="273"/>
                      <a:pt x="283" y="273"/>
                    </a:cubicBezTo>
                    <a:cubicBezTo>
                      <a:pt x="285" y="274"/>
                      <a:pt x="287" y="274"/>
                      <a:pt x="289" y="274"/>
                    </a:cubicBezTo>
                    <a:cubicBezTo>
                      <a:pt x="297" y="274"/>
                      <a:pt x="300" y="268"/>
                      <a:pt x="297" y="259"/>
                    </a:cubicBezTo>
                    <a:cubicBezTo>
                      <a:pt x="280" y="213"/>
                      <a:pt x="280" y="213"/>
                      <a:pt x="280" y="213"/>
                    </a:cubicBezTo>
                    <a:cubicBezTo>
                      <a:pt x="313" y="158"/>
                      <a:pt x="304" y="85"/>
                      <a:pt x="255" y="39"/>
                    </a:cubicBezTo>
                    <a:cubicBezTo>
                      <a:pt x="228" y="13"/>
                      <a:pt x="193" y="0"/>
                      <a:pt x="157" y="0"/>
                    </a:cubicBezTo>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491"/>
              <p:cNvSpPr>
                <a:spLocks noEditPoints="1"/>
              </p:cNvSpPr>
              <p:nvPr/>
            </p:nvSpPr>
            <p:spPr bwMode="auto">
              <a:xfrm>
                <a:off x="4692651" y="2538414"/>
                <a:ext cx="744538" cy="677863"/>
              </a:xfrm>
              <a:custGeom>
                <a:avLst/>
                <a:gdLst>
                  <a:gd name="T0" fmla="*/ 156 w 311"/>
                  <a:gd name="T1" fmla="*/ 282 h 283"/>
                  <a:gd name="T2" fmla="*/ 60 w 311"/>
                  <a:gd name="T3" fmla="*/ 244 h 283"/>
                  <a:gd name="T4" fmla="*/ 55 w 311"/>
                  <a:gd name="T5" fmla="*/ 45 h 283"/>
                  <a:gd name="T6" fmla="*/ 156 w 311"/>
                  <a:gd name="T7" fmla="*/ 1 h 283"/>
                  <a:gd name="T8" fmla="*/ 253 w 311"/>
                  <a:gd name="T9" fmla="*/ 40 h 283"/>
                  <a:gd name="T10" fmla="*/ 278 w 311"/>
                  <a:gd name="T11" fmla="*/ 213 h 283"/>
                  <a:gd name="T12" fmla="*/ 294 w 311"/>
                  <a:gd name="T13" fmla="*/ 258 h 283"/>
                  <a:gd name="T14" fmla="*/ 287 w 311"/>
                  <a:gd name="T15" fmla="*/ 273 h 283"/>
                  <a:gd name="T16" fmla="*/ 281 w 311"/>
                  <a:gd name="T17" fmla="*/ 272 h 283"/>
                  <a:gd name="T18" fmla="*/ 235 w 311"/>
                  <a:gd name="T19" fmla="*/ 258 h 283"/>
                  <a:gd name="T20" fmla="*/ 156 w 311"/>
                  <a:gd name="T21" fmla="*/ 282 h 283"/>
                  <a:gd name="T22" fmla="*/ 156 w 311"/>
                  <a:gd name="T23" fmla="*/ 0 h 283"/>
                  <a:gd name="T24" fmla="*/ 54 w 311"/>
                  <a:gd name="T25" fmla="*/ 44 h 283"/>
                  <a:gd name="T26" fmla="*/ 59 w 311"/>
                  <a:gd name="T27" fmla="*/ 244 h 283"/>
                  <a:gd name="T28" fmla="*/ 156 w 311"/>
                  <a:gd name="T29" fmla="*/ 283 h 283"/>
                  <a:gd name="T30" fmla="*/ 236 w 311"/>
                  <a:gd name="T31" fmla="*/ 259 h 283"/>
                  <a:gd name="T32" fmla="*/ 282 w 311"/>
                  <a:gd name="T33" fmla="*/ 272 h 283"/>
                  <a:gd name="T34" fmla="*/ 287 w 311"/>
                  <a:gd name="T35" fmla="*/ 273 h 283"/>
                  <a:gd name="T36" fmla="*/ 295 w 311"/>
                  <a:gd name="T37" fmla="*/ 258 h 283"/>
                  <a:gd name="T38" fmla="*/ 279 w 311"/>
                  <a:gd name="T39" fmla="*/ 213 h 283"/>
                  <a:gd name="T40" fmla="*/ 254 w 311"/>
                  <a:gd name="T41" fmla="*/ 39 h 283"/>
                  <a:gd name="T42" fmla="*/ 156 w 311"/>
                  <a:gd name="T4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1" h="283">
                    <a:moveTo>
                      <a:pt x="156" y="282"/>
                    </a:moveTo>
                    <a:cubicBezTo>
                      <a:pt x="122" y="282"/>
                      <a:pt x="87" y="270"/>
                      <a:pt x="60" y="244"/>
                    </a:cubicBezTo>
                    <a:cubicBezTo>
                      <a:pt x="3" y="190"/>
                      <a:pt x="1" y="101"/>
                      <a:pt x="55" y="45"/>
                    </a:cubicBezTo>
                    <a:cubicBezTo>
                      <a:pt x="82" y="16"/>
                      <a:pt x="119" y="1"/>
                      <a:pt x="156" y="1"/>
                    </a:cubicBezTo>
                    <a:cubicBezTo>
                      <a:pt x="191" y="1"/>
                      <a:pt x="226" y="14"/>
                      <a:pt x="253" y="40"/>
                    </a:cubicBezTo>
                    <a:cubicBezTo>
                      <a:pt x="302" y="86"/>
                      <a:pt x="310" y="158"/>
                      <a:pt x="278" y="213"/>
                    </a:cubicBezTo>
                    <a:cubicBezTo>
                      <a:pt x="294" y="258"/>
                      <a:pt x="294" y="258"/>
                      <a:pt x="294" y="258"/>
                    </a:cubicBezTo>
                    <a:cubicBezTo>
                      <a:pt x="298" y="267"/>
                      <a:pt x="294" y="273"/>
                      <a:pt x="287" y="273"/>
                    </a:cubicBezTo>
                    <a:cubicBezTo>
                      <a:pt x="285" y="273"/>
                      <a:pt x="283" y="272"/>
                      <a:pt x="281" y="272"/>
                    </a:cubicBezTo>
                    <a:cubicBezTo>
                      <a:pt x="235" y="258"/>
                      <a:pt x="235" y="258"/>
                      <a:pt x="235" y="258"/>
                    </a:cubicBezTo>
                    <a:cubicBezTo>
                      <a:pt x="211" y="274"/>
                      <a:pt x="184" y="282"/>
                      <a:pt x="156" y="282"/>
                    </a:cubicBezTo>
                    <a:moveTo>
                      <a:pt x="156" y="0"/>
                    </a:moveTo>
                    <a:cubicBezTo>
                      <a:pt x="119" y="0"/>
                      <a:pt x="82" y="15"/>
                      <a:pt x="54" y="44"/>
                    </a:cubicBezTo>
                    <a:cubicBezTo>
                      <a:pt x="0" y="101"/>
                      <a:pt x="2" y="190"/>
                      <a:pt x="59" y="244"/>
                    </a:cubicBezTo>
                    <a:cubicBezTo>
                      <a:pt x="86" y="270"/>
                      <a:pt x="121" y="283"/>
                      <a:pt x="156" y="283"/>
                    </a:cubicBezTo>
                    <a:cubicBezTo>
                      <a:pt x="184" y="283"/>
                      <a:pt x="212" y="275"/>
                      <a:pt x="236" y="259"/>
                    </a:cubicBezTo>
                    <a:cubicBezTo>
                      <a:pt x="282" y="272"/>
                      <a:pt x="282" y="272"/>
                      <a:pt x="282" y="272"/>
                    </a:cubicBezTo>
                    <a:cubicBezTo>
                      <a:pt x="284" y="273"/>
                      <a:pt x="286" y="273"/>
                      <a:pt x="287" y="273"/>
                    </a:cubicBezTo>
                    <a:cubicBezTo>
                      <a:pt x="295" y="273"/>
                      <a:pt x="298" y="267"/>
                      <a:pt x="295" y="258"/>
                    </a:cubicBezTo>
                    <a:cubicBezTo>
                      <a:pt x="279" y="213"/>
                      <a:pt x="279" y="213"/>
                      <a:pt x="279" y="213"/>
                    </a:cubicBezTo>
                    <a:cubicBezTo>
                      <a:pt x="311" y="158"/>
                      <a:pt x="302" y="85"/>
                      <a:pt x="254" y="39"/>
                    </a:cubicBezTo>
                    <a:cubicBezTo>
                      <a:pt x="226" y="13"/>
                      <a:pt x="191" y="0"/>
                      <a:pt x="156" y="0"/>
                    </a:cubicBezTo>
                  </a:path>
                </a:pathLst>
              </a:custGeom>
              <a:solidFill>
                <a:srgbClr val="D2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492"/>
              <p:cNvSpPr>
                <a:spLocks noEditPoints="1"/>
              </p:cNvSpPr>
              <p:nvPr/>
            </p:nvSpPr>
            <p:spPr bwMode="auto">
              <a:xfrm>
                <a:off x="4694238" y="2540001"/>
                <a:ext cx="741363" cy="673100"/>
              </a:xfrm>
              <a:custGeom>
                <a:avLst/>
                <a:gdLst>
                  <a:gd name="T0" fmla="*/ 155 w 309"/>
                  <a:gd name="T1" fmla="*/ 281 h 281"/>
                  <a:gd name="T2" fmla="*/ 59 w 309"/>
                  <a:gd name="T3" fmla="*/ 242 h 281"/>
                  <a:gd name="T4" fmla="*/ 54 w 309"/>
                  <a:gd name="T5" fmla="*/ 44 h 281"/>
                  <a:gd name="T6" fmla="*/ 155 w 309"/>
                  <a:gd name="T7" fmla="*/ 1 h 281"/>
                  <a:gd name="T8" fmla="*/ 252 w 309"/>
                  <a:gd name="T9" fmla="*/ 39 h 281"/>
                  <a:gd name="T10" fmla="*/ 276 w 309"/>
                  <a:gd name="T11" fmla="*/ 211 h 281"/>
                  <a:gd name="T12" fmla="*/ 293 w 309"/>
                  <a:gd name="T13" fmla="*/ 256 h 281"/>
                  <a:gd name="T14" fmla="*/ 285 w 309"/>
                  <a:gd name="T15" fmla="*/ 271 h 281"/>
                  <a:gd name="T16" fmla="*/ 280 w 309"/>
                  <a:gd name="T17" fmla="*/ 270 h 281"/>
                  <a:gd name="T18" fmla="*/ 234 w 309"/>
                  <a:gd name="T19" fmla="*/ 257 h 281"/>
                  <a:gd name="T20" fmla="*/ 155 w 309"/>
                  <a:gd name="T21" fmla="*/ 281 h 281"/>
                  <a:gd name="T22" fmla="*/ 155 w 309"/>
                  <a:gd name="T23" fmla="*/ 0 h 281"/>
                  <a:gd name="T24" fmla="*/ 54 w 309"/>
                  <a:gd name="T25" fmla="*/ 44 h 281"/>
                  <a:gd name="T26" fmla="*/ 59 w 309"/>
                  <a:gd name="T27" fmla="*/ 243 h 281"/>
                  <a:gd name="T28" fmla="*/ 155 w 309"/>
                  <a:gd name="T29" fmla="*/ 281 h 281"/>
                  <a:gd name="T30" fmla="*/ 234 w 309"/>
                  <a:gd name="T31" fmla="*/ 257 h 281"/>
                  <a:gd name="T32" fmla="*/ 280 w 309"/>
                  <a:gd name="T33" fmla="*/ 271 h 281"/>
                  <a:gd name="T34" fmla="*/ 286 w 309"/>
                  <a:gd name="T35" fmla="*/ 272 h 281"/>
                  <a:gd name="T36" fmla="*/ 293 w 309"/>
                  <a:gd name="T37" fmla="*/ 257 h 281"/>
                  <a:gd name="T38" fmla="*/ 277 w 309"/>
                  <a:gd name="T39" fmla="*/ 212 h 281"/>
                  <a:gd name="T40" fmla="*/ 252 w 309"/>
                  <a:gd name="T41" fmla="*/ 39 h 281"/>
                  <a:gd name="T42" fmla="*/ 155 w 309"/>
                  <a:gd name="T43"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9" h="281">
                    <a:moveTo>
                      <a:pt x="155" y="281"/>
                    </a:moveTo>
                    <a:cubicBezTo>
                      <a:pt x="121" y="281"/>
                      <a:pt x="86" y="268"/>
                      <a:pt x="59" y="242"/>
                    </a:cubicBezTo>
                    <a:cubicBezTo>
                      <a:pt x="3" y="189"/>
                      <a:pt x="1" y="100"/>
                      <a:pt x="54" y="44"/>
                    </a:cubicBezTo>
                    <a:cubicBezTo>
                      <a:pt x="82" y="15"/>
                      <a:pt x="119" y="1"/>
                      <a:pt x="155" y="1"/>
                    </a:cubicBezTo>
                    <a:cubicBezTo>
                      <a:pt x="190" y="1"/>
                      <a:pt x="225" y="14"/>
                      <a:pt x="252" y="39"/>
                    </a:cubicBezTo>
                    <a:cubicBezTo>
                      <a:pt x="300" y="85"/>
                      <a:pt x="308" y="157"/>
                      <a:pt x="276" y="211"/>
                    </a:cubicBezTo>
                    <a:cubicBezTo>
                      <a:pt x="293" y="256"/>
                      <a:pt x="293" y="256"/>
                      <a:pt x="293" y="256"/>
                    </a:cubicBezTo>
                    <a:cubicBezTo>
                      <a:pt x="296" y="265"/>
                      <a:pt x="293" y="271"/>
                      <a:pt x="285" y="271"/>
                    </a:cubicBezTo>
                    <a:cubicBezTo>
                      <a:pt x="283" y="271"/>
                      <a:pt x="282" y="271"/>
                      <a:pt x="280" y="270"/>
                    </a:cubicBezTo>
                    <a:cubicBezTo>
                      <a:pt x="234" y="257"/>
                      <a:pt x="234" y="257"/>
                      <a:pt x="234" y="257"/>
                    </a:cubicBezTo>
                    <a:cubicBezTo>
                      <a:pt x="210" y="273"/>
                      <a:pt x="183" y="281"/>
                      <a:pt x="155" y="281"/>
                    </a:cubicBezTo>
                    <a:moveTo>
                      <a:pt x="155" y="0"/>
                    </a:moveTo>
                    <a:cubicBezTo>
                      <a:pt x="118" y="0"/>
                      <a:pt x="81" y="15"/>
                      <a:pt x="54" y="44"/>
                    </a:cubicBezTo>
                    <a:cubicBezTo>
                      <a:pt x="0" y="100"/>
                      <a:pt x="2" y="189"/>
                      <a:pt x="59" y="243"/>
                    </a:cubicBezTo>
                    <a:cubicBezTo>
                      <a:pt x="86" y="269"/>
                      <a:pt x="121" y="281"/>
                      <a:pt x="155" y="281"/>
                    </a:cubicBezTo>
                    <a:cubicBezTo>
                      <a:pt x="183" y="281"/>
                      <a:pt x="210" y="273"/>
                      <a:pt x="234" y="257"/>
                    </a:cubicBezTo>
                    <a:cubicBezTo>
                      <a:pt x="280" y="271"/>
                      <a:pt x="280" y="271"/>
                      <a:pt x="280" y="271"/>
                    </a:cubicBezTo>
                    <a:cubicBezTo>
                      <a:pt x="282" y="271"/>
                      <a:pt x="284" y="272"/>
                      <a:pt x="286" y="272"/>
                    </a:cubicBezTo>
                    <a:cubicBezTo>
                      <a:pt x="293" y="272"/>
                      <a:pt x="297" y="266"/>
                      <a:pt x="293" y="257"/>
                    </a:cubicBezTo>
                    <a:cubicBezTo>
                      <a:pt x="277" y="212"/>
                      <a:pt x="277" y="212"/>
                      <a:pt x="277" y="212"/>
                    </a:cubicBezTo>
                    <a:cubicBezTo>
                      <a:pt x="309" y="157"/>
                      <a:pt x="301" y="85"/>
                      <a:pt x="252" y="39"/>
                    </a:cubicBezTo>
                    <a:cubicBezTo>
                      <a:pt x="225" y="13"/>
                      <a:pt x="190" y="0"/>
                      <a:pt x="155" y="0"/>
                    </a:cubicBezTo>
                  </a:path>
                </a:pathLst>
              </a:custGeom>
              <a:solidFill>
                <a:srgbClr val="D2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493"/>
              <p:cNvSpPr>
                <a:spLocks noEditPoints="1"/>
              </p:cNvSpPr>
              <p:nvPr/>
            </p:nvSpPr>
            <p:spPr bwMode="auto">
              <a:xfrm>
                <a:off x="4697413" y="2543176"/>
                <a:ext cx="735013" cy="669925"/>
              </a:xfrm>
              <a:custGeom>
                <a:avLst/>
                <a:gdLst>
                  <a:gd name="T0" fmla="*/ 154 w 307"/>
                  <a:gd name="T1" fmla="*/ 279 h 280"/>
                  <a:gd name="T2" fmla="*/ 58 w 307"/>
                  <a:gd name="T3" fmla="*/ 241 h 280"/>
                  <a:gd name="T4" fmla="*/ 54 w 307"/>
                  <a:gd name="T5" fmla="*/ 44 h 280"/>
                  <a:gd name="T6" fmla="*/ 154 w 307"/>
                  <a:gd name="T7" fmla="*/ 1 h 280"/>
                  <a:gd name="T8" fmla="*/ 250 w 307"/>
                  <a:gd name="T9" fmla="*/ 39 h 280"/>
                  <a:gd name="T10" fmla="*/ 275 w 307"/>
                  <a:gd name="T11" fmla="*/ 210 h 280"/>
                  <a:gd name="T12" fmla="*/ 291 w 307"/>
                  <a:gd name="T13" fmla="*/ 254 h 280"/>
                  <a:gd name="T14" fmla="*/ 283 w 307"/>
                  <a:gd name="T15" fmla="*/ 269 h 280"/>
                  <a:gd name="T16" fmla="*/ 278 w 307"/>
                  <a:gd name="T17" fmla="*/ 268 h 280"/>
                  <a:gd name="T18" fmla="*/ 232 w 307"/>
                  <a:gd name="T19" fmla="*/ 255 h 280"/>
                  <a:gd name="T20" fmla="*/ 154 w 307"/>
                  <a:gd name="T21" fmla="*/ 279 h 280"/>
                  <a:gd name="T22" fmla="*/ 154 w 307"/>
                  <a:gd name="T23" fmla="*/ 0 h 280"/>
                  <a:gd name="T24" fmla="*/ 53 w 307"/>
                  <a:gd name="T25" fmla="*/ 43 h 280"/>
                  <a:gd name="T26" fmla="*/ 58 w 307"/>
                  <a:gd name="T27" fmla="*/ 241 h 280"/>
                  <a:gd name="T28" fmla="*/ 154 w 307"/>
                  <a:gd name="T29" fmla="*/ 280 h 280"/>
                  <a:gd name="T30" fmla="*/ 233 w 307"/>
                  <a:gd name="T31" fmla="*/ 256 h 280"/>
                  <a:gd name="T32" fmla="*/ 279 w 307"/>
                  <a:gd name="T33" fmla="*/ 269 h 280"/>
                  <a:gd name="T34" fmla="*/ 284 w 307"/>
                  <a:gd name="T35" fmla="*/ 270 h 280"/>
                  <a:gd name="T36" fmla="*/ 292 w 307"/>
                  <a:gd name="T37" fmla="*/ 255 h 280"/>
                  <a:gd name="T38" fmla="*/ 275 w 307"/>
                  <a:gd name="T39" fmla="*/ 210 h 280"/>
                  <a:gd name="T40" fmla="*/ 251 w 307"/>
                  <a:gd name="T41" fmla="*/ 38 h 280"/>
                  <a:gd name="T42" fmla="*/ 154 w 307"/>
                  <a:gd name="T4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 h="280">
                    <a:moveTo>
                      <a:pt x="154" y="279"/>
                    </a:moveTo>
                    <a:cubicBezTo>
                      <a:pt x="120" y="279"/>
                      <a:pt x="85" y="266"/>
                      <a:pt x="58" y="241"/>
                    </a:cubicBezTo>
                    <a:cubicBezTo>
                      <a:pt x="3" y="188"/>
                      <a:pt x="1" y="100"/>
                      <a:pt x="54" y="44"/>
                    </a:cubicBezTo>
                    <a:cubicBezTo>
                      <a:pt x="81" y="15"/>
                      <a:pt x="118" y="1"/>
                      <a:pt x="154" y="1"/>
                    </a:cubicBezTo>
                    <a:cubicBezTo>
                      <a:pt x="189" y="1"/>
                      <a:pt x="223" y="13"/>
                      <a:pt x="250" y="39"/>
                    </a:cubicBezTo>
                    <a:cubicBezTo>
                      <a:pt x="298" y="84"/>
                      <a:pt x="307" y="155"/>
                      <a:pt x="275" y="210"/>
                    </a:cubicBezTo>
                    <a:cubicBezTo>
                      <a:pt x="291" y="254"/>
                      <a:pt x="291" y="254"/>
                      <a:pt x="291" y="254"/>
                    </a:cubicBezTo>
                    <a:cubicBezTo>
                      <a:pt x="294" y="263"/>
                      <a:pt x="291" y="269"/>
                      <a:pt x="283" y="269"/>
                    </a:cubicBezTo>
                    <a:cubicBezTo>
                      <a:pt x="282" y="269"/>
                      <a:pt x="280" y="269"/>
                      <a:pt x="278" y="268"/>
                    </a:cubicBezTo>
                    <a:cubicBezTo>
                      <a:pt x="232" y="255"/>
                      <a:pt x="232" y="255"/>
                      <a:pt x="232" y="255"/>
                    </a:cubicBezTo>
                    <a:cubicBezTo>
                      <a:pt x="209" y="271"/>
                      <a:pt x="182" y="279"/>
                      <a:pt x="154" y="279"/>
                    </a:cubicBezTo>
                    <a:moveTo>
                      <a:pt x="154" y="0"/>
                    </a:moveTo>
                    <a:cubicBezTo>
                      <a:pt x="118" y="0"/>
                      <a:pt x="81" y="14"/>
                      <a:pt x="53" y="43"/>
                    </a:cubicBezTo>
                    <a:cubicBezTo>
                      <a:pt x="0" y="99"/>
                      <a:pt x="2" y="188"/>
                      <a:pt x="58" y="241"/>
                    </a:cubicBezTo>
                    <a:cubicBezTo>
                      <a:pt x="85" y="267"/>
                      <a:pt x="120" y="280"/>
                      <a:pt x="154" y="280"/>
                    </a:cubicBezTo>
                    <a:cubicBezTo>
                      <a:pt x="182" y="280"/>
                      <a:pt x="209" y="272"/>
                      <a:pt x="233" y="256"/>
                    </a:cubicBezTo>
                    <a:cubicBezTo>
                      <a:pt x="279" y="269"/>
                      <a:pt x="279" y="269"/>
                      <a:pt x="279" y="269"/>
                    </a:cubicBezTo>
                    <a:cubicBezTo>
                      <a:pt x="281" y="270"/>
                      <a:pt x="282" y="270"/>
                      <a:pt x="284" y="270"/>
                    </a:cubicBezTo>
                    <a:cubicBezTo>
                      <a:pt x="292" y="270"/>
                      <a:pt x="295" y="264"/>
                      <a:pt x="292" y="255"/>
                    </a:cubicBezTo>
                    <a:cubicBezTo>
                      <a:pt x="275" y="210"/>
                      <a:pt x="275" y="210"/>
                      <a:pt x="275" y="210"/>
                    </a:cubicBezTo>
                    <a:cubicBezTo>
                      <a:pt x="307" y="156"/>
                      <a:pt x="299" y="84"/>
                      <a:pt x="251" y="38"/>
                    </a:cubicBezTo>
                    <a:cubicBezTo>
                      <a:pt x="224" y="13"/>
                      <a:pt x="189" y="0"/>
                      <a:pt x="154"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494"/>
              <p:cNvSpPr>
                <a:spLocks noEditPoints="1"/>
              </p:cNvSpPr>
              <p:nvPr/>
            </p:nvSpPr>
            <p:spPr bwMode="auto">
              <a:xfrm>
                <a:off x="4699001" y="2546351"/>
                <a:ext cx="733425" cy="665163"/>
              </a:xfrm>
              <a:custGeom>
                <a:avLst/>
                <a:gdLst>
                  <a:gd name="T0" fmla="*/ 153 w 306"/>
                  <a:gd name="T1" fmla="*/ 277 h 278"/>
                  <a:gd name="T2" fmla="*/ 58 w 306"/>
                  <a:gd name="T3" fmla="*/ 239 h 278"/>
                  <a:gd name="T4" fmla="*/ 53 w 306"/>
                  <a:gd name="T5" fmla="*/ 43 h 278"/>
                  <a:gd name="T6" fmla="*/ 153 w 306"/>
                  <a:gd name="T7" fmla="*/ 0 h 278"/>
                  <a:gd name="T8" fmla="*/ 249 w 306"/>
                  <a:gd name="T9" fmla="*/ 38 h 278"/>
                  <a:gd name="T10" fmla="*/ 273 w 306"/>
                  <a:gd name="T11" fmla="*/ 209 h 278"/>
                  <a:gd name="T12" fmla="*/ 289 w 306"/>
                  <a:gd name="T13" fmla="*/ 253 h 278"/>
                  <a:gd name="T14" fmla="*/ 282 w 306"/>
                  <a:gd name="T15" fmla="*/ 268 h 278"/>
                  <a:gd name="T16" fmla="*/ 276 w 306"/>
                  <a:gd name="T17" fmla="*/ 267 h 278"/>
                  <a:gd name="T18" fmla="*/ 231 w 306"/>
                  <a:gd name="T19" fmla="*/ 254 h 278"/>
                  <a:gd name="T20" fmla="*/ 153 w 306"/>
                  <a:gd name="T21" fmla="*/ 277 h 278"/>
                  <a:gd name="T22" fmla="*/ 153 w 306"/>
                  <a:gd name="T23" fmla="*/ 0 h 278"/>
                  <a:gd name="T24" fmla="*/ 53 w 306"/>
                  <a:gd name="T25" fmla="*/ 43 h 278"/>
                  <a:gd name="T26" fmla="*/ 57 w 306"/>
                  <a:gd name="T27" fmla="*/ 240 h 278"/>
                  <a:gd name="T28" fmla="*/ 153 w 306"/>
                  <a:gd name="T29" fmla="*/ 278 h 278"/>
                  <a:gd name="T30" fmla="*/ 231 w 306"/>
                  <a:gd name="T31" fmla="*/ 254 h 278"/>
                  <a:gd name="T32" fmla="*/ 277 w 306"/>
                  <a:gd name="T33" fmla="*/ 267 h 278"/>
                  <a:gd name="T34" fmla="*/ 282 w 306"/>
                  <a:gd name="T35" fmla="*/ 268 h 278"/>
                  <a:gd name="T36" fmla="*/ 290 w 306"/>
                  <a:gd name="T37" fmla="*/ 253 h 278"/>
                  <a:gd name="T38" fmla="*/ 274 w 306"/>
                  <a:gd name="T39" fmla="*/ 209 h 278"/>
                  <a:gd name="T40" fmla="*/ 249 w 306"/>
                  <a:gd name="T41" fmla="*/ 38 h 278"/>
                  <a:gd name="T42" fmla="*/ 153 w 306"/>
                  <a:gd name="T4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6" h="278">
                    <a:moveTo>
                      <a:pt x="153" y="277"/>
                    </a:moveTo>
                    <a:cubicBezTo>
                      <a:pt x="119" y="277"/>
                      <a:pt x="85" y="265"/>
                      <a:pt x="58" y="239"/>
                    </a:cubicBezTo>
                    <a:cubicBezTo>
                      <a:pt x="3" y="186"/>
                      <a:pt x="0" y="99"/>
                      <a:pt x="53" y="43"/>
                    </a:cubicBezTo>
                    <a:cubicBezTo>
                      <a:pt x="80" y="15"/>
                      <a:pt x="117" y="0"/>
                      <a:pt x="153" y="0"/>
                    </a:cubicBezTo>
                    <a:cubicBezTo>
                      <a:pt x="188" y="0"/>
                      <a:pt x="222" y="13"/>
                      <a:pt x="249" y="38"/>
                    </a:cubicBezTo>
                    <a:cubicBezTo>
                      <a:pt x="296" y="84"/>
                      <a:pt x="305" y="154"/>
                      <a:pt x="273" y="209"/>
                    </a:cubicBezTo>
                    <a:cubicBezTo>
                      <a:pt x="289" y="253"/>
                      <a:pt x="289" y="253"/>
                      <a:pt x="289" y="253"/>
                    </a:cubicBezTo>
                    <a:cubicBezTo>
                      <a:pt x="293" y="262"/>
                      <a:pt x="289" y="268"/>
                      <a:pt x="282" y="268"/>
                    </a:cubicBezTo>
                    <a:cubicBezTo>
                      <a:pt x="280" y="268"/>
                      <a:pt x="278" y="267"/>
                      <a:pt x="276" y="267"/>
                    </a:cubicBezTo>
                    <a:cubicBezTo>
                      <a:pt x="231" y="254"/>
                      <a:pt x="231" y="254"/>
                      <a:pt x="231" y="254"/>
                    </a:cubicBezTo>
                    <a:cubicBezTo>
                      <a:pt x="208" y="269"/>
                      <a:pt x="181" y="277"/>
                      <a:pt x="153" y="277"/>
                    </a:cubicBezTo>
                    <a:moveTo>
                      <a:pt x="153" y="0"/>
                    </a:moveTo>
                    <a:cubicBezTo>
                      <a:pt x="117" y="0"/>
                      <a:pt x="80" y="14"/>
                      <a:pt x="53" y="43"/>
                    </a:cubicBezTo>
                    <a:cubicBezTo>
                      <a:pt x="0" y="99"/>
                      <a:pt x="2" y="187"/>
                      <a:pt x="57" y="240"/>
                    </a:cubicBezTo>
                    <a:cubicBezTo>
                      <a:pt x="84" y="265"/>
                      <a:pt x="119" y="278"/>
                      <a:pt x="153" y="278"/>
                    </a:cubicBezTo>
                    <a:cubicBezTo>
                      <a:pt x="181" y="278"/>
                      <a:pt x="208" y="270"/>
                      <a:pt x="231" y="254"/>
                    </a:cubicBezTo>
                    <a:cubicBezTo>
                      <a:pt x="277" y="267"/>
                      <a:pt x="277" y="267"/>
                      <a:pt x="277" y="267"/>
                    </a:cubicBezTo>
                    <a:cubicBezTo>
                      <a:pt x="279" y="268"/>
                      <a:pt x="281" y="268"/>
                      <a:pt x="282" y="268"/>
                    </a:cubicBezTo>
                    <a:cubicBezTo>
                      <a:pt x="290" y="268"/>
                      <a:pt x="293" y="262"/>
                      <a:pt x="290" y="253"/>
                    </a:cubicBezTo>
                    <a:cubicBezTo>
                      <a:pt x="274" y="209"/>
                      <a:pt x="274" y="209"/>
                      <a:pt x="274" y="209"/>
                    </a:cubicBezTo>
                    <a:cubicBezTo>
                      <a:pt x="306" y="154"/>
                      <a:pt x="297" y="83"/>
                      <a:pt x="249" y="38"/>
                    </a:cubicBezTo>
                    <a:cubicBezTo>
                      <a:pt x="222" y="12"/>
                      <a:pt x="188" y="0"/>
                      <a:pt x="153" y="0"/>
                    </a:cubicBezTo>
                  </a:path>
                </a:pathLst>
              </a:custGeom>
              <a:solidFill>
                <a:srgbClr val="D0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495"/>
              <p:cNvSpPr>
                <a:spLocks noEditPoints="1"/>
              </p:cNvSpPr>
              <p:nvPr/>
            </p:nvSpPr>
            <p:spPr bwMode="auto">
              <a:xfrm>
                <a:off x="4699001" y="2546351"/>
                <a:ext cx="731838" cy="661988"/>
              </a:xfrm>
              <a:custGeom>
                <a:avLst/>
                <a:gdLst>
                  <a:gd name="T0" fmla="*/ 153 w 305"/>
                  <a:gd name="T1" fmla="*/ 277 h 277"/>
                  <a:gd name="T2" fmla="*/ 58 w 305"/>
                  <a:gd name="T3" fmla="*/ 239 h 277"/>
                  <a:gd name="T4" fmla="*/ 54 w 305"/>
                  <a:gd name="T5" fmla="*/ 44 h 277"/>
                  <a:gd name="T6" fmla="*/ 153 w 305"/>
                  <a:gd name="T7" fmla="*/ 1 h 277"/>
                  <a:gd name="T8" fmla="*/ 248 w 305"/>
                  <a:gd name="T9" fmla="*/ 39 h 277"/>
                  <a:gd name="T10" fmla="*/ 272 w 305"/>
                  <a:gd name="T11" fmla="*/ 208 h 277"/>
                  <a:gd name="T12" fmla="*/ 289 w 305"/>
                  <a:gd name="T13" fmla="*/ 252 h 277"/>
                  <a:gd name="T14" fmla="*/ 281 w 305"/>
                  <a:gd name="T15" fmla="*/ 267 h 277"/>
                  <a:gd name="T16" fmla="*/ 276 w 305"/>
                  <a:gd name="T17" fmla="*/ 266 h 277"/>
                  <a:gd name="T18" fmla="*/ 231 w 305"/>
                  <a:gd name="T19" fmla="*/ 253 h 277"/>
                  <a:gd name="T20" fmla="*/ 153 w 305"/>
                  <a:gd name="T21" fmla="*/ 277 h 277"/>
                  <a:gd name="T22" fmla="*/ 153 w 305"/>
                  <a:gd name="T23" fmla="*/ 0 h 277"/>
                  <a:gd name="T24" fmla="*/ 53 w 305"/>
                  <a:gd name="T25" fmla="*/ 43 h 277"/>
                  <a:gd name="T26" fmla="*/ 58 w 305"/>
                  <a:gd name="T27" fmla="*/ 239 h 277"/>
                  <a:gd name="T28" fmla="*/ 153 w 305"/>
                  <a:gd name="T29" fmla="*/ 277 h 277"/>
                  <a:gd name="T30" fmla="*/ 231 w 305"/>
                  <a:gd name="T31" fmla="*/ 254 h 277"/>
                  <a:gd name="T32" fmla="*/ 276 w 305"/>
                  <a:gd name="T33" fmla="*/ 267 h 277"/>
                  <a:gd name="T34" fmla="*/ 282 w 305"/>
                  <a:gd name="T35" fmla="*/ 268 h 277"/>
                  <a:gd name="T36" fmla="*/ 289 w 305"/>
                  <a:gd name="T37" fmla="*/ 253 h 277"/>
                  <a:gd name="T38" fmla="*/ 273 w 305"/>
                  <a:gd name="T39" fmla="*/ 209 h 277"/>
                  <a:gd name="T40" fmla="*/ 249 w 305"/>
                  <a:gd name="T41" fmla="*/ 38 h 277"/>
                  <a:gd name="T42" fmla="*/ 153 w 305"/>
                  <a:gd name="T43"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5" h="277">
                    <a:moveTo>
                      <a:pt x="153" y="277"/>
                    </a:moveTo>
                    <a:cubicBezTo>
                      <a:pt x="119" y="277"/>
                      <a:pt x="85" y="264"/>
                      <a:pt x="58" y="239"/>
                    </a:cubicBezTo>
                    <a:cubicBezTo>
                      <a:pt x="3" y="186"/>
                      <a:pt x="1" y="99"/>
                      <a:pt x="54" y="44"/>
                    </a:cubicBezTo>
                    <a:cubicBezTo>
                      <a:pt x="81" y="15"/>
                      <a:pt x="117" y="1"/>
                      <a:pt x="153" y="1"/>
                    </a:cubicBezTo>
                    <a:cubicBezTo>
                      <a:pt x="188" y="1"/>
                      <a:pt x="222" y="14"/>
                      <a:pt x="248" y="39"/>
                    </a:cubicBezTo>
                    <a:cubicBezTo>
                      <a:pt x="296" y="84"/>
                      <a:pt x="304" y="154"/>
                      <a:pt x="272" y="208"/>
                    </a:cubicBezTo>
                    <a:cubicBezTo>
                      <a:pt x="289" y="252"/>
                      <a:pt x="289" y="252"/>
                      <a:pt x="289" y="252"/>
                    </a:cubicBezTo>
                    <a:cubicBezTo>
                      <a:pt x="292" y="261"/>
                      <a:pt x="288" y="267"/>
                      <a:pt x="281" y="267"/>
                    </a:cubicBezTo>
                    <a:cubicBezTo>
                      <a:pt x="279" y="267"/>
                      <a:pt x="278" y="267"/>
                      <a:pt x="276" y="266"/>
                    </a:cubicBezTo>
                    <a:cubicBezTo>
                      <a:pt x="231" y="253"/>
                      <a:pt x="231" y="253"/>
                      <a:pt x="231" y="253"/>
                    </a:cubicBezTo>
                    <a:cubicBezTo>
                      <a:pt x="207" y="269"/>
                      <a:pt x="180" y="277"/>
                      <a:pt x="153" y="277"/>
                    </a:cubicBezTo>
                    <a:moveTo>
                      <a:pt x="153" y="0"/>
                    </a:moveTo>
                    <a:cubicBezTo>
                      <a:pt x="117" y="0"/>
                      <a:pt x="80" y="15"/>
                      <a:pt x="53" y="43"/>
                    </a:cubicBezTo>
                    <a:cubicBezTo>
                      <a:pt x="0" y="99"/>
                      <a:pt x="3" y="186"/>
                      <a:pt x="58" y="239"/>
                    </a:cubicBezTo>
                    <a:cubicBezTo>
                      <a:pt x="85" y="265"/>
                      <a:pt x="119" y="277"/>
                      <a:pt x="153" y="277"/>
                    </a:cubicBezTo>
                    <a:cubicBezTo>
                      <a:pt x="181" y="277"/>
                      <a:pt x="208" y="269"/>
                      <a:pt x="231" y="254"/>
                    </a:cubicBezTo>
                    <a:cubicBezTo>
                      <a:pt x="276" y="267"/>
                      <a:pt x="276" y="267"/>
                      <a:pt x="276" y="267"/>
                    </a:cubicBezTo>
                    <a:cubicBezTo>
                      <a:pt x="278" y="267"/>
                      <a:pt x="280" y="268"/>
                      <a:pt x="282" y="268"/>
                    </a:cubicBezTo>
                    <a:cubicBezTo>
                      <a:pt x="289" y="268"/>
                      <a:pt x="293" y="262"/>
                      <a:pt x="289" y="253"/>
                    </a:cubicBezTo>
                    <a:cubicBezTo>
                      <a:pt x="273" y="209"/>
                      <a:pt x="273" y="209"/>
                      <a:pt x="273" y="209"/>
                    </a:cubicBezTo>
                    <a:cubicBezTo>
                      <a:pt x="305" y="154"/>
                      <a:pt x="296" y="84"/>
                      <a:pt x="249" y="38"/>
                    </a:cubicBezTo>
                    <a:cubicBezTo>
                      <a:pt x="222" y="13"/>
                      <a:pt x="188" y="0"/>
                      <a:pt x="153" y="0"/>
                    </a:cubicBezTo>
                  </a:path>
                </a:pathLst>
              </a:custGeom>
              <a:solidFill>
                <a:srgbClr val="D0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496"/>
              <p:cNvSpPr>
                <a:spLocks noEditPoints="1"/>
              </p:cNvSpPr>
              <p:nvPr/>
            </p:nvSpPr>
            <p:spPr bwMode="auto">
              <a:xfrm>
                <a:off x="4702176" y="2547939"/>
                <a:ext cx="725488" cy="660400"/>
              </a:xfrm>
              <a:custGeom>
                <a:avLst/>
                <a:gdLst>
                  <a:gd name="T0" fmla="*/ 152 w 303"/>
                  <a:gd name="T1" fmla="*/ 275 h 276"/>
                  <a:gd name="T2" fmla="*/ 58 w 303"/>
                  <a:gd name="T3" fmla="*/ 237 h 276"/>
                  <a:gd name="T4" fmla="*/ 53 w 303"/>
                  <a:gd name="T5" fmla="*/ 43 h 276"/>
                  <a:gd name="T6" fmla="*/ 153 w 303"/>
                  <a:gd name="T7" fmla="*/ 1 h 276"/>
                  <a:gd name="T8" fmla="*/ 247 w 303"/>
                  <a:gd name="T9" fmla="*/ 38 h 276"/>
                  <a:gd name="T10" fmla="*/ 271 w 303"/>
                  <a:gd name="T11" fmla="*/ 207 h 276"/>
                  <a:gd name="T12" fmla="*/ 287 w 303"/>
                  <a:gd name="T13" fmla="*/ 251 h 276"/>
                  <a:gd name="T14" fmla="*/ 279 w 303"/>
                  <a:gd name="T15" fmla="*/ 265 h 276"/>
                  <a:gd name="T16" fmla="*/ 274 w 303"/>
                  <a:gd name="T17" fmla="*/ 264 h 276"/>
                  <a:gd name="T18" fmla="*/ 229 w 303"/>
                  <a:gd name="T19" fmla="*/ 251 h 276"/>
                  <a:gd name="T20" fmla="*/ 152 w 303"/>
                  <a:gd name="T21" fmla="*/ 275 h 276"/>
                  <a:gd name="T22" fmla="*/ 152 w 303"/>
                  <a:gd name="T23" fmla="*/ 0 h 276"/>
                  <a:gd name="T24" fmla="*/ 53 w 303"/>
                  <a:gd name="T25" fmla="*/ 43 h 276"/>
                  <a:gd name="T26" fmla="*/ 57 w 303"/>
                  <a:gd name="T27" fmla="*/ 238 h 276"/>
                  <a:gd name="T28" fmla="*/ 152 w 303"/>
                  <a:gd name="T29" fmla="*/ 276 h 276"/>
                  <a:gd name="T30" fmla="*/ 230 w 303"/>
                  <a:gd name="T31" fmla="*/ 252 h 276"/>
                  <a:gd name="T32" fmla="*/ 275 w 303"/>
                  <a:gd name="T33" fmla="*/ 265 h 276"/>
                  <a:gd name="T34" fmla="*/ 280 w 303"/>
                  <a:gd name="T35" fmla="*/ 266 h 276"/>
                  <a:gd name="T36" fmla="*/ 288 w 303"/>
                  <a:gd name="T37" fmla="*/ 251 h 276"/>
                  <a:gd name="T38" fmla="*/ 271 w 303"/>
                  <a:gd name="T39" fmla="*/ 207 h 276"/>
                  <a:gd name="T40" fmla="*/ 247 w 303"/>
                  <a:gd name="T41" fmla="*/ 38 h 276"/>
                  <a:gd name="T42" fmla="*/ 152 w 303"/>
                  <a:gd name="T43"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3" h="276">
                    <a:moveTo>
                      <a:pt x="152" y="275"/>
                    </a:moveTo>
                    <a:cubicBezTo>
                      <a:pt x="118" y="275"/>
                      <a:pt x="84" y="262"/>
                      <a:pt x="58" y="237"/>
                    </a:cubicBezTo>
                    <a:cubicBezTo>
                      <a:pt x="3" y="185"/>
                      <a:pt x="1" y="98"/>
                      <a:pt x="53" y="43"/>
                    </a:cubicBezTo>
                    <a:cubicBezTo>
                      <a:pt x="80" y="15"/>
                      <a:pt x="116" y="1"/>
                      <a:pt x="153" y="1"/>
                    </a:cubicBezTo>
                    <a:cubicBezTo>
                      <a:pt x="186" y="1"/>
                      <a:pt x="220" y="13"/>
                      <a:pt x="247" y="38"/>
                    </a:cubicBezTo>
                    <a:cubicBezTo>
                      <a:pt x="294" y="83"/>
                      <a:pt x="302" y="153"/>
                      <a:pt x="271" y="207"/>
                    </a:cubicBezTo>
                    <a:cubicBezTo>
                      <a:pt x="287" y="251"/>
                      <a:pt x="287" y="251"/>
                      <a:pt x="287" y="251"/>
                    </a:cubicBezTo>
                    <a:cubicBezTo>
                      <a:pt x="290" y="260"/>
                      <a:pt x="287" y="265"/>
                      <a:pt x="279" y="265"/>
                    </a:cubicBezTo>
                    <a:cubicBezTo>
                      <a:pt x="278" y="265"/>
                      <a:pt x="276" y="265"/>
                      <a:pt x="274" y="264"/>
                    </a:cubicBezTo>
                    <a:cubicBezTo>
                      <a:pt x="229" y="251"/>
                      <a:pt x="229" y="251"/>
                      <a:pt x="229" y="251"/>
                    </a:cubicBezTo>
                    <a:cubicBezTo>
                      <a:pt x="206" y="267"/>
                      <a:pt x="179" y="275"/>
                      <a:pt x="152" y="275"/>
                    </a:cubicBezTo>
                    <a:moveTo>
                      <a:pt x="152" y="0"/>
                    </a:moveTo>
                    <a:cubicBezTo>
                      <a:pt x="116" y="0"/>
                      <a:pt x="80" y="14"/>
                      <a:pt x="53" y="43"/>
                    </a:cubicBezTo>
                    <a:cubicBezTo>
                      <a:pt x="0" y="98"/>
                      <a:pt x="2" y="185"/>
                      <a:pt x="57" y="238"/>
                    </a:cubicBezTo>
                    <a:cubicBezTo>
                      <a:pt x="84" y="263"/>
                      <a:pt x="118" y="276"/>
                      <a:pt x="152" y="276"/>
                    </a:cubicBezTo>
                    <a:cubicBezTo>
                      <a:pt x="179" y="276"/>
                      <a:pt x="206" y="268"/>
                      <a:pt x="230" y="252"/>
                    </a:cubicBezTo>
                    <a:cubicBezTo>
                      <a:pt x="275" y="265"/>
                      <a:pt x="275" y="265"/>
                      <a:pt x="275" y="265"/>
                    </a:cubicBezTo>
                    <a:cubicBezTo>
                      <a:pt x="277" y="266"/>
                      <a:pt x="278" y="266"/>
                      <a:pt x="280" y="266"/>
                    </a:cubicBezTo>
                    <a:cubicBezTo>
                      <a:pt x="287" y="266"/>
                      <a:pt x="291" y="260"/>
                      <a:pt x="288" y="251"/>
                    </a:cubicBezTo>
                    <a:cubicBezTo>
                      <a:pt x="271" y="207"/>
                      <a:pt x="271" y="207"/>
                      <a:pt x="271" y="207"/>
                    </a:cubicBezTo>
                    <a:cubicBezTo>
                      <a:pt x="303" y="153"/>
                      <a:pt x="295" y="83"/>
                      <a:pt x="247" y="38"/>
                    </a:cubicBezTo>
                    <a:cubicBezTo>
                      <a:pt x="221" y="13"/>
                      <a:pt x="187" y="0"/>
                      <a:pt x="152" y="0"/>
                    </a:cubicBezTo>
                  </a:path>
                </a:pathLst>
              </a:custGeom>
              <a:solidFill>
                <a:srgbClr val="CFCF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497"/>
              <p:cNvSpPr>
                <a:spLocks noEditPoints="1"/>
              </p:cNvSpPr>
              <p:nvPr/>
            </p:nvSpPr>
            <p:spPr bwMode="auto">
              <a:xfrm>
                <a:off x="4703763" y="2551114"/>
                <a:ext cx="722313" cy="655638"/>
              </a:xfrm>
              <a:custGeom>
                <a:avLst/>
                <a:gdLst>
                  <a:gd name="T0" fmla="*/ 151 w 301"/>
                  <a:gd name="T1" fmla="*/ 273 h 274"/>
                  <a:gd name="T2" fmla="*/ 57 w 301"/>
                  <a:gd name="T3" fmla="*/ 236 h 274"/>
                  <a:gd name="T4" fmla="*/ 53 w 301"/>
                  <a:gd name="T5" fmla="*/ 43 h 274"/>
                  <a:gd name="T6" fmla="*/ 152 w 301"/>
                  <a:gd name="T7" fmla="*/ 0 h 274"/>
                  <a:gd name="T8" fmla="*/ 245 w 301"/>
                  <a:gd name="T9" fmla="*/ 38 h 274"/>
                  <a:gd name="T10" fmla="*/ 269 w 301"/>
                  <a:gd name="T11" fmla="*/ 206 h 274"/>
                  <a:gd name="T12" fmla="*/ 285 w 301"/>
                  <a:gd name="T13" fmla="*/ 249 h 274"/>
                  <a:gd name="T14" fmla="*/ 278 w 301"/>
                  <a:gd name="T15" fmla="*/ 264 h 274"/>
                  <a:gd name="T16" fmla="*/ 272 w 301"/>
                  <a:gd name="T17" fmla="*/ 263 h 274"/>
                  <a:gd name="T18" fmla="*/ 228 w 301"/>
                  <a:gd name="T19" fmla="*/ 250 h 274"/>
                  <a:gd name="T20" fmla="*/ 151 w 301"/>
                  <a:gd name="T21" fmla="*/ 273 h 274"/>
                  <a:gd name="T22" fmla="*/ 152 w 301"/>
                  <a:gd name="T23" fmla="*/ 0 h 274"/>
                  <a:gd name="T24" fmla="*/ 52 w 301"/>
                  <a:gd name="T25" fmla="*/ 42 h 274"/>
                  <a:gd name="T26" fmla="*/ 57 w 301"/>
                  <a:gd name="T27" fmla="*/ 236 h 274"/>
                  <a:gd name="T28" fmla="*/ 151 w 301"/>
                  <a:gd name="T29" fmla="*/ 274 h 274"/>
                  <a:gd name="T30" fmla="*/ 228 w 301"/>
                  <a:gd name="T31" fmla="*/ 250 h 274"/>
                  <a:gd name="T32" fmla="*/ 273 w 301"/>
                  <a:gd name="T33" fmla="*/ 263 h 274"/>
                  <a:gd name="T34" fmla="*/ 278 w 301"/>
                  <a:gd name="T35" fmla="*/ 264 h 274"/>
                  <a:gd name="T36" fmla="*/ 286 w 301"/>
                  <a:gd name="T37" fmla="*/ 250 h 274"/>
                  <a:gd name="T38" fmla="*/ 270 w 301"/>
                  <a:gd name="T39" fmla="*/ 206 h 274"/>
                  <a:gd name="T40" fmla="*/ 246 w 301"/>
                  <a:gd name="T41" fmla="*/ 37 h 274"/>
                  <a:gd name="T42" fmla="*/ 152 w 301"/>
                  <a:gd name="T43"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1" h="274">
                    <a:moveTo>
                      <a:pt x="151" y="273"/>
                    </a:moveTo>
                    <a:cubicBezTo>
                      <a:pt x="118" y="273"/>
                      <a:pt x="84" y="261"/>
                      <a:pt x="57" y="236"/>
                    </a:cubicBezTo>
                    <a:cubicBezTo>
                      <a:pt x="3" y="184"/>
                      <a:pt x="1" y="97"/>
                      <a:pt x="53" y="43"/>
                    </a:cubicBezTo>
                    <a:cubicBezTo>
                      <a:pt x="79" y="15"/>
                      <a:pt x="115" y="0"/>
                      <a:pt x="152" y="0"/>
                    </a:cubicBezTo>
                    <a:cubicBezTo>
                      <a:pt x="185" y="0"/>
                      <a:pt x="219" y="13"/>
                      <a:pt x="245" y="38"/>
                    </a:cubicBezTo>
                    <a:cubicBezTo>
                      <a:pt x="292" y="82"/>
                      <a:pt x="300" y="152"/>
                      <a:pt x="269" y="206"/>
                    </a:cubicBezTo>
                    <a:cubicBezTo>
                      <a:pt x="285" y="249"/>
                      <a:pt x="285" y="249"/>
                      <a:pt x="285" y="249"/>
                    </a:cubicBezTo>
                    <a:cubicBezTo>
                      <a:pt x="288" y="258"/>
                      <a:pt x="285" y="264"/>
                      <a:pt x="278" y="264"/>
                    </a:cubicBezTo>
                    <a:cubicBezTo>
                      <a:pt x="276" y="264"/>
                      <a:pt x="274" y="263"/>
                      <a:pt x="272" y="263"/>
                    </a:cubicBezTo>
                    <a:cubicBezTo>
                      <a:pt x="228" y="250"/>
                      <a:pt x="228" y="250"/>
                      <a:pt x="228" y="250"/>
                    </a:cubicBezTo>
                    <a:cubicBezTo>
                      <a:pt x="205" y="265"/>
                      <a:pt x="178" y="273"/>
                      <a:pt x="151" y="273"/>
                    </a:cubicBezTo>
                    <a:moveTo>
                      <a:pt x="152" y="0"/>
                    </a:moveTo>
                    <a:cubicBezTo>
                      <a:pt x="115" y="0"/>
                      <a:pt x="79" y="14"/>
                      <a:pt x="52" y="42"/>
                    </a:cubicBezTo>
                    <a:cubicBezTo>
                      <a:pt x="0" y="97"/>
                      <a:pt x="2" y="184"/>
                      <a:pt x="57" y="236"/>
                    </a:cubicBezTo>
                    <a:cubicBezTo>
                      <a:pt x="83" y="261"/>
                      <a:pt x="117" y="274"/>
                      <a:pt x="151" y="274"/>
                    </a:cubicBezTo>
                    <a:cubicBezTo>
                      <a:pt x="178" y="274"/>
                      <a:pt x="205" y="266"/>
                      <a:pt x="228" y="250"/>
                    </a:cubicBezTo>
                    <a:cubicBezTo>
                      <a:pt x="273" y="263"/>
                      <a:pt x="273" y="263"/>
                      <a:pt x="273" y="263"/>
                    </a:cubicBezTo>
                    <a:cubicBezTo>
                      <a:pt x="275" y="264"/>
                      <a:pt x="277" y="264"/>
                      <a:pt x="278" y="264"/>
                    </a:cubicBezTo>
                    <a:cubicBezTo>
                      <a:pt x="286" y="264"/>
                      <a:pt x="289" y="259"/>
                      <a:pt x="286" y="250"/>
                    </a:cubicBezTo>
                    <a:cubicBezTo>
                      <a:pt x="270" y="206"/>
                      <a:pt x="270" y="206"/>
                      <a:pt x="270" y="206"/>
                    </a:cubicBezTo>
                    <a:cubicBezTo>
                      <a:pt x="301" y="152"/>
                      <a:pt x="293" y="82"/>
                      <a:pt x="246" y="37"/>
                    </a:cubicBezTo>
                    <a:cubicBezTo>
                      <a:pt x="219" y="12"/>
                      <a:pt x="185" y="0"/>
                      <a:pt x="152"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498"/>
              <p:cNvSpPr>
                <a:spLocks noEditPoints="1"/>
              </p:cNvSpPr>
              <p:nvPr/>
            </p:nvSpPr>
            <p:spPr bwMode="auto">
              <a:xfrm>
                <a:off x="4706938" y="2551114"/>
                <a:ext cx="715963" cy="652463"/>
              </a:xfrm>
              <a:custGeom>
                <a:avLst/>
                <a:gdLst>
                  <a:gd name="T0" fmla="*/ 150 w 299"/>
                  <a:gd name="T1" fmla="*/ 272 h 273"/>
                  <a:gd name="T2" fmla="*/ 57 w 299"/>
                  <a:gd name="T3" fmla="*/ 235 h 273"/>
                  <a:gd name="T4" fmla="*/ 52 w 299"/>
                  <a:gd name="T5" fmla="*/ 43 h 273"/>
                  <a:gd name="T6" fmla="*/ 151 w 299"/>
                  <a:gd name="T7" fmla="*/ 1 h 273"/>
                  <a:gd name="T8" fmla="*/ 244 w 299"/>
                  <a:gd name="T9" fmla="*/ 39 h 273"/>
                  <a:gd name="T10" fmla="*/ 268 w 299"/>
                  <a:gd name="T11" fmla="*/ 205 h 273"/>
                  <a:gd name="T12" fmla="*/ 283 w 299"/>
                  <a:gd name="T13" fmla="*/ 249 h 273"/>
                  <a:gd name="T14" fmla="*/ 276 w 299"/>
                  <a:gd name="T15" fmla="*/ 263 h 273"/>
                  <a:gd name="T16" fmla="*/ 271 w 299"/>
                  <a:gd name="T17" fmla="*/ 262 h 273"/>
                  <a:gd name="T18" fmla="*/ 226 w 299"/>
                  <a:gd name="T19" fmla="*/ 249 h 273"/>
                  <a:gd name="T20" fmla="*/ 150 w 299"/>
                  <a:gd name="T21" fmla="*/ 272 h 273"/>
                  <a:gd name="T22" fmla="*/ 151 w 299"/>
                  <a:gd name="T23" fmla="*/ 0 h 273"/>
                  <a:gd name="T24" fmla="*/ 52 w 299"/>
                  <a:gd name="T25" fmla="*/ 43 h 273"/>
                  <a:gd name="T26" fmla="*/ 56 w 299"/>
                  <a:gd name="T27" fmla="*/ 236 h 273"/>
                  <a:gd name="T28" fmla="*/ 150 w 299"/>
                  <a:gd name="T29" fmla="*/ 273 h 273"/>
                  <a:gd name="T30" fmla="*/ 227 w 299"/>
                  <a:gd name="T31" fmla="*/ 250 h 273"/>
                  <a:gd name="T32" fmla="*/ 271 w 299"/>
                  <a:gd name="T33" fmla="*/ 263 h 273"/>
                  <a:gd name="T34" fmla="*/ 277 w 299"/>
                  <a:gd name="T35" fmla="*/ 264 h 273"/>
                  <a:gd name="T36" fmla="*/ 284 w 299"/>
                  <a:gd name="T37" fmla="*/ 249 h 273"/>
                  <a:gd name="T38" fmla="*/ 268 w 299"/>
                  <a:gd name="T39" fmla="*/ 206 h 273"/>
                  <a:gd name="T40" fmla="*/ 244 w 299"/>
                  <a:gd name="T41" fmla="*/ 38 h 273"/>
                  <a:gd name="T42" fmla="*/ 151 w 299"/>
                  <a:gd name="T43"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9" h="273">
                    <a:moveTo>
                      <a:pt x="150" y="272"/>
                    </a:moveTo>
                    <a:cubicBezTo>
                      <a:pt x="117" y="272"/>
                      <a:pt x="83" y="260"/>
                      <a:pt x="57" y="235"/>
                    </a:cubicBezTo>
                    <a:cubicBezTo>
                      <a:pt x="3" y="183"/>
                      <a:pt x="1" y="98"/>
                      <a:pt x="52" y="43"/>
                    </a:cubicBezTo>
                    <a:cubicBezTo>
                      <a:pt x="79" y="15"/>
                      <a:pt x="115" y="1"/>
                      <a:pt x="151" y="1"/>
                    </a:cubicBezTo>
                    <a:cubicBezTo>
                      <a:pt x="184" y="1"/>
                      <a:pt x="218" y="14"/>
                      <a:pt x="244" y="39"/>
                    </a:cubicBezTo>
                    <a:cubicBezTo>
                      <a:pt x="291" y="83"/>
                      <a:pt x="299" y="152"/>
                      <a:pt x="268" y="205"/>
                    </a:cubicBezTo>
                    <a:cubicBezTo>
                      <a:pt x="283" y="249"/>
                      <a:pt x="283" y="249"/>
                      <a:pt x="283" y="249"/>
                    </a:cubicBezTo>
                    <a:cubicBezTo>
                      <a:pt x="287" y="257"/>
                      <a:pt x="283" y="263"/>
                      <a:pt x="276" y="263"/>
                    </a:cubicBezTo>
                    <a:cubicBezTo>
                      <a:pt x="274" y="263"/>
                      <a:pt x="273" y="263"/>
                      <a:pt x="271" y="262"/>
                    </a:cubicBezTo>
                    <a:cubicBezTo>
                      <a:pt x="226" y="249"/>
                      <a:pt x="226" y="249"/>
                      <a:pt x="226" y="249"/>
                    </a:cubicBezTo>
                    <a:cubicBezTo>
                      <a:pt x="204" y="265"/>
                      <a:pt x="177" y="272"/>
                      <a:pt x="150" y="272"/>
                    </a:cubicBezTo>
                    <a:moveTo>
                      <a:pt x="151" y="0"/>
                    </a:moveTo>
                    <a:cubicBezTo>
                      <a:pt x="114" y="0"/>
                      <a:pt x="78" y="15"/>
                      <a:pt x="52" y="43"/>
                    </a:cubicBezTo>
                    <a:cubicBezTo>
                      <a:pt x="0" y="97"/>
                      <a:pt x="2" y="184"/>
                      <a:pt x="56" y="236"/>
                    </a:cubicBezTo>
                    <a:cubicBezTo>
                      <a:pt x="83" y="261"/>
                      <a:pt x="117" y="273"/>
                      <a:pt x="150" y="273"/>
                    </a:cubicBezTo>
                    <a:cubicBezTo>
                      <a:pt x="177" y="273"/>
                      <a:pt x="204" y="265"/>
                      <a:pt x="227" y="250"/>
                    </a:cubicBezTo>
                    <a:cubicBezTo>
                      <a:pt x="271" y="263"/>
                      <a:pt x="271" y="263"/>
                      <a:pt x="271" y="263"/>
                    </a:cubicBezTo>
                    <a:cubicBezTo>
                      <a:pt x="273" y="263"/>
                      <a:pt x="275" y="264"/>
                      <a:pt x="277" y="264"/>
                    </a:cubicBezTo>
                    <a:cubicBezTo>
                      <a:pt x="284" y="264"/>
                      <a:pt x="287" y="258"/>
                      <a:pt x="284" y="249"/>
                    </a:cubicBezTo>
                    <a:cubicBezTo>
                      <a:pt x="268" y="206"/>
                      <a:pt x="268" y="206"/>
                      <a:pt x="268" y="206"/>
                    </a:cubicBezTo>
                    <a:cubicBezTo>
                      <a:pt x="299" y="152"/>
                      <a:pt x="291" y="82"/>
                      <a:pt x="244" y="38"/>
                    </a:cubicBezTo>
                    <a:cubicBezTo>
                      <a:pt x="218" y="13"/>
                      <a:pt x="184" y="0"/>
                      <a:pt x="151"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499"/>
              <p:cNvSpPr>
                <a:spLocks noEditPoints="1"/>
              </p:cNvSpPr>
              <p:nvPr/>
            </p:nvSpPr>
            <p:spPr bwMode="auto">
              <a:xfrm>
                <a:off x="4708526" y="2552701"/>
                <a:ext cx="714375" cy="649288"/>
              </a:xfrm>
              <a:custGeom>
                <a:avLst/>
                <a:gdLst>
                  <a:gd name="T0" fmla="*/ 149 w 298"/>
                  <a:gd name="T1" fmla="*/ 271 h 271"/>
                  <a:gd name="T2" fmla="*/ 56 w 298"/>
                  <a:gd name="T3" fmla="*/ 234 h 271"/>
                  <a:gd name="T4" fmla="*/ 52 w 298"/>
                  <a:gd name="T5" fmla="*/ 43 h 271"/>
                  <a:gd name="T6" fmla="*/ 150 w 298"/>
                  <a:gd name="T7" fmla="*/ 1 h 271"/>
                  <a:gd name="T8" fmla="*/ 242 w 298"/>
                  <a:gd name="T9" fmla="*/ 38 h 271"/>
                  <a:gd name="T10" fmla="*/ 266 w 298"/>
                  <a:gd name="T11" fmla="*/ 204 h 271"/>
                  <a:gd name="T12" fmla="*/ 282 w 298"/>
                  <a:gd name="T13" fmla="*/ 247 h 271"/>
                  <a:gd name="T14" fmla="*/ 274 w 298"/>
                  <a:gd name="T15" fmla="*/ 261 h 271"/>
                  <a:gd name="T16" fmla="*/ 269 w 298"/>
                  <a:gd name="T17" fmla="*/ 261 h 271"/>
                  <a:gd name="T18" fmla="*/ 225 w 298"/>
                  <a:gd name="T19" fmla="*/ 248 h 271"/>
                  <a:gd name="T20" fmla="*/ 149 w 298"/>
                  <a:gd name="T21" fmla="*/ 271 h 271"/>
                  <a:gd name="T22" fmla="*/ 150 w 298"/>
                  <a:gd name="T23" fmla="*/ 0 h 271"/>
                  <a:gd name="T24" fmla="*/ 51 w 298"/>
                  <a:gd name="T25" fmla="*/ 42 h 271"/>
                  <a:gd name="T26" fmla="*/ 56 w 298"/>
                  <a:gd name="T27" fmla="*/ 234 h 271"/>
                  <a:gd name="T28" fmla="*/ 149 w 298"/>
                  <a:gd name="T29" fmla="*/ 271 h 271"/>
                  <a:gd name="T30" fmla="*/ 225 w 298"/>
                  <a:gd name="T31" fmla="*/ 248 h 271"/>
                  <a:gd name="T32" fmla="*/ 270 w 298"/>
                  <a:gd name="T33" fmla="*/ 261 h 271"/>
                  <a:gd name="T34" fmla="*/ 275 w 298"/>
                  <a:gd name="T35" fmla="*/ 262 h 271"/>
                  <a:gd name="T36" fmla="*/ 282 w 298"/>
                  <a:gd name="T37" fmla="*/ 248 h 271"/>
                  <a:gd name="T38" fmla="*/ 267 w 298"/>
                  <a:gd name="T39" fmla="*/ 204 h 271"/>
                  <a:gd name="T40" fmla="*/ 243 w 298"/>
                  <a:gd name="T41" fmla="*/ 38 h 271"/>
                  <a:gd name="T42" fmla="*/ 150 w 298"/>
                  <a:gd name="T43"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271">
                    <a:moveTo>
                      <a:pt x="149" y="271"/>
                    </a:moveTo>
                    <a:cubicBezTo>
                      <a:pt x="116" y="271"/>
                      <a:pt x="83" y="258"/>
                      <a:pt x="56" y="234"/>
                    </a:cubicBezTo>
                    <a:cubicBezTo>
                      <a:pt x="2" y="182"/>
                      <a:pt x="0" y="97"/>
                      <a:pt x="52" y="43"/>
                    </a:cubicBezTo>
                    <a:cubicBezTo>
                      <a:pt x="78" y="15"/>
                      <a:pt x="114" y="1"/>
                      <a:pt x="150" y="1"/>
                    </a:cubicBezTo>
                    <a:cubicBezTo>
                      <a:pt x="183" y="1"/>
                      <a:pt x="216" y="13"/>
                      <a:pt x="242" y="38"/>
                    </a:cubicBezTo>
                    <a:cubicBezTo>
                      <a:pt x="289" y="82"/>
                      <a:pt x="297" y="151"/>
                      <a:pt x="266" y="204"/>
                    </a:cubicBezTo>
                    <a:cubicBezTo>
                      <a:pt x="282" y="247"/>
                      <a:pt x="282" y="247"/>
                      <a:pt x="282" y="247"/>
                    </a:cubicBezTo>
                    <a:cubicBezTo>
                      <a:pt x="285" y="256"/>
                      <a:pt x="282" y="261"/>
                      <a:pt x="274" y="261"/>
                    </a:cubicBezTo>
                    <a:cubicBezTo>
                      <a:pt x="273" y="261"/>
                      <a:pt x="271" y="261"/>
                      <a:pt x="269" y="261"/>
                    </a:cubicBezTo>
                    <a:cubicBezTo>
                      <a:pt x="225" y="248"/>
                      <a:pt x="225" y="248"/>
                      <a:pt x="225" y="248"/>
                    </a:cubicBezTo>
                    <a:cubicBezTo>
                      <a:pt x="202" y="263"/>
                      <a:pt x="176" y="271"/>
                      <a:pt x="149" y="271"/>
                    </a:cubicBezTo>
                    <a:moveTo>
                      <a:pt x="150" y="0"/>
                    </a:moveTo>
                    <a:cubicBezTo>
                      <a:pt x="114" y="0"/>
                      <a:pt x="78" y="14"/>
                      <a:pt x="51" y="42"/>
                    </a:cubicBezTo>
                    <a:cubicBezTo>
                      <a:pt x="0" y="97"/>
                      <a:pt x="2" y="182"/>
                      <a:pt x="56" y="234"/>
                    </a:cubicBezTo>
                    <a:cubicBezTo>
                      <a:pt x="82" y="259"/>
                      <a:pt x="116" y="271"/>
                      <a:pt x="149" y="271"/>
                    </a:cubicBezTo>
                    <a:cubicBezTo>
                      <a:pt x="176" y="271"/>
                      <a:pt x="203" y="264"/>
                      <a:pt x="225" y="248"/>
                    </a:cubicBezTo>
                    <a:cubicBezTo>
                      <a:pt x="270" y="261"/>
                      <a:pt x="270" y="261"/>
                      <a:pt x="270" y="261"/>
                    </a:cubicBezTo>
                    <a:cubicBezTo>
                      <a:pt x="272" y="262"/>
                      <a:pt x="273" y="262"/>
                      <a:pt x="275" y="262"/>
                    </a:cubicBezTo>
                    <a:cubicBezTo>
                      <a:pt x="282" y="262"/>
                      <a:pt x="286" y="256"/>
                      <a:pt x="282" y="248"/>
                    </a:cubicBezTo>
                    <a:cubicBezTo>
                      <a:pt x="267" y="204"/>
                      <a:pt x="267" y="204"/>
                      <a:pt x="267" y="204"/>
                    </a:cubicBezTo>
                    <a:cubicBezTo>
                      <a:pt x="298" y="151"/>
                      <a:pt x="290" y="82"/>
                      <a:pt x="243" y="38"/>
                    </a:cubicBezTo>
                    <a:cubicBezTo>
                      <a:pt x="217" y="13"/>
                      <a:pt x="183" y="0"/>
                      <a:pt x="150" y="0"/>
                    </a:cubicBezTo>
                  </a:path>
                </a:pathLst>
              </a:custGeom>
              <a:solidFill>
                <a:srgbClr val="CD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500"/>
              <p:cNvSpPr>
                <a:spLocks noEditPoints="1"/>
              </p:cNvSpPr>
              <p:nvPr/>
            </p:nvSpPr>
            <p:spPr bwMode="auto">
              <a:xfrm>
                <a:off x="4708526" y="2555876"/>
                <a:ext cx="712788" cy="646113"/>
              </a:xfrm>
              <a:custGeom>
                <a:avLst/>
                <a:gdLst>
                  <a:gd name="T0" fmla="*/ 149 w 297"/>
                  <a:gd name="T1" fmla="*/ 269 h 270"/>
                  <a:gd name="T2" fmla="*/ 57 w 297"/>
                  <a:gd name="T3" fmla="*/ 232 h 270"/>
                  <a:gd name="T4" fmla="*/ 52 w 297"/>
                  <a:gd name="T5" fmla="*/ 42 h 270"/>
                  <a:gd name="T6" fmla="*/ 150 w 297"/>
                  <a:gd name="T7" fmla="*/ 1 h 270"/>
                  <a:gd name="T8" fmla="*/ 242 w 297"/>
                  <a:gd name="T9" fmla="*/ 38 h 270"/>
                  <a:gd name="T10" fmla="*/ 265 w 297"/>
                  <a:gd name="T11" fmla="*/ 202 h 270"/>
                  <a:gd name="T12" fmla="*/ 281 w 297"/>
                  <a:gd name="T13" fmla="*/ 245 h 270"/>
                  <a:gd name="T14" fmla="*/ 274 w 297"/>
                  <a:gd name="T15" fmla="*/ 260 h 270"/>
                  <a:gd name="T16" fmla="*/ 268 w 297"/>
                  <a:gd name="T17" fmla="*/ 259 h 270"/>
                  <a:gd name="T18" fmla="*/ 225 w 297"/>
                  <a:gd name="T19" fmla="*/ 246 h 270"/>
                  <a:gd name="T20" fmla="*/ 149 w 297"/>
                  <a:gd name="T21" fmla="*/ 269 h 270"/>
                  <a:gd name="T22" fmla="*/ 150 w 297"/>
                  <a:gd name="T23" fmla="*/ 0 h 270"/>
                  <a:gd name="T24" fmla="*/ 52 w 297"/>
                  <a:gd name="T25" fmla="*/ 42 h 270"/>
                  <a:gd name="T26" fmla="*/ 56 w 297"/>
                  <a:gd name="T27" fmla="*/ 233 h 270"/>
                  <a:gd name="T28" fmla="*/ 149 w 297"/>
                  <a:gd name="T29" fmla="*/ 270 h 270"/>
                  <a:gd name="T30" fmla="*/ 225 w 297"/>
                  <a:gd name="T31" fmla="*/ 247 h 270"/>
                  <a:gd name="T32" fmla="*/ 269 w 297"/>
                  <a:gd name="T33" fmla="*/ 260 h 270"/>
                  <a:gd name="T34" fmla="*/ 274 w 297"/>
                  <a:gd name="T35" fmla="*/ 260 h 270"/>
                  <a:gd name="T36" fmla="*/ 282 w 297"/>
                  <a:gd name="T37" fmla="*/ 246 h 270"/>
                  <a:gd name="T38" fmla="*/ 266 w 297"/>
                  <a:gd name="T39" fmla="*/ 203 h 270"/>
                  <a:gd name="T40" fmla="*/ 242 w 297"/>
                  <a:gd name="T41" fmla="*/ 37 h 270"/>
                  <a:gd name="T42" fmla="*/ 150 w 297"/>
                  <a:gd name="T4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7" h="270">
                    <a:moveTo>
                      <a:pt x="149" y="269"/>
                    </a:moveTo>
                    <a:cubicBezTo>
                      <a:pt x="116" y="269"/>
                      <a:pt x="83" y="257"/>
                      <a:pt x="57" y="232"/>
                    </a:cubicBezTo>
                    <a:cubicBezTo>
                      <a:pt x="3" y="181"/>
                      <a:pt x="1" y="96"/>
                      <a:pt x="52" y="42"/>
                    </a:cubicBezTo>
                    <a:cubicBezTo>
                      <a:pt x="79" y="15"/>
                      <a:pt x="114" y="1"/>
                      <a:pt x="150" y="1"/>
                    </a:cubicBezTo>
                    <a:cubicBezTo>
                      <a:pt x="183" y="1"/>
                      <a:pt x="216" y="13"/>
                      <a:pt x="242" y="38"/>
                    </a:cubicBezTo>
                    <a:cubicBezTo>
                      <a:pt x="288" y="81"/>
                      <a:pt x="296" y="150"/>
                      <a:pt x="265" y="202"/>
                    </a:cubicBezTo>
                    <a:cubicBezTo>
                      <a:pt x="281" y="245"/>
                      <a:pt x="281" y="245"/>
                      <a:pt x="281" y="245"/>
                    </a:cubicBezTo>
                    <a:cubicBezTo>
                      <a:pt x="284" y="254"/>
                      <a:pt x="281" y="260"/>
                      <a:pt x="274" y="260"/>
                    </a:cubicBezTo>
                    <a:cubicBezTo>
                      <a:pt x="272" y="260"/>
                      <a:pt x="270" y="259"/>
                      <a:pt x="268" y="259"/>
                    </a:cubicBezTo>
                    <a:cubicBezTo>
                      <a:pt x="225" y="246"/>
                      <a:pt x="225" y="246"/>
                      <a:pt x="225" y="246"/>
                    </a:cubicBezTo>
                    <a:cubicBezTo>
                      <a:pt x="202" y="261"/>
                      <a:pt x="176" y="269"/>
                      <a:pt x="149" y="269"/>
                    </a:cubicBezTo>
                    <a:moveTo>
                      <a:pt x="150" y="0"/>
                    </a:moveTo>
                    <a:cubicBezTo>
                      <a:pt x="114" y="0"/>
                      <a:pt x="78" y="14"/>
                      <a:pt x="52" y="42"/>
                    </a:cubicBezTo>
                    <a:cubicBezTo>
                      <a:pt x="0" y="96"/>
                      <a:pt x="2" y="181"/>
                      <a:pt x="56" y="233"/>
                    </a:cubicBezTo>
                    <a:cubicBezTo>
                      <a:pt x="83" y="257"/>
                      <a:pt x="116" y="270"/>
                      <a:pt x="149" y="270"/>
                    </a:cubicBezTo>
                    <a:cubicBezTo>
                      <a:pt x="176" y="270"/>
                      <a:pt x="202" y="262"/>
                      <a:pt x="225" y="247"/>
                    </a:cubicBezTo>
                    <a:cubicBezTo>
                      <a:pt x="269" y="260"/>
                      <a:pt x="269" y="260"/>
                      <a:pt x="269" y="260"/>
                    </a:cubicBezTo>
                    <a:cubicBezTo>
                      <a:pt x="271" y="260"/>
                      <a:pt x="273" y="260"/>
                      <a:pt x="274" y="260"/>
                    </a:cubicBezTo>
                    <a:cubicBezTo>
                      <a:pt x="282" y="260"/>
                      <a:pt x="285" y="255"/>
                      <a:pt x="282" y="246"/>
                    </a:cubicBezTo>
                    <a:cubicBezTo>
                      <a:pt x="266" y="203"/>
                      <a:pt x="266" y="203"/>
                      <a:pt x="266" y="203"/>
                    </a:cubicBezTo>
                    <a:cubicBezTo>
                      <a:pt x="297" y="150"/>
                      <a:pt x="289" y="81"/>
                      <a:pt x="242" y="37"/>
                    </a:cubicBezTo>
                    <a:cubicBezTo>
                      <a:pt x="216" y="12"/>
                      <a:pt x="183" y="0"/>
                      <a:pt x="150" y="0"/>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501"/>
              <p:cNvSpPr>
                <a:spLocks noEditPoints="1"/>
              </p:cNvSpPr>
              <p:nvPr/>
            </p:nvSpPr>
            <p:spPr bwMode="auto">
              <a:xfrm>
                <a:off x="4711701" y="2557464"/>
                <a:ext cx="706438" cy="641350"/>
              </a:xfrm>
              <a:custGeom>
                <a:avLst/>
                <a:gdLst>
                  <a:gd name="T0" fmla="*/ 148 w 295"/>
                  <a:gd name="T1" fmla="*/ 267 h 268"/>
                  <a:gd name="T2" fmla="*/ 56 w 295"/>
                  <a:gd name="T3" fmla="*/ 231 h 268"/>
                  <a:gd name="T4" fmla="*/ 52 w 295"/>
                  <a:gd name="T5" fmla="*/ 42 h 268"/>
                  <a:gd name="T6" fmla="*/ 149 w 295"/>
                  <a:gd name="T7" fmla="*/ 0 h 268"/>
                  <a:gd name="T8" fmla="*/ 240 w 295"/>
                  <a:gd name="T9" fmla="*/ 37 h 268"/>
                  <a:gd name="T10" fmla="*/ 264 w 295"/>
                  <a:gd name="T11" fmla="*/ 201 h 268"/>
                  <a:gd name="T12" fmla="*/ 279 w 295"/>
                  <a:gd name="T13" fmla="*/ 244 h 268"/>
                  <a:gd name="T14" fmla="*/ 272 w 295"/>
                  <a:gd name="T15" fmla="*/ 258 h 268"/>
                  <a:gd name="T16" fmla="*/ 267 w 295"/>
                  <a:gd name="T17" fmla="*/ 257 h 268"/>
                  <a:gd name="T18" fmla="*/ 223 w 295"/>
                  <a:gd name="T19" fmla="*/ 244 h 268"/>
                  <a:gd name="T20" fmla="*/ 148 w 295"/>
                  <a:gd name="T21" fmla="*/ 267 h 268"/>
                  <a:gd name="T22" fmla="*/ 149 w 295"/>
                  <a:gd name="T23" fmla="*/ 0 h 268"/>
                  <a:gd name="T24" fmla="*/ 51 w 295"/>
                  <a:gd name="T25" fmla="*/ 41 h 268"/>
                  <a:gd name="T26" fmla="*/ 56 w 295"/>
                  <a:gd name="T27" fmla="*/ 231 h 268"/>
                  <a:gd name="T28" fmla="*/ 148 w 295"/>
                  <a:gd name="T29" fmla="*/ 268 h 268"/>
                  <a:gd name="T30" fmla="*/ 224 w 295"/>
                  <a:gd name="T31" fmla="*/ 245 h 268"/>
                  <a:gd name="T32" fmla="*/ 267 w 295"/>
                  <a:gd name="T33" fmla="*/ 258 h 268"/>
                  <a:gd name="T34" fmla="*/ 273 w 295"/>
                  <a:gd name="T35" fmla="*/ 259 h 268"/>
                  <a:gd name="T36" fmla="*/ 280 w 295"/>
                  <a:gd name="T37" fmla="*/ 244 h 268"/>
                  <a:gd name="T38" fmla="*/ 264 w 295"/>
                  <a:gd name="T39" fmla="*/ 201 h 268"/>
                  <a:gd name="T40" fmla="*/ 241 w 295"/>
                  <a:gd name="T41" fmla="*/ 37 h 268"/>
                  <a:gd name="T42" fmla="*/ 149 w 295"/>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68">
                    <a:moveTo>
                      <a:pt x="148" y="267"/>
                    </a:moveTo>
                    <a:cubicBezTo>
                      <a:pt x="115" y="267"/>
                      <a:pt x="82" y="255"/>
                      <a:pt x="56" y="231"/>
                    </a:cubicBezTo>
                    <a:cubicBezTo>
                      <a:pt x="3" y="180"/>
                      <a:pt x="1" y="95"/>
                      <a:pt x="52" y="42"/>
                    </a:cubicBezTo>
                    <a:cubicBezTo>
                      <a:pt x="78" y="14"/>
                      <a:pt x="113" y="0"/>
                      <a:pt x="149" y="0"/>
                    </a:cubicBezTo>
                    <a:cubicBezTo>
                      <a:pt x="182" y="0"/>
                      <a:pt x="215" y="12"/>
                      <a:pt x="240" y="37"/>
                    </a:cubicBezTo>
                    <a:cubicBezTo>
                      <a:pt x="286" y="81"/>
                      <a:pt x="294" y="149"/>
                      <a:pt x="264" y="201"/>
                    </a:cubicBezTo>
                    <a:cubicBezTo>
                      <a:pt x="279" y="244"/>
                      <a:pt x="279" y="244"/>
                      <a:pt x="279" y="244"/>
                    </a:cubicBezTo>
                    <a:cubicBezTo>
                      <a:pt x="283" y="252"/>
                      <a:pt x="279" y="258"/>
                      <a:pt x="272" y="258"/>
                    </a:cubicBezTo>
                    <a:cubicBezTo>
                      <a:pt x="271" y="258"/>
                      <a:pt x="269" y="258"/>
                      <a:pt x="267" y="257"/>
                    </a:cubicBezTo>
                    <a:cubicBezTo>
                      <a:pt x="223" y="244"/>
                      <a:pt x="223" y="244"/>
                      <a:pt x="223" y="244"/>
                    </a:cubicBezTo>
                    <a:cubicBezTo>
                      <a:pt x="201" y="260"/>
                      <a:pt x="175" y="267"/>
                      <a:pt x="148" y="267"/>
                    </a:cubicBezTo>
                    <a:moveTo>
                      <a:pt x="149" y="0"/>
                    </a:moveTo>
                    <a:cubicBezTo>
                      <a:pt x="113" y="0"/>
                      <a:pt x="78" y="14"/>
                      <a:pt x="51" y="41"/>
                    </a:cubicBezTo>
                    <a:cubicBezTo>
                      <a:pt x="0" y="95"/>
                      <a:pt x="2" y="180"/>
                      <a:pt x="56" y="231"/>
                    </a:cubicBezTo>
                    <a:cubicBezTo>
                      <a:pt x="82" y="256"/>
                      <a:pt x="115" y="268"/>
                      <a:pt x="148" y="268"/>
                    </a:cubicBezTo>
                    <a:cubicBezTo>
                      <a:pt x="175" y="268"/>
                      <a:pt x="201" y="260"/>
                      <a:pt x="224" y="245"/>
                    </a:cubicBezTo>
                    <a:cubicBezTo>
                      <a:pt x="267" y="258"/>
                      <a:pt x="267" y="258"/>
                      <a:pt x="267" y="258"/>
                    </a:cubicBezTo>
                    <a:cubicBezTo>
                      <a:pt x="269" y="258"/>
                      <a:pt x="271" y="259"/>
                      <a:pt x="273" y="259"/>
                    </a:cubicBezTo>
                    <a:cubicBezTo>
                      <a:pt x="280" y="259"/>
                      <a:pt x="283" y="253"/>
                      <a:pt x="280" y="244"/>
                    </a:cubicBezTo>
                    <a:cubicBezTo>
                      <a:pt x="264" y="201"/>
                      <a:pt x="264" y="201"/>
                      <a:pt x="264" y="201"/>
                    </a:cubicBezTo>
                    <a:cubicBezTo>
                      <a:pt x="295" y="149"/>
                      <a:pt x="287" y="80"/>
                      <a:pt x="241" y="37"/>
                    </a:cubicBezTo>
                    <a:cubicBezTo>
                      <a:pt x="215" y="12"/>
                      <a:pt x="182" y="0"/>
                      <a:pt x="149" y="0"/>
                    </a:cubicBezTo>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502"/>
              <p:cNvSpPr>
                <a:spLocks noEditPoints="1"/>
              </p:cNvSpPr>
              <p:nvPr/>
            </p:nvSpPr>
            <p:spPr bwMode="auto">
              <a:xfrm>
                <a:off x="4713288" y="2557464"/>
                <a:ext cx="703263" cy="639763"/>
              </a:xfrm>
              <a:custGeom>
                <a:avLst/>
                <a:gdLst>
                  <a:gd name="T0" fmla="*/ 147 w 293"/>
                  <a:gd name="T1" fmla="*/ 267 h 267"/>
                  <a:gd name="T2" fmla="*/ 56 w 293"/>
                  <a:gd name="T3" fmla="*/ 230 h 267"/>
                  <a:gd name="T4" fmla="*/ 51 w 293"/>
                  <a:gd name="T5" fmla="*/ 42 h 267"/>
                  <a:gd name="T6" fmla="*/ 148 w 293"/>
                  <a:gd name="T7" fmla="*/ 1 h 267"/>
                  <a:gd name="T8" fmla="*/ 239 w 293"/>
                  <a:gd name="T9" fmla="*/ 38 h 267"/>
                  <a:gd name="T10" fmla="*/ 262 w 293"/>
                  <a:gd name="T11" fmla="*/ 201 h 267"/>
                  <a:gd name="T12" fmla="*/ 278 w 293"/>
                  <a:gd name="T13" fmla="*/ 243 h 267"/>
                  <a:gd name="T14" fmla="*/ 270 w 293"/>
                  <a:gd name="T15" fmla="*/ 257 h 267"/>
                  <a:gd name="T16" fmla="*/ 265 w 293"/>
                  <a:gd name="T17" fmla="*/ 257 h 267"/>
                  <a:gd name="T18" fmla="*/ 222 w 293"/>
                  <a:gd name="T19" fmla="*/ 244 h 267"/>
                  <a:gd name="T20" fmla="*/ 147 w 293"/>
                  <a:gd name="T21" fmla="*/ 267 h 267"/>
                  <a:gd name="T22" fmla="*/ 148 w 293"/>
                  <a:gd name="T23" fmla="*/ 0 h 267"/>
                  <a:gd name="T24" fmla="*/ 51 w 293"/>
                  <a:gd name="T25" fmla="*/ 42 h 267"/>
                  <a:gd name="T26" fmla="*/ 55 w 293"/>
                  <a:gd name="T27" fmla="*/ 231 h 267"/>
                  <a:gd name="T28" fmla="*/ 147 w 293"/>
                  <a:gd name="T29" fmla="*/ 267 h 267"/>
                  <a:gd name="T30" fmla="*/ 222 w 293"/>
                  <a:gd name="T31" fmla="*/ 244 h 267"/>
                  <a:gd name="T32" fmla="*/ 266 w 293"/>
                  <a:gd name="T33" fmla="*/ 257 h 267"/>
                  <a:gd name="T34" fmla="*/ 271 w 293"/>
                  <a:gd name="T35" fmla="*/ 258 h 267"/>
                  <a:gd name="T36" fmla="*/ 278 w 293"/>
                  <a:gd name="T37" fmla="*/ 244 h 267"/>
                  <a:gd name="T38" fmla="*/ 263 w 293"/>
                  <a:gd name="T39" fmla="*/ 201 h 267"/>
                  <a:gd name="T40" fmla="*/ 239 w 293"/>
                  <a:gd name="T41" fmla="*/ 37 h 267"/>
                  <a:gd name="T42" fmla="*/ 148 w 293"/>
                  <a:gd name="T4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3" h="267">
                    <a:moveTo>
                      <a:pt x="147" y="267"/>
                    </a:moveTo>
                    <a:cubicBezTo>
                      <a:pt x="115" y="267"/>
                      <a:pt x="82" y="254"/>
                      <a:pt x="56" y="230"/>
                    </a:cubicBezTo>
                    <a:cubicBezTo>
                      <a:pt x="3" y="179"/>
                      <a:pt x="1" y="95"/>
                      <a:pt x="51" y="42"/>
                    </a:cubicBezTo>
                    <a:cubicBezTo>
                      <a:pt x="77" y="15"/>
                      <a:pt x="112" y="1"/>
                      <a:pt x="148" y="1"/>
                    </a:cubicBezTo>
                    <a:cubicBezTo>
                      <a:pt x="180" y="1"/>
                      <a:pt x="213" y="13"/>
                      <a:pt x="239" y="38"/>
                    </a:cubicBezTo>
                    <a:cubicBezTo>
                      <a:pt x="285" y="81"/>
                      <a:pt x="293" y="149"/>
                      <a:pt x="262" y="201"/>
                    </a:cubicBezTo>
                    <a:cubicBezTo>
                      <a:pt x="278" y="243"/>
                      <a:pt x="278" y="243"/>
                      <a:pt x="278" y="243"/>
                    </a:cubicBezTo>
                    <a:cubicBezTo>
                      <a:pt x="281" y="252"/>
                      <a:pt x="278" y="257"/>
                      <a:pt x="270" y="257"/>
                    </a:cubicBezTo>
                    <a:cubicBezTo>
                      <a:pt x="269" y="257"/>
                      <a:pt x="267" y="257"/>
                      <a:pt x="265" y="257"/>
                    </a:cubicBezTo>
                    <a:cubicBezTo>
                      <a:pt x="222" y="244"/>
                      <a:pt x="222" y="244"/>
                      <a:pt x="222" y="244"/>
                    </a:cubicBezTo>
                    <a:cubicBezTo>
                      <a:pt x="199" y="259"/>
                      <a:pt x="173" y="267"/>
                      <a:pt x="147" y="267"/>
                    </a:cubicBezTo>
                    <a:moveTo>
                      <a:pt x="148" y="0"/>
                    </a:moveTo>
                    <a:cubicBezTo>
                      <a:pt x="112" y="0"/>
                      <a:pt x="77" y="14"/>
                      <a:pt x="51" y="42"/>
                    </a:cubicBezTo>
                    <a:cubicBezTo>
                      <a:pt x="0" y="95"/>
                      <a:pt x="2" y="180"/>
                      <a:pt x="55" y="231"/>
                    </a:cubicBezTo>
                    <a:cubicBezTo>
                      <a:pt x="81" y="255"/>
                      <a:pt x="114" y="267"/>
                      <a:pt x="147" y="267"/>
                    </a:cubicBezTo>
                    <a:cubicBezTo>
                      <a:pt x="174" y="267"/>
                      <a:pt x="200" y="260"/>
                      <a:pt x="222" y="244"/>
                    </a:cubicBezTo>
                    <a:cubicBezTo>
                      <a:pt x="266" y="257"/>
                      <a:pt x="266" y="257"/>
                      <a:pt x="266" y="257"/>
                    </a:cubicBezTo>
                    <a:cubicBezTo>
                      <a:pt x="268" y="258"/>
                      <a:pt x="270" y="258"/>
                      <a:pt x="271" y="258"/>
                    </a:cubicBezTo>
                    <a:cubicBezTo>
                      <a:pt x="278" y="258"/>
                      <a:pt x="282" y="252"/>
                      <a:pt x="278" y="244"/>
                    </a:cubicBezTo>
                    <a:cubicBezTo>
                      <a:pt x="263" y="201"/>
                      <a:pt x="263" y="201"/>
                      <a:pt x="263" y="201"/>
                    </a:cubicBezTo>
                    <a:cubicBezTo>
                      <a:pt x="293" y="149"/>
                      <a:pt x="285" y="81"/>
                      <a:pt x="239" y="37"/>
                    </a:cubicBezTo>
                    <a:cubicBezTo>
                      <a:pt x="214" y="12"/>
                      <a:pt x="181" y="0"/>
                      <a:pt x="148" y="0"/>
                    </a:cubicBezTo>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503"/>
              <p:cNvSpPr>
                <a:spLocks noEditPoints="1"/>
              </p:cNvSpPr>
              <p:nvPr/>
            </p:nvSpPr>
            <p:spPr bwMode="auto">
              <a:xfrm>
                <a:off x="4716463" y="2560639"/>
                <a:ext cx="700088" cy="636588"/>
              </a:xfrm>
              <a:custGeom>
                <a:avLst/>
                <a:gdLst>
                  <a:gd name="T0" fmla="*/ 146 w 292"/>
                  <a:gd name="T1" fmla="*/ 265 h 266"/>
                  <a:gd name="T2" fmla="*/ 55 w 292"/>
                  <a:gd name="T3" fmla="*/ 228 h 266"/>
                  <a:gd name="T4" fmla="*/ 51 w 292"/>
                  <a:gd name="T5" fmla="*/ 42 h 266"/>
                  <a:gd name="T6" fmla="*/ 147 w 292"/>
                  <a:gd name="T7" fmla="*/ 1 h 266"/>
                  <a:gd name="T8" fmla="*/ 238 w 292"/>
                  <a:gd name="T9" fmla="*/ 37 h 266"/>
                  <a:gd name="T10" fmla="*/ 261 w 292"/>
                  <a:gd name="T11" fmla="*/ 199 h 266"/>
                  <a:gd name="T12" fmla="*/ 276 w 292"/>
                  <a:gd name="T13" fmla="*/ 242 h 266"/>
                  <a:gd name="T14" fmla="*/ 269 w 292"/>
                  <a:gd name="T15" fmla="*/ 256 h 266"/>
                  <a:gd name="T16" fmla="*/ 264 w 292"/>
                  <a:gd name="T17" fmla="*/ 255 h 266"/>
                  <a:gd name="T18" fmla="*/ 220 w 292"/>
                  <a:gd name="T19" fmla="*/ 242 h 266"/>
                  <a:gd name="T20" fmla="*/ 146 w 292"/>
                  <a:gd name="T21" fmla="*/ 265 h 266"/>
                  <a:gd name="T22" fmla="*/ 147 w 292"/>
                  <a:gd name="T23" fmla="*/ 0 h 266"/>
                  <a:gd name="T24" fmla="*/ 50 w 292"/>
                  <a:gd name="T25" fmla="*/ 41 h 266"/>
                  <a:gd name="T26" fmla="*/ 55 w 292"/>
                  <a:gd name="T27" fmla="*/ 229 h 266"/>
                  <a:gd name="T28" fmla="*/ 146 w 292"/>
                  <a:gd name="T29" fmla="*/ 266 h 266"/>
                  <a:gd name="T30" fmla="*/ 221 w 292"/>
                  <a:gd name="T31" fmla="*/ 243 h 266"/>
                  <a:gd name="T32" fmla="*/ 264 w 292"/>
                  <a:gd name="T33" fmla="*/ 256 h 266"/>
                  <a:gd name="T34" fmla="*/ 269 w 292"/>
                  <a:gd name="T35" fmla="*/ 256 h 266"/>
                  <a:gd name="T36" fmla="*/ 277 w 292"/>
                  <a:gd name="T37" fmla="*/ 242 h 266"/>
                  <a:gd name="T38" fmla="*/ 261 w 292"/>
                  <a:gd name="T39" fmla="*/ 200 h 266"/>
                  <a:gd name="T40" fmla="*/ 238 w 292"/>
                  <a:gd name="T41" fmla="*/ 37 h 266"/>
                  <a:gd name="T42" fmla="*/ 147 w 292"/>
                  <a:gd name="T4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2" h="266">
                    <a:moveTo>
                      <a:pt x="146" y="265"/>
                    </a:moveTo>
                    <a:cubicBezTo>
                      <a:pt x="114" y="265"/>
                      <a:pt x="81" y="253"/>
                      <a:pt x="55" y="228"/>
                    </a:cubicBezTo>
                    <a:cubicBezTo>
                      <a:pt x="3" y="178"/>
                      <a:pt x="0" y="95"/>
                      <a:pt x="51" y="42"/>
                    </a:cubicBezTo>
                    <a:cubicBezTo>
                      <a:pt x="77" y="14"/>
                      <a:pt x="112" y="1"/>
                      <a:pt x="147" y="1"/>
                    </a:cubicBezTo>
                    <a:cubicBezTo>
                      <a:pt x="179" y="1"/>
                      <a:pt x="212" y="13"/>
                      <a:pt x="238" y="37"/>
                    </a:cubicBezTo>
                    <a:cubicBezTo>
                      <a:pt x="283" y="80"/>
                      <a:pt x="291" y="148"/>
                      <a:pt x="261" y="199"/>
                    </a:cubicBezTo>
                    <a:cubicBezTo>
                      <a:pt x="276" y="242"/>
                      <a:pt x="276" y="242"/>
                      <a:pt x="276" y="242"/>
                    </a:cubicBezTo>
                    <a:cubicBezTo>
                      <a:pt x="279" y="250"/>
                      <a:pt x="276" y="256"/>
                      <a:pt x="269" y="256"/>
                    </a:cubicBezTo>
                    <a:cubicBezTo>
                      <a:pt x="267" y="256"/>
                      <a:pt x="266" y="255"/>
                      <a:pt x="264" y="255"/>
                    </a:cubicBezTo>
                    <a:cubicBezTo>
                      <a:pt x="220" y="242"/>
                      <a:pt x="220" y="242"/>
                      <a:pt x="220" y="242"/>
                    </a:cubicBezTo>
                    <a:cubicBezTo>
                      <a:pt x="198" y="257"/>
                      <a:pt x="172" y="265"/>
                      <a:pt x="146" y="265"/>
                    </a:cubicBezTo>
                    <a:moveTo>
                      <a:pt x="147" y="0"/>
                    </a:moveTo>
                    <a:cubicBezTo>
                      <a:pt x="111" y="0"/>
                      <a:pt x="76" y="14"/>
                      <a:pt x="50" y="41"/>
                    </a:cubicBezTo>
                    <a:cubicBezTo>
                      <a:pt x="0" y="94"/>
                      <a:pt x="2" y="178"/>
                      <a:pt x="55" y="229"/>
                    </a:cubicBezTo>
                    <a:cubicBezTo>
                      <a:pt x="81" y="253"/>
                      <a:pt x="114" y="266"/>
                      <a:pt x="146" y="266"/>
                    </a:cubicBezTo>
                    <a:cubicBezTo>
                      <a:pt x="172" y="266"/>
                      <a:pt x="198" y="258"/>
                      <a:pt x="221" y="243"/>
                    </a:cubicBezTo>
                    <a:cubicBezTo>
                      <a:pt x="264" y="256"/>
                      <a:pt x="264" y="256"/>
                      <a:pt x="264" y="256"/>
                    </a:cubicBezTo>
                    <a:cubicBezTo>
                      <a:pt x="266" y="256"/>
                      <a:pt x="268" y="256"/>
                      <a:pt x="269" y="256"/>
                    </a:cubicBezTo>
                    <a:cubicBezTo>
                      <a:pt x="277" y="256"/>
                      <a:pt x="280" y="251"/>
                      <a:pt x="277" y="242"/>
                    </a:cubicBezTo>
                    <a:cubicBezTo>
                      <a:pt x="261" y="200"/>
                      <a:pt x="261" y="200"/>
                      <a:pt x="261" y="200"/>
                    </a:cubicBezTo>
                    <a:cubicBezTo>
                      <a:pt x="292" y="148"/>
                      <a:pt x="284" y="80"/>
                      <a:pt x="238" y="37"/>
                    </a:cubicBezTo>
                    <a:cubicBezTo>
                      <a:pt x="212" y="12"/>
                      <a:pt x="179" y="0"/>
                      <a:pt x="147" y="0"/>
                    </a:cubicBezTo>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504"/>
              <p:cNvSpPr>
                <a:spLocks noEditPoints="1"/>
              </p:cNvSpPr>
              <p:nvPr/>
            </p:nvSpPr>
            <p:spPr bwMode="auto">
              <a:xfrm>
                <a:off x="4716463" y="2562226"/>
                <a:ext cx="696913" cy="631825"/>
              </a:xfrm>
              <a:custGeom>
                <a:avLst/>
                <a:gdLst>
                  <a:gd name="T0" fmla="*/ 146 w 291"/>
                  <a:gd name="T1" fmla="*/ 263 h 264"/>
                  <a:gd name="T2" fmla="*/ 56 w 291"/>
                  <a:gd name="T3" fmla="*/ 227 h 264"/>
                  <a:gd name="T4" fmla="*/ 51 w 291"/>
                  <a:gd name="T5" fmla="*/ 41 h 264"/>
                  <a:gd name="T6" fmla="*/ 147 w 291"/>
                  <a:gd name="T7" fmla="*/ 0 h 264"/>
                  <a:gd name="T8" fmla="*/ 237 w 291"/>
                  <a:gd name="T9" fmla="*/ 37 h 264"/>
                  <a:gd name="T10" fmla="*/ 260 w 291"/>
                  <a:gd name="T11" fmla="*/ 198 h 264"/>
                  <a:gd name="T12" fmla="*/ 275 w 291"/>
                  <a:gd name="T13" fmla="*/ 240 h 264"/>
                  <a:gd name="T14" fmla="*/ 268 w 291"/>
                  <a:gd name="T15" fmla="*/ 254 h 264"/>
                  <a:gd name="T16" fmla="*/ 263 w 291"/>
                  <a:gd name="T17" fmla="*/ 253 h 264"/>
                  <a:gd name="T18" fmla="*/ 220 w 291"/>
                  <a:gd name="T19" fmla="*/ 241 h 264"/>
                  <a:gd name="T20" fmla="*/ 146 w 291"/>
                  <a:gd name="T21" fmla="*/ 263 h 264"/>
                  <a:gd name="T22" fmla="*/ 147 w 291"/>
                  <a:gd name="T23" fmla="*/ 0 h 264"/>
                  <a:gd name="T24" fmla="*/ 51 w 291"/>
                  <a:gd name="T25" fmla="*/ 41 h 264"/>
                  <a:gd name="T26" fmla="*/ 55 w 291"/>
                  <a:gd name="T27" fmla="*/ 227 h 264"/>
                  <a:gd name="T28" fmla="*/ 146 w 291"/>
                  <a:gd name="T29" fmla="*/ 264 h 264"/>
                  <a:gd name="T30" fmla="*/ 220 w 291"/>
                  <a:gd name="T31" fmla="*/ 241 h 264"/>
                  <a:gd name="T32" fmla="*/ 264 w 291"/>
                  <a:gd name="T33" fmla="*/ 254 h 264"/>
                  <a:gd name="T34" fmla="*/ 269 w 291"/>
                  <a:gd name="T35" fmla="*/ 255 h 264"/>
                  <a:gd name="T36" fmla="*/ 276 w 291"/>
                  <a:gd name="T37" fmla="*/ 241 h 264"/>
                  <a:gd name="T38" fmla="*/ 261 w 291"/>
                  <a:gd name="T39" fmla="*/ 198 h 264"/>
                  <a:gd name="T40" fmla="*/ 238 w 291"/>
                  <a:gd name="T41" fmla="*/ 36 h 264"/>
                  <a:gd name="T42" fmla="*/ 147 w 291"/>
                  <a:gd name="T4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1" h="264">
                    <a:moveTo>
                      <a:pt x="146" y="263"/>
                    </a:moveTo>
                    <a:cubicBezTo>
                      <a:pt x="114" y="263"/>
                      <a:pt x="81" y="251"/>
                      <a:pt x="56" y="227"/>
                    </a:cubicBezTo>
                    <a:cubicBezTo>
                      <a:pt x="3" y="177"/>
                      <a:pt x="1" y="94"/>
                      <a:pt x="51" y="41"/>
                    </a:cubicBezTo>
                    <a:cubicBezTo>
                      <a:pt x="77" y="14"/>
                      <a:pt x="112" y="0"/>
                      <a:pt x="147" y="0"/>
                    </a:cubicBezTo>
                    <a:cubicBezTo>
                      <a:pt x="179" y="0"/>
                      <a:pt x="212" y="12"/>
                      <a:pt x="237" y="37"/>
                    </a:cubicBezTo>
                    <a:cubicBezTo>
                      <a:pt x="282" y="79"/>
                      <a:pt x="290" y="147"/>
                      <a:pt x="260" y="198"/>
                    </a:cubicBezTo>
                    <a:cubicBezTo>
                      <a:pt x="275" y="240"/>
                      <a:pt x="275" y="240"/>
                      <a:pt x="275" y="240"/>
                    </a:cubicBezTo>
                    <a:cubicBezTo>
                      <a:pt x="278" y="249"/>
                      <a:pt x="275" y="254"/>
                      <a:pt x="268" y="254"/>
                    </a:cubicBezTo>
                    <a:cubicBezTo>
                      <a:pt x="267" y="254"/>
                      <a:pt x="265" y="254"/>
                      <a:pt x="263" y="253"/>
                    </a:cubicBezTo>
                    <a:cubicBezTo>
                      <a:pt x="220" y="241"/>
                      <a:pt x="220" y="241"/>
                      <a:pt x="220" y="241"/>
                    </a:cubicBezTo>
                    <a:cubicBezTo>
                      <a:pt x="198" y="256"/>
                      <a:pt x="172" y="263"/>
                      <a:pt x="146" y="263"/>
                    </a:cubicBezTo>
                    <a:moveTo>
                      <a:pt x="147" y="0"/>
                    </a:moveTo>
                    <a:cubicBezTo>
                      <a:pt x="112" y="0"/>
                      <a:pt x="77" y="13"/>
                      <a:pt x="51" y="41"/>
                    </a:cubicBezTo>
                    <a:cubicBezTo>
                      <a:pt x="0" y="94"/>
                      <a:pt x="3" y="177"/>
                      <a:pt x="55" y="227"/>
                    </a:cubicBezTo>
                    <a:cubicBezTo>
                      <a:pt x="81" y="252"/>
                      <a:pt x="114" y="264"/>
                      <a:pt x="146" y="264"/>
                    </a:cubicBezTo>
                    <a:cubicBezTo>
                      <a:pt x="172" y="264"/>
                      <a:pt x="198" y="256"/>
                      <a:pt x="220" y="241"/>
                    </a:cubicBezTo>
                    <a:cubicBezTo>
                      <a:pt x="264" y="254"/>
                      <a:pt x="264" y="254"/>
                      <a:pt x="264" y="254"/>
                    </a:cubicBezTo>
                    <a:cubicBezTo>
                      <a:pt x="266" y="254"/>
                      <a:pt x="267" y="255"/>
                      <a:pt x="269" y="255"/>
                    </a:cubicBezTo>
                    <a:cubicBezTo>
                      <a:pt x="276" y="255"/>
                      <a:pt x="279" y="249"/>
                      <a:pt x="276" y="241"/>
                    </a:cubicBezTo>
                    <a:cubicBezTo>
                      <a:pt x="261" y="198"/>
                      <a:pt x="261" y="198"/>
                      <a:pt x="261" y="198"/>
                    </a:cubicBezTo>
                    <a:cubicBezTo>
                      <a:pt x="291" y="147"/>
                      <a:pt x="283" y="79"/>
                      <a:pt x="238" y="36"/>
                    </a:cubicBezTo>
                    <a:cubicBezTo>
                      <a:pt x="212" y="12"/>
                      <a:pt x="179" y="0"/>
                      <a:pt x="147" y="0"/>
                    </a:cubicBezTo>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505"/>
              <p:cNvSpPr>
                <a:spLocks noEditPoints="1"/>
              </p:cNvSpPr>
              <p:nvPr/>
            </p:nvSpPr>
            <p:spPr bwMode="auto">
              <a:xfrm>
                <a:off x="4718051" y="2562226"/>
                <a:ext cx="693738" cy="630238"/>
              </a:xfrm>
              <a:custGeom>
                <a:avLst/>
                <a:gdLst>
                  <a:gd name="T0" fmla="*/ 145 w 289"/>
                  <a:gd name="T1" fmla="*/ 262 h 263"/>
                  <a:gd name="T2" fmla="*/ 55 w 289"/>
                  <a:gd name="T3" fmla="*/ 226 h 263"/>
                  <a:gd name="T4" fmla="*/ 51 w 289"/>
                  <a:gd name="T5" fmla="*/ 42 h 263"/>
                  <a:gd name="T6" fmla="*/ 146 w 289"/>
                  <a:gd name="T7" fmla="*/ 1 h 263"/>
                  <a:gd name="T8" fmla="*/ 236 w 289"/>
                  <a:gd name="T9" fmla="*/ 37 h 263"/>
                  <a:gd name="T10" fmla="*/ 258 w 289"/>
                  <a:gd name="T11" fmla="*/ 198 h 263"/>
                  <a:gd name="T12" fmla="*/ 274 w 289"/>
                  <a:gd name="T13" fmla="*/ 239 h 263"/>
                  <a:gd name="T14" fmla="*/ 267 w 289"/>
                  <a:gd name="T15" fmla="*/ 253 h 263"/>
                  <a:gd name="T16" fmla="*/ 261 w 289"/>
                  <a:gd name="T17" fmla="*/ 253 h 263"/>
                  <a:gd name="T18" fmla="*/ 219 w 289"/>
                  <a:gd name="T19" fmla="*/ 240 h 263"/>
                  <a:gd name="T20" fmla="*/ 145 w 289"/>
                  <a:gd name="T21" fmla="*/ 262 h 263"/>
                  <a:gd name="T22" fmla="*/ 146 w 289"/>
                  <a:gd name="T23" fmla="*/ 0 h 263"/>
                  <a:gd name="T24" fmla="*/ 50 w 289"/>
                  <a:gd name="T25" fmla="*/ 41 h 263"/>
                  <a:gd name="T26" fmla="*/ 55 w 289"/>
                  <a:gd name="T27" fmla="*/ 227 h 263"/>
                  <a:gd name="T28" fmla="*/ 145 w 289"/>
                  <a:gd name="T29" fmla="*/ 263 h 263"/>
                  <a:gd name="T30" fmla="*/ 219 w 289"/>
                  <a:gd name="T31" fmla="*/ 241 h 263"/>
                  <a:gd name="T32" fmla="*/ 262 w 289"/>
                  <a:gd name="T33" fmla="*/ 253 h 263"/>
                  <a:gd name="T34" fmla="*/ 267 w 289"/>
                  <a:gd name="T35" fmla="*/ 254 h 263"/>
                  <a:gd name="T36" fmla="*/ 274 w 289"/>
                  <a:gd name="T37" fmla="*/ 240 h 263"/>
                  <a:gd name="T38" fmla="*/ 259 w 289"/>
                  <a:gd name="T39" fmla="*/ 198 h 263"/>
                  <a:gd name="T40" fmla="*/ 236 w 289"/>
                  <a:gd name="T41" fmla="*/ 37 h 263"/>
                  <a:gd name="T42" fmla="*/ 146 w 289"/>
                  <a:gd name="T4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9" h="263">
                    <a:moveTo>
                      <a:pt x="145" y="262"/>
                    </a:moveTo>
                    <a:cubicBezTo>
                      <a:pt x="113" y="262"/>
                      <a:pt x="81" y="251"/>
                      <a:pt x="55" y="226"/>
                    </a:cubicBezTo>
                    <a:cubicBezTo>
                      <a:pt x="3" y="177"/>
                      <a:pt x="1" y="94"/>
                      <a:pt x="51" y="42"/>
                    </a:cubicBezTo>
                    <a:cubicBezTo>
                      <a:pt x="77" y="15"/>
                      <a:pt x="111" y="1"/>
                      <a:pt x="146" y="1"/>
                    </a:cubicBezTo>
                    <a:cubicBezTo>
                      <a:pt x="178" y="1"/>
                      <a:pt x="210" y="13"/>
                      <a:pt x="236" y="37"/>
                    </a:cubicBezTo>
                    <a:cubicBezTo>
                      <a:pt x="280" y="80"/>
                      <a:pt x="288" y="147"/>
                      <a:pt x="258" y="198"/>
                    </a:cubicBezTo>
                    <a:cubicBezTo>
                      <a:pt x="274" y="239"/>
                      <a:pt x="274" y="239"/>
                      <a:pt x="274" y="239"/>
                    </a:cubicBezTo>
                    <a:cubicBezTo>
                      <a:pt x="277" y="248"/>
                      <a:pt x="274" y="253"/>
                      <a:pt x="267" y="253"/>
                    </a:cubicBezTo>
                    <a:cubicBezTo>
                      <a:pt x="265" y="253"/>
                      <a:pt x="263" y="253"/>
                      <a:pt x="261" y="253"/>
                    </a:cubicBezTo>
                    <a:cubicBezTo>
                      <a:pt x="219" y="240"/>
                      <a:pt x="219" y="240"/>
                      <a:pt x="219" y="240"/>
                    </a:cubicBezTo>
                    <a:cubicBezTo>
                      <a:pt x="197" y="255"/>
                      <a:pt x="171" y="262"/>
                      <a:pt x="145" y="262"/>
                    </a:cubicBezTo>
                    <a:moveTo>
                      <a:pt x="146" y="0"/>
                    </a:moveTo>
                    <a:cubicBezTo>
                      <a:pt x="111" y="0"/>
                      <a:pt x="76" y="14"/>
                      <a:pt x="50" y="41"/>
                    </a:cubicBezTo>
                    <a:cubicBezTo>
                      <a:pt x="0" y="94"/>
                      <a:pt x="2" y="177"/>
                      <a:pt x="55" y="227"/>
                    </a:cubicBezTo>
                    <a:cubicBezTo>
                      <a:pt x="80" y="251"/>
                      <a:pt x="113" y="263"/>
                      <a:pt x="145" y="263"/>
                    </a:cubicBezTo>
                    <a:cubicBezTo>
                      <a:pt x="171" y="263"/>
                      <a:pt x="197" y="256"/>
                      <a:pt x="219" y="241"/>
                    </a:cubicBezTo>
                    <a:cubicBezTo>
                      <a:pt x="262" y="253"/>
                      <a:pt x="262" y="253"/>
                      <a:pt x="262" y="253"/>
                    </a:cubicBezTo>
                    <a:cubicBezTo>
                      <a:pt x="264" y="254"/>
                      <a:pt x="266" y="254"/>
                      <a:pt x="267" y="254"/>
                    </a:cubicBezTo>
                    <a:cubicBezTo>
                      <a:pt x="274" y="254"/>
                      <a:pt x="277" y="249"/>
                      <a:pt x="274" y="240"/>
                    </a:cubicBezTo>
                    <a:cubicBezTo>
                      <a:pt x="259" y="198"/>
                      <a:pt x="259" y="198"/>
                      <a:pt x="259" y="198"/>
                    </a:cubicBezTo>
                    <a:cubicBezTo>
                      <a:pt x="289" y="147"/>
                      <a:pt x="281" y="79"/>
                      <a:pt x="236" y="37"/>
                    </a:cubicBezTo>
                    <a:cubicBezTo>
                      <a:pt x="211" y="12"/>
                      <a:pt x="178" y="0"/>
                      <a:pt x="146" y="0"/>
                    </a:cubicBezTo>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506"/>
              <p:cNvSpPr>
                <a:spLocks noEditPoints="1"/>
              </p:cNvSpPr>
              <p:nvPr/>
            </p:nvSpPr>
            <p:spPr bwMode="auto">
              <a:xfrm>
                <a:off x="4721226" y="2565401"/>
                <a:ext cx="687388" cy="623888"/>
              </a:xfrm>
              <a:custGeom>
                <a:avLst/>
                <a:gdLst>
                  <a:gd name="T0" fmla="*/ 144 w 287"/>
                  <a:gd name="T1" fmla="*/ 261 h 261"/>
                  <a:gd name="T2" fmla="*/ 55 w 287"/>
                  <a:gd name="T3" fmla="*/ 225 h 261"/>
                  <a:gd name="T4" fmla="*/ 50 w 287"/>
                  <a:gd name="T5" fmla="*/ 41 h 261"/>
                  <a:gd name="T6" fmla="*/ 145 w 287"/>
                  <a:gd name="T7" fmla="*/ 1 h 261"/>
                  <a:gd name="T8" fmla="*/ 234 w 287"/>
                  <a:gd name="T9" fmla="*/ 37 h 261"/>
                  <a:gd name="T10" fmla="*/ 257 w 287"/>
                  <a:gd name="T11" fmla="*/ 196 h 261"/>
                  <a:gd name="T12" fmla="*/ 272 w 287"/>
                  <a:gd name="T13" fmla="*/ 238 h 261"/>
                  <a:gd name="T14" fmla="*/ 265 w 287"/>
                  <a:gd name="T15" fmla="*/ 252 h 261"/>
                  <a:gd name="T16" fmla="*/ 260 w 287"/>
                  <a:gd name="T17" fmla="*/ 251 h 261"/>
                  <a:gd name="T18" fmla="*/ 217 w 287"/>
                  <a:gd name="T19" fmla="*/ 239 h 261"/>
                  <a:gd name="T20" fmla="*/ 144 w 287"/>
                  <a:gd name="T21" fmla="*/ 261 h 261"/>
                  <a:gd name="T22" fmla="*/ 145 w 287"/>
                  <a:gd name="T23" fmla="*/ 0 h 261"/>
                  <a:gd name="T24" fmla="*/ 50 w 287"/>
                  <a:gd name="T25" fmla="*/ 41 h 261"/>
                  <a:gd name="T26" fmla="*/ 54 w 287"/>
                  <a:gd name="T27" fmla="*/ 225 h 261"/>
                  <a:gd name="T28" fmla="*/ 144 w 287"/>
                  <a:gd name="T29" fmla="*/ 261 h 261"/>
                  <a:gd name="T30" fmla="*/ 218 w 287"/>
                  <a:gd name="T31" fmla="*/ 239 h 261"/>
                  <a:gd name="T32" fmla="*/ 260 w 287"/>
                  <a:gd name="T33" fmla="*/ 252 h 261"/>
                  <a:gd name="T34" fmla="*/ 266 w 287"/>
                  <a:gd name="T35" fmla="*/ 252 h 261"/>
                  <a:gd name="T36" fmla="*/ 273 w 287"/>
                  <a:gd name="T37" fmla="*/ 238 h 261"/>
                  <a:gd name="T38" fmla="*/ 257 w 287"/>
                  <a:gd name="T39" fmla="*/ 197 h 261"/>
                  <a:gd name="T40" fmla="*/ 235 w 287"/>
                  <a:gd name="T41" fmla="*/ 36 h 261"/>
                  <a:gd name="T42" fmla="*/ 145 w 287"/>
                  <a:gd name="T43"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261">
                    <a:moveTo>
                      <a:pt x="144" y="261"/>
                    </a:moveTo>
                    <a:cubicBezTo>
                      <a:pt x="112" y="261"/>
                      <a:pt x="80" y="249"/>
                      <a:pt x="55" y="225"/>
                    </a:cubicBezTo>
                    <a:cubicBezTo>
                      <a:pt x="3" y="176"/>
                      <a:pt x="1" y="93"/>
                      <a:pt x="50" y="41"/>
                    </a:cubicBezTo>
                    <a:cubicBezTo>
                      <a:pt x="76" y="14"/>
                      <a:pt x="110" y="1"/>
                      <a:pt x="145" y="1"/>
                    </a:cubicBezTo>
                    <a:cubicBezTo>
                      <a:pt x="177" y="1"/>
                      <a:pt x="209" y="13"/>
                      <a:pt x="234" y="37"/>
                    </a:cubicBezTo>
                    <a:cubicBezTo>
                      <a:pt x="279" y="79"/>
                      <a:pt x="286" y="145"/>
                      <a:pt x="257" y="196"/>
                    </a:cubicBezTo>
                    <a:cubicBezTo>
                      <a:pt x="272" y="238"/>
                      <a:pt x="272" y="238"/>
                      <a:pt x="272" y="238"/>
                    </a:cubicBezTo>
                    <a:cubicBezTo>
                      <a:pt x="275" y="246"/>
                      <a:pt x="272" y="252"/>
                      <a:pt x="265" y="252"/>
                    </a:cubicBezTo>
                    <a:cubicBezTo>
                      <a:pt x="263" y="252"/>
                      <a:pt x="262" y="251"/>
                      <a:pt x="260" y="251"/>
                    </a:cubicBezTo>
                    <a:cubicBezTo>
                      <a:pt x="217" y="239"/>
                      <a:pt x="217" y="239"/>
                      <a:pt x="217" y="239"/>
                    </a:cubicBezTo>
                    <a:cubicBezTo>
                      <a:pt x="195" y="253"/>
                      <a:pt x="170" y="261"/>
                      <a:pt x="144" y="261"/>
                    </a:cubicBezTo>
                    <a:moveTo>
                      <a:pt x="145" y="0"/>
                    </a:moveTo>
                    <a:cubicBezTo>
                      <a:pt x="110" y="0"/>
                      <a:pt x="76" y="14"/>
                      <a:pt x="50" y="41"/>
                    </a:cubicBezTo>
                    <a:cubicBezTo>
                      <a:pt x="0" y="93"/>
                      <a:pt x="2" y="176"/>
                      <a:pt x="54" y="225"/>
                    </a:cubicBezTo>
                    <a:cubicBezTo>
                      <a:pt x="80" y="250"/>
                      <a:pt x="112" y="261"/>
                      <a:pt x="144" y="261"/>
                    </a:cubicBezTo>
                    <a:cubicBezTo>
                      <a:pt x="170" y="261"/>
                      <a:pt x="196" y="254"/>
                      <a:pt x="218" y="239"/>
                    </a:cubicBezTo>
                    <a:cubicBezTo>
                      <a:pt x="260" y="252"/>
                      <a:pt x="260" y="252"/>
                      <a:pt x="260" y="252"/>
                    </a:cubicBezTo>
                    <a:cubicBezTo>
                      <a:pt x="262" y="252"/>
                      <a:pt x="264" y="252"/>
                      <a:pt x="266" y="252"/>
                    </a:cubicBezTo>
                    <a:cubicBezTo>
                      <a:pt x="273" y="252"/>
                      <a:pt x="276" y="247"/>
                      <a:pt x="273" y="238"/>
                    </a:cubicBezTo>
                    <a:cubicBezTo>
                      <a:pt x="257" y="197"/>
                      <a:pt x="257" y="197"/>
                      <a:pt x="257" y="197"/>
                    </a:cubicBezTo>
                    <a:cubicBezTo>
                      <a:pt x="287" y="146"/>
                      <a:pt x="279" y="79"/>
                      <a:pt x="235" y="36"/>
                    </a:cubicBezTo>
                    <a:cubicBezTo>
                      <a:pt x="209" y="12"/>
                      <a:pt x="177" y="0"/>
                      <a:pt x="145" y="0"/>
                    </a:cubicBezTo>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507"/>
              <p:cNvSpPr>
                <a:spLocks noEditPoints="1"/>
              </p:cNvSpPr>
              <p:nvPr/>
            </p:nvSpPr>
            <p:spPr bwMode="auto">
              <a:xfrm>
                <a:off x="4722813" y="2566989"/>
                <a:ext cx="684213" cy="622300"/>
              </a:xfrm>
              <a:custGeom>
                <a:avLst/>
                <a:gdLst>
                  <a:gd name="T0" fmla="*/ 143 w 285"/>
                  <a:gd name="T1" fmla="*/ 259 h 260"/>
                  <a:gd name="T2" fmla="*/ 54 w 285"/>
                  <a:gd name="T3" fmla="*/ 223 h 260"/>
                  <a:gd name="T4" fmla="*/ 50 w 285"/>
                  <a:gd name="T5" fmla="*/ 41 h 260"/>
                  <a:gd name="T6" fmla="*/ 144 w 285"/>
                  <a:gd name="T7" fmla="*/ 1 h 260"/>
                  <a:gd name="T8" fmla="*/ 233 w 285"/>
                  <a:gd name="T9" fmla="*/ 36 h 260"/>
                  <a:gd name="T10" fmla="*/ 255 w 285"/>
                  <a:gd name="T11" fmla="*/ 195 h 260"/>
                  <a:gd name="T12" fmla="*/ 270 w 285"/>
                  <a:gd name="T13" fmla="*/ 236 h 260"/>
                  <a:gd name="T14" fmla="*/ 263 w 285"/>
                  <a:gd name="T15" fmla="*/ 250 h 260"/>
                  <a:gd name="T16" fmla="*/ 258 w 285"/>
                  <a:gd name="T17" fmla="*/ 249 h 260"/>
                  <a:gd name="T18" fmla="*/ 216 w 285"/>
                  <a:gd name="T19" fmla="*/ 237 h 260"/>
                  <a:gd name="T20" fmla="*/ 143 w 285"/>
                  <a:gd name="T21" fmla="*/ 259 h 260"/>
                  <a:gd name="T22" fmla="*/ 144 w 285"/>
                  <a:gd name="T23" fmla="*/ 0 h 260"/>
                  <a:gd name="T24" fmla="*/ 49 w 285"/>
                  <a:gd name="T25" fmla="*/ 40 h 260"/>
                  <a:gd name="T26" fmla="*/ 54 w 285"/>
                  <a:gd name="T27" fmla="*/ 224 h 260"/>
                  <a:gd name="T28" fmla="*/ 143 w 285"/>
                  <a:gd name="T29" fmla="*/ 260 h 260"/>
                  <a:gd name="T30" fmla="*/ 216 w 285"/>
                  <a:gd name="T31" fmla="*/ 238 h 260"/>
                  <a:gd name="T32" fmla="*/ 259 w 285"/>
                  <a:gd name="T33" fmla="*/ 250 h 260"/>
                  <a:gd name="T34" fmla="*/ 264 w 285"/>
                  <a:gd name="T35" fmla="*/ 251 h 260"/>
                  <a:gd name="T36" fmla="*/ 271 w 285"/>
                  <a:gd name="T37" fmla="*/ 237 h 260"/>
                  <a:gd name="T38" fmla="*/ 256 w 285"/>
                  <a:gd name="T39" fmla="*/ 195 h 260"/>
                  <a:gd name="T40" fmla="*/ 233 w 285"/>
                  <a:gd name="T41" fmla="*/ 36 h 260"/>
                  <a:gd name="T42" fmla="*/ 144 w 285"/>
                  <a:gd name="T43"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5" h="260">
                    <a:moveTo>
                      <a:pt x="143" y="259"/>
                    </a:moveTo>
                    <a:cubicBezTo>
                      <a:pt x="111" y="259"/>
                      <a:pt x="79" y="247"/>
                      <a:pt x="54" y="223"/>
                    </a:cubicBezTo>
                    <a:cubicBezTo>
                      <a:pt x="3" y="174"/>
                      <a:pt x="1" y="92"/>
                      <a:pt x="50" y="41"/>
                    </a:cubicBezTo>
                    <a:cubicBezTo>
                      <a:pt x="75" y="14"/>
                      <a:pt x="109" y="1"/>
                      <a:pt x="144" y="1"/>
                    </a:cubicBezTo>
                    <a:cubicBezTo>
                      <a:pt x="176" y="1"/>
                      <a:pt x="208" y="12"/>
                      <a:pt x="233" y="36"/>
                    </a:cubicBezTo>
                    <a:cubicBezTo>
                      <a:pt x="277" y="78"/>
                      <a:pt x="285" y="144"/>
                      <a:pt x="255" y="195"/>
                    </a:cubicBezTo>
                    <a:cubicBezTo>
                      <a:pt x="270" y="236"/>
                      <a:pt x="270" y="236"/>
                      <a:pt x="270" y="236"/>
                    </a:cubicBezTo>
                    <a:cubicBezTo>
                      <a:pt x="273" y="245"/>
                      <a:pt x="270" y="250"/>
                      <a:pt x="263" y="250"/>
                    </a:cubicBezTo>
                    <a:cubicBezTo>
                      <a:pt x="262" y="250"/>
                      <a:pt x="260" y="250"/>
                      <a:pt x="258" y="249"/>
                    </a:cubicBezTo>
                    <a:cubicBezTo>
                      <a:pt x="216" y="237"/>
                      <a:pt x="216" y="237"/>
                      <a:pt x="216" y="237"/>
                    </a:cubicBezTo>
                    <a:cubicBezTo>
                      <a:pt x="194" y="252"/>
                      <a:pt x="169" y="259"/>
                      <a:pt x="143" y="259"/>
                    </a:cubicBezTo>
                    <a:moveTo>
                      <a:pt x="144" y="0"/>
                    </a:moveTo>
                    <a:cubicBezTo>
                      <a:pt x="109" y="0"/>
                      <a:pt x="75" y="13"/>
                      <a:pt x="49" y="40"/>
                    </a:cubicBezTo>
                    <a:cubicBezTo>
                      <a:pt x="0" y="92"/>
                      <a:pt x="2" y="175"/>
                      <a:pt x="54" y="224"/>
                    </a:cubicBezTo>
                    <a:cubicBezTo>
                      <a:pt x="79" y="248"/>
                      <a:pt x="111" y="260"/>
                      <a:pt x="143" y="260"/>
                    </a:cubicBezTo>
                    <a:cubicBezTo>
                      <a:pt x="169" y="260"/>
                      <a:pt x="194" y="252"/>
                      <a:pt x="216" y="238"/>
                    </a:cubicBezTo>
                    <a:cubicBezTo>
                      <a:pt x="259" y="250"/>
                      <a:pt x="259" y="250"/>
                      <a:pt x="259" y="250"/>
                    </a:cubicBezTo>
                    <a:cubicBezTo>
                      <a:pt x="261" y="250"/>
                      <a:pt x="262" y="251"/>
                      <a:pt x="264" y="251"/>
                    </a:cubicBezTo>
                    <a:cubicBezTo>
                      <a:pt x="271" y="251"/>
                      <a:pt x="274" y="245"/>
                      <a:pt x="271" y="237"/>
                    </a:cubicBezTo>
                    <a:cubicBezTo>
                      <a:pt x="256" y="195"/>
                      <a:pt x="256" y="195"/>
                      <a:pt x="256" y="195"/>
                    </a:cubicBezTo>
                    <a:cubicBezTo>
                      <a:pt x="285" y="144"/>
                      <a:pt x="278" y="78"/>
                      <a:pt x="233" y="36"/>
                    </a:cubicBezTo>
                    <a:cubicBezTo>
                      <a:pt x="208" y="12"/>
                      <a:pt x="176" y="0"/>
                      <a:pt x="144" y="0"/>
                    </a:cubicBezTo>
                  </a:path>
                </a:pathLst>
              </a:custGeom>
              <a:solidFill>
                <a:srgbClr val="C7C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508"/>
              <p:cNvSpPr>
                <a:spLocks noEditPoints="1"/>
              </p:cNvSpPr>
              <p:nvPr/>
            </p:nvSpPr>
            <p:spPr bwMode="auto">
              <a:xfrm>
                <a:off x="4725988" y="2570164"/>
                <a:ext cx="681038" cy="617538"/>
              </a:xfrm>
              <a:custGeom>
                <a:avLst/>
                <a:gdLst>
                  <a:gd name="T0" fmla="*/ 142 w 284"/>
                  <a:gd name="T1" fmla="*/ 257 h 258"/>
                  <a:gd name="T2" fmla="*/ 54 w 284"/>
                  <a:gd name="T3" fmla="*/ 222 h 258"/>
                  <a:gd name="T4" fmla="*/ 49 w 284"/>
                  <a:gd name="T5" fmla="*/ 40 h 258"/>
                  <a:gd name="T6" fmla="*/ 143 w 284"/>
                  <a:gd name="T7" fmla="*/ 0 h 258"/>
                  <a:gd name="T8" fmla="*/ 231 w 284"/>
                  <a:gd name="T9" fmla="*/ 36 h 258"/>
                  <a:gd name="T10" fmla="*/ 254 w 284"/>
                  <a:gd name="T11" fmla="*/ 194 h 258"/>
                  <a:gd name="T12" fmla="*/ 269 w 284"/>
                  <a:gd name="T13" fmla="*/ 235 h 258"/>
                  <a:gd name="T14" fmla="*/ 262 w 284"/>
                  <a:gd name="T15" fmla="*/ 248 h 258"/>
                  <a:gd name="T16" fmla="*/ 256 w 284"/>
                  <a:gd name="T17" fmla="*/ 248 h 258"/>
                  <a:gd name="T18" fmla="*/ 214 w 284"/>
                  <a:gd name="T19" fmla="*/ 235 h 258"/>
                  <a:gd name="T20" fmla="*/ 142 w 284"/>
                  <a:gd name="T21" fmla="*/ 257 h 258"/>
                  <a:gd name="T22" fmla="*/ 143 w 284"/>
                  <a:gd name="T23" fmla="*/ 0 h 258"/>
                  <a:gd name="T24" fmla="*/ 49 w 284"/>
                  <a:gd name="T25" fmla="*/ 40 h 258"/>
                  <a:gd name="T26" fmla="*/ 53 w 284"/>
                  <a:gd name="T27" fmla="*/ 222 h 258"/>
                  <a:gd name="T28" fmla="*/ 142 w 284"/>
                  <a:gd name="T29" fmla="*/ 258 h 258"/>
                  <a:gd name="T30" fmla="*/ 215 w 284"/>
                  <a:gd name="T31" fmla="*/ 236 h 258"/>
                  <a:gd name="T32" fmla="*/ 257 w 284"/>
                  <a:gd name="T33" fmla="*/ 248 h 258"/>
                  <a:gd name="T34" fmla="*/ 262 w 284"/>
                  <a:gd name="T35" fmla="*/ 249 h 258"/>
                  <a:gd name="T36" fmla="*/ 269 w 284"/>
                  <a:gd name="T37" fmla="*/ 235 h 258"/>
                  <a:gd name="T38" fmla="*/ 254 w 284"/>
                  <a:gd name="T39" fmla="*/ 194 h 258"/>
                  <a:gd name="T40" fmla="*/ 232 w 284"/>
                  <a:gd name="T41" fmla="*/ 35 h 258"/>
                  <a:gd name="T42" fmla="*/ 143 w 284"/>
                  <a:gd name="T4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4" h="258">
                    <a:moveTo>
                      <a:pt x="142" y="257"/>
                    </a:moveTo>
                    <a:cubicBezTo>
                      <a:pt x="111" y="257"/>
                      <a:pt x="79" y="246"/>
                      <a:pt x="54" y="222"/>
                    </a:cubicBezTo>
                    <a:cubicBezTo>
                      <a:pt x="2" y="173"/>
                      <a:pt x="0" y="92"/>
                      <a:pt x="49" y="40"/>
                    </a:cubicBezTo>
                    <a:cubicBezTo>
                      <a:pt x="75" y="14"/>
                      <a:pt x="109" y="0"/>
                      <a:pt x="143" y="0"/>
                    </a:cubicBezTo>
                    <a:cubicBezTo>
                      <a:pt x="174" y="0"/>
                      <a:pt x="206" y="12"/>
                      <a:pt x="231" y="36"/>
                    </a:cubicBezTo>
                    <a:cubicBezTo>
                      <a:pt x="275" y="78"/>
                      <a:pt x="283" y="143"/>
                      <a:pt x="254" y="194"/>
                    </a:cubicBezTo>
                    <a:cubicBezTo>
                      <a:pt x="269" y="235"/>
                      <a:pt x="269" y="235"/>
                      <a:pt x="269" y="235"/>
                    </a:cubicBezTo>
                    <a:cubicBezTo>
                      <a:pt x="272" y="243"/>
                      <a:pt x="268" y="248"/>
                      <a:pt x="262" y="248"/>
                    </a:cubicBezTo>
                    <a:cubicBezTo>
                      <a:pt x="260" y="248"/>
                      <a:pt x="258" y="248"/>
                      <a:pt x="256" y="248"/>
                    </a:cubicBezTo>
                    <a:cubicBezTo>
                      <a:pt x="214" y="235"/>
                      <a:pt x="214" y="235"/>
                      <a:pt x="214" y="235"/>
                    </a:cubicBezTo>
                    <a:cubicBezTo>
                      <a:pt x="193" y="250"/>
                      <a:pt x="168" y="257"/>
                      <a:pt x="142" y="257"/>
                    </a:cubicBezTo>
                    <a:moveTo>
                      <a:pt x="143" y="0"/>
                    </a:moveTo>
                    <a:cubicBezTo>
                      <a:pt x="108" y="0"/>
                      <a:pt x="74" y="13"/>
                      <a:pt x="49" y="40"/>
                    </a:cubicBezTo>
                    <a:cubicBezTo>
                      <a:pt x="0" y="91"/>
                      <a:pt x="2" y="173"/>
                      <a:pt x="53" y="222"/>
                    </a:cubicBezTo>
                    <a:cubicBezTo>
                      <a:pt x="78" y="246"/>
                      <a:pt x="110" y="258"/>
                      <a:pt x="142" y="258"/>
                    </a:cubicBezTo>
                    <a:cubicBezTo>
                      <a:pt x="168" y="258"/>
                      <a:pt x="193" y="251"/>
                      <a:pt x="215" y="236"/>
                    </a:cubicBezTo>
                    <a:cubicBezTo>
                      <a:pt x="257" y="248"/>
                      <a:pt x="257" y="248"/>
                      <a:pt x="257" y="248"/>
                    </a:cubicBezTo>
                    <a:cubicBezTo>
                      <a:pt x="259" y="249"/>
                      <a:pt x="261" y="249"/>
                      <a:pt x="262" y="249"/>
                    </a:cubicBezTo>
                    <a:cubicBezTo>
                      <a:pt x="269" y="249"/>
                      <a:pt x="272" y="244"/>
                      <a:pt x="269" y="235"/>
                    </a:cubicBezTo>
                    <a:cubicBezTo>
                      <a:pt x="254" y="194"/>
                      <a:pt x="254" y="194"/>
                      <a:pt x="254" y="194"/>
                    </a:cubicBezTo>
                    <a:cubicBezTo>
                      <a:pt x="284" y="143"/>
                      <a:pt x="276" y="77"/>
                      <a:pt x="232" y="35"/>
                    </a:cubicBezTo>
                    <a:cubicBezTo>
                      <a:pt x="207" y="11"/>
                      <a:pt x="175" y="0"/>
                      <a:pt x="143" y="0"/>
                    </a:cubicBezTo>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509"/>
              <p:cNvSpPr>
                <a:spLocks noEditPoints="1"/>
              </p:cNvSpPr>
              <p:nvPr/>
            </p:nvSpPr>
            <p:spPr bwMode="auto">
              <a:xfrm>
                <a:off x="4725988" y="2570164"/>
                <a:ext cx="677863" cy="614363"/>
              </a:xfrm>
              <a:custGeom>
                <a:avLst/>
                <a:gdLst>
                  <a:gd name="T0" fmla="*/ 142 w 283"/>
                  <a:gd name="T1" fmla="*/ 257 h 257"/>
                  <a:gd name="T2" fmla="*/ 54 w 283"/>
                  <a:gd name="T3" fmla="*/ 221 h 257"/>
                  <a:gd name="T4" fmla="*/ 50 w 283"/>
                  <a:gd name="T5" fmla="*/ 41 h 257"/>
                  <a:gd name="T6" fmla="*/ 143 w 283"/>
                  <a:gd name="T7" fmla="*/ 1 h 257"/>
                  <a:gd name="T8" fmla="*/ 231 w 283"/>
                  <a:gd name="T9" fmla="*/ 36 h 257"/>
                  <a:gd name="T10" fmla="*/ 253 w 283"/>
                  <a:gd name="T11" fmla="*/ 193 h 257"/>
                  <a:gd name="T12" fmla="*/ 268 w 283"/>
                  <a:gd name="T13" fmla="*/ 234 h 257"/>
                  <a:gd name="T14" fmla="*/ 261 w 283"/>
                  <a:gd name="T15" fmla="*/ 248 h 257"/>
                  <a:gd name="T16" fmla="*/ 256 w 283"/>
                  <a:gd name="T17" fmla="*/ 247 h 257"/>
                  <a:gd name="T18" fmla="*/ 214 w 283"/>
                  <a:gd name="T19" fmla="*/ 235 h 257"/>
                  <a:gd name="T20" fmla="*/ 142 w 283"/>
                  <a:gd name="T21" fmla="*/ 257 h 257"/>
                  <a:gd name="T22" fmla="*/ 143 w 283"/>
                  <a:gd name="T23" fmla="*/ 0 h 257"/>
                  <a:gd name="T24" fmla="*/ 49 w 283"/>
                  <a:gd name="T25" fmla="*/ 40 h 257"/>
                  <a:gd name="T26" fmla="*/ 54 w 283"/>
                  <a:gd name="T27" fmla="*/ 222 h 257"/>
                  <a:gd name="T28" fmla="*/ 142 w 283"/>
                  <a:gd name="T29" fmla="*/ 257 h 257"/>
                  <a:gd name="T30" fmla="*/ 214 w 283"/>
                  <a:gd name="T31" fmla="*/ 235 h 257"/>
                  <a:gd name="T32" fmla="*/ 256 w 283"/>
                  <a:gd name="T33" fmla="*/ 248 h 257"/>
                  <a:gd name="T34" fmla="*/ 262 w 283"/>
                  <a:gd name="T35" fmla="*/ 248 h 257"/>
                  <a:gd name="T36" fmla="*/ 269 w 283"/>
                  <a:gd name="T37" fmla="*/ 235 h 257"/>
                  <a:gd name="T38" fmla="*/ 254 w 283"/>
                  <a:gd name="T39" fmla="*/ 194 h 257"/>
                  <a:gd name="T40" fmla="*/ 231 w 283"/>
                  <a:gd name="T41" fmla="*/ 36 h 257"/>
                  <a:gd name="T42" fmla="*/ 143 w 283"/>
                  <a:gd name="T43"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257">
                    <a:moveTo>
                      <a:pt x="142" y="257"/>
                    </a:moveTo>
                    <a:cubicBezTo>
                      <a:pt x="111" y="257"/>
                      <a:pt x="79" y="245"/>
                      <a:pt x="54" y="221"/>
                    </a:cubicBezTo>
                    <a:cubicBezTo>
                      <a:pt x="3" y="173"/>
                      <a:pt x="1" y="92"/>
                      <a:pt x="50" y="41"/>
                    </a:cubicBezTo>
                    <a:cubicBezTo>
                      <a:pt x="75" y="14"/>
                      <a:pt x="109" y="1"/>
                      <a:pt x="143" y="1"/>
                    </a:cubicBezTo>
                    <a:cubicBezTo>
                      <a:pt x="174" y="1"/>
                      <a:pt x="206" y="13"/>
                      <a:pt x="231" y="36"/>
                    </a:cubicBezTo>
                    <a:cubicBezTo>
                      <a:pt x="274" y="78"/>
                      <a:pt x="282" y="143"/>
                      <a:pt x="253" y="193"/>
                    </a:cubicBezTo>
                    <a:cubicBezTo>
                      <a:pt x="268" y="234"/>
                      <a:pt x="268" y="234"/>
                      <a:pt x="268" y="234"/>
                    </a:cubicBezTo>
                    <a:cubicBezTo>
                      <a:pt x="271" y="242"/>
                      <a:pt x="268" y="248"/>
                      <a:pt x="261" y="248"/>
                    </a:cubicBezTo>
                    <a:cubicBezTo>
                      <a:pt x="259" y="248"/>
                      <a:pt x="258" y="248"/>
                      <a:pt x="256" y="247"/>
                    </a:cubicBezTo>
                    <a:cubicBezTo>
                      <a:pt x="214" y="235"/>
                      <a:pt x="214" y="235"/>
                      <a:pt x="214" y="235"/>
                    </a:cubicBezTo>
                    <a:cubicBezTo>
                      <a:pt x="192" y="249"/>
                      <a:pt x="167" y="257"/>
                      <a:pt x="142" y="257"/>
                    </a:cubicBezTo>
                    <a:moveTo>
                      <a:pt x="143" y="0"/>
                    </a:moveTo>
                    <a:cubicBezTo>
                      <a:pt x="109" y="0"/>
                      <a:pt x="75" y="14"/>
                      <a:pt x="49" y="40"/>
                    </a:cubicBezTo>
                    <a:cubicBezTo>
                      <a:pt x="0" y="92"/>
                      <a:pt x="2" y="173"/>
                      <a:pt x="54" y="222"/>
                    </a:cubicBezTo>
                    <a:cubicBezTo>
                      <a:pt x="79" y="246"/>
                      <a:pt x="111" y="257"/>
                      <a:pt x="142" y="257"/>
                    </a:cubicBezTo>
                    <a:cubicBezTo>
                      <a:pt x="168" y="257"/>
                      <a:pt x="193" y="250"/>
                      <a:pt x="214" y="235"/>
                    </a:cubicBezTo>
                    <a:cubicBezTo>
                      <a:pt x="256" y="248"/>
                      <a:pt x="256" y="248"/>
                      <a:pt x="256" y="248"/>
                    </a:cubicBezTo>
                    <a:cubicBezTo>
                      <a:pt x="258" y="248"/>
                      <a:pt x="260" y="248"/>
                      <a:pt x="262" y="248"/>
                    </a:cubicBezTo>
                    <a:cubicBezTo>
                      <a:pt x="268" y="248"/>
                      <a:pt x="272" y="243"/>
                      <a:pt x="269" y="235"/>
                    </a:cubicBezTo>
                    <a:cubicBezTo>
                      <a:pt x="254" y="194"/>
                      <a:pt x="254" y="194"/>
                      <a:pt x="254" y="194"/>
                    </a:cubicBezTo>
                    <a:cubicBezTo>
                      <a:pt x="283" y="143"/>
                      <a:pt x="275" y="78"/>
                      <a:pt x="231" y="36"/>
                    </a:cubicBezTo>
                    <a:cubicBezTo>
                      <a:pt x="206" y="12"/>
                      <a:pt x="174" y="0"/>
                      <a:pt x="143" y="0"/>
                    </a:cubicBezTo>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510"/>
              <p:cNvSpPr>
                <a:spLocks noEditPoints="1"/>
              </p:cNvSpPr>
              <p:nvPr/>
            </p:nvSpPr>
            <p:spPr bwMode="auto">
              <a:xfrm>
                <a:off x="4727576" y="2571751"/>
                <a:ext cx="674688" cy="612775"/>
              </a:xfrm>
              <a:custGeom>
                <a:avLst/>
                <a:gdLst>
                  <a:gd name="T0" fmla="*/ 141 w 281"/>
                  <a:gd name="T1" fmla="*/ 255 h 256"/>
                  <a:gd name="T2" fmla="*/ 54 w 281"/>
                  <a:gd name="T3" fmla="*/ 220 h 256"/>
                  <a:gd name="T4" fmla="*/ 49 w 281"/>
                  <a:gd name="T5" fmla="*/ 40 h 256"/>
                  <a:gd name="T6" fmla="*/ 142 w 281"/>
                  <a:gd name="T7" fmla="*/ 1 h 256"/>
                  <a:gd name="T8" fmla="*/ 229 w 281"/>
                  <a:gd name="T9" fmla="*/ 36 h 256"/>
                  <a:gd name="T10" fmla="*/ 251 w 281"/>
                  <a:gd name="T11" fmla="*/ 192 h 256"/>
                  <a:gd name="T12" fmla="*/ 266 w 281"/>
                  <a:gd name="T13" fmla="*/ 233 h 256"/>
                  <a:gd name="T14" fmla="*/ 259 w 281"/>
                  <a:gd name="T15" fmla="*/ 246 h 256"/>
                  <a:gd name="T16" fmla="*/ 254 w 281"/>
                  <a:gd name="T17" fmla="*/ 245 h 256"/>
                  <a:gd name="T18" fmla="*/ 213 w 281"/>
                  <a:gd name="T19" fmla="*/ 233 h 256"/>
                  <a:gd name="T20" fmla="*/ 141 w 281"/>
                  <a:gd name="T21" fmla="*/ 255 h 256"/>
                  <a:gd name="T22" fmla="*/ 142 w 281"/>
                  <a:gd name="T23" fmla="*/ 0 h 256"/>
                  <a:gd name="T24" fmla="*/ 49 w 281"/>
                  <a:gd name="T25" fmla="*/ 40 h 256"/>
                  <a:gd name="T26" fmla="*/ 53 w 281"/>
                  <a:gd name="T27" fmla="*/ 220 h 256"/>
                  <a:gd name="T28" fmla="*/ 141 w 281"/>
                  <a:gd name="T29" fmla="*/ 256 h 256"/>
                  <a:gd name="T30" fmla="*/ 213 w 281"/>
                  <a:gd name="T31" fmla="*/ 234 h 256"/>
                  <a:gd name="T32" fmla="*/ 255 w 281"/>
                  <a:gd name="T33" fmla="*/ 246 h 256"/>
                  <a:gd name="T34" fmla="*/ 260 w 281"/>
                  <a:gd name="T35" fmla="*/ 247 h 256"/>
                  <a:gd name="T36" fmla="*/ 267 w 281"/>
                  <a:gd name="T37" fmla="*/ 233 h 256"/>
                  <a:gd name="T38" fmla="*/ 252 w 281"/>
                  <a:gd name="T39" fmla="*/ 192 h 256"/>
                  <a:gd name="T40" fmla="*/ 230 w 281"/>
                  <a:gd name="T41" fmla="*/ 35 h 256"/>
                  <a:gd name="T42" fmla="*/ 142 w 281"/>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256">
                    <a:moveTo>
                      <a:pt x="141" y="255"/>
                    </a:moveTo>
                    <a:cubicBezTo>
                      <a:pt x="110" y="255"/>
                      <a:pt x="78" y="243"/>
                      <a:pt x="54" y="220"/>
                    </a:cubicBezTo>
                    <a:cubicBezTo>
                      <a:pt x="3" y="172"/>
                      <a:pt x="1" y="91"/>
                      <a:pt x="49" y="40"/>
                    </a:cubicBezTo>
                    <a:cubicBezTo>
                      <a:pt x="74" y="14"/>
                      <a:pt x="108" y="1"/>
                      <a:pt x="142" y="1"/>
                    </a:cubicBezTo>
                    <a:cubicBezTo>
                      <a:pt x="173" y="1"/>
                      <a:pt x="204" y="12"/>
                      <a:pt x="229" y="36"/>
                    </a:cubicBezTo>
                    <a:cubicBezTo>
                      <a:pt x="273" y="77"/>
                      <a:pt x="280" y="142"/>
                      <a:pt x="251" y="192"/>
                    </a:cubicBezTo>
                    <a:cubicBezTo>
                      <a:pt x="266" y="233"/>
                      <a:pt x="266" y="233"/>
                      <a:pt x="266" y="233"/>
                    </a:cubicBezTo>
                    <a:cubicBezTo>
                      <a:pt x="269" y="241"/>
                      <a:pt x="266" y="246"/>
                      <a:pt x="259" y="246"/>
                    </a:cubicBezTo>
                    <a:cubicBezTo>
                      <a:pt x="258" y="246"/>
                      <a:pt x="256" y="246"/>
                      <a:pt x="254" y="245"/>
                    </a:cubicBezTo>
                    <a:cubicBezTo>
                      <a:pt x="213" y="233"/>
                      <a:pt x="213" y="233"/>
                      <a:pt x="213" y="233"/>
                    </a:cubicBezTo>
                    <a:cubicBezTo>
                      <a:pt x="191" y="248"/>
                      <a:pt x="166" y="255"/>
                      <a:pt x="141" y="255"/>
                    </a:cubicBezTo>
                    <a:moveTo>
                      <a:pt x="142" y="0"/>
                    </a:moveTo>
                    <a:cubicBezTo>
                      <a:pt x="108" y="0"/>
                      <a:pt x="74" y="13"/>
                      <a:pt x="49" y="40"/>
                    </a:cubicBezTo>
                    <a:cubicBezTo>
                      <a:pt x="0" y="91"/>
                      <a:pt x="2" y="172"/>
                      <a:pt x="53" y="220"/>
                    </a:cubicBezTo>
                    <a:cubicBezTo>
                      <a:pt x="78" y="244"/>
                      <a:pt x="110" y="256"/>
                      <a:pt x="141" y="256"/>
                    </a:cubicBezTo>
                    <a:cubicBezTo>
                      <a:pt x="166" y="256"/>
                      <a:pt x="191" y="248"/>
                      <a:pt x="213" y="234"/>
                    </a:cubicBezTo>
                    <a:cubicBezTo>
                      <a:pt x="255" y="246"/>
                      <a:pt x="255" y="246"/>
                      <a:pt x="255" y="246"/>
                    </a:cubicBezTo>
                    <a:cubicBezTo>
                      <a:pt x="257" y="247"/>
                      <a:pt x="258" y="247"/>
                      <a:pt x="260" y="247"/>
                    </a:cubicBezTo>
                    <a:cubicBezTo>
                      <a:pt x="267" y="247"/>
                      <a:pt x="270" y="241"/>
                      <a:pt x="267" y="233"/>
                    </a:cubicBezTo>
                    <a:cubicBezTo>
                      <a:pt x="252" y="192"/>
                      <a:pt x="252" y="192"/>
                      <a:pt x="252" y="192"/>
                    </a:cubicBezTo>
                    <a:cubicBezTo>
                      <a:pt x="281" y="142"/>
                      <a:pt x="273" y="77"/>
                      <a:pt x="230" y="35"/>
                    </a:cubicBezTo>
                    <a:cubicBezTo>
                      <a:pt x="205" y="12"/>
                      <a:pt x="173" y="0"/>
                      <a:pt x="142" y="0"/>
                    </a:cubicBezTo>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511"/>
              <p:cNvSpPr>
                <a:spLocks noEditPoints="1"/>
              </p:cNvSpPr>
              <p:nvPr/>
            </p:nvSpPr>
            <p:spPr bwMode="auto">
              <a:xfrm>
                <a:off x="4730751" y="2574926"/>
                <a:ext cx="668338" cy="608013"/>
              </a:xfrm>
              <a:custGeom>
                <a:avLst/>
                <a:gdLst>
                  <a:gd name="T0" fmla="*/ 140 w 279"/>
                  <a:gd name="T1" fmla="*/ 253 h 254"/>
                  <a:gd name="T2" fmla="*/ 53 w 279"/>
                  <a:gd name="T3" fmla="*/ 218 h 254"/>
                  <a:gd name="T4" fmla="*/ 49 w 279"/>
                  <a:gd name="T5" fmla="*/ 40 h 254"/>
                  <a:gd name="T6" fmla="*/ 141 w 279"/>
                  <a:gd name="T7" fmla="*/ 0 h 254"/>
                  <a:gd name="T8" fmla="*/ 228 w 279"/>
                  <a:gd name="T9" fmla="*/ 35 h 254"/>
                  <a:gd name="T10" fmla="*/ 250 w 279"/>
                  <a:gd name="T11" fmla="*/ 191 h 254"/>
                  <a:gd name="T12" fmla="*/ 264 w 279"/>
                  <a:gd name="T13" fmla="*/ 231 h 254"/>
                  <a:gd name="T14" fmla="*/ 258 w 279"/>
                  <a:gd name="T15" fmla="*/ 244 h 254"/>
                  <a:gd name="T16" fmla="*/ 253 w 279"/>
                  <a:gd name="T17" fmla="*/ 244 h 254"/>
                  <a:gd name="T18" fmla="*/ 211 w 279"/>
                  <a:gd name="T19" fmla="*/ 232 h 254"/>
                  <a:gd name="T20" fmla="*/ 140 w 279"/>
                  <a:gd name="T21" fmla="*/ 253 h 254"/>
                  <a:gd name="T22" fmla="*/ 141 w 279"/>
                  <a:gd name="T23" fmla="*/ 0 h 254"/>
                  <a:gd name="T24" fmla="*/ 48 w 279"/>
                  <a:gd name="T25" fmla="*/ 39 h 254"/>
                  <a:gd name="T26" fmla="*/ 53 w 279"/>
                  <a:gd name="T27" fmla="*/ 219 h 254"/>
                  <a:gd name="T28" fmla="*/ 140 w 279"/>
                  <a:gd name="T29" fmla="*/ 254 h 254"/>
                  <a:gd name="T30" fmla="*/ 212 w 279"/>
                  <a:gd name="T31" fmla="*/ 232 h 254"/>
                  <a:gd name="T32" fmla="*/ 253 w 279"/>
                  <a:gd name="T33" fmla="*/ 244 h 254"/>
                  <a:gd name="T34" fmla="*/ 258 w 279"/>
                  <a:gd name="T35" fmla="*/ 245 h 254"/>
                  <a:gd name="T36" fmla="*/ 265 w 279"/>
                  <a:gd name="T37" fmla="*/ 232 h 254"/>
                  <a:gd name="T38" fmla="*/ 250 w 279"/>
                  <a:gd name="T39" fmla="*/ 191 h 254"/>
                  <a:gd name="T40" fmla="*/ 228 w 279"/>
                  <a:gd name="T41" fmla="*/ 35 h 254"/>
                  <a:gd name="T42" fmla="*/ 141 w 279"/>
                  <a:gd name="T4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254">
                    <a:moveTo>
                      <a:pt x="140" y="253"/>
                    </a:moveTo>
                    <a:cubicBezTo>
                      <a:pt x="109" y="253"/>
                      <a:pt x="78" y="242"/>
                      <a:pt x="53" y="218"/>
                    </a:cubicBezTo>
                    <a:cubicBezTo>
                      <a:pt x="3" y="170"/>
                      <a:pt x="1" y="90"/>
                      <a:pt x="49" y="40"/>
                    </a:cubicBezTo>
                    <a:cubicBezTo>
                      <a:pt x="74" y="14"/>
                      <a:pt x="107" y="0"/>
                      <a:pt x="141" y="0"/>
                    </a:cubicBezTo>
                    <a:cubicBezTo>
                      <a:pt x="172" y="0"/>
                      <a:pt x="203" y="12"/>
                      <a:pt x="228" y="35"/>
                    </a:cubicBezTo>
                    <a:cubicBezTo>
                      <a:pt x="271" y="76"/>
                      <a:pt x="279" y="141"/>
                      <a:pt x="250" y="191"/>
                    </a:cubicBezTo>
                    <a:cubicBezTo>
                      <a:pt x="264" y="231"/>
                      <a:pt x="264" y="231"/>
                      <a:pt x="264" y="231"/>
                    </a:cubicBezTo>
                    <a:cubicBezTo>
                      <a:pt x="267" y="239"/>
                      <a:pt x="264" y="244"/>
                      <a:pt x="258" y="244"/>
                    </a:cubicBezTo>
                    <a:cubicBezTo>
                      <a:pt x="256" y="244"/>
                      <a:pt x="254" y="244"/>
                      <a:pt x="253" y="244"/>
                    </a:cubicBezTo>
                    <a:cubicBezTo>
                      <a:pt x="211" y="232"/>
                      <a:pt x="211" y="232"/>
                      <a:pt x="211" y="232"/>
                    </a:cubicBezTo>
                    <a:cubicBezTo>
                      <a:pt x="190" y="246"/>
                      <a:pt x="165" y="253"/>
                      <a:pt x="140" y="253"/>
                    </a:cubicBezTo>
                    <a:moveTo>
                      <a:pt x="141" y="0"/>
                    </a:moveTo>
                    <a:cubicBezTo>
                      <a:pt x="107" y="0"/>
                      <a:pt x="73" y="13"/>
                      <a:pt x="48" y="39"/>
                    </a:cubicBezTo>
                    <a:cubicBezTo>
                      <a:pt x="0" y="90"/>
                      <a:pt x="2" y="171"/>
                      <a:pt x="53" y="219"/>
                    </a:cubicBezTo>
                    <a:cubicBezTo>
                      <a:pt x="77" y="242"/>
                      <a:pt x="109" y="254"/>
                      <a:pt x="140" y="254"/>
                    </a:cubicBezTo>
                    <a:cubicBezTo>
                      <a:pt x="165" y="254"/>
                      <a:pt x="190" y="247"/>
                      <a:pt x="212" y="232"/>
                    </a:cubicBezTo>
                    <a:cubicBezTo>
                      <a:pt x="253" y="244"/>
                      <a:pt x="253" y="244"/>
                      <a:pt x="253" y="244"/>
                    </a:cubicBezTo>
                    <a:cubicBezTo>
                      <a:pt x="255" y="245"/>
                      <a:pt x="257" y="245"/>
                      <a:pt x="258" y="245"/>
                    </a:cubicBezTo>
                    <a:cubicBezTo>
                      <a:pt x="265" y="245"/>
                      <a:pt x="268" y="240"/>
                      <a:pt x="265" y="232"/>
                    </a:cubicBezTo>
                    <a:cubicBezTo>
                      <a:pt x="250" y="191"/>
                      <a:pt x="250" y="191"/>
                      <a:pt x="250" y="191"/>
                    </a:cubicBezTo>
                    <a:cubicBezTo>
                      <a:pt x="279" y="141"/>
                      <a:pt x="272" y="76"/>
                      <a:pt x="228" y="35"/>
                    </a:cubicBezTo>
                    <a:cubicBezTo>
                      <a:pt x="203" y="11"/>
                      <a:pt x="172" y="0"/>
                      <a:pt x="141" y="0"/>
                    </a:cubicBezTo>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512"/>
              <p:cNvSpPr>
                <a:spLocks noEditPoints="1"/>
              </p:cNvSpPr>
              <p:nvPr/>
            </p:nvSpPr>
            <p:spPr bwMode="auto">
              <a:xfrm>
                <a:off x="4732338" y="2574926"/>
                <a:ext cx="666750" cy="604838"/>
              </a:xfrm>
              <a:custGeom>
                <a:avLst/>
                <a:gdLst>
                  <a:gd name="T0" fmla="*/ 139 w 278"/>
                  <a:gd name="T1" fmla="*/ 252 h 253"/>
                  <a:gd name="T2" fmla="*/ 53 w 278"/>
                  <a:gd name="T3" fmla="*/ 218 h 253"/>
                  <a:gd name="T4" fmla="*/ 48 w 278"/>
                  <a:gd name="T5" fmla="*/ 40 h 253"/>
                  <a:gd name="T6" fmla="*/ 140 w 278"/>
                  <a:gd name="T7" fmla="*/ 1 h 253"/>
                  <a:gd name="T8" fmla="*/ 226 w 278"/>
                  <a:gd name="T9" fmla="*/ 36 h 253"/>
                  <a:gd name="T10" fmla="*/ 248 w 278"/>
                  <a:gd name="T11" fmla="*/ 190 h 253"/>
                  <a:gd name="T12" fmla="*/ 263 w 278"/>
                  <a:gd name="T13" fmla="*/ 230 h 253"/>
                  <a:gd name="T14" fmla="*/ 256 w 278"/>
                  <a:gd name="T15" fmla="*/ 244 h 253"/>
                  <a:gd name="T16" fmla="*/ 251 w 278"/>
                  <a:gd name="T17" fmla="*/ 243 h 253"/>
                  <a:gd name="T18" fmla="*/ 210 w 278"/>
                  <a:gd name="T19" fmla="*/ 231 h 253"/>
                  <a:gd name="T20" fmla="*/ 139 w 278"/>
                  <a:gd name="T21" fmla="*/ 252 h 253"/>
                  <a:gd name="T22" fmla="*/ 140 w 278"/>
                  <a:gd name="T23" fmla="*/ 0 h 253"/>
                  <a:gd name="T24" fmla="*/ 48 w 278"/>
                  <a:gd name="T25" fmla="*/ 40 h 253"/>
                  <a:gd name="T26" fmla="*/ 52 w 278"/>
                  <a:gd name="T27" fmla="*/ 218 h 253"/>
                  <a:gd name="T28" fmla="*/ 139 w 278"/>
                  <a:gd name="T29" fmla="*/ 253 h 253"/>
                  <a:gd name="T30" fmla="*/ 210 w 278"/>
                  <a:gd name="T31" fmla="*/ 232 h 253"/>
                  <a:gd name="T32" fmla="*/ 252 w 278"/>
                  <a:gd name="T33" fmla="*/ 244 h 253"/>
                  <a:gd name="T34" fmla="*/ 257 w 278"/>
                  <a:gd name="T35" fmla="*/ 244 h 253"/>
                  <a:gd name="T36" fmla="*/ 263 w 278"/>
                  <a:gd name="T37" fmla="*/ 231 h 253"/>
                  <a:gd name="T38" fmla="*/ 249 w 278"/>
                  <a:gd name="T39" fmla="*/ 191 h 253"/>
                  <a:gd name="T40" fmla="*/ 227 w 278"/>
                  <a:gd name="T41" fmla="*/ 35 h 253"/>
                  <a:gd name="T42" fmla="*/ 140 w 278"/>
                  <a:gd name="T4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8" h="253">
                    <a:moveTo>
                      <a:pt x="139" y="252"/>
                    </a:moveTo>
                    <a:cubicBezTo>
                      <a:pt x="108" y="252"/>
                      <a:pt x="77" y="241"/>
                      <a:pt x="53" y="218"/>
                    </a:cubicBezTo>
                    <a:cubicBezTo>
                      <a:pt x="3" y="170"/>
                      <a:pt x="1" y="90"/>
                      <a:pt x="48" y="40"/>
                    </a:cubicBezTo>
                    <a:cubicBezTo>
                      <a:pt x="73" y="14"/>
                      <a:pt x="106" y="1"/>
                      <a:pt x="140" y="1"/>
                    </a:cubicBezTo>
                    <a:cubicBezTo>
                      <a:pt x="171" y="1"/>
                      <a:pt x="202" y="13"/>
                      <a:pt x="226" y="36"/>
                    </a:cubicBezTo>
                    <a:cubicBezTo>
                      <a:pt x="269" y="77"/>
                      <a:pt x="277" y="141"/>
                      <a:pt x="248" y="190"/>
                    </a:cubicBezTo>
                    <a:cubicBezTo>
                      <a:pt x="263" y="230"/>
                      <a:pt x="263" y="230"/>
                      <a:pt x="263" y="230"/>
                    </a:cubicBezTo>
                    <a:cubicBezTo>
                      <a:pt x="266" y="239"/>
                      <a:pt x="263" y="244"/>
                      <a:pt x="256" y="244"/>
                    </a:cubicBezTo>
                    <a:cubicBezTo>
                      <a:pt x="254" y="244"/>
                      <a:pt x="253" y="244"/>
                      <a:pt x="251" y="243"/>
                    </a:cubicBezTo>
                    <a:cubicBezTo>
                      <a:pt x="210" y="231"/>
                      <a:pt x="210" y="231"/>
                      <a:pt x="210" y="231"/>
                    </a:cubicBezTo>
                    <a:cubicBezTo>
                      <a:pt x="189" y="245"/>
                      <a:pt x="164" y="252"/>
                      <a:pt x="139" y="252"/>
                    </a:cubicBezTo>
                    <a:moveTo>
                      <a:pt x="140" y="0"/>
                    </a:moveTo>
                    <a:cubicBezTo>
                      <a:pt x="106" y="0"/>
                      <a:pt x="73" y="14"/>
                      <a:pt x="48" y="40"/>
                    </a:cubicBezTo>
                    <a:cubicBezTo>
                      <a:pt x="0" y="90"/>
                      <a:pt x="2" y="170"/>
                      <a:pt x="52" y="218"/>
                    </a:cubicBezTo>
                    <a:cubicBezTo>
                      <a:pt x="77" y="242"/>
                      <a:pt x="108" y="253"/>
                      <a:pt x="139" y="253"/>
                    </a:cubicBezTo>
                    <a:cubicBezTo>
                      <a:pt x="164" y="253"/>
                      <a:pt x="189" y="246"/>
                      <a:pt x="210" y="232"/>
                    </a:cubicBezTo>
                    <a:cubicBezTo>
                      <a:pt x="252" y="244"/>
                      <a:pt x="252" y="244"/>
                      <a:pt x="252" y="244"/>
                    </a:cubicBezTo>
                    <a:cubicBezTo>
                      <a:pt x="253" y="244"/>
                      <a:pt x="255" y="244"/>
                      <a:pt x="257" y="244"/>
                    </a:cubicBezTo>
                    <a:cubicBezTo>
                      <a:pt x="263" y="244"/>
                      <a:pt x="266" y="239"/>
                      <a:pt x="263" y="231"/>
                    </a:cubicBezTo>
                    <a:cubicBezTo>
                      <a:pt x="249" y="191"/>
                      <a:pt x="249" y="191"/>
                      <a:pt x="249" y="191"/>
                    </a:cubicBezTo>
                    <a:cubicBezTo>
                      <a:pt x="278" y="141"/>
                      <a:pt x="270" y="76"/>
                      <a:pt x="227" y="35"/>
                    </a:cubicBezTo>
                    <a:cubicBezTo>
                      <a:pt x="202" y="12"/>
                      <a:pt x="171" y="0"/>
                      <a:pt x="140" y="0"/>
                    </a:cubicBezTo>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513"/>
              <p:cNvSpPr>
                <a:spLocks noEditPoints="1"/>
              </p:cNvSpPr>
              <p:nvPr/>
            </p:nvSpPr>
            <p:spPr bwMode="auto">
              <a:xfrm>
                <a:off x="4735513" y="2576514"/>
                <a:ext cx="661988" cy="601663"/>
              </a:xfrm>
              <a:custGeom>
                <a:avLst/>
                <a:gdLst>
                  <a:gd name="T0" fmla="*/ 138 w 276"/>
                  <a:gd name="T1" fmla="*/ 251 h 251"/>
                  <a:gd name="T2" fmla="*/ 52 w 276"/>
                  <a:gd name="T3" fmla="*/ 216 h 251"/>
                  <a:gd name="T4" fmla="*/ 48 w 276"/>
                  <a:gd name="T5" fmla="*/ 40 h 251"/>
                  <a:gd name="T6" fmla="*/ 139 w 276"/>
                  <a:gd name="T7" fmla="*/ 1 h 251"/>
                  <a:gd name="T8" fmla="*/ 225 w 276"/>
                  <a:gd name="T9" fmla="*/ 35 h 251"/>
                  <a:gd name="T10" fmla="*/ 246 w 276"/>
                  <a:gd name="T11" fmla="*/ 189 h 251"/>
                  <a:gd name="T12" fmla="*/ 261 w 276"/>
                  <a:gd name="T13" fmla="*/ 229 h 251"/>
                  <a:gd name="T14" fmla="*/ 254 w 276"/>
                  <a:gd name="T15" fmla="*/ 242 h 251"/>
                  <a:gd name="T16" fmla="*/ 249 w 276"/>
                  <a:gd name="T17" fmla="*/ 241 h 251"/>
                  <a:gd name="T18" fmla="*/ 208 w 276"/>
                  <a:gd name="T19" fmla="*/ 229 h 251"/>
                  <a:gd name="T20" fmla="*/ 138 w 276"/>
                  <a:gd name="T21" fmla="*/ 251 h 251"/>
                  <a:gd name="T22" fmla="*/ 139 w 276"/>
                  <a:gd name="T23" fmla="*/ 0 h 251"/>
                  <a:gd name="T24" fmla="*/ 47 w 276"/>
                  <a:gd name="T25" fmla="*/ 39 h 251"/>
                  <a:gd name="T26" fmla="*/ 52 w 276"/>
                  <a:gd name="T27" fmla="*/ 217 h 251"/>
                  <a:gd name="T28" fmla="*/ 138 w 276"/>
                  <a:gd name="T29" fmla="*/ 251 h 251"/>
                  <a:gd name="T30" fmla="*/ 209 w 276"/>
                  <a:gd name="T31" fmla="*/ 230 h 251"/>
                  <a:gd name="T32" fmla="*/ 250 w 276"/>
                  <a:gd name="T33" fmla="*/ 242 h 251"/>
                  <a:gd name="T34" fmla="*/ 255 w 276"/>
                  <a:gd name="T35" fmla="*/ 243 h 251"/>
                  <a:gd name="T36" fmla="*/ 262 w 276"/>
                  <a:gd name="T37" fmla="*/ 229 h 251"/>
                  <a:gd name="T38" fmla="*/ 247 w 276"/>
                  <a:gd name="T39" fmla="*/ 189 h 251"/>
                  <a:gd name="T40" fmla="*/ 225 w 276"/>
                  <a:gd name="T41" fmla="*/ 35 h 251"/>
                  <a:gd name="T42" fmla="*/ 139 w 276"/>
                  <a:gd name="T43"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251">
                    <a:moveTo>
                      <a:pt x="138" y="251"/>
                    </a:moveTo>
                    <a:cubicBezTo>
                      <a:pt x="108" y="251"/>
                      <a:pt x="77" y="239"/>
                      <a:pt x="52" y="216"/>
                    </a:cubicBezTo>
                    <a:cubicBezTo>
                      <a:pt x="2" y="169"/>
                      <a:pt x="0" y="90"/>
                      <a:pt x="48" y="40"/>
                    </a:cubicBezTo>
                    <a:cubicBezTo>
                      <a:pt x="73" y="14"/>
                      <a:pt x="106" y="1"/>
                      <a:pt x="139" y="1"/>
                    </a:cubicBezTo>
                    <a:cubicBezTo>
                      <a:pt x="169" y="1"/>
                      <a:pt x="200" y="12"/>
                      <a:pt x="225" y="35"/>
                    </a:cubicBezTo>
                    <a:cubicBezTo>
                      <a:pt x="268" y="76"/>
                      <a:pt x="275" y="140"/>
                      <a:pt x="246" y="189"/>
                    </a:cubicBezTo>
                    <a:cubicBezTo>
                      <a:pt x="261" y="229"/>
                      <a:pt x="261" y="229"/>
                      <a:pt x="261" y="229"/>
                    </a:cubicBezTo>
                    <a:cubicBezTo>
                      <a:pt x="264" y="237"/>
                      <a:pt x="261" y="242"/>
                      <a:pt x="254" y="242"/>
                    </a:cubicBezTo>
                    <a:cubicBezTo>
                      <a:pt x="253" y="242"/>
                      <a:pt x="251" y="242"/>
                      <a:pt x="249" y="241"/>
                    </a:cubicBezTo>
                    <a:cubicBezTo>
                      <a:pt x="208" y="229"/>
                      <a:pt x="208" y="229"/>
                      <a:pt x="208" y="229"/>
                    </a:cubicBezTo>
                    <a:cubicBezTo>
                      <a:pt x="187" y="244"/>
                      <a:pt x="163" y="251"/>
                      <a:pt x="138" y="251"/>
                    </a:cubicBezTo>
                    <a:moveTo>
                      <a:pt x="139" y="0"/>
                    </a:moveTo>
                    <a:cubicBezTo>
                      <a:pt x="105" y="0"/>
                      <a:pt x="72" y="13"/>
                      <a:pt x="47" y="39"/>
                    </a:cubicBezTo>
                    <a:cubicBezTo>
                      <a:pt x="0" y="89"/>
                      <a:pt x="2" y="169"/>
                      <a:pt x="52" y="217"/>
                    </a:cubicBezTo>
                    <a:cubicBezTo>
                      <a:pt x="76" y="240"/>
                      <a:pt x="107" y="251"/>
                      <a:pt x="138" y="251"/>
                    </a:cubicBezTo>
                    <a:cubicBezTo>
                      <a:pt x="163" y="251"/>
                      <a:pt x="188" y="244"/>
                      <a:pt x="209" y="230"/>
                    </a:cubicBezTo>
                    <a:cubicBezTo>
                      <a:pt x="250" y="242"/>
                      <a:pt x="250" y="242"/>
                      <a:pt x="250" y="242"/>
                    </a:cubicBezTo>
                    <a:cubicBezTo>
                      <a:pt x="252" y="243"/>
                      <a:pt x="253" y="243"/>
                      <a:pt x="255" y="243"/>
                    </a:cubicBezTo>
                    <a:cubicBezTo>
                      <a:pt x="262" y="243"/>
                      <a:pt x="265" y="238"/>
                      <a:pt x="262" y="229"/>
                    </a:cubicBezTo>
                    <a:cubicBezTo>
                      <a:pt x="247" y="189"/>
                      <a:pt x="247" y="189"/>
                      <a:pt x="247" y="189"/>
                    </a:cubicBezTo>
                    <a:cubicBezTo>
                      <a:pt x="276" y="140"/>
                      <a:pt x="268" y="76"/>
                      <a:pt x="225" y="35"/>
                    </a:cubicBezTo>
                    <a:cubicBezTo>
                      <a:pt x="201" y="12"/>
                      <a:pt x="170" y="0"/>
                      <a:pt x="139" y="0"/>
                    </a:cubicBezTo>
                  </a:path>
                </a:pathLst>
              </a:custGeom>
              <a:solidFill>
                <a:srgbClr val="C3C3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514"/>
              <p:cNvSpPr>
                <a:spLocks noEditPoints="1"/>
              </p:cNvSpPr>
              <p:nvPr/>
            </p:nvSpPr>
            <p:spPr bwMode="auto">
              <a:xfrm>
                <a:off x="4735513" y="2579689"/>
                <a:ext cx="658813" cy="598488"/>
              </a:xfrm>
              <a:custGeom>
                <a:avLst/>
                <a:gdLst>
                  <a:gd name="T0" fmla="*/ 138 w 275"/>
                  <a:gd name="T1" fmla="*/ 249 h 250"/>
                  <a:gd name="T2" fmla="*/ 53 w 275"/>
                  <a:gd name="T3" fmla="*/ 215 h 250"/>
                  <a:gd name="T4" fmla="*/ 48 w 275"/>
                  <a:gd name="T5" fmla="*/ 39 h 250"/>
                  <a:gd name="T6" fmla="*/ 139 w 275"/>
                  <a:gd name="T7" fmla="*/ 1 h 250"/>
                  <a:gd name="T8" fmla="*/ 224 w 275"/>
                  <a:gd name="T9" fmla="*/ 35 h 250"/>
                  <a:gd name="T10" fmla="*/ 246 w 275"/>
                  <a:gd name="T11" fmla="*/ 187 h 250"/>
                  <a:gd name="T12" fmla="*/ 260 w 275"/>
                  <a:gd name="T13" fmla="*/ 227 h 250"/>
                  <a:gd name="T14" fmla="*/ 254 w 275"/>
                  <a:gd name="T15" fmla="*/ 240 h 250"/>
                  <a:gd name="T16" fmla="*/ 249 w 275"/>
                  <a:gd name="T17" fmla="*/ 240 h 250"/>
                  <a:gd name="T18" fmla="*/ 208 w 275"/>
                  <a:gd name="T19" fmla="*/ 228 h 250"/>
                  <a:gd name="T20" fmla="*/ 138 w 275"/>
                  <a:gd name="T21" fmla="*/ 249 h 250"/>
                  <a:gd name="T22" fmla="*/ 139 w 275"/>
                  <a:gd name="T23" fmla="*/ 0 h 250"/>
                  <a:gd name="T24" fmla="*/ 48 w 275"/>
                  <a:gd name="T25" fmla="*/ 39 h 250"/>
                  <a:gd name="T26" fmla="*/ 52 w 275"/>
                  <a:gd name="T27" fmla="*/ 215 h 250"/>
                  <a:gd name="T28" fmla="*/ 138 w 275"/>
                  <a:gd name="T29" fmla="*/ 250 h 250"/>
                  <a:gd name="T30" fmla="*/ 208 w 275"/>
                  <a:gd name="T31" fmla="*/ 228 h 250"/>
                  <a:gd name="T32" fmla="*/ 249 w 275"/>
                  <a:gd name="T33" fmla="*/ 240 h 250"/>
                  <a:gd name="T34" fmla="*/ 254 w 275"/>
                  <a:gd name="T35" fmla="*/ 241 h 250"/>
                  <a:gd name="T36" fmla="*/ 261 w 275"/>
                  <a:gd name="T37" fmla="*/ 228 h 250"/>
                  <a:gd name="T38" fmla="*/ 246 w 275"/>
                  <a:gd name="T39" fmla="*/ 188 h 250"/>
                  <a:gd name="T40" fmla="*/ 225 w 275"/>
                  <a:gd name="T41" fmla="*/ 34 h 250"/>
                  <a:gd name="T42" fmla="*/ 139 w 275"/>
                  <a:gd name="T43"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 h="250">
                    <a:moveTo>
                      <a:pt x="138" y="249"/>
                    </a:moveTo>
                    <a:cubicBezTo>
                      <a:pt x="108" y="249"/>
                      <a:pt x="77" y="238"/>
                      <a:pt x="53" y="215"/>
                    </a:cubicBezTo>
                    <a:cubicBezTo>
                      <a:pt x="3" y="168"/>
                      <a:pt x="1" y="89"/>
                      <a:pt x="48" y="39"/>
                    </a:cubicBezTo>
                    <a:cubicBezTo>
                      <a:pt x="73" y="13"/>
                      <a:pt x="106" y="1"/>
                      <a:pt x="139" y="1"/>
                    </a:cubicBezTo>
                    <a:cubicBezTo>
                      <a:pt x="169" y="1"/>
                      <a:pt x="200" y="12"/>
                      <a:pt x="224" y="35"/>
                    </a:cubicBezTo>
                    <a:cubicBezTo>
                      <a:pt x="267" y="75"/>
                      <a:pt x="274" y="139"/>
                      <a:pt x="246" y="187"/>
                    </a:cubicBezTo>
                    <a:cubicBezTo>
                      <a:pt x="260" y="227"/>
                      <a:pt x="260" y="227"/>
                      <a:pt x="260" y="227"/>
                    </a:cubicBezTo>
                    <a:cubicBezTo>
                      <a:pt x="263" y="235"/>
                      <a:pt x="260" y="240"/>
                      <a:pt x="254" y="240"/>
                    </a:cubicBezTo>
                    <a:cubicBezTo>
                      <a:pt x="252" y="240"/>
                      <a:pt x="250" y="240"/>
                      <a:pt x="249" y="240"/>
                    </a:cubicBezTo>
                    <a:cubicBezTo>
                      <a:pt x="208" y="228"/>
                      <a:pt x="208" y="228"/>
                      <a:pt x="208" y="228"/>
                    </a:cubicBezTo>
                    <a:cubicBezTo>
                      <a:pt x="187" y="242"/>
                      <a:pt x="163" y="249"/>
                      <a:pt x="138" y="249"/>
                    </a:cubicBezTo>
                    <a:moveTo>
                      <a:pt x="139" y="0"/>
                    </a:moveTo>
                    <a:cubicBezTo>
                      <a:pt x="106" y="0"/>
                      <a:pt x="73" y="13"/>
                      <a:pt x="48" y="39"/>
                    </a:cubicBezTo>
                    <a:cubicBezTo>
                      <a:pt x="0" y="89"/>
                      <a:pt x="2" y="168"/>
                      <a:pt x="52" y="215"/>
                    </a:cubicBezTo>
                    <a:cubicBezTo>
                      <a:pt x="77" y="238"/>
                      <a:pt x="108" y="250"/>
                      <a:pt x="138" y="250"/>
                    </a:cubicBezTo>
                    <a:cubicBezTo>
                      <a:pt x="163" y="250"/>
                      <a:pt x="187" y="243"/>
                      <a:pt x="208" y="228"/>
                    </a:cubicBezTo>
                    <a:cubicBezTo>
                      <a:pt x="249" y="240"/>
                      <a:pt x="249" y="240"/>
                      <a:pt x="249" y="240"/>
                    </a:cubicBezTo>
                    <a:cubicBezTo>
                      <a:pt x="251" y="241"/>
                      <a:pt x="253" y="241"/>
                      <a:pt x="254" y="241"/>
                    </a:cubicBezTo>
                    <a:cubicBezTo>
                      <a:pt x="261" y="241"/>
                      <a:pt x="264" y="236"/>
                      <a:pt x="261" y="228"/>
                    </a:cubicBezTo>
                    <a:cubicBezTo>
                      <a:pt x="246" y="188"/>
                      <a:pt x="246" y="188"/>
                      <a:pt x="246" y="188"/>
                    </a:cubicBezTo>
                    <a:cubicBezTo>
                      <a:pt x="275" y="139"/>
                      <a:pt x="268" y="75"/>
                      <a:pt x="225" y="34"/>
                    </a:cubicBezTo>
                    <a:cubicBezTo>
                      <a:pt x="200" y="11"/>
                      <a:pt x="169" y="0"/>
                      <a:pt x="139" y="0"/>
                    </a:cubicBezTo>
                  </a:path>
                </a:pathLst>
              </a:custGeom>
              <a:solidFill>
                <a:srgbClr val="C2C2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515"/>
              <p:cNvSpPr>
                <a:spLocks noEditPoints="1"/>
              </p:cNvSpPr>
              <p:nvPr/>
            </p:nvSpPr>
            <p:spPr bwMode="auto">
              <a:xfrm>
                <a:off x="4737101" y="2581276"/>
                <a:ext cx="655638" cy="593725"/>
              </a:xfrm>
              <a:custGeom>
                <a:avLst/>
                <a:gdLst>
                  <a:gd name="T0" fmla="*/ 137 w 273"/>
                  <a:gd name="T1" fmla="*/ 247 h 248"/>
                  <a:gd name="T2" fmla="*/ 52 w 273"/>
                  <a:gd name="T3" fmla="*/ 213 h 248"/>
                  <a:gd name="T4" fmla="*/ 48 w 273"/>
                  <a:gd name="T5" fmla="*/ 39 h 248"/>
                  <a:gd name="T6" fmla="*/ 138 w 273"/>
                  <a:gd name="T7" fmla="*/ 0 h 248"/>
                  <a:gd name="T8" fmla="*/ 223 w 273"/>
                  <a:gd name="T9" fmla="*/ 34 h 248"/>
                  <a:gd name="T10" fmla="*/ 244 w 273"/>
                  <a:gd name="T11" fmla="*/ 186 h 248"/>
                  <a:gd name="T12" fmla="*/ 259 w 273"/>
                  <a:gd name="T13" fmla="*/ 226 h 248"/>
                  <a:gd name="T14" fmla="*/ 252 w 273"/>
                  <a:gd name="T15" fmla="*/ 239 h 248"/>
                  <a:gd name="T16" fmla="*/ 247 w 273"/>
                  <a:gd name="T17" fmla="*/ 238 h 248"/>
                  <a:gd name="T18" fmla="*/ 207 w 273"/>
                  <a:gd name="T19" fmla="*/ 226 h 248"/>
                  <a:gd name="T20" fmla="*/ 137 w 273"/>
                  <a:gd name="T21" fmla="*/ 247 h 248"/>
                  <a:gd name="T22" fmla="*/ 138 w 273"/>
                  <a:gd name="T23" fmla="*/ 0 h 248"/>
                  <a:gd name="T24" fmla="*/ 47 w 273"/>
                  <a:gd name="T25" fmla="*/ 38 h 248"/>
                  <a:gd name="T26" fmla="*/ 52 w 273"/>
                  <a:gd name="T27" fmla="*/ 214 h 248"/>
                  <a:gd name="T28" fmla="*/ 137 w 273"/>
                  <a:gd name="T29" fmla="*/ 248 h 248"/>
                  <a:gd name="T30" fmla="*/ 207 w 273"/>
                  <a:gd name="T31" fmla="*/ 227 h 248"/>
                  <a:gd name="T32" fmla="*/ 248 w 273"/>
                  <a:gd name="T33" fmla="*/ 239 h 248"/>
                  <a:gd name="T34" fmla="*/ 253 w 273"/>
                  <a:gd name="T35" fmla="*/ 239 h 248"/>
                  <a:gd name="T36" fmla="*/ 259 w 273"/>
                  <a:gd name="T37" fmla="*/ 226 h 248"/>
                  <a:gd name="T38" fmla="*/ 245 w 273"/>
                  <a:gd name="T39" fmla="*/ 186 h 248"/>
                  <a:gd name="T40" fmla="*/ 223 w 273"/>
                  <a:gd name="T41" fmla="*/ 34 h 248"/>
                  <a:gd name="T42" fmla="*/ 138 w 273"/>
                  <a:gd name="T4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3" h="248">
                    <a:moveTo>
                      <a:pt x="137" y="247"/>
                    </a:moveTo>
                    <a:cubicBezTo>
                      <a:pt x="107" y="247"/>
                      <a:pt x="76" y="236"/>
                      <a:pt x="52" y="213"/>
                    </a:cubicBezTo>
                    <a:cubicBezTo>
                      <a:pt x="3" y="166"/>
                      <a:pt x="1" y="88"/>
                      <a:pt x="48" y="39"/>
                    </a:cubicBezTo>
                    <a:cubicBezTo>
                      <a:pt x="72" y="13"/>
                      <a:pt x="105" y="0"/>
                      <a:pt x="138" y="0"/>
                    </a:cubicBezTo>
                    <a:cubicBezTo>
                      <a:pt x="168" y="0"/>
                      <a:pt x="199" y="12"/>
                      <a:pt x="223" y="34"/>
                    </a:cubicBezTo>
                    <a:cubicBezTo>
                      <a:pt x="265" y="75"/>
                      <a:pt x="273" y="138"/>
                      <a:pt x="244" y="186"/>
                    </a:cubicBezTo>
                    <a:cubicBezTo>
                      <a:pt x="259" y="226"/>
                      <a:pt x="259" y="226"/>
                      <a:pt x="259" y="226"/>
                    </a:cubicBezTo>
                    <a:cubicBezTo>
                      <a:pt x="262" y="234"/>
                      <a:pt x="259" y="239"/>
                      <a:pt x="252" y="239"/>
                    </a:cubicBezTo>
                    <a:cubicBezTo>
                      <a:pt x="250" y="239"/>
                      <a:pt x="249" y="239"/>
                      <a:pt x="247" y="238"/>
                    </a:cubicBezTo>
                    <a:cubicBezTo>
                      <a:pt x="207" y="226"/>
                      <a:pt x="207" y="226"/>
                      <a:pt x="207" y="226"/>
                    </a:cubicBezTo>
                    <a:cubicBezTo>
                      <a:pt x="186" y="240"/>
                      <a:pt x="162" y="247"/>
                      <a:pt x="137" y="247"/>
                    </a:cubicBezTo>
                    <a:moveTo>
                      <a:pt x="138" y="0"/>
                    </a:moveTo>
                    <a:cubicBezTo>
                      <a:pt x="105" y="0"/>
                      <a:pt x="72" y="12"/>
                      <a:pt x="47" y="38"/>
                    </a:cubicBezTo>
                    <a:cubicBezTo>
                      <a:pt x="0" y="88"/>
                      <a:pt x="2" y="167"/>
                      <a:pt x="52" y="214"/>
                    </a:cubicBezTo>
                    <a:cubicBezTo>
                      <a:pt x="76" y="237"/>
                      <a:pt x="107" y="248"/>
                      <a:pt x="137" y="248"/>
                    </a:cubicBezTo>
                    <a:cubicBezTo>
                      <a:pt x="162" y="248"/>
                      <a:pt x="186" y="241"/>
                      <a:pt x="207" y="227"/>
                    </a:cubicBezTo>
                    <a:cubicBezTo>
                      <a:pt x="248" y="239"/>
                      <a:pt x="248" y="239"/>
                      <a:pt x="248" y="239"/>
                    </a:cubicBezTo>
                    <a:cubicBezTo>
                      <a:pt x="249" y="239"/>
                      <a:pt x="251" y="239"/>
                      <a:pt x="253" y="239"/>
                    </a:cubicBezTo>
                    <a:cubicBezTo>
                      <a:pt x="259" y="239"/>
                      <a:pt x="262" y="234"/>
                      <a:pt x="259" y="226"/>
                    </a:cubicBezTo>
                    <a:cubicBezTo>
                      <a:pt x="245" y="186"/>
                      <a:pt x="245" y="186"/>
                      <a:pt x="245" y="186"/>
                    </a:cubicBezTo>
                    <a:cubicBezTo>
                      <a:pt x="273" y="138"/>
                      <a:pt x="266" y="74"/>
                      <a:pt x="223" y="34"/>
                    </a:cubicBezTo>
                    <a:cubicBezTo>
                      <a:pt x="199" y="11"/>
                      <a:pt x="168" y="0"/>
                      <a:pt x="138"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516"/>
              <p:cNvSpPr>
                <a:spLocks noEditPoints="1"/>
              </p:cNvSpPr>
              <p:nvPr/>
            </p:nvSpPr>
            <p:spPr bwMode="auto">
              <a:xfrm>
                <a:off x="4740276" y="2581276"/>
                <a:ext cx="652463" cy="592138"/>
              </a:xfrm>
              <a:custGeom>
                <a:avLst/>
                <a:gdLst>
                  <a:gd name="T0" fmla="*/ 136 w 272"/>
                  <a:gd name="T1" fmla="*/ 247 h 247"/>
                  <a:gd name="T2" fmla="*/ 52 w 272"/>
                  <a:gd name="T3" fmla="*/ 213 h 247"/>
                  <a:gd name="T4" fmla="*/ 47 w 272"/>
                  <a:gd name="T5" fmla="*/ 39 h 247"/>
                  <a:gd name="T6" fmla="*/ 137 w 272"/>
                  <a:gd name="T7" fmla="*/ 1 h 247"/>
                  <a:gd name="T8" fmla="*/ 221 w 272"/>
                  <a:gd name="T9" fmla="*/ 35 h 247"/>
                  <a:gd name="T10" fmla="*/ 243 w 272"/>
                  <a:gd name="T11" fmla="*/ 186 h 247"/>
                  <a:gd name="T12" fmla="*/ 257 w 272"/>
                  <a:gd name="T13" fmla="*/ 225 h 247"/>
                  <a:gd name="T14" fmla="*/ 250 w 272"/>
                  <a:gd name="T15" fmla="*/ 238 h 247"/>
                  <a:gd name="T16" fmla="*/ 245 w 272"/>
                  <a:gd name="T17" fmla="*/ 237 h 247"/>
                  <a:gd name="T18" fmla="*/ 205 w 272"/>
                  <a:gd name="T19" fmla="*/ 226 h 247"/>
                  <a:gd name="T20" fmla="*/ 136 w 272"/>
                  <a:gd name="T21" fmla="*/ 247 h 247"/>
                  <a:gd name="T22" fmla="*/ 137 w 272"/>
                  <a:gd name="T23" fmla="*/ 0 h 247"/>
                  <a:gd name="T24" fmla="*/ 47 w 272"/>
                  <a:gd name="T25" fmla="*/ 39 h 247"/>
                  <a:gd name="T26" fmla="*/ 51 w 272"/>
                  <a:gd name="T27" fmla="*/ 213 h 247"/>
                  <a:gd name="T28" fmla="*/ 136 w 272"/>
                  <a:gd name="T29" fmla="*/ 247 h 247"/>
                  <a:gd name="T30" fmla="*/ 206 w 272"/>
                  <a:gd name="T31" fmla="*/ 226 h 247"/>
                  <a:gd name="T32" fmla="*/ 246 w 272"/>
                  <a:gd name="T33" fmla="*/ 238 h 247"/>
                  <a:gd name="T34" fmla="*/ 251 w 272"/>
                  <a:gd name="T35" fmla="*/ 239 h 247"/>
                  <a:gd name="T36" fmla="*/ 258 w 272"/>
                  <a:gd name="T37" fmla="*/ 226 h 247"/>
                  <a:gd name="T38" fmla="*/ 243 w 272"/>
                  <a:gd name="T39" fmla="*/ 186 h 247"/>
                  <a:gd name="T40" fmla="*/ 222 w 272"/>
                  <a:gd name="T41" fmla="*/ 34 h 247"/>
                  <a:gd name="T42" fmla="*/ 137 w 272"/>
                  <a:gd name="T4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247">
                    <a:moveTo>
                      <a:pt x="136" y="247"/>
                    </a:moveTo>
                    <a:cubicBezTo>
                      <a:pt x="106" y="247"/>
                      <a:pt x="76" y="235"/>
                      <a:pt x="52" y="213"/>
                    </a:cubicBezTo>
                    <a:cubicBezTo>
                      <a:pt x="3" y="166"/>
                      <a:pt x="1" y="88"/>
                      <a:pt x="47" y="39"/>
                    </a:cubicBezTo>
                    <a:cubicBezTo>
                      <a:pt x="72" y="14"/>
                      <a:pt x="104" y="1"/>
                      <a:pt x="137" y="1"/>
                    </a:cubicBezTo>
                    <a:cubicBezTo>
                      <a:pt x="167" y="1"/>
                      <a:pt x="197" y="12"/>
                      <a:pt x="221" y="35"/>
                    </a:cubicBezTo>
                    <a:cubicBezTo>
                      <a:pt x="263" y="75"/>
                      <a:pt x="271" y="138"/>
                      <a:pt x="243" y="186"/>
                    </a:cubicBezTo>
                    <a:cubicBezTo>
                      <a:pt x="257" y="225"/>
                      <a:pt x="257" y="225"/>
                      <a:pt x="257" y="225"/>
                    </a:cubicBezTo>
                    <a:cubicBezTo>
                      <a:pt x="260" y="233"/>
                      <a:pt x="257" y="238"/>
                      <a:pt x="250" y="238"/>
                    </a:cubicBezTo>
                    <a:cubicBezTo>
                      <a:pt x="249" y="238"/>
                      <a:pt x="247" y="238"/>
                      <a:pt x="245" y="237"/>
                    </a:cubicBezTo>
                    <a:cubicBezTo>
                      <a:pt x="205" y="226"/>
                      <a:pt x="205" y="226"/>
                      <a:pt x="205" y="226"/>
                    </a:cubicBezTo>
                    <a:cubicBezTo>
                      <a:pt x="185" y="240"/>
                      <a:pt x="161" y="247"/>
                      <a:pt x="136" y="247"/>
                    </a:cubicBezTo>
                    <a:moveTo>
                      <a:pt x="137" y="0"/>
                    </a:moveTo>
                    <a:cubicBezTo>
                      <a:pt x="104" y="0"/>
                      <a:pt x="71" y="13"/>
                      <a:pt x="47" y="39"/>
                    </a:cubicBezTo>
                    <a:cubicBezTo>
                      <a:pt x="0" y="88"/>
                      <a:pt x="2" y="166"/>
                      <a:pt x="51" y="213"/>
                    </a:cubicBezTo>
                    <a:cubicBezTo>
                      <a:pt x="75" y="236"/>
                      <a:pt x="106" y="247"/>
                      <a:pt x="136" y="247"/>
                    </a:cubicBezTo>
                    <a:cubicBezTo>
                      <a:pt x="161" y="247"/>
                      <a:pt x="185" y="240"/>
                      <a:pt x="206" y="226"/>
                    </a:cubicBezTo>
                    <a:cubicBezTo>
                      <a:pt x="246" y="238"/>
                      <a:pt x="246" y="238"/>
                      <a:pt x="246" y="238"/>
                    </a:cubicBezTo>
                    <a:cubicBezTo>
                      <a:pt x="248" y="239"/>
                      <a:pt x="249" y="239"/>
                      <a:pt x="251" y="239"/>
                    </a:cubicBezTo>
                    <a:cubicBezTo>
                      <a:pt x="258" y="239"/>
                      <a:pt x="261" y="234"/>
                      <a:pt x="258" y="226"/>
                    </a:cubicBezTo>
                    <a:cubicBezTo>
                      <a:pt x="243" y="186"/>
                      <a:pt x="243" y="186"/>
                      <a:pt x="243" y="186"/>
                    </a:cubicBezTo>
                    <a:cubicBezTo>
                      <a:pt x="272" y="138"/>
                      <a:pt x="264" y="75"/>
                      <a:pt x="222" y="34"/>
                    </a:cubicBezTo>
                    <a:cubicBezTo>
                      <a:pt x="198" y="12"/>
                      <a:pt x="167" y="0"/>
                      <a:pt x="137" y="0"/>
                    </a:cubicBezTo>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517"/>
              <p:cNvSpPr>
                <a:spLocks noEditPoints="1"/>
              </p:cNvSpPr>
              <p:nvPr/>
            </p:nvSpPr>
            <p:spPr bwMode="auto">
              <a:xfrm>
                <a:off x="4741863" y="2584451"/>
                <a:ext cx="647700" cy="588963"/>
              </a:xfrm>
              <a:custGeom>
                <a:avLst/>
                <a:gdLst>
                  <a:gd name="T0" fmla="*/ 135 w 270"/>
                  <a:gd name="T1" fmla="*/ 245 h 246"/>
                  <a:gd name="T2" fmla="*/ 51 w 270"/>
                  <a:gd name="T3" fmla="*/ 211 h 246"/>
                  <a:gd name="T4" fmla="*/ 47 w 270"/>
                  <a:gd name="T5" fmla="*/ 39 h 246"/>
                  <a:gd name="T6" fmla="*/ 136 w 270"/>
                  <a:gd name="T7" fmla="*/ 1 h 246"/>
                  <a:gd name="T8" fmla="*/ 220 w 270"/>
                  <a:gd name="T9" fmla="*/ 34 h 246"/>
                  <a:gd name="T10" fmla="*/ 241 w 270"/>
                  <a:gd name="T11" fmla="*/ 184 h 246"/>
                  <a:gd name="T12" fmla="*/ 255 w 270"/>
                  <a:gd name="T13" fmla="*/ 223 h 246"/>
                  <a:gd name="T14" fmla="*/ 249 w 270"/>
                  <a:gd name="T15" fmla="*/ 237 h 246"/>
                  <a:gd name="T16" fmla="*/ 244 w 270"/>
                  <a:gd name="T17" fmla="*/ 236 h 246"/>
                  <a:gd name="T18" fmla="*/ 204 w 270"/>
                  <a:gd name="T19" fmla="*/ 224 h 246"/>
                  <a:gd name="T20" fmla="*/ 135 w 270"/>
                  <a:gd name="T21" fmla="*/ 245 h 246"/>
                  <a:gd name="T22" fmla="*/ 136 w 270"/>
                  <a:gd name="T23" fmla="*/ 0 h 246"/>
                  <a:gd name="T24" fmla="*/ 46 w 270"/>
                  <a:gd name="T25" fmla="*/ 38 h 246"/>
                  <a:gd name="T26" fmla="*/ 51 w 270"/>
                  <a:gd name="T27" fmla="*/ 212 h 246"/>
                  <a:gd name="T28" fmla="*/ 135 w 270"/>
                  <a:gd name="T29" fmla="*/ 246 h 246"/>
                  <a:gd name="T30" fmla="*/ 204 w 270"/>
                  <a:gd name="T31" fmla="*/ 225 h 246"/>
                  <a:gd name="T32" fmla="*/ 244 w 270"/>
                  <a:gd name="T33" fmla="*/ 236 h 246"/>
                  <a:gd name="T34" fmla="*/ 249 w 270"/>
                  <a:gd name="T35" fmla="*/ 237 h 246"/>
                  <a:gd name="T36" fmla="*/ 256 w 270"/>
                  <a:gd name="T37" fmla="*/ 224 h 246"/>
                  <a:gd name="T38" fmla="*/ 242 w 270"/>
                  <a:gd name="T39" fmla="*/ 185 h 246"/>
                  <a:gd name="T40" fmla="*/ 220 w 270"/>
                  <a:gd name="T41" fmla="*/ 34 h 246"/>
                  <a:gd name="T42" fmla="*/ 136 w 270"/>
                  <a:gd name="T4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0" h="246">
                    <a:moveTo>
                      <a:pt x="135" y="245"/>
                    </a:moveTo>
                    <a:cubicBezTo>
                      <a:pt x="105" y="245"/>
                      <a:pt x="75" y="234"/>
                      <a:pt x="51" y="211"/>
                    </a:cubicBezTo>
                    <a:cubicBezTo>
                      <a:pt x="2" y="165"/>
                      <a:pt x="0" y="88"/>
                      <a:pt x="47" y="39"/>
                    </a:cubicBezTo>
                    <a:cubicBezTo>
                      <a:pt x="71" y="13"/>
                      <a:pt x="103" y="1"/>
                      <a:pt x="136" y="1"/>
                    </a:cubicBezTo>
                    <a:cubicBezTo>
                      <a:pt x="166" y="1"/>
                      <a:pt x="196" y="12"/>
                      <a:pt x="220" y="34"/>
                    </a:cubicBezTo>
                    <a:cubicBezTo>
                      <a:pt x="262" y="74"/>
                      <a:pt x="269" y="137"/>
                      <a:pt x="241" y="184"/>
                    </a:cubicBezTo>
                    <a:cubicBezTo>
                      <a:pt x="255" y="223"/>
                      <a:pt x="255" y="223"/>
                      <a:pt x="255" y="223"/>
                    </a:cubicBezTo>
                    <a:cubicBezTo>
                      <a:pt x="258" y="231"/>
                      <a:pt x="255" y="237"/>
                      <a:pt x="249" y="237"/>
                    </a:cubicBezTo>
                    <a:cubicBezTo>
                      <a:pt x="247" y="237"/>
                      <a:pt x="246" y="236"/>
                      <a:pt x="244" y="236"/>
                    </a:cubicBezTo>
                    <a:cubicBezTo>
                      <a:pt x="204" y="224"/>
                      <a:pt x="204" y="224"/>
                      <a:pt x="204" y="224"/>
                    </a:cubicBezTo>
                    <a:cubicBezTo>
                      <a:pt x="183" y="238"/>
                      <a:pt x="159" y="245"/>
                      <a:pt x="135" y="245"/>
                    </a:cubicBezTo>
                    <a:moveTo>
                      <a:pt x="136" y="0"/>
                    </a:moveTo>
                    <a:cubicBezTo>
                      <a:pt x="103" y="0"/>
                      <a:pt x="71" y="13"/>
                      <a:pt x="46" y="38"/>
                    </a:cubicBezTo>
                    <a:cubicBezTo>
                      <a:pt x="0" y="87"/>
                      <a:pt x="2" y="165"/>
                      <a:pt x="51" y="212"/>
                    </a:cubicBezTo>
                    <a:cubicBezTo>
                      <a:pt x="75" y="234"/>
                      <a:pt x="105" y="246"/>
                      <a:pt x="135" y="246"/>
                    </a:cubicBezTo>
                    <a:cubicBezTo>
                      <a:pt x="160" y="246"/>
                      <a:pt x="184" y="239"/>
                      <a:pt x="204" y="225"/>
                    </a:cubicBezTo>
                    <a:cubicBezTo>
                      <a:pt x="244" y="236"/>
                      <a:pt x="244" y="236"/>
                      <a:pt x="244" y="236"/>
                    </a:cubicBezTo>
                    <a:cubicBezTo>
                      <a:pt x="246" y="237"/>
                      <a:pt x="248" y="237"/>
                      <a:pt x="249" y="237"/>
                    </a:cubicBezTo>
                    <a:cubicBezTo>
                      <a:pt x="256" y="237"/>
                      <a:pt x="259" y="232"/>
                      <a:pt x="256" y="224"/>
                    </a:cubicBezTo>
                    <a:cubicBezTo>
                      <a:pt x="242" y="185"/>
                      <a:pt x="242" y="185"/>
                      <a:pt x="242" y="185"/>
                    </a:cubicBezTo>
                    <a:cubicBezTo>
                      <a:pt x="270" y="137"/>
                      <a:pt x="262" y="74"/>
                      <a:pt x="220" y="34"/>
                    </a:cubicBezTo>
                    <a:cubicBezTo>
                      <a:pt x="196" y="11"/>
                      <a:pt x="166" y="0"/>
                      <a:pt x="136" y="0"/>
                    </a:cubicBezTo>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518"/>
              <p:cNvSpPr>
                <a:spLocks noEditPoints="1"/>
              </p:cNvSpPr>
              <p:nvPr/>
            </p:nvSpPr>
            <p:spPr bwMode="auto">
              <a:xfrm>
                <a:off x="4741863" y="2586039"/>
                <a:ext cx="646113" cy="584200"/>
              </a:xfrm>
              <a:custGeom>
                <a:avLst/>
                <a:gdLst>
                  <a:gd name="T0" fmla="*/ 135 w 269"/>
                  <a:gd name="T1" fmla="*/ 243 h 244"/>
                  <a:gd name="T2" fmla="*/ 52 w 269"/>
                  <a:gd name="T3" fmla="*/ 210 h 244"/>
                  <a:gd name="T4" fmla="*/ 48 w 269"/>
                  <a:gd name="T5" fmla="*/ 38 h 244"/>
                  <a:gd name="T6" fmla="*/ 136 w 269"/>
                  <a:gd name="T7" fmla="*/ 0 h 244"/>
                  <a:gd name="T8" fmla="*/ 219 w 269"/>
                  <a:gd name="T9" fmla="*/ 34 h 244"/>
                  <a:gd name="T10" fmla="*/ 240 w 269"/>
                  <a:gd name="T11" fmla="*/ 183 h 244"/>
                  <a:gd name="T12" fmla="*/ 255 w 269"/>
                  <a:gd name="T13" fmla="*/ 222 h 244"/>
                  <a:gd name="T14" fmla="*/ 248 w 269"/>
                  <a:gd name="T15" fmla="*/ 235 h 244"/>
                  <a:gd name="T16" fmla="*/ 243 w 269"/>
                  <a:gd name="T17" fmla="*/ 234 h 244"/>
                  <a:gd name="T18" fmla="*/ 203 w 269"/>
                  <a:gd name="T19" fmla="*/ 222 h 244"/>
                  <a:gd name="T20" fmla="*/ 135 w 269"/>
                  <a:gd name="T21" fmla="*/ 243 h 244"/>
                  <a:gd name="T22" fmla="*/ 136 w 269"/>
                  <a:gd name="T23" fmla="*/ 0 h 244"/>
                  <a:gd name="T24" fmla="*/ 47 w 269"/>
                  <a:gd name="T25" fmla="*/ 38 h 244"/>
                  <a:gd name="T26" fmla="*/ 51 w 269"/>
                  <a:gd name="T27" fmla="*/ 210 h 244"/>
                  <a:gd name="T28" fmla="*/ 135 w 269"/>
                  <a:gd name="T29" fmla="*/ 244 h 244"/>
                  <a:gd name="T30" fmla="*/ 204 w 269"/>
                  <a:gd name="T31" fmla="*/ 223 h 244"/>
                  <a:gd name="T32" fmla="*/ 244 w 269"/>
                  <a:gd name="T33" fmla="*/ 235 h 244"/>
                  <a:gd name="T34" fmla="*/ 249 w 269"/>
                  <a:gd name="T35" fmla="*/ 236 h 244"/>
                  <a:gd name="T36" fmla="*/ 255 w 269"/>
                  <a:gd name="T37" fmla="*/ 222 h 244"/>
                  <a:gd name="T38" fmla="*/ 241 w 269"/>
                  <a:gd name="T39" fmla="*/ 183 h 244"/>
                  <a:gd name="T40" fmla="*/ 220 w 269"/>
                  <a:gd name="T41" fmla="*/ 33 h 244"/>
                  <a:gd name="T42" fmla="*/ 136 w 269"/>
                  <a:gd name="T4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9" h="244">
                    <a:moveTo>
                      <a:pt x="135" y="243"/>
                    </a:moveTo>
                    <a:cubicBezTo>
                      <a:pt x="105" y="243"/>
                      <a:pt x="75" y="232"/>
                      <a:pt x="52" y="210"/>
                    </a:cubicBezTo>
                    <a:cubicBezTo>
                      <a:pt x="3" y="164"/>
                      <a:pt x="1" y="87"/>
                      <a:pt x="48" y="38"/>
                    </a:cubicBezTo>
                    <a:cubicBezTo>
                      <a:pt x="71" y="13"/>
                      <a:pt x="103" y="0"/>
                      <a:pt x="136" y="0"/>
                    </a:cubicBezTo>
                    <a:cubicBezTo>
                      <a:pt x="166" y="0"/>
                      <a:pt x="196" y="11"/>
                      <a:pt x="219" y="34"/>
                    </a:cubicBezTo>
                    <a:cubicBezTo>
                      <a:pt x="261" y="73"/>
                      <a:pt x="268" y="136"/>
                      <a:pt x="240" y="183"/>
                    </a:cubicBezTo>
                    <a:cubicBezTo>
                      <a:pt x="255" y="222"/>
                      <a:pt x="255" y="222"/>
                      <a:pt x="255" y="222"/>
                    </a:cubicBezTo>
                    <a:cubicBezTo>
                      <a:pt x="257" y="230"/>
                      <a:pt x="255" y="235"/>
                      <a:pt x="248" y="235"/>
                    </a:cubicBezTo>
                    <a:cubicBezTo>
                      <a:pt x="247" y="235"/>
                      <a:pt x="245" y="235"/>
                      <a:pt x="243" y="234"/>
                    </a:cubicBezTo>
                    <a:cubicBezTo>
                      <a:pt x="203" y="222"/>
                      <a:pt x="203" y="222"/>
                      <a:pt x="203" y="222"/>
                    </a:cubicBezTo>
                    <a:cubicBezTo>
                      <a:pt x="183" y="236"/>
                      <a:pt x="159" y="243"/>
                      <a:pt x="135" y="243"/>
                    </a:cubicBezTo>
                    <a:moveTo>
                      <a:pt x="136" y="0"/>
                    </a:moveTo>
                    <a:cubicBezTo>
                      <a:pt x="103" y="0"/>
                      <a:pt x="71" y="12"/>
                      <a:pt x="47" y="38"/>
                    </a:cubicBezTo>
                    <a:cubicBezTo>
                      <a:pt x="0" y="87"/>
                      <a:pt x="2" y="164"/>
                      <a:pt x="51" y="210"/>
                    </a:cubicBezTo>
                    <a:cubicBezTo>
                      <a:pt x="75" y="233"/>
                      <a:pt x="105" y="244"/>
                      <a:pt x="135" y="244"/>
                    </a:cubicBezTo>
                    <a:cubicBezTo>
                      <a:pt x="159" y="244"/>
                      <a:pt x="183" y="237"/>
                      <a:pt x="204" y="223"/>
                    </a:cubicBezTo>
                    <a:cubicBezTo>
                      <a:pt x="244" y="235"/>
                      <a:pt x="244" y="235"/>
                      <a:pt x="244" y="235"/>
                    </a:cubicBezTo>
                    <a:cubicBezTo>
                      <a:pt x="246" y="235"/>
                      <a:pt x="247" y="236"/>
                      <a:pt x="249" y="236"/>
                    </a:cubicBezTo>
                    <a:cubicBezTo>
                      <a:pt x="255" y="236"/>
                      <a:pt x="258" y="230"/>
                      <a:pt x="255" y="222"/>
                    </a:cubicBezTo>
                    <a:cubicBezTo>
                      <a:pt x="241" y="183"/>
                      <a:pt x="241" y="183"/>
                      <a:pt x="241" y="183"/>
                    </a:cubicBezTo>
                    <a:cubicBezTo>
                      <a:pt x="269" y="136"/>
                      <a:pt x="262" y="73"/>
                      <a:pt x="220" y="33"/>
                    </a:cubicBezTo>
                    <a:cubicBezTo>
                      <a:pt x="196" y="11"/>
                      <a:pt x="166" y="0"/>
                      <a:pt x="136" y="0"/>
                    </a:cubicBezTo>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519"/>
              <p:cNvSpPr>
                <a:spLocks noEditPoints="1"/>
              </p:cNvSpPr>
              <p:nvPr/>
            </p:nvSpPr>
            <p:spPr bwMode="auto">
              <a:xfrm>
                <a:off x="4745038" y="2586039"/>
                <a:ext cx="639763" cy="582613"/>
              </a:xfrm>
              <a:custGeom>
                <a:avLst/>
                <a:gdLst>
                  <a:gd name="T0" fmla="*/ 134 w 267"/>
                  <a:gd name="T1" fmla="*/ 243 h 243"/>
                  <a:gd name="T2" fmla="*/ 51 w 267"/>
                  <a:gd name="T3" fmla="*/ 209 h 243"/>
                  <a:gd name="T4" fmla="*/ 47 w 267"/>
                  <a:gd name="T5" fmla="*/ 39 h 243"/>
                  <a:gd name="T6" fmla="*/ 135 w 267"/>
                  <a:gd name="T7" fmla="*/ 1 h 243"/>
                  <a:gd name="T8" fmla="*/ 218 w 267"/>
                  <a:gd name="T9" fmla="*/ 34 h 243"/>
                  <a:gd name="T10" fmla="*/ 239 w 267"/>
                  <a:gd name="T11" fmla="*/ 183 h 243"/>
                  <a:gd name="T12" fmla="*/ 253 w 267"/>
                  <a:gd name="T13" fmla="*/ 221 h 243"/>
                  <a:gd name="T14" fmla="*/ 246 w 267"/>
                  <a:gd name="T15" fmla="*/ 234 h 243"/>
                  <a:gd name="T16" fmla="*/ 242 w 267"/>
                  <a:gd name="T17" fmla="*/ 233 h 243"/>
                  <a:gd name="T18" fmla="*/ 202 w 267"/>
                  <a:gd name="T19" fmla="*/ 222 h 243"/>
                  <a:gd name="T20" fmla="*/ 134 w 267"/>
                  <a:gd name="T21" fmla="*/ 243 h 243"/>
                  <a:gd name="T22" fmla="*/ 135 w 267"/>
                  <a:gd name="T23" fmla="*/ 0 h 243"/>
                  <a:gd name="T24" fmla="*/ 47 w 267"/>
                  <a:gd name="T25" fmla="*/ 38 h 243"/>
                  <a:gd name="T26" fmla="*/ 51 w 267"/>
                  <a:gd name="T27" fmla="*/ 210 h 243"/>
                  <a:gd name="T28" fmla="*/ 134 w 267"/>
                  <a:gd name="T29" fmla="*/ 243 h 243"/>
                  <a:gd name="T30" fmla="*/ 202 w 267"/>
                  <a:gd name="T31" fmla="*/ 222 h 243"/>
                  <a:gd name="T32" fmla="*/ 242 w 267"/>
                  <a:gd name="T33" fmla="*/ 234 h 243"/>
                  <a:gd name="T34" fmla="*/ 247 w 267"/>
                  <a:gd name="T35" fmla="*/ 235 h 243"/>
                  <a:gd name="T36" fmla="*/ 254 w 267"/>
                  <a:gd name="T37" fmla="*/ 222 h 243"/>
                  <a:gd name="T38" fmla="*/ 239 w 267"/>
                  <a:gd name="T39" fmla="*/ 183 h 243"/>
                  <a:gd name="T40" fmla="*/ 218 w 267"/>
                  <a:gd name="T41" fmla="*/ 34 h 243"/>
                  <a:gd name="T42" fmla="*/ 135 w 267"/>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7" h="243">
                    <a:moveTo>
                      <a:pt x="134" y="243"/>
                    </a:moveTo>
                    <a:cubicBezTo>
                      <a:pt x="105" y="243"/>
                      <a:pt x="75" y="232"/>
                      <a:pt x="51" y="209"/>
                    </a:cubicBezTo>
                    <a:cubicBezTo>
                      <a:pt x="3" y="163"/>
                      <a:pt x="1" y="87"/>
                      <a:pt x="47" y="39"/>
                    </a:cubicBezTo>
                    <a:cubicBezTo>
                      <a:pt x="71" y="14"/>
                      <a:pt x="103" y="1"/>
                      <a:pt x="135" y="1"/>
                    </a:cubicBezTo>
                    <a:cubicBezTo>
                      <a:pt x="164" y="1"/>
                      <a:pt x="194" y="12"/>
                      <a:pt x="218" y="34"/>
                    </a:cubicBezTo>
                    <a:cubicBezTo>
                      <a:pt x="259" y="74"/>
                      <a:pt x="266" y="135"/>
                      <a:pt x="239" y="183"/>
                    </a:cubicBezTo>
                    <a:cubicBezTo>
                      <a:pt x="253" y="221"/>
                      <a:pt x="253" y="221"/>
                      <a:pt x="253" y="221"/>
                    </a:cubicBezTo>
                    <a:cubicBezTo>
                      <a:pt x="256" y="229"/>
                      <a:pt x="253" y="234"/>
                      <a:pt x="246" y="234"/>
                    </a:cubicBezTo>
                    <a:cubicBezTo>
                      <a:pt x="245" y="234"/>
                      <a:pt x="243" y="234"/>
                      <a:pt x="242" y="233"/>
                    </a:cubicBezTo>
                    <a:cubicBezTo>
                      <a:pt x="202" y="222"/>
                      <a:pt x="202" y="222"/>
                      <a:pt x="202" y="222"/>
                    </a:cubicBezTo>
                    <a:cubicBezTo>
                      <a:pt x="182" y="236"/>
                      <a:pt x="158" y="243"/>
                      <a:pt x="134" y="243"/>
                    </a:cubicBezTo>
                    <a:moveTo>
                      <a:pt x="135" y="0"/>
                    </a:moveTo>
                    <a:cubicBezTo>
                      <a:pt x="102" y="0"/>
                      <a:pt x="70" y="13"/>
                      <a:pt x="47" y="38"/>
                    </a:cubicBezTo>
                    <a:cubicBezTo>
                      <a:pt x="0" y="87"/>
                      <a:pt x="2" y="164"/>
                      <a:pt x="51" y="210"/>
                    </a:cubicBezTo>
                    <a:cubicBezTo>
                      <a:pt x="74" y="232"/>
                      <a:pt x="104" y="243"/>
                      <a:pt x="134" y="243"/>
                    </a:cubicBezTo>
                    <a:cubicBezTo>
                      <a:pt x="158" y="243"/>
                      <a:pt x="182" y="236"/>
                      <a:pt x="202" y="222"/>
                    </a:cubicBezTo>
                    <a:cubicBezTo>
                      <a:pt x="242" y="234"/>
                      <a:pt x="242" y="234"/>
                      <a:pt x="242" y="234"/>
                    </a:cubicBezTo>
                    <a:cubicBezTo>
                      <a:pt x="244" y="235"/>
                      <a:pt x="246" y="235"/>
                      <a:pt x="247" y="235"/>
                    </a:cubicBezTo>
                    <a:cubicBezTo>
                      <a:pt x="254" y="235"/>
                      <a:pt x="256" y="230"/>
                      <a:pt x="254" y="222"/>
                    </a:cubicBezTo>
                    <a:cubicBezTo>
                      <a:pt x="239" y="183"/>
                      <a:pt x="239" y="183"/>
                      <a:pt x="239" y="183"/>
                    </a:cubicBezTo>
                    <a:cubicBezTo>
                      <a:pt x="267" y="136"/>
                      <a:pt x="260" y="73"/>
                      <a:pt x="218" y="34"/>
                    </a:cubicBezTo>
                    <a:cubicBezTo>
                      <a:pt x="195" y="11"/>
                      <a:pt x="165" y="0"/>
                      <a:pt x="135"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520"/>
              <p:cNvSpPr>
                <a:spLocks noEditPoints="1"/>
              </p:cNvSpPr>
              <p:nvPr/>
            </p:nvSpPr>
            <p:spPr bwMode="auto">
              <a:xfrm>
                <a:off x="4746626" y="2589214"/>
                <a:ext cx="636588" cy="579438"/>
              </a:xfrm>
              <a:custGeom>
                <a:avLst/>
                <a:gdLst>
                  <a:gd name="T0" fmla="*/ 133 w 265"/>
                  <a:gd name="T1" fmla="*/ 241 h 242"/>
                  <a:gd name="T2" fmla="*/ 51 w 265"/>
                  <a:gd name="T3" fmla="*/ 208 h 242"/>
                  <a:gd name="T4" fmla="*/ 47 w 265"/>
                  <a:gd name="T5" fmla="*/ 38 h 242"/>
                  <a:gd name="T6" fmla="*/ 134 w 265"/>
                  <a:gd name="T7" fmla="*/ 1 h 242"/>
                  <a:gd name="T8" fmla="*/ 216 w 265"/>
                  <a:gd name="T9" fmla="*/ 34 h 242"/>
                  <a:gd name="T10" fmla="*/ 237 w 265"/>
                  <a:gd name="T11" fmla="*/ 181 h 242"/>
                  <a:gd name="T12" fmla="*/ 251 w 265"/>
                  <a:gd name="T13" fmla="*/ 220 h 242"/>
                  <a:gd name="T14" fmla="*/ 245 w 265"/>
                  <a:gd name="T15" fmla="*/ 233 h 242"/>
                  <a:gd name="T16" fmla="*/ 240 w 265"/>
                  <a:gd name="T17" fmla="*/ 232 h 242"/>
                  <a:gd name="T18" fmla="*/ 201 w 265"/>
                  <a:gd name="T19" fmla="*/ 220 h 242"/>
                  <a:gd name="T20" fmla="*/ 133 w 265"/>
                  <a:gd name="T21" fmla="*/ 241 h 242"/>
                  <a:gd name="T22" fmla="*/ 134 w 265"/>
                  <a:gd name="T23" fmla="*/ 0 h 242"/>
                  <a:gd name="T24" fmla="*/ 46 w 265"/>
                  <a:gd name="T25" fmla="*/ 38 h 242"/>
                  <a:gd name="T26" fmla="*/ 50 w 265"/>
                  <a:gd name="T27" fmla="*/ 208 h 242"/>
                  <a:gd name="T28" fmla="*/ 133 w 265"/>
                  <a:gd name="T29" fmla="*/ 242 h 242"/>
                  <a:gd name="T30" fmla="*/ 201 w 265"/>
                  <a:gd name="T31" fmla="*/ 221 h 242"/>
                  <a:gd name="T32" fmla="*/ 241 w 265"/>
                  <a:gd name="T33" fmla="*/ 232 h 242"/>
                  <a:gd name="T34" fmla="*/ 245 w 265"/>
                  <a:gd name="T35" fmla="*/ 233 h 242"/>
                  <a:gd name="T36" fmla="*/ 252 w 265"/>
                  <a:gd name="T37" fmla="*/ 220 h 242"/>
                  <a:gd name="T38" fmla="*/ 238 w 265"/>
                  <a:gd name="T39" fmla="*/ 182 h 242"/>
                  <a:gd name="T40" fmla="*/ 217 w 265"/>
                  <a:gd name="T41" fmla="*/ 33 h 242"/>
                  <a:gd name="T42" fmla="*/ 134 w 265"/>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5" h="242">
                    <a:moveTo>
                      <a:pt x="133" y="241"/>
                    </a:moveTo>
                    <a:cubicBezTo>
                      <a:pt x="104" y="241"/>
                      <a:pt x="74" y="230"/>
                      <a:pt x="51" y="208"/>
                    </a:cubicBezTo>
                    <a:cubicBezTo>
                      <a:pt x="3" y="162"/>
                      <a:pt x="1" y="86"/>
                      <a:pt x="47" y="38"/>
                    </a:cubicBezTo>
                    <a:cubicBezTo>
                      <a:pt x="70" y="13"/>
                      <a:pt x="102" y="1"/>
                      <a:pt x="134" y="1"/>
                    </a:cubicBezTo>
                    <a:cubicBezTo>
                      <a:pt x="163" y="1"/>
                      <a:pt x="193" y="12"/>
                      <a:pt x="216" y="34"/>
                    </a:cubicBezTo>
                    <a:cubicBezTo>
                      <a:pt x="257" y="73"/>
                      <a:pt x="265" y="134"/>
                      <a:pt x="237" y="181"/>
                    </a:cubicBezTo>
                    <a:cubicBezTo>
                      <a:pt x="251" y="220"/>
                      <a:pt x="251" y="220"/>
                      <a:pt x="251" y="220"/>
                    </a:cubicBezTo>
                    <a:cubicBezTo>
                      <a:pt x="254" y="227"/>
                      <a:pt x="251" y="233"/>
                      <a:pt x="245" y="233"/>
                    </a:cubicBezTo>
                    <a:cubicBezTo>
                      <a:pt x="243" y="233"/>
                      <a:pt x="242" y="232"/>
                      <a:pt x="240" y="232"/>
                    </a:cubicBezTo>
                    <a:cubicBezTo>
                      <a:pt x="201" y="220"/>
                      <a:pt x="201" y="220"/>
                      <a:pt x="201" y="220"/>
                    </a:cubicBezTo>
                    <a:cubicBezTo>
                      <a:pt x="180" y="234"/>
                      <a:pt x="157" y="241"/>
                      <a:pt x="133" y="241"/>
                    </a:cubicBezTo>
                    <a:moveTo>
                      <a:pt x="134" y="0"/>
                    </a:moveTo>
                    <a:cubicBezTo>
                      <a:pt x="102" y="0"/>
                      <a:pt x="70" y="13"/>
                      <a:pt x="46" y="38"/>
                    </a:cubicBezTo>
                    <a:cubicBezTo>
                      <a:pt x="0" y="86"/>
                      <a:pt x="2" y="162"/>
                      <a:pt x="50" y="208"/>
                    </a:cubicBezTo>
                    <a:cubicBezTo>
                      <a:pt x="74" y="231"/>
                      <a:pt x="104" y="242"/>
                      <a:pt x="133" y="242"/>
                    </a:cubicBezTo>
                    <a:cubicBezTo>
                      <a:pt x="157" y="242"/>
                      <a:pt x="181" y="235"/>
                      <a:pt x="201" y="221"/>
                    </a:cubicBezTo>
                    <a:cubicBezTo>
                      <a:pt x="241" y="232"/>
                      <a:pt x="241" y="232"/>
                      <a:pt x="241" y="232"/>
                    </a:cubicBezTo>
                    <a:cubicBezTo>
                      <a:pt x="242" y="233"/>
                      <a:pt x="244" y="233"/>
                      <a:pt x="245" y="233"/>
                    </a:cubicBezTo>
                    <a:cubicBezTo>
                      <a:pt x="252" y="233"/>
                      <a:pt x="255" y="228"/>
                      <a:pt x="252" y="220"/>
                    </a:cubicBezTo>
                    <a:cubicBezTo>
                      <a:pt x="238" y="182"/>
                      <a:pt x="238" y="182"/>
                      <a:pt x="238" y="182"/>
                    </a:cubicBezTo>
                    <a:cubicBezTo>
                      <a:pt x="265" y="134"/>
                      <a:pt x="258" y="73"/>
                      <a:pt x="217" y="33"/>
                    </a:cubicBezTo>
                    <a:cubicBezTo>
                      <a:pt x="193" y="11"/>
                      <a:pt x="163" y="0"/>
                      <a:pt x="134"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521"/>
              <p:cNvSpPr>
                <a:spLocks noEditPoints="1"/>
              </p:cNvSpPr>
              <p:nvPr/>
            </p:nvSpPr>
            <p:spPr bwMode="auto">
              <a:xfrm>
                <a:off x="4749801" y="2590801"/>
                <a:ext cx="633413" cy="574675"/>
              </a:xfrm>
              <a:custGeom>
                <a:avLst/>
                <a:gdLst>
                  <a:gd name="T0" fmla="*/ 132 w 264"/>
                  <a:gd name="T1" fmla="*/ 239 h 240"/>
                  <a:gd name="T2" fmla="*/ 50 w 264"/>
                  <a:gd name="T3" fmla="*/ 206 h 240"/>
                  <a:gd name="T4" fmla="*/ 46 w 264"/>
                  <a:gd name="T5" fmla="*/ 38 h 240"/>
                  <a:gd name="T6" fmla="*/ 133 w 264"/>
                  <a:gd name="T7" fmla="*/ 1 h 240"/>
                  <a:gd name="T8" fmla="*/ 215 w 264"/>
                  <a:gd name="T9" fmla="*/ 33 h 240"/>
                  <a:gd name="T10" fmla="*/ 236 w 264"/>
                  <a:gd name="T11" fmla="*/ 180 h 240"/>
                  <a:gd name="T12" fmla="*/ 249 w 264"/>
                  <a:gd name="T13" fmla="*/ 218 h 240"/>
                  <a:gd name="T14" fmla="*/ 243 w 264"/>
                  <a:gd name="T15" fmla="*/ 231 h 240"/>
                  <a:gd name="T16" fmla="*/ 238 w 264"/>
                  <a:gd name="T17" fmla="*/ 230 h 240"/>
                  <a:gd name="T18" fmla="*/ 199 w 264"/>
                  <a:gd name="T19" fmla="*/ 219 h 240"/>
                  <a:gd name="T20" fmla="*/ 132 w 264"/>
                  <a:gd name="T21" fmla="*/ 239 h 240"/>
                  <a:gd name="T22" fmla="*/ 133 w 264"/>
                  <a:gd name="T23" fmla="*/ 0 h 240"/>
                  <a:gd name="T24" fmla="*/ 46 w 264"/>
                  <a:gd name="T25" fmla="*/ 37 h 240"/>
                  <a:gd name="T26" fmla="*/ 50 w 264"/>
                  <a:gd name="T27" fmla="*/ 207 h 240"/>
                  <a:gd name="T28" fmla="*/ 132 w 264"/>
                  <a:gd name="T29" fmla="*/ 240 h 240"/>
                  <a:gd name="T30" fmla="*/ 200 w 264"/>
                  <a:gd name="T31" fmla="*/ 219 h 240"/>
                  <a:gd name="T32" fmla="*/ 239 w 264"/>
                  <a:gd name="T33" fmla="*/ 231 h 240"/>
                  <a:gd name="T34" fmla="*/ 244 w 264"/>
                  <a:gd name="T35" fmla="*/ 232 h 240"/>
                  <a:gd name="T36" fmla="*/ 250 w 264"/>
                  <a:gd name="T37" fmla="*/ 219 h 240"/>
                  <a:gd name="T38" fmla="*/ 236 w 264"/>
                  <a:gd name="T39" fmla="*/ 180 h 240"/>
                  <a:gd name="T40" fmla="*/ 215 w 264"/>
                  <a:gd name="T41" fmla="*/ 33 h 240"/>
                  <a:gd name="T42" fmla="*/ 133 w 264"/>
                  <a:gd name="T4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4" h="240">
                    <a:moveTo>
                      <a:pt x="132" y="239"/>
                    </a:moveTo>
                    <a:cubicBezTo>
                      <a:pt x="103" y="239"/>
                      <a:pt x="73" y="228"/>
                      <a:pt x="50" y="206"/>
                    </a:cubicBezTo>
                    <a:cubicBezTo>
                      <a:pt x="3" y="161"/>
                      <a:pt x="1" y="85"/>
                      <a:pt x="46" y="38"/>
                    </a:cubicBezTo>
                    <a:cubicBezTo>
                      <a:pt x="70" y="13"/>
                      <a:pt x="101" y="1"/>
                      <a:pt x="133" y="1"/>
                    </a:cubicBezTo>
                    <a:cubicBezTo>
                      <a:pt x="162" y="1"/>
                      <a:pt x="192" y="11"/>
                      <a:pt x="215" y="33"/>
                    </a:cubicBezTo>
                    <a:cubicBezTo>
                      <a:pt x="256" y="72"/>
                      <a:pt x="263" y="133"/>
                      <a:pt x="236" y="180"/>
                    </a:cubicBezTo>
                    <a:cubicBezTo>
                      <a:pt x="249" y="218"/>
                      <a:pt x="249" y="218"/>
                      <a:pt x="249" y="218"/>
                    </a:cubicBezTo>
                    <a:cubicBezTo>
                      <a:pt x="252" y="226"/>
                      <a:pt x="249" y="231"/>
                      <a:pt x="243" y="231"/>
                    </a:cubicBezTo>
                    <a:cubicBezTo>
                      <a:pt x="242" y="231"/>
                      <a:pt x="240" y="231"/>
                      <a:pt x="238" y="230"/>
                    </a:cubicBezTo>
                    <a:cubicBezTo>
                      <a:pt x="199" y="219"/>
                      <a:pt x="199" y="219"/>
                      <a:pt x="199" y="219"/>
                    </a:cubicBezTo>
                    <a:cubicBezTo>
                      <a:pt x="179" y="232"/>
                      <a:pt x="156" y="239"/>
                      <a:pt x="132" y="239"/>
                    </a:cubicBezTo>
                    <a:moveTo>
                      <a:pt x="133" y="0"/>
                    </a:moveTo>
                    <a:cubicBezTo>
                      <a:pt x="101" y="0"/>
                      <a:pt x="69" y="12"/>
                      <a:pt x="46" y="37"/>
                    </a:cubicBezTo>
                    <a:cubicBezTo>
                      <a:pt x="0" y="85"/>
                      <a:pt x="2" y="161"/>
                      <a:pt x="50" y="207"/>
                    </a:cubicBezTo>
                    <a:cubicBezTo>
                      <a:pt x="73" y="229"/>
                      <a:pt x="103" y="240"/>
                      <a:pt x="132" y="240"/>
                    </a:cubicBezTo>
                    <a:cubicBezTo>
                      <a:pt x="156" y="240"/>
                      <a:pt x="179" y="233"/>
                      <a:pt x="200" y="219"/>
                    </a:cubicBezTo>
                    <a:cubicBezTo>
                      <a:pt x="239" y="231"/>
                      <a:pt x="239" y="231"/>
                      <a:pt x="239" y="231"/>
                    </a:cubicBezTo>
                    <a:cubicBezTo>
                      <a:pt x="241" y="231"/>
                      <a:pt x="242" y="232"/>
                      <a:pt x="244" y="232"/>
                    </a:cubicBezTo>
                    <a:cubicBezTo>
                      <a:pt x="250" y="232"/>
                      <a:pt x="253" y="226"/>
                      <a:pt x="250" y="219"/>
                    </a:cubicBezTo>
                    <a:cubicBezTo>
                      <a:pt x="236" y="180"/>
                      <a:pt x="236" y="180"/>
                      <a:pt x="236" y="180"/>
                    </a:cubicBezTo>
                    <a:cubicBezTo>
                      <a:pt x="264" y="133"/>
                      <a:pt x="256" y="72"/>
                      <a:pt x="215" y="33"/>
                    </a:cubicBezTo>
                    <a:cubicBezTo>
                      <a:pt x="192" y="11"/>
                      <a:pt x="162" y="0"/>
                      <a:pt x="133" y="0"/>
                    </a:cubicBezTo>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522"/>
              <p:cNvSpPr>
                <a:spLocks noEditPoints="1"/>
              </p:cNvSpPr>
              <p:nvPr/>
            </p:nvSpPr>
            <p:spPr bwMode="auto">
              <a:xfrm>
                <a:off x="4751388" y="2593976"/>
                <a:ext cx="628650" cy="569913"/>
              </a:xfrm>
              <a:custGeom>
                <a:avLst/>
                <a:gdLst>
                  <a:gd name="T0" fmla="*/ 131 w 262"/>
                  <a:gd name="T1" fmla="*/ 237 h 238"/>
                  <a:gd name="T2" fmla="*/ 50 w 262"/>
                  <a:gd name="T3" fmla="*/ 205 h 238"/>
                  <a:gd name="T4" fmla="*/ 46 w 262"/>
                  <a:gd name="T5" fmla="*/ 37 h 238"/>
                  <a:gd name="T6" fmla="*/ 132 w 262"/>
                  <a:gd name="T7" fmla="*/ 0 h 238"/>
                  <a:gd name="T8" fmla="*/ 213 w 262"/>
                  <a:gd name="T9" fmla="*/ 33 h 238"/>
                  <a:gd name="T10" fmla="*/ 234 w 262"/>
                  <a:gd name="T11" fmla="*/ 179 h 238"/>
                  <a:gd name="T12" fmla="*/ 248 w 262"/>
                  <a:gd name="T13" fmla="*/ 217 h 238"/>
                  <a:gd name="T14" fmla="*/ 241 w 262"/>
                  <a:gd name="T15" fmla="*/ 229 h 238"/>
                  <a:gd name="T16" fmla="*/ 237 w 262"/>
                  <a:gd name="T17" fmla="*/ 228 h 238"/>
                  <a:gd name="T18" fmla="*/ 198 w 262"/>
                  <a:gd name="T19" fmla="*/ 217 h 238"/>
                  <a:gd name="T20" fmla="*/ 131 w 262"/>
                  <a:gd name="T21" fmla="*/ 237 h 238"/>
                  <a:gd name="T22" fmla="*/ 132 w 262"/>
                  <a:gd name="T23" fmla="*/ 0 h 238"/>
                  <a:gd name="T24" fmla="*/ 45 w 262"/>
                  <a:gd name="T25" fmla="*/ 37 h 238"/>
                  <a:gd name="T26" fmla="*/ 49 w 262"/>
                  <a:gd name="T27" fmla="*/ 205 h 238"/>
                  <a:gd name="T28" fmla="*/ 131 w 262"/>
                  <a:gd name="T29" fmla="*/ 238 h 238"/>
                  <a:gd name="T30" fmla="*/ 198 w 262"/>
                  <a:gd name="T31" fmla="*/ 218 h 238"/>
                  <a:gd name="T32" fmla="*/ 237 w 262"/>
                  <a:gd name="T33" fmla="*/ 229 h 238"/>
                  <a:gd name="T34" fmla="*/ 242 w 262"/>
                  <a:gd name="T35" fmla="*/ 230 h 238"/>
                  <a:gd name="T36" fmla="*/ 248 w 262"/>
                  <a:gd name="T37" fmla="*/ 217 h 238"/>
                  <a:gd name="T38" fmla="*/ 235 w 262"/>
                  <a:gd name="T39" fmla="*/ 179 h 238"/>
                  <a:gd name="T40" fmla="*/ 214 w 262"/>
                  <a:gd name="T41" fmla="*/ 32 h 238"/>
                  <a:gd name="T42" fmla="*/ 132 w 262"/>
                  <a:gd name="T4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2" h="238">
                    <a:moveTo>
                      <a:pt x="131" y="237"/>
                    </a:moveTo>
                    <a:cubicBezTo>
                      <a:pt x="102" y="237"/>
                      <a:pt x="73" y="227"/>
                      <a:pt x="50" y="205"/>
                    </a:cubicBezTo>
                    <a:cubicBezTo>
                      <a:pt x="2" y="160"/>
                      <a:pt x="0" y="85"/>
                      <a:pt x="46" y="37"/>
                    </a:cubicBezTo>
                    <a:cubicBezTo>
                      <a:pt x="69" y="13"/>
                      <a:pt x="100" y="0"/>
                      <a:pt x="132" y="0"/>
                    </a:cubicBezTo>
                    <a:cubicBezTo>
                      <a:pt x="161" y="0"/>
                      <a:pt x="190" y="11"/>
                      <a:pt x="213" y="33"/>
                    </a:cubicBezTo>
                    <a:cubicBezTo>
                      <a:pt x="254" y="72"/>
                      <a:pt x="261" y="132"/>
                      <a:pt x="234" y="179"/>
                    </a:cubicBezTo>
                    <a:cubicBezTo>
                      <a:pt x="248" y="217"/>
                      <a:pt x="248" y="217"/>
                      <a:pt x="248" y="217"/>
                    </a:cubicBezTo>
                    <a:cubicBezTo>
                      <a:pt x="251" y="224"/>
                      <a:pt x="248" y="229"/>
                      <a:pt x="241" y="229"/>
                    </a:cubicBezTo>
                    <a:cubicBezTo>
                      <a:pt x="240" y="229"/>
                      <a:pt x="238" y="229"/>
                      <a:pt x="237" y="228"/>
                    </a:cubicBezTo>
                    <a:cubicBezTo>
                      <a:pt x="198" y="217"/>
                      <a:pt x="198" y="217"/>
                      <a:pt x="198" y="217"/>
                    </a:cubicBezTo>
                    <a:cubicBezTo>
                      <a:pt x="178" y="231"/>
                      <a:pt x="155" y="237"/>
                      <a:pt x="131" y="237"/>
                    </a:cubicBezTo>
                    <a:moveTo>
                      <a:pt x="132" y="0"/>
                    </a:moveTo>
                    <a:cubicBezTo>
                      <a:pt x="100" y="0"/>
                      <a:pt x="69" y="12"/>
                      <a:pt x="45" y="37"/>
                    </a:cubicBezTo>
                    <a:cubicBezTo>
                      <a:pt x="0" y="84"/>
                      <a:pt x="2" y="160"/>
                      <a:pt x="49" y="205"/>
                    </a:cubicBezTo>
                    <a:cubicBezTo>
                      <a:pt x="72" y="227"/>
                      <a:pt x="102" y="238"/>
                      <a:pt x="131" y="238"/>
                    </a:cubicBezTo>
                    <a:cubicBezTo>
                      <a:pt x="155" y="238"/>
                      <a:pt x="178" y="231"/>
                      <a:pt x="198" y="218"/>
                    </a:cubicBezTo>
                    <a:cubicBezTo>
                      <a:pt x="237" y="229"/>
                      <a:pt x="237" y="229"/>
                      <a:pt x="237" y="229"/>
                    </a:cubicBezTo>
                    <a:cubicBezTo>
                      <a:pt x="239" y="230"/>
                      <a:pt x="241" y="230"/>
                      <a:pt x="242" y="230"/>
                    </a:cubicBezTo>
                    <a:cubicBezTo>
                      <a:pt x="248" y="230"/>
                      <a:pt x="251" y="225"/>
                      <a:pt x="248" y="217"/>
                    </a:cubicBezTo>
                    <a:cubicBezTo>
                      <a:pt x="235" y="179"/>
                      <a:pt x="235" y="179"/>
                      <a:pt x="235" y="179"/>
                    </a:cubicBezTo>
                    <a:cubicBezTo>
                      <a:pt x="262" y="132"/>
                      <a:pt x="255" y="71"/>
                      <a:pt x="214" y="32"/>
                    </a:cubicBezTo>
                    <a:cubicBezTo>
                      <a:pt x="191" y="10"/>
                      <a:pt x="161" y="0"/>
                      <a:pt x="132" y="0"/>
                    </a:cubicBezTo>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523"/>
              <p:cNvSpPr>
                <a:spLocks noEditPoints="1"/>
              </p:cNvSpPr>
              <p:nvPr/>
            </p:nvSpPr>
            <p:spPr bwMode="auto">
              <a:xfrm>
                <a:off x="4751388" y="2593976"/>
                <a:ext cx="625475" cy="566738"/>
              </a:xfrm>
              <a:custGeom>
                <a:avLst/>
                <a:gdLst>
                  <a:gd name="T0" fmla="*/ 131 w 261"/>
                  <a:gd name="T1" fmla="*/ 237 h 237"/>
                  <a:gd name="T2" fmla="*/ 50 w 261"/>
                  <a:gd name="T3" fmla="*/ 204 h 237"/>
                  <a:gd name="T4" fmla="*/ 46 w 261"/>
                  <a:gd name="T5" fmla="*/ 38 h 237"/>
                  <a:gd name="T6" fmla="*/ 132 w 261"/>
                  <a:gd name="T7" fmla="*/ 1 h 237"/>
                  <a:gd name="T8" fmla="*/ 213 w 261"/>
                  <a:gd name="T9" fmla="*/ 33 h 237"/>
                  <a:gd name="T10" fmla="*/ 233 w 261"/>
                  <a:gd name="T11" fmla="*/ 178 h 237"/>
                  <a:gd name="T12" fmla="*/ 247 w 261"/>
                  <a:gd name="T13" fmla="*/ 216 h 237"/>
                  <a:gd name="T14" fmla="*/ 241 w 261"/>
                  <a:gd name="T15" fmla="*/ 229 h 237"/>
                  <a:gd name="T16" fmla="*/ 236 w 261"/>
                  <a:gd name="T17" fmla="*/ 228 h 237"/>
                  <a:gd name="T18" fmla="*/ 197 w 261"/>
                  <a:gd name="T19" fmla="*/ 217 h 237"/>
                  <a:gd name="T20" fmla="*/ 131 w 261"/>
                  <a:gd name="T21" fmla="*/ 237 h 237"/>
                  <a:gd name="T22" fmla="*/ 132 w 261"/>
                  <a:gd name="T23" fmla="*/ 0 h 237"/>
                  <a:gd name="T24" fmla="*/ 46 w 261"/>
                  <a:gd name="T25" fmla="*/ 37 h 237"/>
                  <a:gd name="T26" fmla="*/ 50 w 261"/>
                  <a:gd name="T27" fmla="*/ 205 h 237"/>
                  <a:gd name="T28" fmla="*/ 131 w 261"/>
                  <a:gd name="T29" fmla="*/ 237 h 237"/>
                  <a:gd name="T30" fmla="*/ 198 w 261"/>
                  <a:gd name="T31" fmla="*/ 217 h 237"/>
                  <a:gd name="T32" fmla="*/ 237 w 261"/>
                  <a:gd name="T33" fmla="*/ 228 h 237"/>
                  <a:gd name="T34" fmla="*/ 241 w 261"/>
                  <a:gd name="T35" fmla="*/ 229 h 237"/>
                  <a:gd name="T36" fmla="*/ 248 w 261"/>
                  <a:gd name="T37" fmla="*/ 217 h 237"/>
                  <a:gd name="T38" fmla="*/ 234 w 261"/>
                  <a:gd name="T39" fmla="*/ 179 h 237"/>
                  <a:gd name="T40" fmla="*/ 213 w 261"/>
                  <a:gd name="T41" fmla="*/ 33 h 237"/>
                  <a:gd name="T42" fmla="*/ 132 w 261"/>
                  <a:gd name="T43"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 h="237">
                    <a:moveTo>
                      <a:pt x="131" y="237"/>
                    </a:moveTo>
                    <a:cubicBezTo>
                      <a:pt x="102" y="237"/>
                      <a:pt x="73" y="226"/>
                      <a:pt x="50" y="204"/>
                    </a:cubicBezTo>
                    <a:cubicBezTo>
                      <a:pt x="3" y="159"/>
                      <a:pt x="1" y="85"/>
                      <a:pt x="46" y="38"/>
                    </a:cubicBezTo>
                    <a:cubicBezTo>
                      <a:pt x="69" y="13"/>
                      <a:pt x="100" y="1"/>
                      <a:pt x="132" y="1"/>
                    </a:cubicBezTo>
                    <a:cubicBezTo>
                      <a:pt x="161" y="1"/>
                      <a:pt x="190" y="12"/>
                      <a:pt x="213" y="33"/>
                    </a:cubicBezTo>
                    <a:cubicBezTo>
                      <a:pt x="253" y="72"/>
                      <a:pt x="260" y="132"/>
                      <a:pt x="233" y="178"/>
                    </a:cubicBezTo>
                    <a:cubicBezTo>
                      <a:pt x="247" y="216"/>
                      <a:pt x="247" y="216"/>
                      <a:pt x="247" y="216"/>
                    </a:cubicBezTo>
                    <a:cubicBezTo>
                      <a:pt x="250" y="224"/>
                      <a:pt x="247" y="229"/>
                      <a:pt x="241" y="229"/>
                    </a:cubicBezTo>
                    <a:cubicBezTo>
                      <a:pt x="239" y="229"/>
                      <a:pt x="238" y="228"/>
                      <a:pt x="236" y="228"/>
                    </a:cubicBezTo>
                    <a:cubicBezTo>
                      <a:pt x="197" y="217"/>
                      <a:pt x="197" y="217"/>
                      <a:pt x="197" y="217"/>
                    </a:cubicBezTo>
                    <a:cubicBezTo>
                      <a:pt x="178" y="230"/>
                      <a:pt x="155" y="237"/>
                      <a:pt x="131" y="237"/>
                    </a:cubicBezTo>
                    <a:moveTo>
                      <a:pt x="132" y="0"/>
                    </a:moveTo>
                    <a:cubicBezTo>
                      <a:pt x="100" y="0"/>
                      <a:pt x="69" y="13"/>
                      <a:pt x="46" y="37"/>
                    </a:cubicBezTo>
                    <a:cubicBezTo>
                      <a:pt x="0" y="85"/>
                      <a:pt x="2" y="160"/>
                      <a:pt x="50" y="205"/>
                    </a:cubicBezTo>
                    <a:cubicBezTo>
                      <a:pt x="73" y="227"/>
                      <a:pt x="102" y="237"/>
                      <a:pt x="131" y="237"/>
                    </a:cubicBezTo>
                    <a:cubicBezTo>
                      <a:pt x="155" y="237"/>
                      <a:pt x="178" y="231"/>
                      <a:pt x="198" y="217"/>
                    </a:cubicBezTo>
                    <a:cubicBezTo>
                      <a:pt x="237" y="228"/>
                      <a:pt x="237" y="228"/>
                      <a:pt x="237" y="228"/>
                    </a:cubicBezTo>
                    <a:cubicBezTo>
                      <a:pt x="238" y="229"/>
                      <a:pt x="240" y="229"/>
                      <a:pt x="241" y="229"/>
                    </a:cubicBezTo>
                    <a:cubicBezTo>
                      <a:pt x="248" y="229"/>
                      <a:pt x="251" y="224"/>
                      <a:pt x="248" y="217"/>
                    </a:cubicBezTo>
                    <a:cubicBezTo>
                      <a:pt x="234" y="179"/>
                      <a:pt x="234" y="179"/>
                      <a:pt x="234" y="179"/>
                    </a:cubicBezTo>
                    <a:cubicBezTo>
                      <a:pt x="261" y="132"/>
                      <a:pt x="254" y="72"/>
                      <a:pt x="213" y="33"/>
                    </a:cubicBezTo>
                    <a:cubicBezTo>
                      <a:pt x="190" y="11"/>
                      <a:pt x="161" y="0"/>
                      <a:pt x="132" y="0"/>
                    </a:cubicBezTo>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524"/>
              <p:cNvSpPr>
                <a:spLocks noEditPoints="1"/>
              </p:cNvSpPr>
              <p:nvPr/>
            </p:nvSpPr>
            <p:spPr bwMode="auto">
              <a:xfrm>
                <a:off x="4754563" y="2595564"/>
                <a:ext cx="620713" cy="565150"/>
              </a:xfrm>
              <a:custGeom>
                <a:avLst/>
                <a:gdLst>
                  <a:gd name="T0" fmla="*/ 130 w 259"/>
                  <a:gd name="T1" fmla="*/ 235 h 236"/>
                  <a:gd name="T2" fmla="*/ 50 w 259"/>
                  <a:gd name="T3" fmla="*/ 203 h 236"/>
                  <a:gd name="T4" fmla="*/ 46 w 259"/>
                  <a:gd name="T5" fmla="*/ 37 h 236"/>
                  <a:gd name="T6" fmla="*/ 131 w 259"/>
                  <a:gd name="T7" fmla="*/ 1 h 236"/>
                  <a:gd name="T8" fmla="*/ 211 w 259"/>
                  <a:gd name="T9" fmla="*/ 33 h 236"/>
                  <a:gd name="T10" fmla="*/ 232 w 259"/>
                  <a:gd name="T11" fmla="*/ 177 h 236"/>
                  <a:gd name="T12" fmla="*/ 245 w 259"/>
                  <a:gd name="T13" fmla="*/ 214 h 236"/>
                  <a:gd name="T14" fmla="*/ 239 w 259"/>
                  <a:gd name="T15" fmla="*/ 227 h 236"/>
                  <a:gd name="T16" fmla="*/ 234 w 259"/>
                  <a:gd name="T17" fmla="*/ 226 h 236"/>
                  <a:gd name="T18" fmla="*/ 196 w 259"/>
                  <a:gd name="T19" fmla="*/ 215 h 236"/>
                  <a:gd name="T20" fmla="*/ 130 w 259"/>
                  <a:gd name="T21" fmla="*/ 235 h 236"/>
                  <a:gd name="T22" fmla="*/ 131 w 259"/>
                  <a:gd name="T23" fmla="*/ 0 h 236"/>
                  <a:gd name="T24" fmla="*/ 45 w 259"/>
                  <a:gd name="T25" fmla="*/ 37 h 236"/>
                  <a:gd name="T26" fmla="*/ 49 w 259"/>
                  <a:gd name="T27" fmla="*/ 203 h 236"/>
                  <a:gd name="T28" fmla="*/ 130 w 259"/>
                  <a:gd name="T29" fmla="*/ 236 h 236"/>
                  <a:gd name="T30" fmla="*/ 196 w 259"/>
                  <a:gd name="T31" fmla="*/ 216 h 236"/>
                  <a:gd name="T32" fmla="*/ 235 w 259"/>
                  <a:gd name="T33" fmla="*/ 227 h 236"/>
                  <a:gd name="T34" fmla="*/ 240 w 259"/>
                  <a:gd name="T35" fmla="*/ 228 h 236"/>
                  <a:gd name="T36" fmla="*/ 246 w 259"/>
                  <a:gd name="T37" fmla="*/ 215 h 236"/>
                  <a:gd name="T38" fmla="*/ 232 w 259"/>
                  <a:gd name="T39" fmla="*/ 177 h 236"/>
                  <a:gd name="T40" fmla="*/ 212 w 259"/>
                  <a:gd name="T41" fmla="*/ 32 h 236"/>
                  <a:gd name="T42" fmla="*/ 131 w 259"/>
                  <a:gd name="T4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 h="236">
                    <a:moveTo>
                      <a:pt x="130" y="235"/>
                    </a:moveTo>
                    <a:cubicBezTo>
                      <a:pt x="101" y="235"/>
                      <a:pt x="72" y="224"/>
                      <a:pt x="50" y="203"/>
                    </a:cubicBezTo>
                    <a:cubicBezTo>
                      <a:pt x="3" y="158"/>
                      <a:pt x="1" y="84"/>
                      <a:pt x="46" y="37"/>
                    </a:cubicBezTo>
                    <a:cubicBezTo>
                      <a:pt x="69" y="13"/>
                      <a:pt x="100" y="1"/>
                      <a:pt x="131" y="1"/>
                    </a:cubicBezTo>
                    <a:cubicBezTo>
                      <a:pt x="160" y="1"/>
                      <a:pt x="189" y="11"/>
                      <a:pt x="211" y="33"/>
                    </a:cubicBezTo>
                    <a:cubicBezTo>
                      <a:pt x="252" y="71"/>
                      <a:pt x="259" y="131"/>
                      <a:pt x="232" y="177"/>
                    </a:cubicBezTo>
                    <a:cubicBezTo>
                      <a:pt x="245" y="214"/>
                      <a:pt x="245" y="214"/>
                      <a:pt x="245" y="214"/>
                    </a:cubicBezTo>
                    <a:cubicBezTo>
                      <a:pt x="248" y="222"/>
                      <a:pt x="245" y="227"/>
                      <a:pt x="239" y="227"/>
                    </a:cubicBezTo>
                    <a:cubicBezTo>
                      <a:pt x="238" y="227"/>
                      <a:pt x="236" y="227"/>
                      <a:pt x="234" y="226"/>
                    </a:cubicBezTo>
                    <a:cubicBezTo>
                      <a:pt x="196" y="215"/>
                      <a:pt x="196" y="215"/>
                      <a:pt x="196" y="215"/>
                    </a:cubicBezTo>
                    <a:cubicBezTo>
                      <a:pt x="176" y="228"/>
                      <a:pt x="153" y="235"/>
                      <a:pt x="130" y="235"/>
                    </a:cubicBezTo>
                    <a:moveTo>
                      <a:pt x="131" y="0"/>
                    </a:moveTo>
                    <a:cubicBezTo>
                      <a:pt x="99" y="0"/>
                      <a:pt x="68" y="12"/>
                      <a:pt x="45" y="37"/>
                    </a:cubicBezTo>
                    <a:cubicBezTo>
                      <a:pt x="0" y="84"/>
                      <a:pt x="2" y="158"/>
                      <a:pt x="49" y="203"/>
                    </a:cubicBezTo>
                    <a:cubicBezTo>
                      <a:pt x="72" y="225"/>
                      <a:pt x="101" y="236"/>
                      <a:pt x="130" y="236"/>
                    </a:cubicBezTo>
                    <a:cubicBezTo>
                      <a:pt x="154" y="236"/>
                      <a:pt x="177" y="229"/>
                      <a:pt x="196" y="216"/>
                    </a:cubicBezTo>
                    <a:cubicBezTo>
                      <a:pt x="235" y="227"/>
                      <a:pt x="235" y="227"/>
                      <a:pt x="235" y="227"/>
                    </a:cubicBezTo>
                    <a:cubicBezTo>
                      <a:pt x="237" y="227"/>
                      <a:pt x="238" y="228"/>
                      <a:pt x="240" y="228"/>
                    </a:cubicBezTo>
                    <a:cubicBezTo>
                      <a:pt x="246" y="228"/>
                      <a:pt x="249" y="223"/>
                      <a:pt x="246" y="215"/>
                    </a:cubicBezTo>
                    <a:cubicBezTo>
                      <a:pt x="232" y="177"/>
                      <a:pt x="232" y="177"/>
                      <a:pt x="232" y="177"/>
                    </a:cubicBezTo>
                    <a:cubicBezTo>
                      <a:pt x="259" y="131"/>
                      <a:pt x="252" y="71"/>
                      <a:pt x="212" y="32"/>
                    </a:cubicBezTo>
                    <a:cubicBezTo>
                      <a:pt x="189" y="11"/>
                      <a:pt x="160" y="0"/>
                      <a:pt x="131" y="0"/>
                    </a:cubicBezTo>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525"/>
              <p:cNvSpPr>
                <a:spLocks noEditPoints="1"/>
              </p:cNvSpPr>
              <p:nvPr/>
            </p:nvSpPr>
            <p:spPr bwMode="auto">
              <a:xfrm>
                <a:off x="4756151" y="2598739"/>
                <a:ext cx="619125" cy="560388"/>
              </a:xfrm>
              <a:custGeom>
                <a:avLst/>
                <a:gdLst>
                  <a:gd name="T0" fmla="*/ 129 w 258"/>
                  <a:gd name="T1" fmla="*/ 233 h 234"/>
                  <a:gd name="T2" fmla="*/ 49 w 258"/>
                  <a:gd name="T3" fmla="*/ 201 h 234"/>
                  <a:gd name="T4" fmla="*/ 45 w 258"/>
                  <a:gd name="T5" fmla="*/ 37 h 234"/>
                  <a:gd name="T6" fmla="*/ 130 w 258"/>
                  <a:gd name="T7" fmla="*/ 0 h 234"/>
                  <a:gd name="T8" fmla="*/ 210 w 258"/>
                  <a:gd name="T9" fmla="*/ 32 h 234"/>
                  <a:gd name="T10" fmla="*/ 230 w 258"/>
                  <a:gd name="T11" fmla="*/ 176 h 234"/>
                  <a:gd name="T12" fmla="*/ 244 w 258"/>
                  <a:gd name="T13" fmla="*/ 213 h 234"/>
                  <a:gd name="T14" fmla="*/ 237 w 258"/>
                  <a:gd name="T15" fmla="*/ 225 h 234"/>
                  <a:gd name="T16" fmla="*/ 233 w 258"/>
                  <a:gd name="T17" fmla="*/ 225 h 234"/>
                  <a:gd name="T18" fmla="*/ 195 w 258"/>
                  <a:gd name="T19" fmla="*/ 213 h 234"/>
                  <a:gd name="T20" fmla="*/ 129 w 258"/>
                  <a:gd name="T21" fmla="*/ 233 h 234"/>
                  <a:gd name="T22" fmla="*/ 130 w 258"/>
                  <a:gd name="T23" fmla="*/ 0 h 234"/>
                  <a:gd name="T24" fmla="*/ 45 w 258"/>
                  <a:gd name="T25" fmla="*/ 36 h 234"/>
                  <a:gd name="T26" fmla="*/ 49 w 258"/>
                  <a:gd name="T27" fmla="*/ 202 h 234"/>
                  <a:gd name="T28" fmla="*/ 129 w 258"/>
                  <a:gd name="T29" fmla="*/ 234 h 234"/>
                  <a:gd name="T30" fmla="*/ 195 w 258"/>
                  <a:gd name="T31" fmla="*/ 214 h 234"/>
                  <a:gd name="T32" fmla="*/ 233 w 258"/>
                  <a:gd name="T33" fmla="*/ 225 h 234"/>
                  <a:gd name="T34" fmla="*/ 238 w 258"/>
                  <a:gd name="T35" fmla="*/ 226 h 234"/>
                  <a:gd name="T36" fmla="*/ 244 w 258"/>
                  <a:gd name="T37" fmla="*/ 213 h 234"/>
                  <a:gd name="T38" fmla="*/ 231 w 258"/>
                  <a:gd name="T39" fmla="*/ 176 h 234"/>
                  <a:gd name="T40" fmla="*/ 210 w 258"/>
                  <a:gd name="T41" fmla="*/ 32 h 234"/>
                  <a:gd name="T42" fmla="*/ 130 w 258"/>
                  <a:gd name="T43"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8" h="234">
                    <a:moveTo>
                      <a:pt x="129" y="233"/>
                    </a:moveTo>
                    <a:cubicBezTo>
                      <a:pt x="101" y="233"/>
                      <a:pt x="72" y="223"/>
                      <a:pt x="49" y="201"/>
                    </a:cubicBezTo>
                    <a:cubicBezTo>
                      <a:pt x="3" y="157"/>
                      <a:pt x="1" y="83"/>
                      <a:pt x="45" y="37"/>
                    </a:cubicBezTo>
                    <a:cubicBezTo>
                      <a:pt x="68" y="13"/>
                      <a:pt x="99" y="0"/>
                      <a:pt x="130" y="0"/>
                    </a:cubicBezTo>
                    <a:cubicBezTo>
                      <a:pt x="158" y="0"/>
                      <a:pt x="187" y="11"/>
                      <a:pt x="210" y="32"/>
                    </a:cubicBezTo>
                    <a:cubicBezTo>
                      <a:pt x="250" y="70"/>
                      <a:pt x="257" y="130"/>
                      <a:pt x="230" y="176"/>
                    </a:cubicBezTo>
                    <a:cubicBezTo>
                      <a:pt x="244" y="213"/>
                      <a:pt x="244" y="213"/>
                      <a:pt x="244" y="213"/>
                    </a:cubicBezTo>
                    <a:cubicBezTo>
                      <a:pt x="246" y="220"/>
                      <a:pt x="244" y="225"/>
                      <a:pt x="237" y="225"/>
                    </a:cubicBezTo>
                    <a:cubicBezTo>
                      <a:pt x="236" y="225"/>
                      <a:pt x="234" y="225"/>
                      <a:pt x="233" y="225"/>
                    </a:cubicBezTo>
                    <a:cubicBezTo>
                      <a:pt x="195" y="213"/>
                      <a:pt x="195" y="213"/>
                      <a:pt x="195" y="213"/>
                    </a:cubicBezTo>
                    <a:cubicBezTo>
                      <a:pt x="175" y="227"/>
                      <a:pt x="152" y="233"/>
                      <a:pt x="129" y="233"/>
                    </a:cubicBezTo>
                    <a:moveTo>
                      <a:pt x="130" y="0"/>
                    </a:moveTo>
                    <a:cubicBezTo>
                      <a:pt x="99" y="0"/>
                      <a:pt x="68" y="12"/>
                      <a:pt x="45" y="36"/>
                    </a:cubicBezTo>
                    <a:cubicBezTo>
                      <a:pt x="0" y="83"/>
                      <a:pt x="2" y="157"/>
                      <a:pt x="49" y="202"/>
                    </a:cubicBezTo>
                    <a:cubicBezTo>
                      <a:pt x="71" y="223"/>
                      <a:pt x="100" y="234"/>
                      <a:pt x="129" y="234"/>
                    </a:cubicBezTo>
                    <a:cubicBezTo>
                      <a:pt x="152" y="234"/>
                      <a:pt x="175" y="227"/>
                      <a:pt x="195" y="214"/>
                    </a:cubicBezTo>
                    <a:cubicBezTo>
                      <a:pt x="233" y="225"/>
                      <a:pt x="233" y="225"/>
                      <a:pt x="233" y="225"/>
                    </a:cubicBezTo>
                    <a:cubicBezTo>
                      <a:pt x="235" y="226"/>
                      <a:pt x="237" y="226"/>
                      <a:pt x="238" y="226"/>
                    </a:cubicBezTo>
                    <a:cubicBezTo>
                      <a:pt x="244" y="226"/>
                      <a:pt x="247" y="221"/>
                      <a:pt x="244" y="213"/>
                    </a:cubicBezTo>
                    <a:cubicBezTo>
                      <a:pt x="231" y="176"/>
                      <a:pt x="231" y="176"/>
                      <a:pt x="231" y="176"/>
                    </a:cubicBezTo>
                    <a:cubicBezTo>
                      <a:pt x="258" y="130"/>
                      <a:pt x="251" y="70"/>
                      <a:pt x="210" y="32"/>
                    </a:cubicBezTo>
                    <a:cubicBezTo>
                      <a:pt x="188" y="10"/>
                      <a:pt x="159" y="0"/>
                      <a:pt x="130" y="0"/>
                    </a:cubicBezTo>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526"/>
              <p:cNvSpPr>
                <a:spLocks noEditPoints="1"/>
              </p:cNvSpPr>
              <p:nvPr/>
            </p:nvSpPr>
            <p:spPr bwMode="auto">
              <a:xfrm>
                <a:off x="4759326" y="2598739"/>
                <a:ext cx="612775" cy="557213"/>
              </a:xfrm>
              <a:custGeom>
                <a:avLst/>
                <a:gdLst>
                  <a:gd name="T0" fmla="*/ 128 w 256"/>
                  <a:gd name="T1" fmla="*/ 233 h 233"/>
                  <a:gd name="T2" fmla="*/ 49 w 256"/>
                  <a:gd name="T3" fmla="*/ 201 h 233"/>
                  <a:gd name="T4" fmla="*/ 45 w 256"/>
                  <a:gd name="T5" fmla="*/ 37 h 233"/>
                  <a:gd name="T6" fmla="*/ 129 w 256"/>
                  <a:gd name="T7" fmla="*/ 1 h 233"/>
                  <a:gd name="T8" fmla="*/ 208 w 256"/>
                  <a:gd name="T9" fmla="*/ 33 h 233"/>
                  <a:gd name="T10" fmla="*/ 229 w 256"/>
                  <a:gd name="T11" fmla="*/ 175 h 233"/>
                  <a:gd name="T12" fmla="*/ 242 w 256"/>
                  <a:gd name="T13" fmla="*/ 212 h 233"/>
                  <a:gd name="T14" fmla="*/ 236 w 256"/>
                  <a:gd name="T15" fmla="*/ 225 h 233"/>
                  <a:gd name="T16" fmla="*/ 231 w 256"/>
                  <a:gd name="T17" fmla="*/ 224 h 233"/>
                  <a:gd name="T18" fmla="*/ 193 w 256"/>
                  <a:gd name="T19" fmla="*/ 213 h 233"/>
                  <a:gd name="T20" fmla="*/ 128 w 256"/>
                  <a:gd name="T21" fmla="*/ 233 h 233"/>
                  <a:gd name="T22" fmla="*/ 129 w 256"/>
                  <a:gd name="T23" fmla="*/ 0 h 233"/>
                  <a:gd name="T24" fmla="*/ 44 w 256"/>
                  <a:gd name="T25" fmla="*/ 37 h 233"/>
                  <a:gd name="T26" fmla="*/ 48 w 256"/>
                  <a:gd name="T27" fmla="*/ 201 h 233"/>
                  <a:gd name="T28" fmla="*/ 128 w 256"/>
                  <a:gd name="T29" fmla="*/ 233 h 233"/>
                  <a:gd name="T30" fmla="*/ 194 w 256"/>
                  <a:gd name="T31" fmla="*/ 213 h 233"/>
                  <a:gd name="T32" fmla="*/ 232 w 256"/>
                  <a:gd name="T33" fmla="*/ 225 h 233"/>
                  <a:gd name="T34" fmla="*/ 236 w 256"/>
                  <a:gd name="T35" fmla="*/ 225 h 233"/>
                  <a:gd name="T36" fmla="*/ 243 w 256"/>
                  <a:gd name="T37" fmla="*/ 213 h 233"/>
                  <a:gd name="T38" fmla="*/ 229 w 256"/>
                  <a:gd name="T39" fmla="*/ 176 h 233"/>
                  <a:gd name="T40" fmla="*/ 209 w 256"/>
                  <a:gd name="T41" fmla="*/ 32 h 233"/>
                  <a:gd name="T42" fmla="*/ 129 w 256"/>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233">
                    <a:moveTo>
                      <a:pt x="128" y="233"/>
                    </a:moveTo>
                    <a:cubicBezTo>
                      <a:pt x="100" y="233"/>
                      <a:pt x="71" y="222"/>
                      <a:pt x="49" y="201"/>
                    </a:cubicBezTo>
                    <a:cubicBezTo>
                      <a:pt x="2" y="157"/>
                      <a:pt x="1" y="83"/>
                      <a:pt x="45" y="37"/>
                    </a:cubicBezTo>
                    <a:cubicBezTo>
                      <a:pt x="67" y="13"/>
                      <a:pt x="98" y="1"/>
                      <a:pt x="129" y="1"/>
                    </a:cubicBezTo>
                    <a:cubicBezTo>
                      <a:pt x="157" y="1"/>
                      <a:pt x="186" y="12"/>
                      <a:pt x="208" y="33"/>
                    </a:cubicBezTo>
                    <a:cubicBezTo>
                      <a:pt x="248" y="71"/>
                      <a:pt x="255" y="130"/>
                      <a:pt x="229" y="175"/>
                    </a:cubicBezTo>
                    <a:cubicBezTo>
                      <a:pt x="242" y="212"/>
                      <a:pt x="242" y="212"/>
                      <a:pt x="242" y="212"/>
                    </a:cubicBezTo>
                    <a:cubicBezTo>
                      <a:pt x="245" y="220"/>
                      <a:pt x="242" y="225"/>
                      <a:pt x="236" y="225"/>
                    </a:cubicBezTo>
                    <a:cubicBezTo>
                      <a:pt x="234" y="225"/>
                      <a:pt x="233" y="224"/>
                      <a:pt x="231" y="224"/>
                    </a:cubicBezTo>
                    <a:cubicBezTo>
                      <a:pt x="193" y="213"/>
                      <a:pt x="193" y="213"/>
                      <a:pt x="193" y="213"/>
                    </a:cubicBezTo>
                    <a:cubicBezTo>
                      <a:pt x="174" y="226"/>
                      <a:pt x="151" y="233"/>
                      <a:pt x="128" y="233"/>
                    </a:cubicBezTo>
                    <a:moveTo>
                      <a:pt x="129" y="0"/>
                    </a:moveTo>
                    <a:cubicBezTo>
                      <a:pt x="98" y="0"/>
                      <a:pt x="67" y="13"/>
                      <a:pt x="44" y="37"/>
                    </a:cubicBezTo>
                    <a:cubicBezTo>
                      <a:pt x="0" y="83"/>
                      <a:pt x="2" y="157"/>
                      <a:pt x="48" y="201"/>
                    </a:cubicBezTo>
                    <a:cubicBezTo>
                      <a:pt x="71" y="223"/>
                      <a:pt x="100" y="233"/>
                      <a:pt x="128" y="233"/>
                    </a:cubicBezTo>
                    <a:cubicBezTo>
                      <a:pt x="151" y="233"/>
                      <a:pt x="174" y="227"/>
                      <a:pt x="194" y="213"/>
                    </a:cubicBezTo>
                    <a:cubicBezTo>
                      <a:pt x="232" y="225"/>
                      <a:pt x="232" y="225"/>
                      <a:pt x="232" y="225"/>
                    </a:cubicBezTo>
                    <a:cubicBezTo>
                      <a:pt x="233" y="225"/>
                      <a:pt x="235" y="225"/>
                      <a:pt x="236" y="225"/>
                    </a:cubicBezTo>
                    <a:cubicBezTo>
                      <a:pt x="243" y="225"/>
                      <a:pt x="245" y="220"/>
                      <a:pt x="243" y="213"/>
                    </a:cubicBezTo>
                    <a:cubicBezTo>
                      <a:pt x="229" y="176"/>
                      <a:pt x="229" y="176"/>
                      <a:pt x="229" y="176"/>
                    </a:cubicBezTo>
                    <a:cubicBezTo>
                      <a:pt x="256" y="130"/>
                      <a:pt x="249" y="70"/>
                      <a:pt x="209" y="32"/>
                    </a:cubicBezTo>
                    <a:cubicBezTo>
                      <a:pt x="186" y="11"/>
                      <a:pt x="157" y="0"/>
                      <a:pt x="129" y="0"/>
                    </a:cubicBezTo>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527"/>
              <p:cNvSpPr>
                <a:spLocks noEditPoints="1"/>
              </p:cNvSpPr>
              <p:nvPr/>
            </p:nvSpPr>
            <p:spPr bwMode="auto">
              <a:xfrm>
                <a:off x="4762501" y="2600326"/>
                <a:ext cx="608013" cy="555625"/>
              </a:xfrm>
              <a:custGeom>
                <a:avLst/>
                <a:gdLst>
                  <a:gd name="T0" fmla="*/ 127 w 254"/>
                  <a:gd name="T1" fmla="*/ 231 h 232"/>
                  <a:gd name="T2" fmla="*/ 48 w 254"/>
                  <a:gd name="T3" fmla="*/ 199 h 232"/>
                  <a:gd name="T4" fmla="*/ 44 w 254"/>
                  <a:gd name="T5" fmla="*/ 37 h 232"/>
                  <a:gd name="T6" fmla="*/ 128 w 254"/>
                  <a:gd name="T7" fmla="*/ 1 h 232"/>
                  <a:gd name="T8" fmla="*/ 207 w 254"/>
                  <a:gd name="T9" fmla="*/ 33 h 232"/>
                  <a:gd name="T10" fmla="*/ 227 w 254"/>
                  <a:gd name="T11" fmla="*/ 174 h 232"/>
                  <a:gd name="T12" fmla="*/ 240 w 254"/>
                  <a:gd name="T13" fmla="*/ 211 h 232"/>
                  <a:gd name="T14" fmla="*/ 234 w 254"/>
                  <a:gd name="T15" fmla="*/ 223 h 232"/>
                  <a:gd name="T16" fmla="*/ 230 w 254"/>
                  <a:gd name="T17" fmla="*/ 222 h 232"/>
                  <a:gd name="T18" fmla="*/ 192 w 254"/>
                  <a:gd name="T19" fmla="*/ 211 h 232"/>
                  <a:gd name="T20" fmla="*/ 127 w 254"/>
                  <a:gd name="T21" fmla="*/ 231 h 232"/>
                  <a:gd name="T22" fmla="*/ 128 w 254"/>
                  <a:gd name="T23" fmla="*/ 0 h 232"/>
                  <a:gd name="T24" fmla="*/ 44 w 254"/>
                  <a:gd name="T25" fmla="*/ 36 h 232"/>
                  <a:gd name="T26" fmla="*/ 48 w 254"/>
                  <a:gd name="T27" fmla="*/ 200 h 232"/>
                  <a:gd name="T28" fmla="*/ 127 w 254"/>
                  <a:gd name="T29" fmla="*/ 232 h 232"/>
                  <a:gd name="T30" fmla="*/ 192 w 254"/>
                  <a:gd name="T31" fmla="*/ 212 h 232"/>
                  <a:gd name="T32" fmla="*/ 230 w 254"/>
                  <a:gd name="T33" fmla="*/ 223 h 232"/>
                  <a:gd name="T34" fmla="*/ 235 w 254"/>
                  <a:gd name="T35" fmla="*/ 224 h 232"/>
                  <a:gd name="T36" fmla="*/ 241 w 254"/>
                  <a:gd name="T37" fmla="*/ 211 h 232"/>
                  <a:gd name="T38" fmla="*/ 228 w 254"/>
                  <a:gd name="T39" fmla="*/ 174 h 232"/>
                  <a:gd name="T40" fmla="*/ 207 w 254"/>
                  <a:gd name="T41" fmla="*/ 32 h 232"/>
                  <a:gd name="T42" fmla="*/ 128 w 254"/>
                  <a:gd name="T4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4" h="232">
                    <a:moveTo>
                      <a:pt x="127" y="231"/>
                    </a:moveTo>
                    <a:cubicBezTo>
                      <a:pt x="99" y="231"/>
                      <a:pt x="71" y="220"/>
                      <a:pt x="48" y="199"/>
                    </a:cubicBezTo>
                    <a:cubicBezTo>
                      <a:pt x="2" y="155"/>
                      <a:pt x="0" y="83"/>
                      <a:pt x="44" y="37"/>
                    </a:cubicBezTo>
                    <a:cubicBezTo>
                      <a:pt x="67" y="13"/>
                      <a:pt x="97" y="1"/>
                      <a:pt x="128" y="1"/>
                    </a:cubicBezTo>
                    <a:cubicBezTo>
                      <a:pt x="156" y="1"/>
                      <a:pt x="185" y="11"/>
                      <a:pt x="207" y="33"/>
                    </a:cubicBezTo>
                    <a:cubicBezTo>
                      <a:pt x="246" y="70"/>
                      <a:pt x="253" y="129"/>
                      <a:pt x="227" y="174"/>
                    </a:cubicBezTo>
                    <a:cubicBezTo>
                      <a:pt x="240" y="211"/>
                      <a:pt x="240" y="211"/>
                      <a:pt x="240" y="211"/>
                    </a:cubicBezTo>
                    <a:cubicBezTo>
                      <a:pt x="243" y="218"/>
                      <a:pt x="240" y="223"/>
                      <a:pt x="234" y="223"/>
                    </a:cubicBezTo>
                    <a:cubicBezTo>
                      <a:pt x="233" y="223"/>
                      <a:pt x="231" y="223"/>
                      <a:pt x="230" y="222"/>
                    </a:cubicBezTo>
                    <a:cubicBezTo>
                      <a:pt x="192" y="211"/>
                      <a:pt x="192" y="211"/>
                      <a:pt x="192" y="211"/>
                    </a:cubicBezTo>
                    <a:cubicBezTo>
                      <a:pt x="173" y="224"/>
                      <a:pt x="150" y="231"/>
                      <a:pt x="127" y="231"/>
                    </a:cubicBezTo>
                    <a:moveTo>
                      <a:pt x="128" y="0"/>
                    </a:moveTo>
                    <a:cubicBezTo>
                      <a:pt x="97" y="0"/>
                      <a:pt x="66" y="12"/>
                      <a:pt x="44" y="36"/>
                    </a:cubicBezTo>
                    <a:cubicBezTo>
                      <a:pt x="0" y="82"/>
                      <a:pt x="1" y="156"/>
                      <a:pt x="48" y="200"/>
                    </a:cubicBezTo>
                    <a:cubicBezTo>
                      <a:pt x="70" y="221"/>
                      <a:pt x="99" y="232"/>
                      <a:pt x="127" y="232"/>
                    </a:cubicBezTo>
                    <a:cubicBezTo>
                      <a:pt x="150" y="232"/>
                      <a:pt x="173" y="225"/>
                      <a:pt x="192" y="212"/>
                    </a:cubicBezTo>
                    <a:cubicBezTo>
                      <a:pt x="230" y="223"/>
                      <a:pt x="230" y="223"/>
                      <a:pt x="230" y="223"/>
                    </a:cubicBezTo>
                    <a:cubicBezTo>
                      <a:pt x="232" y="223"/>
                      <a:pt x="233" y="224"/>
                      <a:pt x="235" y="224"/>
                    </a:cubicBezTo>
                    <a:cubicBezTo>
                      <a:pt x="241" y="224"/>
                      <a:pt x="244" y="219"/>
                      <a:pt x="241" y="211"/>
                    </a:cubicBezTo>
                    <a:cubicBezTo>
                      <a:pt x="228" y="174"/>
                      <a:pt x="228" y="174"/>
                      <a:pt x="228" y="174"/>
                    </a:cubicBezTo>
                    <a:cubicBezTo>
                      <a:pt x="254" y="129"/>
                      <a:pt x="247" y="70"/>
                      <a:pt x="207" y="32"/>
                    </a:cubicBezTo>
                    <a:cubicBezTo>
                      <a:pt x="185" y="11"/>
                      <a:pt x="156" y="0"/>
                      <a:pt x="128" y="0"/>
                    </a:cubicBezTo>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528"/>
              <p:cNvSpPr>
                <a:spLocks noEditPoints="1"/>
              </p:cNvSpPr>
              <p:nvPr/>
            </p:nvSpPr>
            <p:spPr bwMode="auto">
              <a:xfrm>
                <a:off x="4762501" y="2603501"/>
                <a:ext cx="604838" cy="550863"/>
              </a:xfrm>
              <a:custGeom>
                <a:avLst/>
                <a:gdLst>
                  <a:gd name="T0" fmla="*/ 127 w 253"/>
                  <a:gd name="T1" fmla="*/ 229 h 230"/>
                  <a:gd name="T2" fmla="*/ 49 w 253"/>
                  <a:gd name="T3" fmla="*/ 198 h 230"/>
                  <a:gd name="T4" fmla="*/ 45 w 253"/>
                  <a:gd name="T5" fmla="*/ 36 h 230"/>
                  <a:gd name="T6" fmla="*/ 128 w 253"/>
                  <a:gd name="T7" fmla="*/ 1 h 230"/>
                  <a:gd name="T8" fmla="*/ 206 w 253"/>
                  <a:gd name="T9" fmla="*/ 32 h 230"/>
                  <a:gd name="T10" fmla="*/ 226 w 253"/>
                  <a:gd name="T11" fmla="*/ 172 h 230"/>
                  <a:gd name="T12" fmla="*/ 240 w 253"/>
                  <a:gd name="T13" fmla="*/ 209 h 230"/>
                  <a:gd name="T14" fmla="*/ 233 w 253"/>
                  <a:gd name="T15" fmla="*/ 221 h 230"/>
                  <a:gd name="T16" fmla="*/ 229 w 253"/>
                  <a:gd name="T17" fmla="*/ 221 h 230"/>
                  <a:gd name="T18" fmla="*/ 192 w 253"/>
                  <a:gd name="T19" fmla="*/ 210 h 230"/>
                  <a:gd name="T20" fmla="*/ 127 w 253"/>
                  <a:gd name="T21" fmla="*/ 229 h 230"/>
                  <a:gd name="T22" fmla="*/ 128 w 253"/>
                  <a:gd name="T23" fmla="*/ 0 h 230"/>
                  <a:gd name="T24" fmla="*/ 44 w 253"/>
                  <a:gd name="T25" fmla="*/ 36 h 230"/>
                  <a:gd name="T26" fmla="*/ 48 w 253"/>
                  <a:gd name="T27" fmla="*/ 198 h 230"/>
                  <a:gd name="T28" fmla="*/ 127 w 253"/>
                  <a:gd name="T29" fmla="*/ 230 h 230"/>
                  <a:gd name="T30" fmla="*/ 192 w 253"/>
                  <a:gd name="T31" fmla="*/ 210 h 230"/>
                  <a:gd name="T32" fmla="*/ 230 w 253"/>
                  <a:gd name="T33" fmla="*/ 221 h 230"/>
                  <a:gd name="T34" fmla="*/ 234 w 253"/>
                  <a:gd name="T35" fmla="*/ 222 h 230"/>
                  <a:gd name="T36" fmla="*/ 240 w 253"/>
                  <a:gd name="T37" fmla="*/ 210 h 230"/>
                  <a:gd name="T38" fmla="*/ 227 w 253"/>
                  <a:gd name="T39" fmla="*/ 173 h 230"/>
                  <a:gd name="T40" fmla="*/ 207 w 253"/>
                  <a:gd name="T41" fmla="*/ 32 h 230"/>
                  <a:gd name="T42" fmla="*/ 128 w 253"/>
                  <a:gd name="T43"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3" h="230">
                    <a:moveTo>
                      <a:pt x="127" y="229"/>
                    </a:moveTo>
                    <a:cubicBezTo>
                      <a:pt x="99" y="229"/>
                      <a:pt x="71" y="219"/>
                      <a:pt x="49" y="198"/>
                    </a:cubicBezTo>
                    <a:cubicBezTo>
                      <a:pt x="3" y="154"/>
                      <a:pt x="1" y="82"/>
                      <a:pt x="45" y="36"/>
                    </a:cubicBezTo>
                    <a:cubicBezTo>
                      <a:pt x="67" y="12"/>
                      <a:pt x="97" y="1"/>
                      <a:pt x="128" y="1"/>
                    </a:cubicBezTo>
                    <a:cubicBezTo>
                      <a:pt x="156" y="1"/>
                      <a:pt x="184" y="11"/>
                      <a:pt x="206" y="32"/>
                    </a:cubicBezTo>
                    <a:cubicBezTo>
                      <a:pt x="246" y="69"/>
                      <a:pt x="252" y="128"/>
                      <a:pt x="226" y="172"/>
                    </a:cubicBezTo>
                    <a:cubicBezTo>
                      <a:pt x="240" y="209"/>
                      <a:pt x="240" y="209"/>
                      <a:pt x="240" y="209"/>
                    </a:cubicBezTo>
                    <a:cubicBezTo>
                      <a:pt x="242" y="216"/>
                      <a:pt x="240" y="221"/>
                      <a:pt x="233" y="221"/>
                    </a:cubicBezTo>
                    <a:cubicBezTo>
                      <a:pt x="232" y="221"/>
                      <a:pt x="231" y="221"/>
                      <a:pt x="229" y="221"/>
                    </a:cubicBezTo>
                    <a:cubicBezTo>
                      <a:pt x="192" y="210"/>
                      <a:pt x="192" y="210"/>
                      <a:pt x="192" y="210"/>
                    </a:cubicBezTo>
                    <a:cubicBezTo>
                      <a:pt x="172" y="223"/>
                      <a:pt x="150" y="229"/>
                      <a:pt x="127" y="229"/>
                    </a:cubicBezTo>
                    <a:moveTo>
                      <a:pt x="128" y="0"/>
                    </a:moveTo>
                    <a:cubicBezTo>
                      <a:pt x="97" y="0"/>
                      <a:pt x="67" y="12"/>
                      <a:pt x="44" y="36"/>
                    </a:cubicBezTo>
                    <a:cubicBezTo>
                      <a:pt x="0" y="82"/>
                      <a:pt x="2" y="154"/>
                      <a:pt x="48" y="198"/>
                    </a:cubicBezTo>
                    <a:cubicBezTo>
                      <a:pt x="71" y="219"/>
                      <a:pt x="99" y="230"/>
                      <a:pt x="127" y="230"/>
                    </a:cubicBezTo>
                    <a:cubicBezTo>
                      <a:pt x="150" y="230"/>
                      <a:pt x="173" y="223"/>
                      <a:pt x="192" y="210"/>
                    </a:cubicBezTo>
                    <a:cubicBezTo>
                      <a:pt x="230" y="221"/>
                      <a:pt x="230" y="221"/>
                      <a:pt x="230" y="221"/>
                    </a:cubicBezTo>
                    <a:cubicBezTo>
                      <a:pt x="231" y="222"/>
                      <a:pt x="233" y="222"/>
                      <a:pt x="234" y="222"/>
                    </a:cubicBezTo>
                    <a:cubicBezTo>
                      <a:pt x="240" y="222"/>
                      <a:pt x="243" y="217"/>
                      <a:pt x="240" y="210"/>
                    </a:cubicBezTo>
                    <a:cubicBezTo>
                      <a:pt x="227" y="173"/>
                      <a:pt x="227" y="173"/>
                      <a:pt x="227" y="173"/>
                    </a:cubicBezTo>
                    <a:cubicBezTo>
                      <a:pt x="253" y="128"/>
                      <a:pt x="246" y="69"/>
                      <a:pt x="207" y="32"/>
                    </a:cubicBezTo>
                    <a:cubicBezTo>
                      <a:pt x="185" y="10"/>
                      <a:pt x="156" y="0"/>
                      <a:pt x="128"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529"/>
              <p:cNvSpPr>
                <a:spLocks noEditPoints="1"/>
              </p:cNvSpPr>
              <p:nvPr/>
            </p:nvSpPr>
            <p:spPr bwMode="auto">
              <a:xfrm>
                <a:off x="4764088" y="2605089"/>
                <a:ext cx="601663" cy="546100"/>
              </a:xfrm>
              <a:custGeom>
                <a:avLst/>
                <a:gdLst>
                  <a:gd name="T0" fmla="*/ 126 w 251"/>
                  <a:gd name="T1" fmla="*/ 227 h 228"/>
                  <a:gd name="T2" fmla="*/ 48 w 251"/>
                  <a:gd name="T3" fmla="*/ 196 h 228"/>
                  <a:gd name="T4" fmla="*/ 44 w 251"/>
                  <a:gd name="T5" fmla="*/ 36 h 228"/>
                  <a:gd name="T6" fmla="*/ 127 w 251"/>
                  <a:gd name="T7" fmla="*/ 0 h 228"/>
                  <a:gd name="T8" fmla="*/ 205 w 251"/>
                  <a:gd name="T9" fmla="*/ 32 h 228"/>
                  <a:gd name="T10" fmla="*/ 225 w 251"/>
                  <a:gd name="T11" fmla="*/ 171 h 228"/>
                  <a:gd name="T12" fmla="*/ 238 w 251"/>
                  <a:gd name="T13" fmla="*/ 207 h 228"/>
                  <a:gd name="T14" fmla="*/ 232 w 251"/>
                  <a:gd name="T15" fmla="*/ 220 h 228"/>
                  <a:gd name="T16" fmla="*/ 227 w 251"/>
                  <a:gd name="T17" fmla="*/ 219 h 228"/>
                  <a:gd name="T18" fmla="*/ 190 w 251"/>
                  <a:gd name="T19" fmla="*/ 208 h 228"/>
                  <a:gd name="T20" fmla="*/ 126 w 251"/>
                  <a:gd name="T21" fmla="*/ 227 h 228"/>
                  <a:gd name="T22" fmla="*/ 127 w 251"/>
                  <a:gd name="T23" fmla="*/ 0 h 228"/>
                  <a:gd name="T24" fmla="*/ 44 w 251"/>
                  <a:gd name="T25" fmla="*/ 35 h 228"/>
                  <a:gd name="T26" fmla="*/ 48 w 251"/>
                  <a:gd name="T27" fmla="*/ 197 h 228"/>
                  <a:gd name="T28" fmla="*/ 126 w 251"/>
                  <a:gd name="T29" fmla="*/ 228 h 228"/>
                  <a:gd name="T30" fmla="*/ 191 w 251"/>
                  <a:gd name="T31" fmla="*/ 209 h 228"/>
                  <a:gd name="T32" fmla="*/ 228 w 251"/>
                  <a:gd name="T33" fmla="*/ 220 h 228"/>
                  <a:gd name="T34" fmla="*/ 232 w 251"/>
                  <a:gd name="T35" fmla="*/ 220 h 228"/>
                  <a:gd name="T36" fmla="*/ 239 w 251"/>
                  <a:gd name="T37" fmla="*/ 208 h 228"/>
                  <a:gd name="T38" fmla="*/ 225 w 251"/>
                  <a:gd name="T39" fmla="*/ 171 h 228"/>
                  <a:gd name="T40" fmla="*/ 205 w 251"/>
                  <a:gd name="T41" fmla="*/ 31 h 228"/>
                  <a:gd name="T42" fmla="*/ 127 w 251"/>
                  <a:gd name="T4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1" h="228">
                    <a:moveTo>
                      <a:pt x="126" y="227"/>
                    </a:moveTo>
                    <a:cubicBezTo>
                      <a:pt x="98" y="227"/>
                      <a:pt x="70" y="217"/>
                      <a:pt x="48" y="196"/>
                    </a:cubicBezTo>
                    <a:cubicBezTo>
                      <a:pt x="3" y="153"/>
                      <a:pt x="1" y="81"/>
                      <a:pt x="44" y="36"/>
                    </a:cubicBezTo>
                    <a:cubicBezTo>
                      <a:pt x="67" y="12"/>
                      <a:pt x="97" y="0"/>
                      <a:pt x="127" y="0"/>
                    </a:cubicBezTo>
                    <a:cubicBezTo>
                      <a:pt x="155" y="0"/>
                      <a:pt x="183" y="11"/>
                      <a:pt x="205" y="32"/>
                    </a:cubicBezTo>
                    <a:cubicBezTo>
                      <a:pt x="244" y="69"/>
                      <a:pt x="251" y="127"/>
                      <a:pt x="225" y="171"/>
                    </a:cubicBezTo>
                    <a:cubicBezTo>
                      <a:pt x="238" y="207"/>
                      <a:pt x="238" y="207"/>
                      <a:pt x="238" y="207"/>
                    </a:cubicBezTo>
                    <a:cubicBezTo>
                      <a:pt x="241" y="215"/>
                      <a:pt x="238" y="220"/>
                      <a:pt x="232" y="220"/>
                    </a:cubicBezTo>
                    <a:cubicBezTo>
                      <a:pt x="230" y="220"/>
                      <a:pt x="229" y="219"/>
                      <a:pt x="227" y="219"/>
                    </a:cubicBezTo>
                    <a:cubicBezTo>
                      <a:pt x="190" y="208"/>
                      <a:pt x="190" y="208"/>
                      <a:pt x="190" y="208"/>
                    </a:cubicBezTo>
                    <a:cubicBezTo>
                      <a:pt x="171" y="221"/>
                      <a:pt x="149" y="227"/>
                      <a:pt x="126" y="227"/>
                    </a:cubicBezTo>
                    <a:moveTo>
                      <a:pt x="127" y="0"/>
                    </a:moveTo>
                    <a:cubicBezTo>
                      <a:pt x="96" y="0"/>
                      <a:pt x="66" y="11"/>
                      <a:pt x="44" y="35"/>
                    </a:cubicBezTo>
                    <a:cubicBezTo>
                      <a:pt x="0" y="81"/>
                      <a:pt x="2" y="153"/>
                      <a:pt x="48" y="197"/>
                    </a:cubicBezTo>
                    <a:cubicBezTo>
                      <a:pt x="70" y="218"/>
                      <a:pt x="98" y="228"/>
                      <a:pt x="126" y="228"/>
                    </a:cubicBezTo>
                    <a:cubicBezTo>
                      <a:pt x="149" y="228"/>
                      <a:pt x="171" y="222"/>
                      <a:pt x="191" y="209"/>
                    </a:cubicBezTo>
                    <a:cubicBezTo>
                      <a:pt x="228" y="220"/>
                      <a:pt x="228" y="220"/>
                      <a:pt x="228" y="220"/>
                    </a:cubicBezTo>
                    <a:cubicBezTo>
                      <a:pt x="230" y="220"/>
                      <a:pt x="231" y="220"/>
                      <a:pt x="232" y="220"/>
                    </a:cubicBezTo>
                    <a:cubicBezTo>
                      <a:pt x="239" y="220"/>
                      <a:pt x="241" y="215"/>
                      <a:pt x="239" y="208"/>
                    </a:cubicBezTo>
                    <a:cubicBezTo>
                      <a:pt x="225" y="171"/>
                      <a:pt x="225" y="171"/>
                      <a:pt x="225" y="171"/>
                    </a:cubicBezTo>
                    <a:cubicBezTo>
                      <a:pt x="251" y="127"/>
                      <a:pt x="245" y="68"/>
                      <a:pt x="205" y="31"/>
                    </a:cubicBezTo>
                    <a:cubicBezTo>
                      <a:pt x="183" y="10"/>
                      <a:pt x="155" y="0"/>
                      <a:pt x="127" y="0"/>
                    </a:cubicBezTo>
                  </a:path>
                </a:pathLst>
              </a:custGeom>
              <a:solidFill>
                <a:srgbClr val="B6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530"/>
              <p:cNvSpPr>
                <a:spLocks noEditPoints="1"/>
              </p:cNvSpPr>
              <p:nvPr/>
            </p:nvSpPr>
            <p:spPr bwMode="auto">
              <a:xfrm>
                <a:off x="4767263" y="2605089"/>
                <a:ext cx="598488" cy="544513"/>
              </a:xfrm>
              <a:custGeom>
                <a:avLst/>
                <a:gdLst>
                  <a:gd name="T0" fmla="*/ 125 w 250"/>
                  <a:gd name="T1" fmla="*/ 227 h 227"/>
                  <a:gd name="T2" fmla="*/ 48 w 250"/>
                  <a:gd name="T3" fmla="*/ 196 h 227"/>
                  <a:gd name="T4" fmla="*/ 44 w 250"/>
                  <a:gd name="T5" fmla="*/ 36 h 227"/>
                  <a:gd name="T6" fmla="*/ 126 w 250"/>
                  <a:gd name="T7" fmla="*/ 1 h 227"/>
                  <a:gd name="T8" fmla="*/ 203 w 250"/>
                  <a:gd name="T9" fmla="*/ 32 h 227"/>
                  <a:gd name="T10" fmla="*/ 223 w 250"/>
                  <a:gd name="T11" fmla="*/ 171 h 227"/>
                  <a:gd name="T12" fmla="*/ 236 w 250"/>
                  <a:gd name="T13" fmla="*/ 207 h 227"/>
                  <a:gd name="T14" fmla="*/ 230 w 250"/>
                  <a:gd name="T15" fmla="*/ 219 h 227"/>
                  <a:gd name="T16" fmla="*/ 226 w 250"/>
                  <a:gd name="T17" fmla="*/ 218 h 227"/>
                  <a:gd name="T18" fmla="*/ 189 w 250"/>
                  <a:gd name="T19" fmla="*/ 207 h 227"/>
                  <a:gd name="T20" fmla="*/ 125 w 250"/>
                  <a:gd name="T21" fmla="*/ 227 h 227"/>
                  <a:gd name="T22" fmla="*/ 126 w 250"/>
                  <a:gd name="T23" fmla="*/ 0 h 227"/>
                  <a:gd name="T24" fmla="*/ 43 w 250"/>
                  <a:gd name="T25" fmla="*/ 36 h 227"/>
                  <a:gd name="T26" fmla="*/ 47 w 250"/>
                  <a:gd name="T27" fmla="*/ 196 h 227"/>
                  <a:gd name="T28" fmla="*/ 125 w 250"/>
                  <a:gd name="T29" fmla="*/ 227 h 227"/>
                  <a:gd name="T30" fmla="*/ 189 w 250"/>
                  <a:gd name="T31" fmla="*/ 208 h 227"/>
                  <a:gd name="T32" fmla="*/ 226 w 250"/>
                  <a:gd name="T33" fmla="*/ 219 h 227"/>
                  <a:gd name="T34" fmla="*/ 231 w 250"/>
                  <a:gd name="T35" fmla="*/ 220 h 227"/>
                  <a:gd name="T36" fmla="*/ 237 w 250"/>
                  <a:gd name="T37" fmla="*/ 207 h 227"/>
                  <a:gd name="T38" fmla="*/ 224 w 250"/>
                  <a:gd name="T39" fmla="*/ 171 h 227"/>
                  <a:gd name="T40" fmla="*/ 204 w 250"/>
                  <a:gd name="T41" fmla="*/ 32 h 227"/>
                  <a:gd name="T42" fmla="*/ 126 w 250"/>
                  <a:gd name="T4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0" h="227">
                    <a:moveTo>
                      <a:pt x="125" y="227"/>
                    </a:moveTo>
                    <a:cubicBezTo>
                      <a:pt x="98" y="227"/>
                      <a:pt x="70" y="216"/>
                      <a:pt x="48" y="196"/>
                    </a:cubicBezTo>
                    <a:cubicBezTo>
                      <a:pt x="3" y="153"/>
                      <a:pt x="1" y="81"/>
                      <a:pt x="44" y="36"/>
                    </a:cubicBezTo>
                    <a:cubicBezTo>
                      <a:pt x="66" y="13"/>
                      <a:pt x="96" y="1"/>
                      <a:pt x="126" y="1"/>
                    </a:cubicBezTo>
                    <a:cubicBezTo>
                      <a:pt x="154" y="1"/>
                      <a:pt x="181" y="11"/>
                      <a:pt x="203" y="32"/>
                    </a:cubicBezTo>
                    <a:cubicBezTo>
                      <a:pt x="242" y="69"/>
                      <a:pt x="249" y="127"/>
                      <a:pt x="223" y="171"/>
                    </a:cubicBezTo>
                    <a:cubicBezTo>
                      <a:pt x="236" y="207"/>
                      <a:pt x="236" y="207"/>
                      <a:pt x="236" y="207"/>
                    </a:cubicBezTo>
                    <a:cubicBezTo>
                      <a:pt x="239" y="214"/>
                      <a:pt x="236" y="219"/>
                      <a:pt x="230" y="219"/>
                    </a:cubicBezTo>
                    <a:cubicBezTo>
                      <a:pt x="229" y="219"/>
                      <a:pt x="227" y="219"/>
                      <a:pt x="226" y="218"/>
                    </a:cubicBezTo>
                    <a:cubicBezTo>
                      <a:pt x="189" y="207"/>
                      <a:pt x="189" y="207"/>
                      <a:pt x="189" y="207"/>
                    </a:cubicBezTo>
                    <a:cubicBezTo>
                      <a:pt x="170" y="220"/>
                      <a:pt x="148" y="227"/>
                      <a:pt x="125" y="227"/>
                    </a:cubicBezTo>
                    <a:moveTo>
                      <a:pt x="126" y="0"/>
                    </a:moveTo>
                    <a:cubicBezTo>
                      <a:pt x="96" y="0"/>
                      <a:pt x="66" y="12"/>
                      <a:pt x="43" y="36"/>
                    </a:cubicBezTo>
                    <a:cubicBezTo>
                      <a:pt x="0" y="81"/>
                      <a:pt x="2" y="153"/>
                      <a:pt x="47" y="196"/>
                    </a:cubicBezTo>
                    <a:cubicBezTo>
                      <a:pt x="69" y="217"/>
                      <a:pt x="97" y="227"/>
                      <a:pt x="125" y="227"/>
                    </a:cubicBezTo>
                    <a:cubicBezTo>
                      <a:pt x="148" y="227"/>
                      <a:pt x="170" y="221"/>
                      <a:pt x="189" y="208"/>
                    </a:cubicBezTo>
                    <a:cubicBezTo>
                      <a:pt x="226" y="219"/>
                      <a:pt x="226" y="219"/>
                      <a:pt x="226" y="219"/>
                    </a:cubicBezTo>
                    <a:cubicBezTo>
                      <a:pt x="228" y="219"/>
                      <a:pt x="229" y="220"/>
                      <a:pt x="231" y="220"/>
                    </a:cubicBezTo>
                    <a:cubicBezTo>
                      <a:pt x="237" y="220"/>
                      <a:pt x="240" y="215"/>
                      <a:pt x="237" y="207"/>
                    </a:cubicBezTo>
                    <a:cubicBezTo>
                      <a:pt x="224" y="171"/>
                      <a:pt x="224" y="171"/>
                      <a:pt x="224" y="171"/>
                    </a:cubicBezTo>
                    <a:cubicBezTo>
                      <a:pt x="250" y="127"/>
                      <a:pt x="243" y="69"/>
                      <a:pt x="204" y="32"/>
                    </a:cubicBezTo>
                    <a:cubicBezTo>
                      <a:pt x="182" y="11"/>
                      <a:pt x="154" y="0"/>
                      <a:pt x="126" y="0"/>
                    </a:cubicBezTo>
                  </a:path>
                </a:pathLst>
              </a:custGeom>
              <a:solidFill>
                <a:srgbClr val="B5B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531"/>
              <p:cNvSpPr>
                <a:spLocks noEditPoints="1"/>
              </p:cNvSpPr>
              <p:nvPr/>
            </p:nvSpPr>
            <p:spPr bwMode="auto">
              <a:xfrm>
                <a:off x="4768851" y="2608264"/>
                <a:ext cx="593725" cy="541338"/>
              </a:xfrm>
              <a:custGeom>
                <a:avLst/>
                <a:gdLst>
                  <a:gd name="T0" fmla="*/ 125 w 248"/>
                  <a:gd name="T1" fmla="*/ 225 h 226"/>
                  <a:gd name="T2" fmla="*/ 47 w 248"/>
                  <a:gd name="T3" fmla="*/ 194 h 226"/>
                  <a:gd name="T4" fmla="*/ 43 w 248"/>
                  <a:gd name="T5" fmla="*/ 36 h 226"/>
                  <a:gd name="T6" fmla="*/ 125 w 248"/>
                  <a:gd name="T7" fmla="*/ 1 h 226"/>
                  <a:gd name="T8" fmla="*/ 202 w 248"/>
                  <a:gd name="T9" fmla="*/ 32 h 226"/>
                  <a:gd name="T10" fmla="*/ 221 w 248"/>
                  <a:gd name="T11" fmla="*/ 169 h 226"/>
                  <a:gd name="T12" fmla="*/ 235 w 248"/>
                  <a:gd name="T13" fmla="*/ 205 h 226"/>
                  <a:gd name="T14" fmla="*/ 228 w 248"/>
                  <a:gd name="T15" fmla="*/ 217 h 226"/>
                  <a:gd name="T16" fmla="*/ 224 w 248"/>
                  <a:gd name="T17" fmla="*/ 217 h 226"/>
                  <a:gd name="T18" fmla="*/ 187 w 248"/>
                  <a:gd name="T19" fmla="*/ 206 h 226"/>
                  <a:gd name="T20" fmla="*/ 125 w 248"/>
                  <a:gd name="T21" fmla="*/ 225 h 226"/>
                  <a:gd name="T22" fmla="*/ 125 w 248"/>
                  <a:gd name="T23" fmla="*/ 0 h 226"/>
                  <a:gd name="T24" fmla="*/ 43 w 248"/>
                  <a:gd name="T25" fmla="*/ 35 h 226"/>
                  <a:gd name="T26" fmla="*/ 47 w 248"/>
                  <a:gd name="T27" fmla="*/ 195 h 226"/>
                  <a:gd name="T28" fmla="*/ 124 w 248"/>
                  <a:gd name="T29" fmla="*/ 226 h 226"/>
                  <a:gd name="T30" fmla="*/ 188 w 248"/>
                  <a:gd name="T31" fmla="*/ 206 h 226"/>
                  <a:gd name="T32" fmla="*/ 225 w 248"/>
                  <a:gd name="T33" fmla="*/ 217 h 226"/>
                  <a:gd name="T34" fmla="*/ 229 w 248"/>
                  <a:gd name="T35" fmla="*/ 218 h 226"/>
                  <a:gd name="T36" fmla="*/ 235 w 248"/>
                  <a:gd name="T37" fmla="*/ 206 h 226"/>
                  <a:gd name="T38" fmla="*/ 222 w 248"/>
                  <a:gd name="T39" fmla="*/ 170 h 226"/>
                  <a:gd name="T40" fmla="*/ 202 w 248"/>
                  <a:gd name="T41" fmla="*/ 31 h 226"/>
                  <a:gd name="T42" fmla="*/ 125 w 248"/>
                  <a:gd name="T4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8" h="226">
                    <a:moveTo>
                      <a:pt x="125" y="225"/>
                    </a:moveTo>
                    <a:cubicBezTo>
                      <a:pt x="97" y="225"/>
                      <a:pt x="69" y="215"/>
                      <a:pt x="47" y="194"/>
                    </a:cubicBezTo>
                    <a:cubicBezTo>
                      <a:pt x="2" y="151"/>
                      <a:pt x="1" y="80"/>
                      <a:pt x="43" y="36"/>
                    </a:cubicBezTo>
                    <a:cubicBezTo>
                      <a:pt x="65" y="12"/>
                      <a:pt x="95" y="1"/>
                      <a:pt x="125" y="1"/>
                    </a:cubicBezTo>
                    <a:cubicBezTo>
                      <a:pt x="152" y="1"/>
                      <a:pt x="180" y="11"/>
                      <a:pt x="202" y="32"/>
                    </a:cubicBezTo>
                    <a:cubicBezTo>
                      <a:pt x="240" y="68"/>
                      <a:pt x="247" y="126"/>
                      <a:pt x="221" y="169"/>
                    </a:cubicBezTo>
                    <a:cubicBezTo>
                      <a:pt x="235" y="205"/>
                      <a:pt x="235" y="205"/>
                      <a:pt x="235" y="205"/>
                    </a:cubicBezTo>
                    <a:cubicBezTo>
                      <a:pt x="237" y="213"/>
                      <a:pt x="235" y="217"/>
                      <a:pt x="228" y="217"/>
                    </a:cubicBezTo>
                    <a:cubicBezTo>
                      <a:pt x="227" y="217"/>
                      <a:pt x="226" y="217"/>
                      <a:pt x="224" y="217"/>
                    </a:cubicBezTo>
                    <a:cubicBezTo>
                      <a:pt x="187" y="206"/>
                      <a:pt x="187" y="206"/>
                      <a:pt x="187" y="206"/>
                    </a:cubicBezTo>
                    <a:cubicBezTo>
                      <a:pt x="168" y="219"/>
                      <a:pt x="146" y="225"/>
                      <a:pt x="125" y="225"/>
                    </a:cubicBezTo>
                    <a:moveTo>
                      <a:pt x="125" y="0"/>
                    </a:moveTo>
                    <a:cubicBezTo>
                      <a:pt x="95" y="0"/>
                      <a:pt x="65" y="12"/>
                      <a:pt x="43" y="35"/>
                    </a:cubicBezTo>
                    <a:cubicBezTo>
                      <a:pt x="0" y="80"/>
                      <a:pt x="2" y="152"/>
                      <a:pt x="47" y="195"/>
                    </a:cubicBezTo>
                    <a:cubicBezTo>
                      <a:pt x="69" y="215"/>
                      <a:pt x="97" y="226"/>
                      <a:pt x="124" y="226"/>
                    </a:cubicBezTo>
                    <a:cubicBezTo>
                      <a:pt x="147" y="226"/>
                      <a:pt x="169" y="219"/>
                      <a:pt x="188" y="206"/>
                    </a:cubicBezTo>
                    <a:cubicBezTo>
                      <a:pt x="225" y="217"/>
                      <a:pt x="225" y="217"/>
                      <a:pt x="225" y="217"/>
                    </a:cubicBezTo>
                    <a:cubicBezTo>
                      <a:pt x="226" y="218"/>
                      <a:pt x="228" y="218"/>
                      <a:pt x="229" y="218"/>
                    </a:cubicBezTo>
                    <a:cubicBezTo>
                      <a:pt x="235" y="218"/>
                      <a:pt x="238" y="213"/>
                      <a:pt x="235" y="206"/>
                    </a:cubicBezTo>
                    <a:cubicBezTo>
                      <a:pt x="222" y="170"/>
                      <a:pt x="222" y="170"/>
                      <a:pt x="222" y="170"/>
                    </a:cubicBezTo>
                    <a:cubicBezTo>
                      <a:pt x="248" y="126"/>
                      <a:pt x="241" y="68"/>
                      <a:pt x="202" y="31"/>
                    </a:cubicBezTo>
                    <a:cubicBezTo>
                      <a:pt x="180" y="10"/>
                      <a:pt x="153" y="0"/>
                      <a:pt x="125" y="0"/>
                    </a:cubicBezTo>
                  </a:path>
                </a:pathLst>
              </a:custGeom>
              <a:solidFill>
                <a:srgbClr val="B4B4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532"/>
              <p:cNvSpPr>
                <a:spLocks noEditPoints="1"/>
              </p:cNvSpPr>
              <p:nvPr/>
            </p:nvSpPr>
            <p:spPr bwMode="auto">
              <a:xfrm>
                <a:off x="4772026" y="2609851"/>
                <a:ext cx="588963" cy="536575"/>
              </a:xfrm>
              <a:custGeom>
                <a:avLst/>
                <a:gdLst>
                  <a:gd name="T0" fmla="*/ 124 w 246"/>
                  <a:gd name="T1" fmla="*/ 223 h 224"/>
                  <a:gd name="T2" fmla="*/ 47 w 246"/>
                  <a:gd name="T3" fmla="*/ 193 h 224"/>
                  <a:gd name="T4" fmla="*/ 43 w 246"/>
                  <a:gd name="T5" fmla="*/ 35 h 224"/>
                  <a:gd name="T6" fmla="*/ 124 w 246"/>
                  <a:gd name="T7" fmla="*/ 0 h 224"/>
                  <a:gd name="T8" fmla="*/ 200 w 246"/>
                  <a:gd name="T9" fmla="*/ 31 h 224"/>
                  <a:gd name="T10" fmla="*/ 220 w 246"/>
                  <a:gd name="T11" fmla="*/ 168 h 224"/>
                  <a:gd name="T12" fmla="*/ 233 w 246"/>
                  <a:gd name="T13" fmla="*/ 204 h 224"/>
                  <a:gd name="T14" fmla="*/ 227 w 246"/>
                  <a:gd name="T15" fmla="*/ 216 h 224"/>
                  <a:gd name="T16" fmla="*/ 222 w 246"/>
                  <a:gd name="T17" fmla="*/ 215 h 224"/>
                  <a:gd name="T18" fmla="*/ 186 w 246"/>
                  <a:gd name="T19" fmla="*/ 204 h 224"/>
                  <a:gd name="T20" fmla="*/ 124 w 246"/>
                  <a:gd name="T21" fmla="*/ 223 h 224"/>
                  <a:gd name="T22" fmla="*/ 124 w 246"/>
                  <a:gd name="T23" fmla="*/ 0 h 224"/>
                  <a:gd name="T24" fmla="*/ 42 w 246"/>
                  <a:gd name="T25" fmla="*/ 35 h 224"/>
                  <a:gd name="T26" fmla="*/ 46 w 246"/>
                  <a:gd name="T27" fmla="*/ 193 h 224"/>
                  <a:gd name="T28" fmla="*/ 124 w 246"/>
                  <a:gd name="T29" fmla="*/ 224 h 224"/>
                  <a:gd name="T30" fmla="*/ 186 w 246"/>
                  <a:gd name="T31" fmla="*/ 205 h 224"/>
                  <a:gd name="T32" fmla="*/ 223 w 246"/>
                  <a:gd name="T33" fmla="*/ 216 h 224"/>
                  <a:gd name="T34" fmla="*/ 227 w 246"/>
                  <a:gd name="T35" fmla="*/ 216 h 224"/>
                  <a:gd name="T36" fmla="*/ 234 w 246"/>
                  <a:gd name="T37" fmla="*/ 204 h 224"/>
                  <a:gd name="T38" fmla="*/ 220 w 246"/>
                  <a:gd name="T39" fmla="*/ 168 h 224"/>
                  <a:gd name="T40" fmla="*/ 201 w 246"/>
                  <a:gd name="T41" fmla="*/ 31 h 224"/>
                  <a:gd name="T42" fmla="*/ 124 w 246"/>
                  <a:gd name="T4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6" h="224">
                    <a:moveTo>
                      <a:pt x="124" y="223"/>
                    </a:moveTo>
                    <a:cubicBezTo>
                      <a:pt x="96" y="223"/>
                      <a:pt x="68" y="213"/>
                      <a:pt x="47" y="193"/>
                    </a:cubicBezTo>
                    <a:cubicBezTo>
                      <a:pt x="2" y="150"/>
                      <a:pt x="0" y="80"/>
                      <a:pt x="43" y="35"/>
                    </a:cubicBezTo>
                    <a:cubicBezTo>
                      <a:pt x="65" y="12"/>
                      <a:pt x="94" y="0"/>
                      <a:pt x="124" y="0"/>
                    </a:cubicBezTo>
                    <a:cubicBezTo>
                      <a:pt x="151" y="0"/>
                      <a:pt x="179" y="11"/>
                      <a:pt x="200" y="31"/>
                    </a:cubicBezTo>
                    <a:cubicBezTo>
                      <a:pt x="239" y="67"/>
                      <a:pt x="245" y="124"/>
                      <a:pt x="220" y="168"/>
                    </a:cubicBezTo>
                    <a:cubicBezTo>
                      <a:pt x="233" y="204"/>
                      <a:pt x="233" y="204"/>
                      <a:pt x="233" y="204"/>
                    </a:cubicBezTo>
                    <a:cubicBezTo>
                      <a:pt x="235" y="211"/>
                      <a:pt x="233" y="216"/>
                      <a:pt x="227" y="216"/>
                    </a:cubicBezTo>
                    <a:cubicBezTo>
                      <a:pt x="225" y="216"/>
                      <a:pt x="224" y="215"/>
                      <a:pt x="222" y="215"/>
                    </a:cubicBezTo>
                    <a:cubicBezTo>
                      <a:pt x="186" y="204"/>
                      <a:pt x="186" y="204"/>
                      <a:pt x="186" y="204"/>
                    </a:cubicBezTo>
                    <a:cubicBezTo>
                      <a:pt x="167" y="217"/>
                      <a:pt x="145" y="223"/>
                      <a:pt x="124" y="223"/>
                    </a:cubicBezTo>
                    <a:moveTo>
                      <a:pt x="124" y="0"/>
                    </a:moveTo>
                    <a:cubicBezTo>
                      <a:pt x="94" y="0"/>
                      <a:pt x="64" y="11"/>
                      <a:pt x="42" y="35"/>
                    </a:cubicBezTo>
                    <a:cubicBezTo>
                      <a:pt x="0" y="79"/>
                      <a:pt x="1" y="150"/>
                      <a:pt x="46" y="193"/>
                    </a:cubicBezTo>
                    <a:cubicBezTo>
                      <a:pt x="68" y="214"/>
                      <a:pt x="96" y="224"/>
                      <a:pt x="124" y="224"/>
                    </a:cubicBezTo>
                    <a:cubicBezTo>
                      <a:pt x="145" y="224"/>
                      <a:pt x="167" y="218"/>
                      <a:pt x="186" y="205"/>
                    </a:cubicBezTo>
                    <a:cubicBezTo>
                      <a:pt x="223" y="216"/>
                      <a:pt x="223" y="216"/>
                      <a:pt x="223" y="216"/>
                    </a:cubicBezTo>
                    <a:cubicBezTo>
                      <a:pt x="225" y="216"/>
                      <a:pt x="226" y="216"/>
                      <a:pt x="227" y="216"/>
                    </a:cubicBezTo>
                    <a:cubicBezTo>
                      <a:pt x="234" y="216"/>
                      <a:pt x="236" y="212"/>
                      <a:pt x="234" y="204"/>
                    </a:cubicBezTo>
                    <a:cubicBezTo>
                      <a:pt x="220" y="168"/>
                      <a:pt x="220" y="168"/>
                      <a:pt x="220" y="168"/>
                    </a:cubicBezTo>
                    <a:cubicBezTo>
                      <a:pt x="246" y="125"/>
                      <a:pt x="239" y="67"/>
                      <a:pt x="201" y="31"/>
                    </a:cubicBezTo>
                    <a:cubicBezTo>
                      <a:pt x="179" y="10"/>
                      <a:pt x="151" y="0"/>
                      <a:pt x="124" y="0"/>
                    </a:cubicBezTo>
                  </a:path>
                </a:pathLst>
              </a:custGeom>
              <a:solidFill>
                <a:srgbClr val="B4B4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533"/>
              <p:cNvSpPr>
                <a:spLocks noEditPoints="1"/>
              </p:cNvSpPr>
              <p:nvPr/>
            </p:nvSpPr>
            <p:spPr bwMode="auto">
              <a:xfrm>
                <a:off x="4772026" y="2609851"/>
                <a:ext cx="585788" cy="534988"/>
              </a:xfrm>
              <a:custGeom>
                <a:avLst/>
                <a:gdLst>
                  <a:gd name="T0" fmla="*/ 124 w 245"/>
                  <a:gd name="T1" fmla="*/ 223 h 223"/>
                  <a:gd name="T2" fmla="*/ 47 w 245"/>
                  <a:gd name="T3" fmla="*/ 192 h 223"/>
                  <a:gd name="T4" fmla="*/ 43 w 245"/>
                  <a:gd name="T5" fmla="*/ 36 h 223"/>
                  <a:gd name="T6" fmla="*/ 124 w 245"/>
                  <a:gd name="T7" fmla="*/ 1 h 223"/>
                  <a:gd name="T8" fmla="*/ 200 w 245"/>
                  <a:gd name="T9" fmla="*/ 32 h 223"/>
                  <a:gd name="T10" fmla="*/ 219 w 245"/>
                  <a:gd name="T11" fmla="*/ 168 h 223"/>
                  <a:gd name="T12" fmla="*/ 232 w 245"/>
                  <a:gd name="T13" fmla="*/ 203 h 223"/>
                  <a:gd name="T14" fmla="*/ 226 w 245"/>
                  <a:gd name="T15" fmla="*/ 215 h 223"/>
                  <a:gd name="T16" fmla="*/ 222 w 245"/>
                  <a:gd name="T17" fmla="*/ 214 h 223"/>
                  <a:gd name="T18" fmla="*/ 186 w 245"/>
                  <a:gd name="T19" fmla="*/ 204 h 223"/>
                  <a:gd name="T20" fmla="*/ 124 w 245"/>
                  <a:gd name="T21" fmla="*/ 223 h 223"/>
                  <a:gd name="T22" fmla="*/ 124 w 245"/>
                  <a:gd name="T23" fmla="*/ 0 h 223"/>
                  <a:gd name="T24" fmla="*/ 43 w 245"/>
                  <a:gd name="T25" fmla="*/ 35 h 223"/>
                  <a:gd name="T26" fmla="*/ 47 w 245"/>
                  <a:gd name="T27" fmla="*/ 193 h 223"/>
                  <a:gd name="T28" fmla="*/ 124 w 245"/>
                  <a:gd name="T29" fmla="*/ 223 h 223"/>
                  <a:gd name="T30" fmla="*/ 186 w 245"/>
                  <a:gd name="T31" fmla="*/ 204 h 223"/>
                  <a:gd name="T32" fmla="*/ 222 w 245"/>
                  <a:gd name="T33" fmla="*/ 215 h 223"/>
                  <a:gd name="T34" fmla="*/ 227 w 245"/>
                  <a:gd name="T35" fmla="*/ 216 h 223"/>
                  <a:gd name="T36" fmla="*/ 233 w 245"/>
                  <a:gd name="T37" fmla="*/ 204 h 223"/>
                  <a:gd name="T38" fmla="*/ 220 w 245"/>
                  <a:gd name="T39" fmla="*/ 168 h 223"/>
                  <a:gd name="T40" fmla="*/ 200 w 245"/>
                  <a:gd name="T41" fmla="*/ 31 h 223"/>
                  <a:gd name="T42" fmla="*/ 124 w 245"/>
                  <a:gd name="T4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223">
                    <a:moveTo>
                      <a:pt x="124" y="223"/>
                    </a:moveTo>
                    <a:cubicBezTo>
                      <a:pt x="96" y="223"/>
                      <a:pt x="69" y="212"/>
                      <a:pt x="47" y="192"/>
                    </a:cubicBezTo>
                    <a:cubicBezTo>
                      <a:pt x="3" y="150"/>
                      <a:pt x="1" y="80"/>
                      <a:pt x="43" y="36"/>
                    </a:cubicBezTo>
                    <a:cubicBezTo>
                      <a:pt x="65" y="13"/>
                      <a:pt x="94" y="1"/>
                      <a:pt x="124" y="1"/>
                    </a:cubicBezTo>
                    <a:cubicBezTo>
                      <a:pt x="151" y="1"/>
                      <a:pt x="178" y="11"/>
                      <a:pt x="200" y="32"/>
                    </a:cubicBezTo>
                    <a:cubicBezTo>
                      <a:pt x="238" y="68"/>
                      <a:pt x="245" y="124"/>
                      <a:pt x="219" y="168"/>
                    </a:cubicBezTo>
                    <a:cubicBezTo>
                      <a:pt x="232" y="203"/>
                      <a:pt x="232" y="203"/>
                      <a:pt x="232" y="203"/>
                    </a:cubicBezTo>
                    <a:cubicBezTo>
                      <a:pt x="235" y="210"/>
                      <a:pt x="232" y="215"/>
                      <a:pt x="226" y="215"/>
                    </a:cubicBezTo>
                    <a:cubicBezTo>
                      <a:pt x="225" y="215"/>
                      <a:pt x="223" y="215"/>
                      <a:pt x="222" y="214"/>
                    </a:cubicBezTo>
                    <a:cubicBezTo>
                      <a:pt x="186" y="204"/>
                      <a:pt x="186" y="204"/>
                      <a:pt x="186" y="204"/>
                    </a:cubicBezTo>
                    <a:cubicBezTo>
                      <a:pt x="167" y="216"/>
                      <a:pt x="145" y="223"/>
                      <a:pt x="124" y="223"/>
                    </a:cubicBezTo>
                    <a:moveTo>
                      <a:pt x="124" y="0"/>
                    </a:moveTo>
                    <a:cubicBezTo>
                      <a:pt x="94" y="0"/>
                      <a:pt x="65" y="12"/>
                      <a:pt x="43" y="35"/>
                    </a:cubicBezTo>
                    <a:cubicBezTo>
                      <a:pt x="0" y="80"/>
                      <a:pt x="2" y="150"/>
                      <a:pt x="47" y="193"/>
                    </a:cubicBezTo>
                    <a:cubicBezTo>
                      <a:pt x="68" y="213"/>
                      <a:pt x="96" y="223"/>
                      <a:pt x="124" y="223"/>
                    </a:cubicBezTo>
                    <a:cubicBezTo>
                      <a:pt x="145" y="223"/>
                      <a:pt x="167" y="217"/>
                      <a:pt x="186" y="204"/>
                    </a:cubicBezTo>
                    <a:cubicBezTo>
                      <a:pt x="222" y="215"/>
                      <a:pt x="222" y="215"/>
                      <a:pt x="222" y="215"/>
                    </a:cubicBezTo>
                    <a:cubicBezTo>
                      <a:pt x="224" y="215"/>
                      <a:pt x="225" y="216"/>
                      <a:pt x="227" y="216"/>
                    </a:cubicBezTo>
                    <a:cubicBezTo>
                      <a:pt x="233" y="216"/>
                      <a:pt x="235" y="211"/>
                      <a:pt x="233" y="204"/>
                    </a:cubicBezTo>
                    <a:cubicBezTo>
                      <a:pt x="220" y="168"/>
                      <a:pt x="220" y="168"/>
                      <a:pt x="220" y="168"/>
                    </a:cubicBezTo>
                    <a:cubicBezTo>
                      <a:pt x="245" y="124"/>
                      <a:pt x="239" y="67"/>
                      <a:pt x="200" y="31"/>
                    </a:cubicBezTo>
                    <a:cubicBezTo>
                      <a:pt x="179" y="11"/>
                      <a:pt x="151" y="0"/>
                      <a:pt x="124" y="0"/>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534"/>
              <p:cNvSpPr>
                <a:spLocks noEditPoints="1"/>
              </p:cNvSpPr>
              <p:nvPr/>
            </p:nvSpPr>
            <p:spPr bwMode="auto">
              <a:xfrm>
                <a:off x="4773613" y="2613026"/>
                <a:ext cx="584200" cy="531813"/>
              </a:xfrm>
              <a:custGeom>
                <a:avLst/>
                <a:gdLst>
                  <a:gd name="T0" fmla="*/ 123 w 244"/>
                  <a:gd name="T1" fmla="*/ 221 h 222"/>
                  <a:gd name="T2" fmla="*/ 47 w 244"/>
                  <a:gd name="T3" fmla="*/ 191 h 222"/>
                  <a:gd name="T4" fmla="*/ 43 w 244"/>
                  <a:gd name="T5" fmla="*/ 35 h 222"/>
                  <a:gd name="T6" fmla="*/ 123 w 244"/>
                  <a:gd name="T7" fmla="*/ 1 h 222"/>
                  <a:gd name="T8" fmla="*/ 198 w 244"/>
                  <a:gd name="T9" fmla="*/ 31 h 222"/>
                  <a:gd name="T10" fmla="*/ 218 w 244"/>
                  <a:gd name="T11" fmla="*/ 166 h 222"/>
                  <a:gd name="T12" fmla="*/ 230 w 244"/>
                  <a:gd name="T13" fmla="*/ 202 h 222"/>
                  <a:gd name="T14" fmla="*/ 224 w 244"/>
                  <a:gd name="T15" fmla="*/ 213 h 222"/>
                  <a:gd name="T16" fmla="*/ 220 w 244"/>
                  <a:gd name="T17" fmla="*/ 213 h 222"/>
                  <a:gd name="T18" fmla="*/ 184 w 244"/>
                  <a:gd name="T19" fmla="*/ 202 h 222"/>
                  <a:gd name="T20" fmla="*/ 123 w 244"/>
                  <a:gd name="T21" fmla="*/ 221 h 222"/>
                  <a:gd name="T22" fmla="*/ 123 w 244"/>
                  <a:gd name="T23" fmla="*/ 0 h 222"/>
                  <a:gd name="T24" fmla="*/ 42 w 244"/>
                  <a:gd name="T25" fmla="*/ 35 h 222"/>
                  <a:gd name="T26" fmla="*/ 46 w 244"/>
                  <a:gd name="T27" fmla="*/ 191 h 222"/>
                  <a:gd name="T28" fmla="*/ 123 w 244"/>
                  <a:gd name="T29" fmla="*/ 222 h 222"/>
                  <a:gd name="T30" fmla="*/ 185 w 244"/>
                  <a:gd name="T31" fmla="*/ 203 h 222"/>
                  <a:gd name="T32" fmla="*/ 221 w 244"/>
                  <a:gd name="T33" fmla="*/ 213 h 222"/>
                  <a:gd name="T34" fmla="*/ 225 w 244"/>
                  <a:gd name="T35" fmla="*/ 214 h 222"/>
                  <a:gd name="T36" fmla="*/ 231 w 244"/>
                  <a:gd name="T37" fmla="*/ 202 h 222"/>
                  <a:gd name="T38" fmla="*/ 218 w 244"/>
                  <a:gd name="T39" fmla="*/ 167 h 222"/>
                  <a:gd name="T40" fmla="*/ 199 w 244"/>
                  <a:gd name="T41" fmla="*/ 31 h 222"/>
                  <a:gd name="T42" fmla="*/ 123 w 244"/>
                  <a:gd name="T4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22">
                    <a:moveTo>
                      <a:pt x="123" y="221"/>
                    </a:moveTo>
                    <a:cubicBezTo>
                      <a:pt x="95" y="221"/>
                      <a:pt x="68" y="211"/>
                      <a:pt x="47" y="191"/>
                    </a:cubicBezTo>
                    <a:cubicBezTo>
                      <a:pt x="3" y="149"/>
                      <a:pt x="1" y="79"/>
                      <a:pt x="43" y="35"/>
                    </a:cubicBezTo>
                    <a:cubicBezTo>
                      <a:pt x="64" y="12"/>
                      <a:pt x="94" y="1"/>
                      <a:pt x="123" y="1"/>
                    </a:cubicBezTo>
                    <a:cubicBezTo>
                      <a:pt x="150" y="1"/>
                      <a:pt x="177" y="11"/>
                      <a:pt x="198" y="31"/>
                    </a:cubicBezTo>
                    <a:cubicBezTo>
                      <a:pt x="236" y="67"/>
                      <a:pt x="243" y="123"/>
                      <a:pt x="218" y="166"/>
                    </a:cubicBezTo>
                    <a:cubicBezTo>
                      <a:pt x="230" y="202"/>
                      <a:pt x="230" y="202"/>
                      <a:pt x="230" y="202"/>
                    </a:cubicBezTo>
                    <a:cubicBezTo>
                      <a:pt x="233" y="209"/>
                      <a:pt x="230" y="213"/>
                      <a:pt x="224" y="213"/>
                    </a:cubicBezTo>
                    <a:cubicBezTo>
                      <a:pt x="223" y="213"/>
                      <a:pt x="222" y="213"/>
                      <a:pt x="220" y="213"/>
                    </a:cubicBezTo>
                    <a:cubicBezTo>
                      <a:pt x="184" y="202"/>
                      <a:pt x="184" y="202"/>
                      <a:pt x="184" y="202"/>
                    </a:cubicBezTo>
                    <a:cubicBezTo>
                      <a:pt x="166" y="215"/>
                      <a:pt x="144" y="221"/>
                      <a:pt x="123" y="221"/>
                    </a:cubicBezTo>
                    <a:moveTo>
                      <a:pt x="123" y="0"/>
                    </a:moveTo>
                    <a:cubicBezTo>
                      <a:pt x="93" y="0"/>
                      <a:pt x="64" y="12"/>
                      <a:pt x="42" y="35"/>
                    </a:cubicBezTo>
                    <a:cubicBezTo>
                      <a:pt x="0" y="79"/>
                      <a:pt x="2" y="149"/>
                      <a:pt x="46" y="191"/>
                    </a:cubicBezTo>
                    <a:cubicBezTo>
                      <a:pt x="68" y="211"/>
                      <a:pt x="95" y="222"/>
                      <a:pt x="123" y="222"/>
                    </a:cubicBezTo>
                    <a:cubicBezTo>
                      <a:pt x="144" y="222"/>
                      <a:pt x="166" y="215"/>
                      <a:pt x="185" y="203"/>
                    </a:cubicBezTo>
                    <a:cubicBezTo>
                      <a:pt x="221" y="213"/>
                      <a:pt x="221" y="213"/>
                      <a:pt x="221" y="213"/>
                    </a:cubicBezTo>
                    <a:cubicBezTo>
                      <a:pt x="222" y="214"/>
                      <a:pt x="224" y="214"/>
                      <a:pt x="225" y="214"/>
                    </a:cubicBezTo>
                    <a:cubicBezTo>
                      <a:pt x="231" y="214"/>
                      <a:pt x="234" y="209"/>
                      <a:pt x="231" y="202"/>
                    </a:cubicBezTo>
                    <a:cubicBezTo>
                      <a:pt x="218" y="167"/>
                      <a:pt x="218" y="167"/>
                      <a:pt x="218" y="167"/>
                    </a:cubicBezTo>
                    <a:cubicBezTo>
                      <a:pt x="244" y="123"/>
                      <a:pt x="237" y="67"/>
                      <a:pt x="199" y="31"/>
                    </a:cubicBezTo>
                    <a:cubicBezTo>
                      <a:pt x="177" y="10"/>
                      <a:pt x="150" y="0"/>
                      <a:pt x="1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535"/>
              <p:cNvSpPr>
                <a:spLocks noEditPoints="1"/>
              </p:cNvSpPr>
              <p:nvPr/>
            </p:nvSpPr>
            <p:spPr bwMode="auto">
              <a:xfrm>
                <a:off x="4776788" y="2614614"/>
                <a:ext cx="579438" cy="527050"/>
              </a:xfrm>
              <a:custGeom>
                <a:avLst/>
                <a:gdLst>
                  <a:gd name="T0" fmla="*/ 122 w 242"/>
                  <a:gd name="T1" fmla="*/ 219 h 220"/>
                  <a:gd name="T2" fmla="*/ 46 w 242"/>
                  <a:gd name="T3" fmla="*/ 189 h 220"/>
                  <a:gd name="T4" fmla="*/ 42 w 242"/>
                  <a:gd name="T5" fmla="*/ 35 h 220"/>
                  <a:gd name="T6" fmla="*/ 122 w 242"/>
                  <a:gd name="T7" fmla="*/ 1 h 220"/>
                  <a:gd name="T8" fmla="*/ 197 w 242"/>
                  <a:gd name="T9" fmla="*/ 31 h 220"/>
                  <a:gd name="T10" fmla="*/ 216 w 242"/>
                  <a:gd name="T11" fmla="*/ 165 h 220"/>
                  <a:gd name="T12" fmla="*/ 229 w 242"/>
                  <a:gd name="T13" fmla="*/ 200 h 220"/>
                  <a:gd name="T14" fmla="*/ 223 w 242"/>
                  <a:gd name="T15" fmla="*/ 212 h 220"/>
                  <a:gd name="T16" fmla="*/ 219 w 242"/>
                  <a:gd name="T17" fmla="*/ 211 h 220"/>
                  <a:gd name="T18" fmla="*/ 183 w 242"/>
                  <a:gd name="T19" fmla="*/ 200 h 220"/>
                  <a:gd name="T20" fmla="*/ 122 w 242"/>
                  <a:gd name="T21" fmla="*/ 219 h 220"/>
                  <a:gd name="T22" fmla="*/ 122 w 242"/>
                  <a:gd name="T23" fmla="*/ 0 h 220"/>
                  <a:gd name="T24" fmla="*/ 42 w 242"/>
                  <a:gd name="T25" fmla="*/ 34 h 220"/>
                  <a:gd name="T26" fmla="*/ 46 w 242"/>
                  <a:gd name="T27" fmla="*/ 190 h 220"/>
                  <a:gd name="T28" fmla="*/ 122 w 242"/>
                  <a:gd name="T29" fmla="*/ 220 h 220"/>
                  <a:gd name="T30" fmla="*/ 183 w 242"/>
                  <a:gd name="T31" fmla="*/ 201 h 220"/>
                  <a:gd name="T32" fmla="*/ 219 w 242"/>
                  <a:gd name="T33" fmla="*/ 212 h 220"/>
                  <a:gd name="T34" fmla="*/ 223 w 242"/>
                  <a:gd name="T35" fmla="*/ 212 h 220"/>
                  <a:gd name="T36" fmla="*/ 229 w 242"/>
                  <a:gd name="T37" fmla="*/ 201 h 220"/>
                  <a:gd name="T38" fmla="*/ 217 w 242"/>
                  <a:gd name="T39" fmla="*/ 165 h 220"/>
                  <a:gd name="T40" fmla="*/ 197 w 242"/>
                  <a:gd name="T41" fmla="*/ 30 h 220"/>
                  <a:gd name="T42" fmla="*/ 122 w 242"/>
                  <a:gd name="T4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2" h="220">
                    <a:moveTo>
                      <a:pt x="122" y="219"/>
                    </a:moveTo>
                    <a:cubicBezTo>
                      <a:pt x="94" y="219"/>
                      <a:pt x="67" y="209"/>
                      <a:pt x="46" y="189"/>
                    </a:cubicBezTo>
                    <a:cubicBezTo>
                      <a:pt x="2" y="147"/>
                      <a:pt x="1" y="78"/>
                      <a:pt x="42" y="35"/>
                    </a:cubicBezTo>
                    <a:cubicBezTo>
                      <a:pt x="64" y="12"/>
                      <a:pt x="93" y="1"/>
                      <a:pt x="122" y="1"/>
                    </a:cubicBezTo>
                    <a:cubicBezTo>
                      <a:pt x="149" y="1"/>
                      <a:pt x="176" y="11"/>
                      <a:pt x="197" y="31"/>
                    </a:cubicBezTo>
                    <a:cubicBezTo>
                      <a:pt x="234" y="66"/>
                      <a:pt x="241" y="122"/>
                      <a:pt x="216" y="165"/>
                    </a:cubicBezTo>
                    <a:cubicBezTo>
                      <a:pt x="229" y="200"/>
                      <a:pt x="229" y="200"/>
                      <a:pt x="229" y="200"/>
                    </a:cubicBezTo>
                    <a:cubicBezTo>
                      <a:pt x="231" y="207"/>
                      <a:pt x="229" y="212"/>
                      <a:pt x="223" y="212"/>
                    </a:cubicBezTo>
                    <a:cubicBezTo>
                      <a:pt x="222" y="212"/>
                      <a:pt x="220" y="211"/>
                      <a:pt x="219" y="211"/>
                    </a:cubicBezTo>
                    <a:cubicBezTo>
                      <a:pt x="183" y="200"/>
                      <a:pt x="183" y="200"/>
                      <a:pt x="183" y="200"/>
                    </a:cubicBezTo>
                    <a:cubicBezTo>
                      <a:pt x="164" y="213"/>
                      <a:pt x="143" y="219"/>
                      <a:pt x="122" y="219"/>
                    </a:cubicBezTo>
                    <a:moveTo>
                      <a:pt x="122" y="0"/>
                    </a:moveTo>
                    <a:cubicBezTo>
                      <a:pt x="93" y="0"/>
                      <a:pt x="63" y="11"/>
                      <a:pt x="42" y="34"/>
                    </a:cubicBezTo>
                    <a:cubicBezTo>
                      <a:pt x="0" y="78"/>
                      <a:pt x="2" y="148"/>
                      <a:pt x="46" y="190"/>
                    </a:cubicBezTo>
                    <a:cubicBezTo>
                      <a:pt x="67" y="210"/>
                      <a:pt x="94" y="220"/>
                      <a:pt x="122" y="220"/>
                    </a:cubicBezTo>
                    <a:cubicBezTo>
                      <a:pt x="143" y="220"/>
                      <a:pt x="165" y="214"/>
                      <a:pt x="183" y="201"/>
                    </a:cubicBezTo>
                    <a:cubicBezTo>
                      <a:pt x="219" y="212"/>
                      <a:pt x="219" y="212"/>
                      <a:pt x="219" y="212"/>
                    </a:cubicBezTo>
                    <a:cubicBezTo>
                      <a:pt x="221" y="212"/>
                      <a:pt x="222" y="212"/>
                      <a:pt x="223" y="212"/>
                    </a:cubicBezTo>
                    <a:cubicBezTo>
                      <a:pt x="229" y="212"/>
                      <a:pt x="232" y="208"/>
                      <a:pt x="229" y="201"/>
                    </a:cubicBezTo>
                    <a:cubicBezTo>
                      <a:pt x="217" y="165"/>
                      <a:pt x="217" y="165"/>
                      <a:pt x="217" y="165"/>
                    </a:cubicBezTo>
                    <a:cubicBezTo>
                      <a:pt x="242" y="122"/>
                      <a:pt x="235" y="66"/>
                      <a:pt x="197" y="30"/>
                    </a:cubicBezTo>
                    <a:cubicBezTo>
                      <a:pt x="176" y="10"/>
                      <a:pt x="149" y="0"/>
                      <a:pt x="122" y="0"/>
                    </a:cubicBezTo>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536"/>
              <p:cNvSpPr>
                <a:spLocks noEditPoints="1"/>
              </p:cNvSpPr>
              <p:nvPr/>
            </p:nvSpPr>
            <p:spPr bwMode="auto">
              <a:xfrm>
                <a:off x="4778376" y="2617789"/>
                <a:ext cx="574675" cy="522288"/>
              </a:xfrm>
              <a:custGeom>
                <a:avLst/>
                <a:gdLst>
                  <a:gd name="T0" fmla="*/ 121 w 240"/>
                  <a:gd name="T1" fmla="*/ 217 h 218"/>
                  <a:gd name="T2" fmla="*/ 46 w 240"/>
                  <a:gd name="T3" fmla="*/ 188 h 218"/>
                  <a:gd name="T4" fmla="*/ 42 w 240"/>
                  <a:gd name="T5" fmla="*/ 34 h 218"/>
                  <a:gd name="T6" fmla="*/ 121 w 240"/>
                  <a:gd name="T7" fmla="*/ 0 h 218"/>
                  <a:gd name="T8" fmla="*/ 195 w 240"/>
                  <a:gd name="T9" fmla="*/ 30 h 218"/>
                  <a:gd name="T10" fmla="*/ 214 w 240"/>
                  <a:gd name="T11" fmla="*/ 164 h 218"/>
                  <a:gd name="T12" fmla="*/ 227 w 240"/>
                  <a:gd name="T13" fmla="*/ 198 h 218"/>
                  <a:gd name="T14" fmla="*/ 221 w 240"/>
                  <a:gd name="T15" fmla="*/ 210 h 218"/>
                  <a:gd name="T16" fmla="*/ 217 w 240"/>
                  <a:gd name="T17" fmla="*/ 209 h 218"/>
                  <a:gd name="T18" fmla="*/ 181 w 240"/>
                  <a:gd name="T19" fmla="*/ 199 h 218"/>
                  <a:gd name="T20" fmla="*/ 121 w 240"/>
                  <a:gd name="T21" fmla="*/ 217 h 218"/>
                  <a:gd name="T22" fmla="*/ 121 w 240"/>
                  <a:gd name="T23" fmla="*/ 0 h 218"/>
                  <a:gd name="T24" fmla="*/ 41 w 240"/>
                  <a:gd name="T25" fmla="*/ 34 h 218"/>
                  <a:gd name="T26" fmla="*/ 45 w 240"/>
                  <a:gd name="T27" fmla="*/ 188 h 218"/>
                  <a:gd name="T28" fmla="*/ 121 w 240"/>
                  <a:gd name="T29" fmla="*/ 218 h 218"/>
                  <a:gd name="T30" fmla="*/ 182 w 240"/>
                  <a:gd name="T31" fmla="*/ 199 h 218"/>
                  <a:gd name="T32" fmla="*/ 218 w 240"/>
                  <a:gd name="T33" fmla="*/ 210 h 218"/>
                  <a:gd name="T34" fmla="*/ 222 w 240"/>
                  <a:gd name="T35" fmla="*/ 211 h 218"/>
                  <a:gd name="T36" fmla="*/ 228 w 240"/>
                  <a:gd name="T37" fmla="*/ 199 h 218"/>
                  <a:gd name="T38" fmla="*/ 215 w 240"/>
                  <a:gd name="T39" fmla="*/ 164 h 218"/>
                  <a:gd name="T40" fmla="*/ 196 w 240"/>
                  <a:gd name="T41" fmla="*/ 30 h 218"/>
                  <a:gd name="T42" fmla="*/ 121 w 240"/>
                  <a:gd name="T4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0" h="218">
                    <a:moveTo>
                      <a:pt x="121" y="217"/>
                    </a:moveTo>
                    <a:cubicBezTo>
                      <a:pt x="94" y="217"/>
                      <a:pt x="67" y="208"/>
                      <a:pt x="46" y="188"/>
                    </a:cubicBezTo>
                    <a:cubicBezTo>
                      <a:pt x="2" y="146"/>
                      <a:pt x="0" y="77"/>
                      <a:pt x="42" y="34"/>
                    </a:cubicBezTo>
                    <a:cubicBezTo>
                      <a:pt x="63" y="12"/>
                      <a:pt x="92" y="0"/>
                      <a:pt x="121" y="0"/>
                    </a:cubicBezTo>
                    <a:cubicBezTo>
                      <a:pt x="147" y="0"/>
                      <a:pt x="174" y="10"/>
                      <a:pt x="195" y="30"/>
                    </a:cubicBezTo>
                    <a:cubicBezTo>
                      <a:pt x="233" y="66"/>
                      <a:pt x="239" y="121"/>
                      <a:pt x="214" y="164"/>
                    </a:cubicBezTo>
                    <a:cubicBezTo>
                      <a:pt x="227" y="198"/>
                      <a:pt x="227" y="198"/>
                      <a:pt x="227" y="198"/>
                    </a:cubicBezTo>
                    <a:cubicBezTo>
                      <a:pt x="230" y="205"/>
                      <a:pt x="227" y="210"/>
                      <a:pt x="221" y="210"/>
                    </a:cubicBezTo>
                    <a:cubicBezTo>
                      <a:pt x="220" y="210"/>
                      <a:pt x="218" y="210"/>
                      <a:pt x="217" y="209"/>
                    </a:cubicBezTo>
                    <a:cubicBezTo>
                      <a:pt x="181" y="199"/>
                      <a:pt x="181" y="199"/>
                      <a:pt x="181" y="199"/>
                    </a:cubicBezTo>
                    <a:cubicBezTo>
                      <a:pt x="163" y="211"/>
                      <a:pt x="142" y="217"/>
                      <a:pt x="121" y="217"/>
                    </a:cubicBezTo>
                    <a:moveTo>
                      <a:pt x="121" y="0"/>
                    </a:moveTo>
                    <a:cubicBezTo>
                      <a:pt x="92" y="0"/>
                      <a:pt x="63" y="11"/>
                      <a:pt x="41" y="34"/>
                    </a:cubicBezTo>
                    <a:cubicBezTo>
                      <a:pt x="0" y="77"/>
                      <a:pt x="1" y="146"/>
                      <a:pt x="45" y="188"/>
                    </a:cubicBezTo>
                    <a:cubicBezTo>
                      <a:pt x="66" y="208"/>
                      <a:pt x="93" y="218"/>
                      <a:pt x="121" y="218"/>
                    </a:cubicBezTo>
                    <a:cubicBezTo>
                      <a:pt x="142" y="218"/>
                      <a:pt x="163" y="212"/>
                      <a:pt x="182" y="199"/>
                    </a:cubicBezTo>
                    <a:cubicBezTo>
                      <a:pt x="218" y="210"/>
                      <a:pt x="218" y="210"/>
                      <a:pt x="218" y="210"/>
                    </a:cubicBezTo>
                    <a:cubicBezTo>
                      <a:pt x="219" y="210"/>
                      <a:pt x="221" y="211"/>
                      <a:pt x="222" y="211"/>
                    </a:cubicBezTo>
                    <a:cubicBezTo>
                      <a:pt x="228" y="211"/>
                      <a:pt x="230" y="206"/>
                      <a:pt x="228" y="199"/>
                    </a:cubicBezTo>
                    <a:cubicBezTo>
                      <a:pt x="215" y="164"/>
                      <a:pt x="215" y="164"/>
                      <a:pt x="215" y="164"/>
                    </a:cubicBezTo>
                    <a:cubicBezTo>
                      <a:pt x="240" y="121"/>
                      <a:pt x="233" y="65"/>
                      <a:pt x="196" y="30"/>
                    </a:cubicBezTo>
                    <a:cubicBezTo>
                      <a:pt x="175" y="10"/>
                      <a:pt x="148" y="0"/>
                      <a:pt x="121" y="0"/>
                    </a:cubicBezTo>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537"/>
              <p:cNvSpPr>
                <a:spLocks noEditPoints="1"/>
              </p:cNvSpPr>
              <p:nvPr/>
            </p:nvSpPr>
            <p:spPr bwMode="auto">
              <a:xfrm>
                <a:off x="4778376" y="2617789"/>
                <a:ext cx="573088" cy="519113"/>
              </a:xfrm>
              <a:custGeom>
                <a:avLst/>
                <a:gdLst>
                  <a:gd name="T0" fmla="*/ 121 w 239"/>
                  <a:gd name="T1" fmla="*/ 217 h 217"/>
                  <a:gd name="T2" fmla="*/ 46 w 239"/>
                  <a:gd name="T3" fmla="*/ 187 h 217"/>
                  <a:gd name="T4" fmla="*/ 42 w 239"/>
                  <a:gd name="T5" fmla="*/ 34 h 217"/>
                  <a:gd name="T6" fmla="*/ 121 w 239"/>
                  <a:gd name="T7" fmla="*/ 1 h 217"/>
                  <a:gd name="T8" fmla="*/ 195 w 239"/>
                  <a:gd name="T9" fmla="*/ 31 h 217"/>
                  <a:gd name="T10" fmla="*/ 214 w 239"/>
                  <a:gd name="T11" fmla="*/ 163 h 217"/>
                  <a:gd name="T12" fmla="*/ 226 w 239"/>
                  <a:gd name="T13" fmla="*/ 198 h 217"/>
                  <a:gd name="T14" fmla="*/ 221 w 239"/>
                  <a:gd name="T15" fmla="*/ 209 h 217"/>
                  <a:gd name="T16" fmla="*/ 216 w 239"/>
                  <a:gd name="T17" fmla="*/ 209 h 217"/>
                  <a:gd name="T18" fmla="*/ 181 w 239"/>
                  <a:gd name="T19" fmla="*/ 198 h 217"/>
                  <a:gd name="T20" fmla="*/ 121 w 239"/>
                  <a:gd name="T21" fmla="*/ 217 h 217"/>
                  <a:gd name="T22" fmla="*/ 121 w 239"/>
                  <a:gd name="T23" fmla="*/ 0 h 217"/>
                  <a:gd name="T24" fmla="*/ 42 w 239"/>
                  <a:gd name="T25" fmla="*/ 34 h 217"/>
                  <a:gd name="T26" fmla="*/ 46 w 239"/>
                  <a:gd name="T27" fmla="*/ 188 h 217"/>
                  <a:gd name="T28" fmla="*/ 121 w 239"/>
                  <a:gd name="T29" fmla="*/ 217 h 217"/>
                  <a:gd name="T30" fmla="*/ 181 w 239"/>
                  <a:gd name="T31" fmla="*/ 199 h 217"/>
                  <a:gd name="T32" fmla="*/ 217 w 239"/>
                  <a:gd name="T33" fmla="*/ 209 h 217"/>
                  <a:gd name="T34" fmla="*/ 221 w 239"/>
                  <a:gd name="T35" fmla="*/ 210 h 217"/>
                  <a:gd name="T36" fmla="*/ 227 w 239"/>
                  <a:gd name="T37" fmla="*/ 198 h 217"/>
                  <a:gd name="T38" fmla="*/ 214 w 239"/>
                  <a:gd name="T39" fmla="*/ 164 h 217"/>
                  <a:gd name="T40" fmla="*/ 195 w 239"/>
                  <a:gd name="T41" fmla="*/ 30 h 217"/>
                  <a:gd name="T42" fmla="*/ 121 w 239"/>
                  <a:gd name="T4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9" h="217">
                    <a:moveTo>
                      <a:pt x="121" y="217"/>
                    </a:moveTo>
                    <a:cubicBezTo>
                      <a:pt x="94" y="217"/>
                      <a:pt x="67" y="207"/>
                      <a:pt x="46" y="187"/>
                    </a:cubicBezTo>
                    <a:cubicBezTo>
                      <a:pt x="3" y="146"/>
                      <a:pt x="1" y="78"/>
                      <a:pt x="42" y="34"/>
                    </a:cubicBezTo>
                    <a:cubicBezTo>
                      <a:pt x="64" y="12"/>
                      <a:pt x="92" y="1"/>
                      <a:pt x="121" y="1"/>
                    </a:cubicBezTo>
                    <a:cubicBezTo>
                      <a:pt x="147" y="1"/>
                      <a:pt x="174" y="11"/>
                      <a:pt x="195" y="31"/>
                    </a:cubicBezTo>
                    <a:cubicBezTo>
                      <a:pt x="232" y="66"/>
                      <a:pt x="238" y="121"/>
                      <a:pt x="214" y="163"/>
                    </a:cubicBezTo>
                    <a:cubicBezTo>
                      <a:pt x="226" y="198"/>
                      <a:pt x="226" y="198"/>
                      <a:pt x="226" y="198"/>
                    </a:cubicBezTo>
                    <a:cubicBezTo>
                      <a:pt x="229" y="205"/>
                      <a:pt x="226" y="209"/>
                      <a:pt x="221" y="209"/>
                    </a:cubicBezTo>
                    <a:cubicBezTo>
                      <a:pt x="219" y="209"/>
                      <a:pt x="218" y="209"/>
                      <a:pt x="216" y="209"/>
                    </a:cubicBezTo>
                    <a:cubicBezTo>
                      <a:pt x="181" y="198"/>
                      <a:pt x="181" y="198"/>
                      <a:pt x="181" y="198"/>
                    </a:cubicBezTo>
                    <a:cubicBezTo>
                      <a:pt x="163" y="211"/>
                      <a:pt x="142" y="217"/>
                      <a:pt x="121" y="217"/>
                    </a:cubicBezTo>
                    <a:moveTo>
                      <a:pt x="121" y="0"/>
                    </a:moveTo>
                    <a:cubicBezTo>
                      <a:pt x="92" y="0"/>
                      <a:pt x="63" y="12"/>
                      <a:pt x="42" y="34"/>
                    </a:cubicBezTo>
                    <a:cubicBezTo>
                      <a:pt x="0" y="77"/>
                      <a:pt x="2" y="146"/>
                      <a:pt x="46" y="188"/>
                    </a:cubicBezTo>
                    <a:cubicBezTo>
                      <a:pt x="67" y="208"/>
                      <a:pt x="94" y="217"/>
                      <a:pt x="121" y="217"/>
                    </a:cubicBezTo>
                    <a:cubicBezTo>
                      <a:pt x="142" y="217"/>
                      <a:pt x="163" y="211"/>
                      <a:pt x="181" y="199"/>
                    </a:cubicBezTo>
                    <a:cubicBezTo>
                      <a:pt x="217" y="209"/>
                      <a:pt x="217" y="209"/>
                      <a:pt x="217" y="209"/>
                    </a:cubicBezTo>
                    <a:cubicBezTo>
                      <a:pt x="218" y="210"/>
                      <a:pt x="220" y="210"/>
                      <a:pt x="221" y="210"/>
                    </a:cubicBezTo>
                    <a:cubicBezTo>
                      <a:pt x="227" y="210"/>
                      <a:pt x="230" y="205"/>
                      <a:pt x="227" y="198"/>
                    </a:cubicBezTo>
                    <a:cubicBezTo>
                      <a:pt x="214" y="164"/>
                      <a:pt x="214" y="164"/>
                      <a:pt x="214" y="164"/>
                    </a:cubicBezTo>
                    <a:cubicBezTo>
                      <a:pt x="239" y="121"/>
                      <a:pt x="233" y="66"/>
                      <a:pt x="195" y="30"/>
                    </a:cubicBezTo>
                    <a:cubicBezTo>
                      <a:pt x="174" y="10"/>
                      <a:pt x="147" y="0"/>
                      <a:pt x="121" y="0"/>
                    </a:cubicBezTo>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538"/>
              <p:cNvSpPr>
                <a:spLocks noEditPoints="1"/>
              </p:cNvSpPr>
              <p:nvPr/>
            </p:nvSpPr>
            <p:spPr bwMode="auto">
              <a:xfrm>
                <a:off x="4781551" y="2619376"/>
                <a:ext cx="566738" cy="517525"/>
              </a:xfrm>
              <a:custGeom>
                <a:avLst/>
                <a:gdLst>
                  <a:gd name="T0" fmla="*/ 120 w 237"/>
                  <a:gd name="T1" fmla="*/ 215 h 216"/>
                  <a:gd name="T2" fmla="*/ 46 w 237"/>
                  <a:gd name="T3" fmla="*/ 186 h 216"/>
                  <a:gd name="T4" fmla="*/ 42 w 237"/>
                  <a:gd name="T5" fmla="*/ 34 h 216"/>
                  <a:gd name="T6" fmla="*/ 120 w 237"/>
                  <a:gd name="T7" fmla="*/ 1 h 216"/>
                  <a:gd name="T8" fmla="*/ 193 w 237"/>
                  <a:gd name="T9" fmla="*/ 30 h 216"/>
                  <a:gd name="T10" fmla="*/ 212 w 237"/>
                  <a:gd name="T11" fmla="*/ 162 h 216"/>
                  <a:gd name="T12" fmla="*/ 225 w 237"/>
                  <a:gd name="T13" fmla="*/ 196 h 216"/>
                  <a:gd name="T14" fmla="*/ 219 w 237"/>
                  <a:gd name="T15" fmla="*/ 208 h 216"/>
                  <a:gd name="T16" fmla="*/ 215 w 237"/>
                  <a:gd name="T17" fmla="*/ 207 h 216"/>
                  <a:gd name="T18" fmla="*/ 180 w 237"/>
                  <a:gd name="T19" fmla="*/ 197 h 216"/>
                  <a:gd name="T20" fmla="*/ 120 w 237"/>
                  <a:gd name="T21" fmla="*/ 215 h 216"/>
                  <a:gd name="T22" fmla="*/ 120 w 237"/>
                  <a:gd name="T23" fmla="*/ 0 h 216"/>
                  <a:gd name="T24" fmla="*/ 41 w 237"/>
                  <a:gd name="T25" fmla="*/ 33 h 216"/>
                  <a:gd name="T26" fmla="*/ 45 w 237"/>
                  <a:gd name="T27" fmla="*/ 186 h 216"/>
                  <a:gd name="T28" fmla="*/ 120 w 237"/>
                  <a:gd name="T29" fmla="*/ 216 h 216"/>
                  <a:gd name="T30" fmla="*/ 180 w 237"/>
                  <a:gd name="T31" fmla="*/ 197 h 216"/>
                  <a:gd name="T32" fmla="*/ 215 w 237"/>
                  <a:gd name="T33" fmla="*/ 208 h 216"/>
                  <a:gd name="T34" fmla="*/ 220 w 237"/>
                  <a:gd name="T35" fmla="*/ 208 h 216"/>
                  <a:gd name="T36" fmla="*/ 225 w 237"/>
                  <a:gd name="T37" fmla="*/ 197 h 216"/>
                  <a:gd name="T38" fmla="*/ 213 w 237"/>
                  <a:gd name="T39" fmla="*/ 162 h 216"/>
                  <a:gd name="T40" fmla="*/ 194 w 237"/>
                  <a:gd name="T41" fmla="*/ 30 h 216"/>
                  <a:gd name="T42" fmla="*/ 120 w 237"/>
                  <a:gd name="T4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216">
                    <a:moveTo>
                      <a:pt x="120" y="215"/>
                    </a:moveTo>
                    <a:cubicBezTo>
                      <a:pt x="93" y="215"/>
                      <a:pt x="66" y="205"/>
                      <a:pt x="46" y="186"/>
                    </a:cubicBezTo>
                    <a:cubicBezTo>
                      <a:pt x="3" y="145"/>
                      <a:pt x="1" y="77"/>
                      <a:pt x="42" y="34"/>
                    </a:cubicBezTo>
                    <a:cubicBezTo>
                      <a:pt x="63" y="12"/>
                      <a:pt x="91" y="1"/>
                      <a:pt x="120" y="1"/>
                    </a:cubicBezTo>
                    <a:cubicBezTo>
                      <a:pt x="146" y="1"/>
                      <a:pt x="173" y="10"/>
                      <a:pt x="193" y="30"/>
                    </a:cubicBezTo>
                    <a:cubicBezTo>
                      <a:pt x="230" y="65"/>
                      <a:pt x="237" y="120"/>
                      <a:pt x="212" y="162"/>
                    </a:cubicBezTo>
                    <a:cubicBezTo>
                      <a:pt x="225" y="196"/>
                      <a:pt x="225" y="196"/>
                      <a:pt x="225" y="196"/>
                    </a:cubicBezTo>
                    <a:cubicBezTo>
                      <a:pt x="227" y="203"/>
                      <a:pt x="225" y="208"/>
                      <a:pt x="219" y="208"/>
                    </a:cubicBezTo>
                    <a:cubicBezTo>
                      <a:pt x="218" y="208"/>
                      <a:pt x="216" y="207"/>
                      <a:pt x="215" y="207"/>
                    </a:cubicBezTo>
                    <a:cubicBezTo>
                      <a:pt x="180" y="197"/>
                      <a:pt x="180" y="197"/>
                      <a:pt x="180" y="197"/>
                    </a:cubicBezTo>
                    <a:cubicBezTo>
                      <a:pt x="162" y="209"/>
                      <a:pt x="141" y="215"/>
                      <a:pt x="120" y="215"/>
                    </a:cubicBezTo>
                    <a:moveTo>
                      <a:pt x="120" y="0"/>
                    </a:moveTo>
                    <a:cubicBezTo>
                      <a:pt x="91" y="0"/>
                      <a:pt x="63" y="11"/>
                      <a:pt x="41" y="33"/>
                    </a:cubicBezTo>
                    <a:cubicBezTo>
                      <a:pt x="0" y="77"/>
                      <a:pt x="2" y="145"/>
                      <a:pt x="45" y="186"/>
                    </a:cubicBezTo>
                    <a:cubicBezTo>
                      <a:pt x="66" y="206"/>
                      <a:pt x="93" y="216"/>
                      <a:pt x="120" y="216"/>
                    </a:cubicBezTo>
                    <a:cubicBezTo>
                      <a:pt x="141" y="216"/>
                      <a:pt x="162" y="210"/>
                      <a:pt x="180" y="197"/>
                    </a:cubicBezTo>
                    <a:cubicBezTo>
                      <a:pt x="215" y="208"/>
                      <a:pt x="215" y="208"/>
                      <a:pt x="215" y="208"/>
                    </a:cubicBezTo>
                    <a:cubicBezTo>
                      <a:pt x="217" y="208"/>
                      <a:pt x="218" y="208"/>
                      <a:pt x="220" y="208"/>
                    </a:cubicBezTo>
                    <a:cubicBezTo>
                      <a:pt x="225" y="208"/>
                      <a:pt x="228" y="204"/>
                      <a:pt x="225" y="197"/>
                    </a:cubicBezTo>
                    <a:cubicBezTo>
                      <a:pt x="213" y="162"/>
                      <a:pt x="213" y="162"/>
                      <a:pt x="213" y="162"/>
                    </a:cubicBezTo>
                    <a:cubicBezTo>
                      <a:pt x="237" y="120"/>
                      <a:pt x="231" y="65"/>
                      <a:pt x="194" y="30"/>
                    </a:cubicBezTo>
                    <a:cubicBezTo>
                      <a:pt x="173" y="10"/>
                      <a:pt x="146" y="0"/>
                      <a:pt x="120" y="0"/>
                    </a:cubicBezTo>
                  </a:path>
                </a:pathLst>
              </a:custGeom>
              <a:solidFill>
                <a:srgbClr val="AEAE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539"/>
              <p:cNvSpPr>
                <a:spLocks noEditPoints="1"/>
              </p:cNvSpPr>
              <p:nvPr/>
            </p:nvSpPr>
            <p:spPr bwMode="auto">
              <a:xfrm>
                <a:off x="4783138" y="2622551"/>
                <a:ext cx="565150" cy="512763"/>
              </a:xfrm>
              <a:custGeom>
                <a:avLst/>
                <a:gdLst>
                  <a:gd name="T0" fmla="*/ 119 w 236"/>
                  <a:gd name="T1" fmla="*/ 213 h 214"/>
                  <a:gd name="T2" fmla="*/ 45 w 236"/>
                  <a:gd name="T3" fmla="*/ 184 h 214"/>
                  <a:gd name="T4" fmla="*/ 41 w 236"/>
                  <a:gd name="T5" fmla="*/ 33 h 214"/>
                  <a:gd name="T6" fmla="*/ 119 w 236"/>
                  <a:gd name="T7" fmla="*/ 0 h 214"/>
                  <a:gd name="T8" fmla="*/ 192 w 236"/>
                  <a:gd name="T9" fmla="*/ 30 h 214"/>
                  <a:gd name="T10" fmla="*/ 211 w 236"/>
                  <a:gd name="T11" fmla="*/ 161 h 214"/>
                  <a:gd name="T12" fmla="*/ 223 w 236"/>
                  <a:gd name="T13" fmla="*/ 195 h 214"/>
                  <a:gd name="T14" fmla="*/ 217 w 236"/>
                  <a:gd name="T15" fmla="*/ 206 h 214"/>
                  <a:gd name="T16" fmla="*/ 213 w 236"/>
                  <a:gd name="T17" fmla="*/ 205 h 214"/>
                  <a:gd name="T18" fmla="*/ 178 w 236"/>
                  <a:gd name="T19" fmla="*/ 195 h 214"/>
                  <a:gd name="T20" fmla="*/ 119 w 236"/>
                  <a:gd name="T21" fmla="*/ 213 h 214"/>
                  <a:gd name="T22" fmla="*/ 119 w 236"/>
                  <a:gd name="T23" fmla="*/ 0 h 214"/>
                  <a:gd name="T24" fmla="*/ 41 w 236"/>
                  <a:gd name="T25" fmla="*/ 33 h 214"/>
                  <a:gd name="T26" fmla="*/ 45 w 236"/>
                  <a:gd name="T27" fmla="*/ 185 h 214"/>
                  <a:gd name="T28" fmla="*/ 119 w 236"/>
                  <a:gd name="T29" fmla="*/ 214 h 214"/>
                  <a:gd name="T30" fmla="*/ 179 w 236"/>
                  <a:gd name="T31" fmla="*/ 196 h 214"/>
                  <a:gd name="T32" fmla="*/ 214 w 236"/>
                  <a:gd name="T33" fmla="*/ 206 h 214"/>
                  <a:gd name="T34" fmla="*/ 218 w 236"/>
                  <a:gd name="T35" fmla="*/ 207 h 214"/>
                  <a:gd name="T36" fmla="*/ 224 w 236"/>
                  <a:gd name="T37" fmla="*/ 195 h 214"/>
                  <a:gd name="T38" fmla="*/ 211 w 236"/>
                  <a:gd name="T39" fmla="*/ 161 h 214"/>
                  <a:gd name="T40" fmla="*/ 192 w 236"/>
                  <a:gd name="T41" fmla="*/ 29 h 214"/>
                  <a:gd name="T42" fmla="*/ 119 w 236"/>
                  <a:gd name="T4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 h="214">
                    <a:moveTo>
                      <a:pt x="119" y="213"/>
                    </a:moveTo>
                    <a:cubicBezTo>
                      <a:pt x="92" y="213"/>
                      <a:pt x="66" y="204"/>
                      <a:pt x="45" y="184"/>
                    </a:cubicBezTo>
                    <a:cubicBezTo>
                      <a:pt x="3" y="144"/>
                      <a:pt x="1" y="76"/>
                      <a:pt x="41" y="33"/>
                    </a:cubicBezTo>
                    <a:cubicBezTo>
                      <a:pt x="62" y="11"/>
                      <a:pt x="90" y="0"/>
                      <a:pt x="119" y="0"/>
                    </a:cubicBezTo>
                    <a:cubicBezTo>
                      <a:pt x="145" y="0"/>
                      <a:pt x="171" y="10"/>
                      <a:pt x="192" y="30"/>
                    </a:cubicBezTo>
                    <a:cubicBezTo>
                      <a:pt x="229" y="64"/>
                      <a:pt x="235" y="119"/>
                      <a:pt x="211" y="161"/>
                    </a:cubicBezTo>
                    <a:cubicBezTo>
                      <a:pt x="223" y="195"/>
                      <a:pt x="223" y="195"/>
                      <a:pt x="223" y="195"/>
                    </a:cubicBezTo>
                    <a:cubicBezTo>
                      <a:pt x="226" y="202"/>
                      <a:pt x="223" y="206"/>
                      <a:pt x="217" y="206"/>
                    </a:cubicBezTo>
                    <a:cubicBezTo>
                      <a:pt x="216" y="206"/>
                      <a:pt x="215" y="206"/>
                      <a:pt x="213" y="205"/>
                    </a:cubicBezTo>
                    <a:cubicBezTo>
                      <a:pt x="178" y="195"/>
                      <a:pt x="178" y="195"/>
                      <a:pt x="178" y="195"/>
                    </a:cubicBezTo>
                    <a:cubicBezTo>
                      <a:pt x="160" y="207"/>
                      <a:pt x="139" y="213"/>
                      <a:pt x="119" y="213"/>
                    </a:cubicBezTo>
                    <a:moveTo>
                      <a:pt x="119" y="0"/>
                    </a:moveTo>
                    <a:cubicBezTo>
                      <a:pt x="90" y="0"/>
                      <a:pt x="62" y="11"/>
                      <a:pt x="41" y="33"/>
                    </a:cubicBezTo>
                    <a:cubicBezTo>
                      <a:pt x="0" y="76"/>
                      <a:pt x="2" y="144"/>
                      <a:pt x="45" y="185"/>
                    </a:cubicBezTo>
                    <a:cubicBezTo>
                      <a:pt x="65" y="204"/>
                      <a:pt x="92" y="214"/>
                      <a:pt x="119" y="214"/>
                    </a:cubicBezTo>
                    <a:cubicBezTo>
                      <a:pt x="140" y="214"/>
                      <a:pt x="161" y="208"/>
                      <a:pt x="179" y="196"/>
                    </a:cubicBezTo>
                    <a:cubicBezTo>
                      <a:pt x="214" y="206"/>
                      <a:pt x="214" y="206"/>
                      <a:pt x="214" y="206"/>
                    </a:cubicBezTo>
                    <a:cubicBezTo>
                      <a:pt x="215" y="206"/>
                      <a:pt x="217" y="207"/>
                      <a:pt x="218" y="207"/>
                    </a:cubicBezTo>
                    <a:cubicBezTo>
                      <a:pt x="224" y="207"/>
                      <a:pt x="226" y="202"/>
                      <a:pt x="224" y="195"/>
                    </a:cubicBezTo>
                    <a:cubicBezTo>
                      <a:pt x="211" y="161"/>
                      <a:pt x="211" y="161"/>
                      <a:pt x="211" y="161"/>
                    </a:cubicBezTo>
                    <a:cubicBezTo>
                      <a:pt x="236" y="119"/>
                      <a:pt x="229" y="64"/>
                      <a:pt x="192" y="29"/>
                    </a:cubicBezTo>
                    <a:cubicBezTo>
                      <a:pt x="172" y="9"/>
                      <a:pt x="145" y="0"/>
                      <a:pt x="119" y="0"/>
                    </a:cubicBezTo>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540"/>
              <p:cNvSpPr>
                <a:spLocks noEditPoints="1"/>
              </p:cNvSpPr>
              <p:nvPr/>
            </p:nvSpPr>
            <p:spPr bwMode="auto">
              <a:xfrm>
                <a:off x="4786313" y="2622551"/>
                <a:ext cx="560388" cy="509588"/>
              </a:xfrm>
              <a:custGeom>
                <a:avLst/>
                <a:gdLst>
                  <a:gd name="T0" fmla="*/ 118 w 234"/>
                  <a:gd name="T1" fmla="*/ 213 h 213"/>
                  <a:gd name="T2" fmla="*/ 45 w 234"/>
                  <a:gd name="T3" fmla="*/ 184 h 213"/>
                  <a:gd name="T4" fmla="*/ 41 w 234"/>
                  <a:gd name="T5" fmla="*/ 34 h 213"/>
                  <a:gd name="T6" fmla="*/ 118 w 234"/>
                  <a:gd name="T7" fmla="*/ 1 h 213"/>
                  <a:gd name="T8" fmla="*/ 190 w 234"/>
                  <a:gd name="T9" fmla="*/ 30 h 213"/>
                  <a:gd name="T10" fmla="*/ 209 w 234"/>
                  <a:gd name="T11" fmla="*/ 160 h 213"/>
                  <a:gd name="T12" fmla="*/ 221 w 234"/>
                  <a:gd name="T13" fmla="*/ 194 h 213"/>
                  <a:gd name="T14" fmla="*/ 216 w 234"/>
                  <a:gd name="T15" fmla="*/ 205 h 213"/>
                  <a:gd name="T16" fmla="*/ 211 w 234"/>
                  <a:gd name="T17" fmla="*/ 205 h 213"/>
                  <a:gd name="T18" fmla="*/ 177 w 234"/>
                  <a:gd name="T19" fmla="*/ 195 h 213"/>
                  <a:gd name="T20" fmla="*/ 118 w 234"/>
                  <a:gd name="T21" fmla="*/ 213 h 213"/>
                  <a:gd name="T22" fmla="*/ 118 w 234"/>
                  <a:gd name="T23" fmla="*/ 0 h 213"/>
                  <a:gd name="T24" fmla="*/ 40 w 234"/>
                  <a:gd name="T25" fmla="*/ 33 h 213"/>
                  <a:gd name="T26" fmla="*/ 44 w 234"/>
                  <a:gd name="T27" fmla="*/ 184 h 213"/>
                  <a:gd name="T28" fmla="*/ 118 w 234"/>
                  <a:gd name="T29" fmla="*/ 213 h 213"/>
                  <a:gd name="T30" fmla="*/ 177 w 234"/>
                  <a:gd name="T31" fmla="*/ 195 h 213"/>
                  <a:gd name="T32" fmla="*/ 212 w 234"/>
                  <a:gd name="T33" fmla="*/ 205 h 213"/>
                  <a:gd name="T34" fmla="*/ 216 w 234"/>
                  <a:gd name="T35" fmla="*/ 206 h 213"/>
                  <a:gd name="T36" fmla="*/ 222 w 234"/>
                  <a:gd name="T37" fmla="*/ 195 h 213"/>
                  <a:gd name="T38" fmla="*/ 210 w 234"/>
                  <a:gd name="T39" fmla="*/ 161 h 213"/>
                  <a:gd name="T40" fmla="*/ 191 w 234"/>
                  <a:gd name="T41" fmla="*/ 30 h 213"/>
                  <a:gd name="T42" fmla="*/ 118 w 234"/>
                  <a:gd name="T4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4" h="213">
                    <a:moveTo>
                      <a:pt x="118" y="213"/>
                    </a:moveTo>
                    <a:cubicBezTo>
                      <a:pt x="91" y="213"/>
                      <a:pt x="65" y="203"/>
                      <a:pt x="45" y="184"/>
                    </a:cubicBezTo>
                    <a:cubicBezTo>
                      <a:pt x="2" y="143"/>
                      <a:pt x="1" y="76"/>
                      <a:pt x="41" y="34"/>
                    </a:cubicBezTo>
                    <a:cubicBezTo>
                      <a:pt x="62" y="12"/>
                      <a:pt x="90" y="1"/>
                      <a:pt x="118" y="1"/>
                    </a:cubicBezTo>
                    <a:cubicBezTo>
                      <a:pt x="144" y="1"/>
                      <a:pt x="170" y="11"/>
                      <a:pt x="190" y="30"/>
                    </a:cubicBezTo>
                    <a:cubicBezTo>
                      <a:pt x="227" y="65"/>
                      <a:pt x="233" y="119"/>
                      <a:pt x="209" y="160"/>
                    </a:cubicBezTo>
                    <a:cubicBezTo>
                      <a:pt x="221" y="194"/>
                      <a:pt x="221" y="194"/>
                      <a:pt x="221" y="194"/>
                    </a:cubicBezTo>
                    <a:cubicBezTo>
                      <a:pt x="224" y="201"/>
                      <a:pt x="221" y="205"/>
                      <a:pt x="216" y="205"/>
                    </a:cubicBezTo>
                    <a:cubicBezTo>
                      <a:pt x="214" y="205"/>
                      <a:pt x="213" y="205"/>
                      <a:pt x="211" y="205"/>
                    </a:cubicBezTo>
                    <a:cubicBezTo>
                      <a:pt x="177" y="195"/>
                      <a:pt x="177" y="195"/>
                      <a:pt x="177" y="195"/>
                    </a:cubicBezTo>
                    <a:cubicBezTo>
                      <a:pt x="159" y="207"/>
                      <a:pt x="138" y="213"/>
                      <a:pt x="118" y="213"/>
                    </a:cubicBezTo>
                    <a:moveTo>
                      <a:pt x="118" y="0"/>
                    </a:moveTo>
                    <a:cubicBezTo>
                      <a:pt x="89" y="0"/>
                      <a:pt x="61" y="11"/>
                      <a:pt x="40" y="33"/>
                    </a:cubicBezTo>
                    <a:cubicBezTo>
                      <a:pt x="0" y="76"/>
                      <a:pt x="2" y="144"/>
                      <a:pt x="44" y="184"/>
                    </a:cubicBezTo>
                    <a:cubicBezTo>
                      <a:pt x="65" y="204"/>
                      <a:pt x="91" y="213"/>
                      <a:pt x="118" y="213"/>
                    </a:cubicBezTo>
                    <a:cubicBezTo>
                      <a:pt x="138" y="213"/>
                      <a:pt x="159" y="207"/>
                      <a:pt x="177" y="195"/>
                    </a:cubicBezTo>
                    <a:cubicBezTo>
                      <a:pt x="212" y="205"/>
                      <a:pt x="212" y="205"/>
                      <a:pt x="212" y="205"/>
                    </a:cubicBezTo>
                    <a:cubicBezTo>
                      <a:pt x="214" y="206"/>
                      <a:pt x="215" y="206"/>
                      <a:pt x="216" y="206"/>
                    </a:cubicBezTo>
                    <a:cubicBezTo>
                      <a:pt x="222" y="206"/>
                      <a:pt x="225" y="202"/>
                      <a:pt x="222" y="195"/>
                    </a:cubicBezTo>
                    <a:cubicBezTo>
                      <a:pt x="210" y="161"/>
                      <a:pt x="210" y="161"/>
                      <a:pt x="210" y="161"/>
                    </a:cubicBezTo>
                    <a:cubicBezTo>
                      <a:pt x="234" y="119"/>
                      <a:pt x="228" y="64"/>
                      <a:pt x="191" y="30"/>
                    </a:cubicBezTo>
                    <a:cubicBezTo>
                      <a:pt x="170" y="10"/>
                      <a:pt x="144" y="0"/>
                      <a:pt x="118" y="0"/>
                    </a:cubicBezTo>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541"/>
              <p:cNvSpPr>
                <a:spLocks noEditPoints="1"/>
              </p:cNvSpPr>
              <p:nvPr/>
            </p:nvSpPr>
            <p:spPr bwMode="auto">
              <a:xfrm>
                <a:off x="4787901" y="2624139"/>
                <a:ext cx="555625" cy="508000"/>
              </a:xfrm>
              <a:custGeom>
                <a:avLst/>
                <a:gdLst>
                  <a:gd name="T0" fmla="*/ 117 w 232"/>
                  <a:gd name="T1" fmla="*/ 211 h 212"/>
                  <a:gd name="T2" fmla="*/ 44 w 232"/>
                  <a:gd name="T3" fmla="*/ 182 h 212"/>
                  <a:gd name="T4" fmla="*/ 40 w 232"/>
                  <a:gd name="T5" fmla="*/ 33 h 212"/>
                  <a:gd name="T6" fmla="*/ 117 w 232"/>
                  <a:gd name="T7" fmla="*/ 1 h 212"/>
                  <a:gd name="T8" fmla="*/ 189 w 232"/>
                  <a:gd name="T9" fmla="*/ 30 h 212"/>
                  <a:gd name="T10" fmla="*/ 207 w 232"/>
                  <a:gd name="T11" fmla="*/ 159 h 212"/>
                  <a:gd name="T12" fmla="*/ 220 w 232"/>
                  <a:gd name="T13" fmla="*/ 192 h 212"/>
                  <a:gd name="T14" fmla="*/ 214 w 232"/>
                  <a:gd name="T15" fmla="*/ 204 h 212"/>
                  <a:gd name="T16" fmla="*/ 210 w 232"/>
                  <a:gd name="T17" fmla="*/ 203 h 212"/>
                  <a:gd name="T18" fmla="*/ 175 w 232"/>
                  <a:gd name="T19" fmla="*/ 193 h 212"/>
                  <a:gd name="T20" fmla="*/ 117 w 232"/>
                  <a:gd name="T21" fmla="*/ 211 h 212"/>
                  <a:gd name="T22" fmla="*/ 117 w 232"/>
                  <a:gd name="T23" fmla="*/ 0 h 212"/>
                  <a:gd name="T24" fmla="*/ 40 w 232"/>
                  <a:gd name="T25" fmla="*/ 33 h 212"/>
                  <a:gd name="T26" fmla="*/ 44 w 232"/>
                  <a:gd name="T27" fmla="*/ 183 h 212"/>
                  <a:gd name="T28" fmla="*/ 117 w 232"/>
                  <a:gd name="T29" fmla="*/ 212 h 212"/>
                  <a:gd name="T30" fmla="*/ 176 w 232"/>
                  <a:gd name="T31" fmla="*/ 194 h 212"/>
                  <a:gd name="T32" fmla="*/ 210 w 232"/>
                  <a:gd name="T33" fmla="*/ 204 h 212"/>
                  <a:gd name="T34" fmla="*/ 215 w 232"/>
                  <a:gd name="T35" fmla="*/ 204 h 212"/>
                  <a:gd name="T36" fmla="*/ 220 w 232"/>
                  <a:gd name="T37" fmla="*/ 193 h 212"/>
                  <a:gd name="T38" fmla="*/ 208 w 232"/>
                  <a:gd name="T39" fmla="*/ 159 h 212"/>
                  <a:gd name="T40" fmla="*/ 189 w 232"/>
                  <a:gd name="T41" fmla="*/ 29 h 212"/>
                  <a:gd name="T42" fmla="*/ 117 w 232"/>
                  <a:gd name="T43"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212">
                    <a:moveTo>
                      <a:pt x="117" y="211"/>
                    </a:moveTo>
                    <a:cubicBezTo>
                      <a:pt x="91" y="211"/>
                      <a:pt x="64" y="201"/>
                      <a:pt x="44" y="182"/>
                    </a:cubicBezTo>
                    <a:cubicBezTo>
                      <a:pt x="2" y="142"/>
                      <a:pt x="0" y="75"/>
                      <a:pt x="40" y="33"/>
                    </a:cubicBezTo>
                    <a:cubicBezTo>
                      <a:pt x="61" y="12"/>
                      <a:pt x="89" y="1"/>
                      <a:pt x="117" y="1"/>
                    </a:cubicBezTo>
                    <a:cubicBezTo>
                      <a:pt x="143" y="1"/>
                      <a:pt x="169" y="10"/>
                      <a:pt x="189" y="30"/>
                    </a:cubicBezTo>
                    <a:cubicBezTo>
                      <a:pt x="225" y="64"/>
                      <a:pt x="231" y="118"/>
                      <a:pt x="207" y="159"/>
                    </a:cubicBezTo>
                    <a:cubicBezTo>
                      <a:pt x="220" y="192"/>
                      <a:pt x="220" y="192"/>
                      <a:pt x="220" y="192"/>
                    </a:cubicBezTo>
                    <a:cubicBezTo>
                      <a:pt x="222" y="199"/>
                      <a:pt x="220" y="204"/>
                      <a:pt x="214" y="204"/>
                    </a:cubicBezTo>
                    <a:cubicBezTo>
                      <a:pt x="213" y="204"/>
                      <a:pt x="211" y="203"/>
                      <a:pt x="210" y="203"/>
                    </a:cubicBezTo>
                    <a:cubicBezTo>
                      <a:pt x="175" y="193"/>
                      <a:pt x="175" y="193"/>
                      <a:pt x="175" y="193"/>
                    </a:cubicBezTo>
                    <a:cubicBezTo>
                      <a:pt x="158" y="205"/>
                      <a:pt x="137" y="211"/>
                      <a:pt x="117" y="211"/>
                    </a:cubicBezTo>
                    <a:moveTo>
                      <a:pt x="117" y="0"/>
                    </a:moveTo>
                    <a:cubicBezTo>
                      <a:pt x="89" y="0"/>
                      <a:pt x="61" y="11"/>
                      <a:pt x="40" y="33"/>
                    </a:cubicBezTo>
                    <a:cubicBezTo>
                      <a:pt x="0" y="75"/>
                      <a:pt x="1" y="142"/>
                      <a:pt x="44" y="183"/>
                    </a:cubicBezTo>
                    <a:cubicBezTo>
                      <a:pt x="64" y="202"/>
                      <a:pt x="90" y="212"/>
                      <a:pt x="117" y="212"/>
                    </a:cubicBezTo>
                    <a:cubicBezTo>
                      <a:pt x="137" y="212"/>
                      <a:pt x="158" y="206"/>
                      <a:pt x="176" y="194"/>
                    </a:cubicBezTo>
                    <a:cubicBezTo>
                      <a:pt x="210" y="204"/>
                      <a:pt x="210" y="204"/>
                      <a:pt x="210" y="204"/>
                    </a:cubicBezTo>
                    <a:cubicBezTo>
                      <a:pt x="212" y="204"/>
                      <a:pt x="213" y="204"/>
                      <a:pt x="215" y="204"/>
                    </a:cubicBezTo>
                    <a:cubicBezTo>
                      <a:pt x="220" y="204"/>
                      <a:pt x="223" y="200"/>
                      <a:pt x="220" y="193"/>
                    </a:cubicBezTo>
                    <a:cubicBezTo>
                      <a:pt x="208" y="159"/>
                      <a:pt x="208" y="159"/>
                      <a:pt x="208" y="159"/>
                    </a:cubicBezTo>
                    <a:cubicBezTo>
                      <a:pt x="232" y="118"/>
                      <a:pt x="226" y="64"/>
                      <a:pt x="189" y="29"/>
                    </a:cubicBezTo>
                    <a:cubicBezTo>
                      <a:pt x="169" y="10"/>
                      <a:pt x="143" y="0"/>
                      <a:pt x="117" y="0"/>
                    </a:cubicBezTo>
                  </a:path>
                </a:pathLst>
              </a:custGeom>
              <a:solidFill>
                <a:srgbClr val="ACAC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542"/>
              <p:cNvSpPr>
                <a:spLocks noEditPoints="1"/>
              </p:cNvSpPr>
              <p:nvPr/>
            </p:nvSpPr>
            <p:spPr bwMode="auto">
              <a:xfrm>
                <a:off x="4787901" y="2627314"/>
                <a:ext cx="554038" cy="503238"/>
              </a:xfrm>
              <a:custGeom>
                <a:avLst/>
                <a:gdLst>
                  <a:gd name="T0" fmla="*/ 117 w 231"/>
                  <a:gd name="T1" fmla="*/ 209 h 210"/>
                  <a:gd name="T2" fmla="*/ 45 w 231"/>
                  <a:gd name="T3" fmla="*/ 180 h 210"/>
                  <a:gd name="T4" fmla="*/ 41 w 231"/>
                  <a:gd name="T5" fmla="*/ 33 h 210"/>
                  <a:gd name="T6" fmla="*/ 117 w 231"/>
                  <a:gd name="T7" fmla="*/ 1 h 210"/>
                  <a:gd name="T8" fmla="*/ 188 w 231"/>
                  <a:gd name="T9" fmla="*/ 29 h 210"/>
                  <a:gd name="T10" fmla="*/ 207 w 231"/>
                  <a:gd name="T11" fmla="*/ 158 h 210"/>
                  <a:gd name="T12" fmla="*/ 219 w 231"/>
                  <a:gd name="T13" fmla="*/ 191 h 210"/>
                  <a:gd name="T14" fmla="*/ 213 w 231"/>
                  <a:gd name="T15" fmla="*/ 202 h 210"/>
                  <a:gd name="T16" fmla="*/ 209 w 231"/>
                  <a:gd name="T17" fmla="*/ 201 h 210"/>
                  <a:gd name="T18" fmla="*/ 175 w 231"/>
                  <a:gd name="T19" fmla="*/ 191 h 210"/>
                  <a:gd name="T20" fmla="*/ 117 w 231"/>
                  <a:gd name="T21" fmla="*/ 209 h 210"/>
                  <a:gd name="T22" fmla="*/ 117 w 231"/>
                  <a:gd name="T23" fmla="*/ 0 h 210"/>
                  <a:gd name="T24" fmla="*/ 40 w 231"/>
                  <a:gd name="T25" fmla="*/ 32 h 210"/>
                  <a:gd name="T26" fmla="*/ 44 w 231"/>
                  <a:gd name="T27" fmla="*/ 181 h 210"/>
                  <a:gd name="T28" fmla="*/ 117 w 231"/>
                  <a:gd name="T29" fmla="*/ 210 h 210"/>
                  <a:gd name="T30" fmla="*/ 175 w 231"/>
                  <a:gd name="T31" fmla="*/ 192 h 210"/>
                  <a:gd name="T32" fmla="*/ 210 w 231"/>
                  <a:gd name="T33" fmla="*/ 202 h 210"/>
                  <a:gd name="T34" fmla="*/ 214 w 231"/>
                  <a:gd name="T35" fmla="*/ 203 h 210"/>
                  <a:gd name="T36" fmla="*/ 220 w 231"/>
                  <a:gd name="T37" fmla="*/ 191 h 210"/>
                  <a:gd name="T38" fmla="*/ 207 w 231"/>
                  <a:gd name="T39" fmla="*/ 158 h 210"/>
                  <a:gd name="T40" fmla="*/ 189 w 231"/>
                  <a:gd name="T41" fmla="*/ 29 h 210"/>
                  <a:gd name="T42" fmla="*/ 117 w 231"/>
                  <a:gd name="T4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1" h="210">
                    <a:moveTo>
                      <a:pt x="117" y="209"/>
                    </a:moveTo>
                    <a:cubicBezTo>
                      <a:pt x="91" y="209"/>
                      <a:pt x="65" y="200"/>
                      <a:pt x="45" y="180"/>
                    </a:cubicBezTo>
                    <a:cubicBezTo>
                      <a:pt x="3" y="141"/>
                      <a:pt x="1" y="75"/>
                      <a:pt x="41" y="33"/>
                    </a:cubicBezTo>
                    <a:cubicBezTo>
                      <a:pt x="61" y="11"/>
                      <a:pt x="89" y="1"/>
                      <a:pt x="117" y="1"/>
                    </a:cubicBezTo>
                    <a:cubicBezTo>
                      <a:pt x="142" y="1"/>
                      <a:pt x="168" y="10"/>
                      <a:pt x="188" y="29"/>
                    </a:cubicBezTo>
                    <a:cubicBezTo>
                      <a:pt x="224" y="63"/>
                      <a:pt x="231" y="117"/>
                      <a:pt x="207" y="158"/>
                    </a:cubicBezTo>
                    <a:cubicBezTo>
                      <a:pt x="219" y="191"/>
                      <a:pt x="219" y="191"/>
                      <a:pt x="219" y="191"/>
                    </a:cubicBezTo>
                    <a:cubicBezTo>
                      <a:pt x="221" y="198"/>
                      <a:pt x="219" y="202"/>
                      <a:pt x="213" y="202"/>
                    </a:cubicBezTo>
                    <a:cubicBezTo>
                      <a:pt x="212" y="202"/>
                      <a:pt x="211" y="202"/>
                      <a:pt x="209" y="201"/>
                    </a:cubicBezTo>
                    <a:cubicBezTo>
                      <a:pt x="175" y="191"/>
                      <a:pt x="175" y="191"/>
                      <a:pt x="175" y="191"/>
                    </a:cubicBezTo>
                    <a:cubicBezTo>
                      <a:pt x="157" y="203"/>
                      <a:pt x="137" y="209"/>
                      <a:pt x="117" y="209"/>
                    </a:cubicBezTo>
                    <a:moveTo>
                      <a:pt x="117" y="0"/>
                    </a:moveTo>
                    <a:cubicBezTo>
                      <a:pt x="89" y="0"/>
                      <a:pt x="61" y="11"/>
                      <a:pt x="40" y="32"/>
                    </a:cubicBezTo>
                    <a:cubicBezTo>
                      <a:pt x="0" y="74"/>
                      <a:pt x="2" y="141"/>
                      <a:pt x="44" y="181"/>
                    </a:cubicBezTo>
                    <a:cubicBezTo>
                      <a:pt x="64" y="200"/>
                      <a:pt x="91" y="210"/>
                      <a:pt x="117" y="210"/>
                    </a:cubicBezTo>
                    <a:cubicBezTo>
                      <a:pt x="137" y="210"/>
                      <a:pt x="158" y="204"/>
                      <a:pt x="175" y="192"/>
                    </a:cubicBezTo>
                    <a:cubicBezTo>
                      <a:pt x="210" y="202"/>
                      <a:pt x="210" y="202"/>
                      <a:pt x="210" y="202"/>
                    </a:cubicBezTo>
                    <a:cubicBezTo>
                      <a:pt x="211" y="202"/>
                      <a:pt x="213" y="203"/>
                      <a:pt x="214" y="203"/>
                    </a:cubicBezTo>
                    <a:cubicBezTo>
                      <a:pt x="220" y="203"/>
                      <a:pt x="222" y="198"/>
                      <a:pt x="220" y="191"/>
                    </a:cubicBezTo>
                    <a:cubicBezTo>
                      <a:pt x="207" y="158"/>
                      <a:pt x="207" y="158"/>
                      <a:pt x="207" y="158"/>
                    </a:cubicBezTo>
                    <a:cubicBezTo>
                      <a:pt x="231" y="117"/>
                      <a:pt x="225" y="63"/>
                      <a:pt x="189" y="29"/>
                    </a:cubicBezTo>
                    <a:cubicBezTo>
                      <a:pt x="169" y="9"/>
                      <a:pt x="143" y="0"/>
                      <a:pt x="117" y="0"/>
                    </a:cubicBezTo>
                  </a:path>
                </a:pathLst>
              </a:custGeom>
              <a:solidFill>
                <a:srgbClr val="ABA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543"/>
              <p:cNvSpPr>
                <a:spLocks noEditPoints="1"/>
              </p:cNvSpPr>
              <p:nvPr/>
            </p:nvSpPr>
            <p:spPr bwMode="auto">
              <a:xfrm>
                <a:off x="4791076" y="2628901"/>
                <a:ext cx="550863" cy="498475"/>
              </a:xfrm>
              <a:custGeom>
                <a:avLst/>
                <a:gdLst>
                  <a:gd name="T0" fmla="*/ 116 w 230"/>
                  <a:gd name="T1" fmla="*/ 208 h 208"/>
                  <a:gd name="T2" fmla="*/ 44 w 230"/>
                  <a:gd name="T3" fmla="*/ 179 h 208"/>
                  <a:gd name="T4" fmla="*/ 40 w 230"/>
                  <a:gd name="T5" fmla="*/ 32 h 208"/>
                  <a:gd name="T6" fmla="*/ 116 w 230"/>
                  <a:gd name="T7" fmla="*/ 0 h 208"/>
                  <a:gd name="T8" fmla="*/ 187 w 230"/>
                  <a:gd name="T9" fmla="*/ 29 h 208"/>
                  <a:gd name="T10" fmla="*/ 205 w 230"/>
                  <a:gd name="T11" fmla="*/ 156 h 208"/>
                  <a:gd name="T12" fmla="*/ 217 w 230"/>
                  <a:gd name="T13" fmla="*/ 189 h 208"/>
                  <a:gd name="T14" fmla="*/ 212 w 230"/>
                  <a:gd name="T15" fmla="*/ 200 h 208"/>
                  <a:gd name="T16" fmla="*/ 207 w 230"/>
                  <a:gd name="T17" fmla="*/ 200 h 208"/>
                  <a:gd name="T18" fmla="*/ 174 w 230"/>
                  <a:gd name="T19" fmla="*/ 190 h 208"/>
                  <a:gd name="T20" fmla="*/ 116 w 230"/>
                  <a:gd name="T21" fmla="*/ 208 h 208"/>
                  <a:gd name="T22" fmla="*/ 116 w 230"/>
                  <a:gd name="T23" fmla="*/ 0 h 208"/>
                  <a:gd name="T24" fmla="*/ 40 w 230"/>
                  <a:gd name="T25" fmla="*/ 32 h 208"/>
                  <a:gd name="T26" fmla="*/ 44 w 230"/>
                  <a:gd name="T27" fmla="*/ 179 h 208"/>
                  <a:gd name="T28" fmla="*/ 116 w 230"/>
                  <a:gd name="T29" fmla="*/ 208 h 208"/>
                  <a:gd name="T30" fmla="*/ 174 w 230"/>
                  <a:gd name="T31" fmla="*/ 190 h 208"/>
                  <a:gd name="T32" fmla="*/ 208 w 230"/>
                  <a:gd name="T33" fmla="*/ 200 h 208"/>
                  <a:gd name="T34" fmla="*/ 212 w 230"/>
                  <a:gd name="T35" fmla="*/ 201 h 208"/>
                  <a:gd name="T36" fmla="*/ 218 w 230"/>
                  <a:gd name="T37" fmla="*/ 190 h 208"/>
                  <a:gd name="T38" fmla="*/ 206 w 230"/>
                  <a:gd name="T39" fmla="*/ 157 h 208"/>
                  <a:gd name="T40" fmla="*/ 187 w 230"/>
                  <a:gd name="T41" fmla="*/ 28 h 208"/>
                  <a:gd name="T42" fmla="*/ 116 w 230"/>
                  <a:gd name="T4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 h="208">
                    <a:moveTo>
                      <a:pt x="116" y="208"/>
                    </a:moveTo>
                    <a:cubicBezTo>
                      <a:pt x="90" y="208"/>
                      <a:pt x="64" y="198"/>
                      <a:pt x="44" y="179"/>
                    </a:cubicBezTo>
                    <a:cubicBezTo>
                      <a:pt x="3" y="140"/>
                      <a:pt x="1" y="74"/>
                      <a:pt x="40" y="32"/>
                    </a:cubicBezTo>
                    <a:cubicBezTo>
                      <a:pt x="61" y="11"/>
                      <a:pt x="88" y="0"/>
                      <a:pt x="116" y="0"/>
                    </a:cubicBezTo>
                    <a:cubicBezTo>
                      <a:pt x="141" y="0"/>
                      <a:pt x="167" y="10"/>
                      <a:pt x="187" y="29"/>
                    </a:cubicBezTo>
                    <a:cubicBezTo>
                      <a:pt x="223" y="63"/>
                      <a:pt x="229" y="116"/>
                      <a:pt x="205" y="156"/>
                    </a:cubicBezTo>
                    <a:cubicBezTo>
                      <a:pt x="217" y="189"/>
                      <a:pt x="217" y="189"/>
                      <a:pt x="217" y="189"/>
                    </a:cubicBezTo>
                    <a:cubicBezTo>
                      <a:pt x="220" y="196"/>
                      <a:pt x="217" y="200"/>
                      <a:pt x="212" y="200"/>
                    </a:cubicBezTo>
                    <a:cubicBezTo>
                      <a:pt x="210" y="200"/>
                      <a:pt x="209" y="200"/>
                      <a:pt x="207" y="200"/>
                    </a:cubicBezTo>
                    <a:cubicBezTo>
                      <a:pt x="174" y="190"/>
                      <a:pt x="174" y="190"/>
                      <a:pt x="174" y="190"/>
                    </a:cubicBezTo>
                    <a:cubicBezTo>
                      <a:pt x="156" y="202"/>
                      <a:pt x="136" y="208"/>
                      <a:pt x="116" y="208"/>
                    </a:cubicBezTo>
                    <a:moveTo>
                      <a:pt x="116" y="0"/>
                    </a:moveTo>
                    <a:cubicBezTo>
                      <a:pt x="88" y="0"/>
                      <a:pt x="60" y="10"/>
                      <a:pt x="40" y="32"/>
                    </a:cubicBezTo>
                    <a:cubicBezTo>
                      <a:pt x="0" y="74"/>
                      <a:pt x="2" y="140"/>
                      <a:pt x="44" y="179"/>
                    </a:cubicBezTo>
                    <a:cubicBezTo>
                      <a:pt x="64" y="199"/>
                      <a:pt x="90" y="208"/>
                      <a:pt x="116" y="208"/>
                    </a:cubicBezTo>
                    <a:cubicBezTo>
                      <a:pt x="136" y="208"/>
                      <a:pt x="156" y="202"/>
                      <a:pt x="174" y="190"/>
                    </a:cubicBezTo>
                    <a:cubicBezTo>
                      <a:pt x="208" y="200"/>
                      <a:pt x="208" y="200"/>
                      <a:pt x="208" y="200"/>
                    </a:cubicBezTo>
                    <a:cubicBezTo>
                      <a:pt x="210" y="201"/>
                      <a:pt x="211" y="201"/>
                      <a:pt x="212" y="201"/>
                    </a:cubicBezTo>
                    <a:cubicBezTo>
                      <a:pt x="218" y="201"/>
                      <a:pt x="220" y="197"/>
                      <a:pt x="218" y="190"/>
                    </a:cubicBezTo>
                    <a:cubicBezTo>
                      <a:pt x="206" y="157"/>
                      <a:pt x="206" y="157"/>
                      <a:pt x="206" y="157"/>
                    </a:cubicBezTo>
                    <a:cubicBezTo>
                      <a:pt x="230" y="116"/>
                      <a:pt x="223" y="62"/>
                      <a:pt x="187" y="28"/>
                    </a:cubicBezTo>
                    <a:cubicBezTo>
                      <a:pt x="167" y="9"/>
                      <a:pt x="141" y="0"/>
                      <a:pt x="116" y="0"/>
                    </a:cubicBezTo>
                  </a:path>
                </a:pathLst>
              </a:custGeom>
              <a:solidFill>
                <a:srgbClr val="AAAA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544"/>
              <p:cNvSpPr>
                <a:spLocks noEditPoints="1"/>
              </p:cNvSpPr>
              <p:nvPr/>
            </p:nvSpPr>
            <p:spPr bwMode="auto">
              <a:xfrm>
                <a:off x="4792663" y="2628901"/>
                <a:ext cx="546100" cy="498475"/>
              </a:xfrm>
              <a:custGeom>
                <a:avLst/>
                <a:gdLst>
                  <a:gd name="T0" fmla="*/ 115 w 228"/>
                  <a:gd name="T1" fmla="*/ 207 h 208"/>
                  <a:gd name="T2" fmla="*/ 44 w 228"/>
                  <a:gd name="T3" fmla="*/ 178 h 208"/>
                  <a:gd name="T4" fmla="*/ 40 w 228"/>
                  <a:gd name="T5" fmla="*/ 33 h 208"/>
                  <a:gd name="T6" fmla="*/ 115 w 228"/>
                  <a:gd name="T7" fmla="*/ 1 h 208"/>
                  <a:gd name="T8" fmla="*/ 186 w 228"/>
                  <a:gd name="T9" fmla="*/ 29 h 208"/>
                  <a:gd name="T10" fmla="*/ 204 w 228"/>
                  <a:gd name="T11" fmla="*/ 156 h 208"/>
                  <a:gd name="T12" fmla="*/ 216 w 228"/>
                  <a:gd name="T13" fmla="*/ 189 h 208"/>
                  <a:gd name="T14" fmla="*/ 210 w 228"/>
                  <a:gd name="T15" fmla="*/ 200 h 208"/>
                  <a:gd name="T16" fmla="*/ 206 w 228"/>
                  <a:gd name="T17" fmla="*/ 199 h 208"/>
                  <a:gd name="T18" fmla="*/ 172 w 228"/>
                  <a:gd name="T19" fmla="*/ 189 h 208"/>
                  <a:gd name="T20" fmla="*/ 115 w 228"/>
                  <a:gd name="T21" fmla="*/ 207 h 208"/>
                  <a:gd name="T22" fmla="*/ 115 w 228"/>
                  <a:gd name="T23" fmla="*/ 0 h 208"/>
                  <a:gd name="T24" fmla="*/ 39 w 228"/>
                  <a:gd name="T25" fmla="*/ 32 h 208"/>
                  <a:gd name="T26" fmla="*/ 43 w 228"/>
                  <a:gd name="T27" fmla="*/ 179 h 208"/>
                  <a:gd name="T28" fmla="*/ 115 w 228"/>
                  <a:gd name="T29" fmla="*/ 208 h 208"/>
                  <a:gd name="T30" fmla="*/ 173 w 228"/>
                  <a:gd name="T31" fmla="*/ 190 h 208"/>
                  <a:gd name="T32" fmla="*/ 206 w 228"/>
                  <a:gd name="T33" fmla="*/ 200 h 208"/>
                  <a:gd name="T34" fmla="*/ 211 w 228"/>
                  <a:gd name="T35" fmla="*/ 200 h 208"/>
                  <a:gd name="T36" fmla="*/ 216 w 228"/>
                  <a:gd name="T37" fmla="*/ 189 h 208"/>
                  <a:gd name="T38" fmla="*/ 204 w 228"/>
                  <a:gd name="T39" fmla="*/ 156 h 208"/>
                  <a:gd name="T40" fmla="*/ 186 w 228"/>
                  <a:gd name="T41" fmla="*/ 29 h 208"/>
                  <a:gd name="T42" fmla="*/ 115 w 228"/>
                  <a:gd name="T4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8" h="208">
                    <a:moveTo>
                      <a:pt x="115" y="207"/>
                    </a:moveTo>
                    <a:cubicBezTo>
                      <a:pt x="89" y="207"/>
                      <a:pt x="64" y="197"/>
                      <a:pt x="44" y="178"/>
                    </a:cubicBezTo>
                    <a:cubicBezTo>
                      <a:pt x="2" y="139"/>
                      <a:pt x="1" y="74"/>
                      <a:pt x="40" y="33"/>
                    </a:cubicBezTo>
                    <a:cubicBezTo>
                      <a:pt x="60" y="12"/>
                      <a:pt x="87" y="1"/>
                      <a:pt x="115" y="1"/>
                    </a:cubicBezTo>
                    <a:cubicBezTo>
                      <a:pt x="140" y="1"/>
                      <a:pt x="166" y="10"/>
                      <a:pt x="186" y="29"/>
                    </a:cubicBezTo>
                    <a:cubicBezTo>
                      <a:pt x="221" y="63"/>
                      <a:pt x="227" y="115"/>
                      <a:pt x="204" y="156"/>
                    </a:cubicBezTo>
                    <a:cubicBezTo>
                      <a:pt x="216" y="189"/>
                      <a:pt x="216" y="189"/>
                      <a:pt x="216" y="189"/>
                    </a:cubicBezTo>
                    <a:cubicBezTo>
                      <a:pt x="218" y="195"/>
                      <a:pt x="215" y="200"/>
                      <a:pt x="210" y="200"/>
                    </a:cubicBezTo>
                    <a:cubicBezTo>
                      <a:pt x="209" y="200"/>
                      <a:pt x="207" y="200"/>
                      <a:pt x="206" y="199"/>
                    </a:cubicBezTo>
                    <a:cubicBezTo>
                      <a:pt x="172" y="189"/>
                      <a:pt x="172" y="189"/>
                      <a:pt x="172" y="189"/>
                    </a:cubicBezTo>
                    <a:cubicBezTo>
                      <a:pt x="155" y="201"/>
                      <a:pt x="135" y="207"/>
                      <a:pt x="115" y="207"/>
                    </a:cubicBezTo>
                    <a:moveTo>
                      <a:pt x="115" y="0"/>
                    </a:moveTo>
                    <a:cubicBezTo>
                      <a:pt x="87" y="0"/>
                      <a:pt x="60" y="11"/>
                      <a:pt x="39" y="32"/>
                    </a:cubicBezTo>
                    <a:cubicBezTo>
                      <a:pt x="0" y="74"/>
                      <a:pt x="2" y="140"/>
                      <a:pt x="43" y="179"/>
                    </a:cubicBezTo>
                    <a:cubicBezTo>
                      <a:pt x="63" y="198"/>
                      <a:pt x="89" y="208"/>
                      <a:pt x="115" y="208"/>
                    </a:cubicBezTo>
                    <a:cubicBezTo>
                      <a:pt x="135" y="208"/>
                      <a:pt x="155" y="202"/>
                      <a:pt x="173" y="190"/>
                    </a:cubicBezTo>
                    <a:cubicBezTo>
                      <a:pt x="206" y="200"/>
                      <a:pt x="206" y="200"/>
                      <a:pt x="206" y="200"/>
                    </a:cubicBezTo>
                    <a:cubicBezTo>
                      <a:pt x="208" y="200"/>
                      <a:pt x="209" y="200"/>
                      <a:pt x="211" y="200"/>
                    </a:cubicBezTo>
                    <a:cubicBezTo>
                      <a:pt x="216" y="200"/>
                      <a:pt x="219" y="196"/>
                      <a:pt x="216" y="189"/>
                    </a:cubicBezTo>
                    <a:cubicBezTo>
                      <a:pt x="204" y="156"/>
                      <a:pt x="204" y="156"/>
                      <a:pt x="204" y="156"/>
                    </a:cubicBezTo>
                    <a:cubicBezTo>
                      <a:pt x="228" y="116"/>
                      <a:pt x="222" y="63"/>
                      <a:pt x="186" y="29"/>
                    </a:cubicBezTo>
                    <a:cubicBezTo>
                      <a:pt x="166" y="10"/>
                      <a:pt x="140" y="0"/>
                      <a:pt x="115" y="0"/>
                    </a:cubicBezTo>
                  </a:path>
                </a:pathLst>
              </a:custGeom>
              <a:solidFill>
                <a:srgbClr val="A9A9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545"/>
              <p:cNvSpPr>
                <a:spLocks noEditPoints="1"/>
              </p:cNvSpPr>
              <p:nvPr/>
            </p:nvSpPr>
            <p:spPr bwMode="auto">
              <a:xfrm>
                <a:off x="4795838" y="2632076"/>
                <a:ext cx="541338" cy="493713"/>
              </a:xfrm>
              <a:custGeom>
                <a:avLst/>
                <a:gdLst>
                  <a:gd name="T0" fmla="*/ 114 w 226"/>
                  <a:gd name="T1" fmla="*/ 205 h 206"/>
                  <a:gd name="T2" fmla="*/ 43 w 226"/>
                  <a:gd name="T3" fmla="*/ 177 h 206"/>
                  <a:gd name="T4" fmla="*/ 40 w 226"/>
                  <a:gd name="T5" fmla="*/ 32 h 206"/>
                  <a:gd name="T6" fmla="*/ 114 w 226"/>
                  <a:gd name="T7" fmla="*/ 1 h 206"/>
                  <a:gd name="T8" fmla="*/ 184 w 226"/>
                  <a:gd name="T9" fmla="*/ 29 h 206"/>
                  <a:gd name="T10" fmla="*/ 202 w 226"/>
                  <a:gd name="T11" fmla="*/ 154 h 206"/>
                  <a:gd name="T12" fmla="*/ 214 w 226"/>
                  <a:gd name="T13" fmla="*/ 187 h 206"/>
                  <a:gd name="T14" fmla="*/ 208 w 226"/>
                  <a:gd name="T15" fmla="*/ 198 h 206"/>
                  <a:gd name="T16" fmla="*/ 204 w 226"/>
                  <a:gd name="T17" fmla="*/ 197 h 206"/>
                  <a:gd name="T18" fmla="*/ 171 w 226"/>
                  <a:gd name="T19" fmla="*/ 188 h 206"/>
                  <a:gd name="T20" fmla="*/ 114 w 226"/>
                  <a:gd name="T21" fmla="*/ 205 h 206"/>
                  <a:gd name="T22" fmla="*/ 114 w 226"/>
                  <a:gd name="T23" fmla="*/ 0 h 206"/>
                  <a:gd name="T24" fmla="*/ 39 w 226"/>
                  <a:gd name="T25" fmla="*/ 32 h 206"/>
                  <a:gd name="T26" fmla="*/ 43 w 226"/>
                  <a:gd name="T27" fmla="*/ 177 h 206"/>
                  <a:gd name="T28" fmla="*/ 114 w 226"/>
                  <a:gd name="T29" fmla="*/ 206 h 206"/>
                  <a:gd name="T30" fmla="*/ 171 w 226"/>
                  <a:gd name="T31" fmla="*/ 188 h 206"/>
                  <a:gd name="T32" fmla="*/ 205 w 226"/>
                  <a:gd name="T33" fmla="*/ 198 h 206"/>
                  <a:gd name="T34" fmla="*/ 209 w 226"/>
                  <a:gd name="T35" fmla="*/ 199 h 206"/>
                  <a:gd name="T36" fmla="*/ 215 w 226"/>
                  <a:gd name="T37" fmla="*/ 188 h 206"/>
                  <a:gd name="T38" fmla="*/ 203 w 226"/>
                  <a:gd name="T39" fmla="*/ 155 h 206"/>
                  <a:gd name="T40" fmla="*/ 185 w 226"/>
                  <a:gd name="T41" fmla="*/ 28 h 206"/>
                  <a:gd name="T42" fmla="*/ 114 w 226"/>
                  <a:gd name="T4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6" h="206">
                    <a:moveTo>
                      <a:pt x="114" y="205"/>
                    </a:moveTo>
                    <a:cubicBezTo>
                      <a:pt x="88" y="205"/>
                      <a:pt x="63" y="196"/>
                      <a:pt x="43" y="177"/>
                    </a:cubicBezTo>
                    <a:cubicBezTo>
                      <a:pt x="2" y="138"/>
                      <a:pt x="1" y="73"/>
                      <a:pt x="40" y="32"/>
                    </a:cubicBezTo>
                    <a:cubicBezTo>
                      <a:pt x="60" y="11"/>
                      <a:pt x="87" y="1"/>
                      <a:pt x="114" y="1"/>
                    </a:cubicBezTo>
                    <a:cubicBezTo>
                      <a:pt x="139" y="1"/>
                      <a:pt x="164" y="10"/>
                      <a:pt x="184" y="29"/>
                    </a:cubicBezTo>
                    <a:cubicBezTo>
                      <a:pt x="219" y="62"/>
                      <a:pt x="225" y="114"/>
                      <a:pt x="202" y="154"/>
                    </a:cubicBezTo>
                    <a:cubicBezTo>
                      <a:pt x="214" y="187"/>
                      <a:pt x="214" y="187"/>
                      <a:pt x="214" y="187"/>
                    </a:cubicBezTo>
                    <a:cubicBezTo>
                      <a:pt x="216" y="194"/>
                      <a:pt x="214" y="198"/>
                      <a:pt x="208" y="198"/>
                    </a:cubicBezTo>
                    <a:cubicBezTo>
                      <a:pt x="207" y="198"/>
                      <a:pt x="206" y="198"/>
                      <a:pt x="204" y="197"/>
                    </a:cubicBezTo>
                    <a:cubicBezTo>
                      <a:pt x="171" y="188"/>
                      <a:pt x="171" y="188"/>
                      <a:pt x="171" y="188"/>
                    </a:cubicBezTo>
                    <a:cubicBezTo>
                      <a:pt x="154" y="199"/>
                      <a:pt x="134" y="205"/>
                      <a:pt x="114" y="205"/>
                    </a:cubicBezTo>
                    <a:moveTo>
                      <a:pt x="114" y="0"/>
                    </a:moveTo>
                    <a:cubicBezTo>
                      <a:pt x="86" y="0"/>
                      <a:pt x="59" y="11"/>
                      <a:pt x="39" y="32"/>
                    </a:cubicBezTo>
                    <a:cubicBezTo>
                      <a:pt x="0" y="73"/>
                      <a:pt x="1" y="138"/>
                      <a:pt x="43" y="177"/>
                    </a:cubicBezTo>
                    <a:cubicBezTo>
                      <a:pt x="63" y="196"/>
                      <a:pt x="88" y="206"/>
                      <a:pt x="114" y="206"/>
                    </a:cubicBezTo>
                    <a:cubicBezTo>
                      <a:pt x="134" y="206"/>
                      <a:pt x="154" y="200"/>
                      <a:pt x="171" y="188"/>
                    </a:cubicBezTo>
                    <a:cubicBezTo>
                      <a:pt x="205" y="198"/>
                      <a:pt x="205" y="198"/>
                      <a:pt x="205" y="198"/>
                    </a:cubicBezTo>
                    <a:cubicBezTo>
                      <a:pt x="206" y="199"/>
                      <a:pt x="208" y="199"/>
                      <a:pt x="209" y="199"/>
                    </a:cubicBezTo>
                    <a:cubicBezTo>
                      <a:pt x="214" y="199"/>
                      <a:pt x="217" y="194"/>
                      <a:pt x="215" y="188"/>
                    </a:cubicBezTo>
                    <a:cubicBezTo>
                      <a:pt x="203" y="155"/>
                      <a:pt x="203" y="155"/>
                      <a:pt x="203" y="155"/>
                    </a:cubicBezTo>
                    <a:cubicBezTo>
                      <a:pt x="226" y="114"/>
                      <a:pt x="220" y="62"/>
                      <a:pt x="185" y="28"/>
                    </a:cubicBezTo>
                    <a:cubicBezTo>
                      <a:pt x="165" y="9"/>
                      <a:pt x="139" y="0"/>
                      <a:pt x="114" y="0"/>
                    </a:cubicBezTo>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546"/>
              <p:cNvSpPr>
                <a:spLocks noEditPoints="1"/>
              </p:cNvSpPr>
              <p:nvPr/>
            </p:nvSpPr>
            <p:spPr bwMode="auto">
              <a:xfrm>
                <a:off x="4797426" y="2633664"/>
                <a:ext cx="536575" cy="488950"/>
              </a:xfrm>
              <a:custGeom>
                <a:avLst/>
                <a:gdLst>
                  <a:gd name="T0" fmla="*/ 113 w 224"/>
                  <a:gd name="T1" fmla="*/ 203 h 204"/>
                  <a:gd name="T2" fmla="*/ 43 w 224"/>
                  <a:gd name="T3" fmla="*/ 175 h 204"/>
                  <a:gd name="T4" fmla="*/ 39 w 224"/>
                  <a:gd name="T5" fmla="*/ 32 h 204"/>
                  <a:gd name="T6" fmla="*/ 113 w 224"/>
                  <a:gd name="T7" fmla="*/ 0 h 204"/>
                  <a:gd name="T8" fmla="*/ 183 w 224"/>
                  <a:gd name="T9" fmla="*/ 28 h 204"/>
                  <a:gd name="T10" fmla="*/ 200 w 224"/>
                  <a:gd name="T11" fmla="*/ 153 h 204"/>
                  <a:gd name="T12" fmla="*/ 212 w 224"/>
                  <a:gd name="T13" fmla="*/ 186 h 204"/>
                  <a:gd name="T14" fmla="*/ 207 w 224"/>
                  <a:gd name="T15" fmla="*/ 196 h 204"/>
                  <a:gd name="T16" fmla="*/ 203 w 224"/>
                  <a:gd name="T17" fmla="*/ 196 h 204"/>
                  <a:gd name="T18" fmla="*/ 169 w 224"/>
                  <a:gd name="T19" fmla="*/ 186 h 204"/>
                  <a:gd name="T20" fmla="*/ 113 w 224"/>
                  <a:gd name="T21" fmla="*/ 203 h 204"/>
                  <a:gd name="T22" fmla="*/ 113 w 224"/>
                  <a:gd name="T23" fmla="*/ 0 h 204"/>
                  <a:gd name="T24" fmla="*/ 39 w 224"/>
                  <a:gd name="T25" fmla="*/ 31 h 204"/>
                  <a:gd name="T26" fmla="*/ 42 w 224"/>
                  <a:gd name="T27" fmla="*/ 176 h 204"/>
                  <a:gd name="T28" fmla="*/ 113 w 224"/>
                  <a:gd name="T29" fmla="*/ 204 h 204"/>
                  <a:gd name="T30" fmla="*/ 170 w 224"/>
                  <a:gd name="T31" fmla="*/ 187 h 204"/>
                  <a:gd name="T32" fmla="*/ 203 w 224"/>
                  <a:gd name="T33" fmla="*/ 196 h 204"/>
                  <a:gd name="T34" fmla="*/ 207 w 224"/>
                  <a:gd name="T35" fmla="*/ 197 h 204"/>
                  <a:gd name="T36" fmla="*/ 213 w 224"/>
                  <a:gd name="T37" fmla="*/ 186 h 204"/>
                  <a:gd name="T38" fmla="*/ 201 w 224"/>
                  <a:gd name="T39" fmla="*/ 153 h 204"/>
                  <a:gd name="T40" fmla="*/ 183 w 224"/>
                  <a:gd name="T41" fmla="*/ 28 h 204"/>
                  <a:gd name="T42" fmla="*/ 113 w 224"/>
                  <a:gd name="T4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4" h="204">
                    <a:moveTo>
                      <a:pt x="113" y="203"/>
                    </a:moveTo>
                    <a:cubicBezTo>
                      <a:pt x="87" y="203"/>
                      <a:pt x="62" y="194"/>
                      <a:pt x="43" y="175"/>
                    </a:cubicBezTo>
                    <a:cubicBezTo>
                      <a:pt x="2" y="137"/>
                      <a:pt x="0" y="73"/>
                      <a:pt x="39" y="32"/>
                    </a:cubicBezTo>
                    <a:cubicBezTo>
                      <a:pt x="59" y="11"/>
                      <a:pt x="86" y="0"/>
                      <a:pt x="113" y="0"/>
                    </a:cubicBezTo>
                    <a:cubicBezTo>
                      <a:pt x="138" y="0"/>
                      <a:pt x="163" y="10"/>
                      <a:pt x="183" y="28"/>
                    </a:cubicBezTo>
                    <a:cubicBezTo>
                      <a:pt x="217" y="61"/>
                      <a:pt x="224" y="113"/>
                      <a:pt x="200" y="153"/>
                    </a:cubicBezTo>
                    <a:cubicBezTo>
                      <a:pt x="212" y="186"/>
                      <a:pt x="212" y="186"/>
                      <a:pt x="212" y="186"/>
                    </a:cubicBezTo>
                    <a:cubicBezTo>
                      <a:pt x="215" y="192"/>
                      <a:pt x="212" y="196"/>
                      <a:pt x="207" y="196"/>
                    </a:cubicBezTo>
                    <a:cubicBezTo>
                      <a:pt x="205" y="196"/>
                      <a:pt x="204" y="196"/>
                      <a:pt x="203" y="196"/>
                    </a:cubicBezTo>
                    <a:cubicBezTo>
                      <a:pt x="169" y="186"/>
                      <a:pt x="169" y="186"/>
                      <a:pt x="169" y="186"/>
                    </a:cubicBezTo>
                    <a:cubicBezTo>
                      <a:pt x="152" y="198"/>
                      <a:pt x="132" y="203"/>
                      <a:pt x="113" y="203"/>
                    </a:cubicBezTo>
                    <a:moveTo>
                      <a:pt x="113" y="0"/>
                    </a:moveTo>
                    <a:cubicBezTo>
                      <a:pt x="86" y="0"/>
                      <a:pt x="59" y="10"/>
                      <a:pt x="39" y="31"/>
                    </a:cubicBezTo>
                    <a:cubicBezTo>
                      <a:pt x="0" y="72"/>
                      <a:pt x="1" y="137"/>
                      <a:pt x="42" y="176"/>
                    </a:cubicBezTo>
                    <a:cubicBezTo>
                      <a:pt x="62" y="195"/>
                      <a:pt x="87" y="204"/>
                      <a:pt x="113" y="204"/>
                    </a:cubicBezTo>
                    <a:cubicBezTo>
                      <a:pt x="133" y="204"/>
                      <a:pt x="153" y="198"/>
                      <a:pt x="170" y="187"/>
                    </a:cubicBezTo>
                    <a:cubicBezTo>
                      <a:pt x="203" y="196"/>
                      <a:pt x="203" y="196"/>
                      <a:pt x="203" y="196"/>
                    </a:cubicBezTo>
                    <a:cubicBezTo>
                      <a:pt x="205" y="197"/>
                      <a:pt x="206" y="197"/>
                      <a:pt x="207" y="197"/>
                    </a:cubicBezTo>
                    <a:cubicBezTo>
                      <a:pt x="213" y="197"/>
                      <a:pt x="215" y="193"/>
                      <a:pt x="213" y="186"/>
                    </a:cubicBezTo>
                    <a:cubicBezTo>
                      <a:pt x="201" y="153"/>
                      <a:pt x="201" y="153"/>
                      <a:pt x="201" y="153"/>
                    </a:cubicBezTo>
                    <a:cubicBezTo>
                      <a:pt x="224" y="113"/>
                      <a:pt x="218" y="61"/>
                      <a:pt x="183" y="28"/>
                    </a:cubicBezTo>
                    <a:cubicBezTo>
                      <a:pt x="163" y="9"/>
                      <a:pt x="138" y="0"/>
                      <a:pt x="113" y="0"/>
                    </a:cubicBezTo>
                  </a:path>
                </a:pathLst>
              </a:custGeom>
              <a:solidFill>
                <a:srgbClr val="A7A7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547"/>
              <p:cNvSpPr>
                <a:spLocks noEditPoints="1"/>
              </p:cNvSpPr>
              <p:nvPr/>
            </p:nvSpPr>
            <p:spPr bwMode="auto">
              <a:xfrm>
                <a:off x="4797426" y="2633664"/>
                <a:ext cx="536575" cy="487363"/>
              </a:xfrm>
              <a:custGeom>
                <a:avLst/>
                <a:gdLst>
                  <a:gd name="T0" fmla="*/ 113 w 224"/>
                  <a:gd name="T1" fmla="*/ 203 h 203"/>
                  <a:gd name="T2" fmla="*/ 43 w 224"/>
                  <a:gd name="T3" fmla="*/ 175 h 203"/>
                  <a:gd name="T4" fmla="*/ 40 w 224"/>
                  <a:gd name="T5" fmla="*/ 32 h 203"/>
                  <a:gd name="T6" fmla="*/ 113 w 224"/>
                  <a:gd name="T7" fmla="*/ 1 h 203"/>
                  <a:gd name="T8" fmla="*/ 182 w 224"/>
                  <a:gd name="T9" fmla="*/ 29 h 203"/>
                  <a:gd name="T10" fmla="*/ 200 w 224"/>
                  <a:gd name="T11" fmla="*/ 153 h 203"/>
                  <a:gd name="T12" fmla="*/ 211 w 224"/>
                  <a:gd name="T13" fmla="*/ 185 h 203"/>
                  <a:gd name="T14" fmla="*/ 206 w 224"/>
                  <a:gd name="T15" fmla="*/ 196 h 203"/>
                  <a:gd name="T16" fmla="*/ 202 w 224"/>
                  <a:gd name="T17" fmla="*/ 195 h 203"/>
                  <a:gd name="T18" fmla="*/ 169 w 224"/>
                  <a:gd name="T19" fmla="*/ 185 h 203"/>
                  <a:gd name="T20" fmla="*/ 113 w 224"/>
                  <a:gd name="T21" fmla="*/ 203 h 203"/>
                  <a:gd name="T22" fmla="*/ 113 w 224"/>
                  <a:gd name="T23" fmla="*/ 0 h 203"/>
                  <a:gd name="T24" fmla="*/ 39 w 224"/>
                  <a:gd name="T25" fmla="*/ 32 h 203"/>
                  <a:gd name="T26" fmla="*/ 43 w 224"/>
                  <a:gd name="T27" fmla="*/ 175 h 203"/>
                  <a:gd name="T28" fmla="*/ 113 w 224"/>
                  <a:gd name="T29" fmla="*/ 203 h 203"/>
                  <a:gd name="T30" fmla="*/ 169 w 224"/>
                  <a:gd name="T31" fmla="*/ 186 h 203"/>
                  <a:gd name="T32" fmla="*/ 203 w 224"/>
                  <a:gd name="T33" fmla="*/ 196 h 203"/>
                  <a:gd name="T34" fmla="*/ 207 w 224"/>
                  <a:gd name="T35" fmla="*/ 196 h 203"/>
                  <a:gd name="T36" fmla="*/ 212 w 224"/>
                  <a:gd name="T37" fmla="*/ 186 h 203"/>
                  <a:gd name="T38" fmla="*/ 200 w 224"/>
                  <a:gd name="T39" fmla="*/ 153 h 203"/>
                  <a:gd name="T40" fmla="*/ 183 w 224"/>
                  <a:gd name="T41" fmla="*/ 28 h 203"/>
                  <a:gd name="T42" fmla="*/ 113 w 224"/>
                  <a:gd name="T4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4" h="203">
                    <a:moveTo>
                      <a:pt x="113" y="203"/>
                    </a:moveTo>
                    <a:cubicBezTo>
                      <a:pt x="88" y="203"/>
                      <a:pt x="63" y="193"/>
                      <a:pt x="43" y="175"/>
                    </a:cubicBezTo>
                    <a:cubicBezTo>
                      <a:pt x="3" y="137"/>
                      <a:pt x="1" y="73"/>
                      <a:pt x="40" y="32"/>
                    </a:cubicBezTo>
                    <a:cubicBezTo>
                      <a:pt x="59" y="12"/>
                      <a:pt x="86" y="1"/>
                      <a:pt x="113" y="1"/>
                    </a:cubicBezTo>
                    <a:cubicBezTo>
                      <a:pt x="138" y="1"/>
                      <a:pt x="163" y="10"/>
                      <a:pt x="182" y="29"/>
                    </a:cubicBezTo>
                    <a:cubicBezTo>
                      <a:pt x="217" y="62"/>
                      <a:pt x="223" y="113"/>
                      <a:pt x="200" y="153"/>
                    </a:cubicBezTo>
                    <a:cubicBezTo>
                      <a:pt x="211" y="185"/>
                      <a:pt x="211" y="185"/>
                      <a:pt x="211" y="185"/>
                    </a:cubicBezTo>
                    <a:cubicBezTo>
                      <a:pt x="214" y="192"/>
                      <a:pt x="211" y="196"/>
                      <a:pt x="206" y="196"/>
                    </a:cubicBezTo>
                    <a:cubicBezTo>
                      <a:pt x="205" y="196"/>
                      <a:pt x="203" y="196"/>
                      <a:pt x="202" y="195"/>
                    </a:cubicBezTo>
                    <a:cubicBezTo>
                      <a:pt x="169" y="185"/>
                      <a:pt x="169" y="185"/>
                      <a:pt x="169" y="185"/>
                    </a:cubicBezTo>
                    <a:cubicBezTo>
                      <a:pt x="152" y="197"/>
                      <a:pt x="132" y="203"/>
                      <a:pt x="113" y="203"/>
                    </a:cubicBezTo>
                    <a:moveTo>
                      <a:pt x="113" y="0"/>
                    </a:moveTo>
                    <a:cubicBezTo>
                      <a:pt x="86" y="0"/>
                      <a:pt x="59" y="11"/>
                      <a:pt x="39" y="32"/>
                    </a:cubicBezTo>
                    <a:cubicBezTo>
                      <a:pt x="0" y="73"/>
                      <a:pt x="2" y="137"/>
                      <a:pt x="43" y="175"/>
                    </a:cubicBezTo>
                    <a:cubicBezTo>
                      <a:pt x="62" y="194"/>
                      <a:pt x="87" y="203"/>
                      <a:pt x="113" y="203"/>
                    </a:cubicBezTo>
                    <a:cubicBezTo>
                      <a:pt x="132" y="203"/>
                      <a:pt x="152" y="198"/>
                      <a:pt x="169" y="186"/>
                    </a:cubicBezTo>
                    <a:cubicBezTo>
                      <a:pt x="203" y="196"/>
                      <a:pt x="203" y="196"/>
                      <a:pt x="203" y="196"/>
                    </a:cubicBezTo>
                    <a:cubicBezTo>
                      <a:pt x="204" y="196"/>
                      <a:pt x="205" y="196"/>
                      <a:pt x="207" y="196"/>
                    </a:cubicBezTo>
                    <a:cubicBezTo>
                      <a:pt x="212" y="196"/>
                      <a:pt x="215" y="192"/>
                      <a:pt x="212" y="186"/>
                    </a:cubicBezTo>
                    <a:cubicBezTo>
                      <a:pt x="200" y="153"/>
                      <a:pt x="200" y="153"/>
                      <a:pt x="200" y="153"/>
                    </a:cubicBezTo>
                    <a:cubicBezTo>
                      <a:pt x="224" y="113"/>
                      <a:pt x="217" y="61"/>
                      <a:pt x="183" y="28"/>
                    </a:cubicBezTo>
                    <a:cubicBezTo>
                      <a:pt x="163" y="10"/>
                      <a:pt x="138" y="0"/>
                      <a:pt x="113" y="0"/>
                    </a:cubicBezTo>
                  </a:path>
                </a:pathLst>
              </a:custGeom>
              <a:solidFill>
                <a:srgbClr val="A7A7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548"/>
              <p:cNvSpPr>
                <a:spLocks noEditPoints="1"/>
              </p:cNvSpPr>
              <p:nvPr/>
            </p:nvSpPr>
            <p:spPr bwMode="auto">
              <a:xfrm>
                <a:off x="4800601" y="2636839"/>
                <a:ext cx="531813" cy="484188"/>
              </a:xfrm>
              <a:custGeom>
                <a:avLst/>
                <a:gdLst>
                  <a:gd name="T0" fmla="*/ 112 w 222"/>
                  <a:gd name="T1" fmla="*/ 201 h 202"/>
                  <a:gd name="T2" fmla="*/ 43 w 222"/>
                  <a:gd name="T3" fmla="*/ 173 h 202"/>
                  <a:gd name="T4" fmla="*/ 39 w 222"/>
                  <a:gd name="T5" fmla="*/ 32 h 202"/>
                  <a:gd name="T6" fmla="*/ 112 w 222"/>
                  <a:gd name="T7" fmla="*/ 1 h 202"/>
                  <a:gd name="T8" fmla="*/ 181 w 222"/>
                  <a:gd name="T9" fmla="*/ 28 h 202"/>
                  <a:gd name="T10" fmla="*/ 198 w 222"/>
                  <a:gd name="T11" fmla="*/ 151 h 202"/>
                  <a:gd name="T12" fmla="*/ 210 w 222"/>
                  <a:gd name="T13" fmla="*/ 183 h 202"/>
                  <a:gd name="T14" fmla="*/ 204 w 222"/>
                  <a:gd name="T15" fmla="*/ 194 h 202"/>
                  <a:gd name="T16" fmla="*/ 200 w 222"/>
                  <a:gd name="T17" fmla="*/ 193 h 202"/>
                  <a:gd name="T18" fmla="*/ 168 w 222"/>
                  <a:gd name="T19" fmla="*/ 184 h 202"/>
                  <a:gd name="T20" fmla="*/ 112 w 222"/>
                  <a:gd name="T21" fmla="*/ 201 h 202"/>
                  <a:gd name="T22" fmla="*/ 112 w 222"/>
                  <a:gd name="T23" fmla="*/ 0 h 202"/>
                  <a:gd name="T24" fmla="*/ 39 w 222"/>
                  <a:gd name="T25" fmla="*/ 31 h 202"/>
                  <a:gd name="T26" fmla="*/ 42 w 222"/>
                  <a:gd name="T27" fmla="*/ 174 h 202"/>
                  <a:gd name="T28" fmla="*/ 112 w 222"/>
                  <a:gd name="T29" fmla="*/ 202 h 202"/>
                  <a:gd name="T30" fmla="*/ 168 w 222"/>
                  <a:gd name="T31" fmla="*/ 184 h 202"/>
                  <a:gd name="T32" fmla="*/ 201 w 222"/>
                  <a:gd name="T33" fmla="*/ 194 h 202"/>
                  <a:gd name="T34" fmla="*/ 205 w 222"/>
                  <a:gd name="T35" fmla="*/ 195 h 202"/>
                  <a:gd name="T36" fmla="*/ 210 w 222"/>
                  <a:gd name="T37" fmla="*/ 184 h 202"/>
                  <a:gd name="T38" fmla="*/ 199 w 222"/>
                  <a:gd name="T39" fmla="*/ 152 h 202"/>
                  <a:gd name="T40" fmla="*/ 181 w 222"/>
                  <a:gd name="T41" fmla="*/ 28 h 202"/>
                  <a:gd name="T42" fmla="*/ 112 w 222"/>
                  <a:gd name="T4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2" h="202">
                    <a:moveTo>
                      <a:pt x="112" y="201"/>
                    </a:moveTo>
                    <a:cubicBezTo>
                      <a:pt x="87" y="201"/>
                      <a:pt x="62" y="192"/>
                      <a:pt x="43" y="173"/>
                    </a:cubicBezTo>
                    <a:cubicBezTo>
                      <a:pt x="3" y="135"/>
                      <a:pt x="1" y="72"/>
                      <a:pt x="39" y="32"/>
                    </a:cubicBezTo>
                    <a:cubicBezTo>
                      <a:pt x="59" y="11"/>
                      <a:pt x="85" y="1"/>
                      <a:pt x="112" y="1"/>
                    </a:cubicBezTo>
                    <a:cubicBezTo>
                      <a:pt x="136" y="1"/>
                      <a:pt x="161" y="10"/>
                      <a:pt x="181" y="28"/>
                    </a:cubicBezTo>
                    <a:cubicBezTo>
                      <a:pt x="215" y="61"/>
                      <a:pt x="221" y="112"/>
                      <a:pt x="198" y="151"/>
                    </a:cubicBezTo>
                    <a:cubicBezTo>
                      <a:pt x="210" y="183"/>
                      <a:pt x="210" y="183"/>
                      <a:pt x="210" y="183"/>
                    </a:cubicBezTo>
                    <a:cubicBezTo>
                      <a:pt x="212" y="190"/>
                      <a:pt x="210" y="194"/>
                      <a:pt x="204" y="194"/>
                    </a:cubicBezTo>
                    <a:cubicBezTo>
                      <a:pt x="203" y="194"/>
                      <a:pt x="202" y="194"/>
                      <a:pt x="200" y="193"/>
                    </a:cubicBezTo>
                    <a:cubicBezTo>
                      <a:pt x="168" y="184"/>
                      <a:pt x="168" y="184"/>
                      <a:pt x="168" y="184"/>
                    </a:cubicBezTo>
                    <a:cubicBezTo>
                      <a:pt x="151" y="195"/>
                      <a:pt x="131" y="201"/>
                      <a:pt x="112" y="201"/>
                    </a:cubicBezTo>
                    <a:moveTo>
                      <a:pt x="112" y="0"/>
                    </a:moveTo>
                    <a:cubicBezTo>
                      <a:pt x="85" y="0"/>
                      <a:pt x="58" y="11"/>
                      <a:pt x="39" y="31"/>
                    </a:cubicBezTo>
                    <a:cubicBezTo>
                      <a:pt x="0" y="72"/>
                      <a:pt x="2" y="136"/>
                      <a:pt x="42" y="174"/>
                    </a:cubicBezTo>
                    <a:cubicBezTo>
                      <a:pt x="62" y="192"/>
                      <a:pt x="87" y="202"/>
                      <a:pt x="112" y="202"/>
                    </a:cubicBezTo>
                    <a:cubicBezTo>
                      <a:pt x="131" y="202"/>
                      <a:pt x="151" y="196"/>
                      <a:pt x="168" y="184"/>
                    </a:cubicBezTo>
                    <a:cubicBezTo>
                      <a:pt x="201" y="194"/>
                      <a:pt x="201" y="194"/>
                      <a:pt x="201" y="194"/>
                    </a:cubicBezTo>
                    <a:cubicBezTo>
                      <a:pt x="202" y="195"/>
                      <a:pt x="204" y="195"/>
                      <a:pt x="205" y="195"/>
                    </a:cubicBezTo>
                    <a:cubicBezTo>
                      <a:pt x="210" y="195"/>
                      <a:pt x="213" y="191"/>
                      <a:pt x="210" y="184"/>
                    </a:cubicBezTo>
                    <a:cubicBezTo>
                      <a:pt x="199" y="152"/>
                      <a:pt x="199" y="152"/>
                      <a:pt x="199" y="152"/>
                    </a:cubicBezTo>
                    <a:cubicBezTo>
                      <a:pt x="222" y="112"/>
                      <a:pt x="216" y="61"/>
                      <a:pt x="181" y="28"/>
                    </a:cubicBezTo>
                    <a:cubicBezTo>
                      <a:pt x="162" y="9"/>
                      <a:pt x="137" y="0"/>
                      <a:pt x="112" y="0"/>
                    </a:cubicBezTo>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549"/>
              <p:cNvSpPr>
                <a:spLocks noEditPoints="1"/>
              </p:cNvSpPr>
              <p:nvPr/>
            </p:nvSpPr>
            <p:spPr bwMode="auto">
              <a:xfrm>
                <a:off x="4802188" y="2638426"/>
                <a:ext cx="527050" cy="479425"/>
              </a:xfrm>
              <a:custGeom>
                <a:avLst/>
                <a:gdLst>
                  <a:gd name="T0" fmla="*/ 111 w 220"/>
                  <a:gd name="T1" fmla="*/ 199 h 200"/>
                  <a:gd name="T2" fmla="*/ 42 w 220"/>
                  <a:gd name="T3" fmla="*/ 172 h 200"/>
                  <a:gd name="T4" fmla="*/ 39 w 220"/>
                  <a:gd name="T5" fmla="*/ 31 h 200"/>
                  <a:gd name="T6" fmla="*/ 111 w 220"/>
                  <a:gd name="T7" fmla="*/ 1 h 200"/>
                  <a:gd name="T8" fmla="*/ 179 w 220"/>
                  <a:gd name="T9" fmla="*/ 28 h 200"/>
                  <a:gd name="T10" fmla="*/ 196 w 220"/>
                  <a:gd name="T11" fmla="*/ 150 h 200"/>
                  <a:gd name="T12" fmla="*/ 208 w 220"/>
                  <a:gd name="T13" fmla="*/ 182 h 200"/>
                  <a:gd name="T14" fmla="*/ 203 w 220"/>
                  <a:gd name="T15" fmla="*/ 192 h 200"/>
                  <a:gd name="T16" fmla="*/ 199 w 220"/>
                  <a:gd name="T17" fmla="*/ 192 h 200"/>
                  <a:gd name="T18" fmla="*/ 166 w 220"/>
                  <a:gd name="T19" fmla="*/ 182 h 200"/>
                  <a:gd name="T20" fmla="*/ 111 w 220"/>
                  <a:gd name="T21" fmla="*/ 199 h 200"/>
                  <a:gd name="T22" fmla="*/ 111 w 220"/>
                  <a:gd name="T23" fmla="*/ 0 h 200"/>
                  <a:gd name="T24" fmla="*/ 38 w 220"/>
                  <a:gd name="T25" fmla="*/ 31 h 200"/>
                  <a:gd name="T26" fmla="*/ 42 w 220"/>
                  <a:gd name="T27" fmla="*/ 172 h 200"/>
                  <a:gd name="T28" fmla="*/ 111 w 220"/>
                  <a:gd name="T29" fmla="*/ 200 h 200"/>
                  <a:gd name="T30" fmla="*/ 167 w 220"/>
                  <a:gd name="T31" fmla="*/ 183 h 200"/>
                  <a:gd name="T32" fmla="*/ 199 w 220"/>
                  <a:gd name="T33" fmla="*/ 192 h 200"/>
                  <a:gd name="T34" fmla="*/ 203 w 220"/>
                  <a:gd name="T35" fmla="*/ 193 h 200"/>
                  <a:gd name="T36" fmla="*/ 209 w 220"/>
                  <a:gd name="T37" fmla="*/ 182 h 200"/>
                  <a:gd name="T38" fmla="*/ 197 w 220"/>
                  <a:gd name="T39" fmla="*/ 150 h 200"/>
                  <a:gd name="T40" fmla="*/ 180 w 220"/>
                  <a:gd name="T41" fmla="*/ 27 h 200"/>
                  <a:gd name="T42" fmla="*/ 111 w 220"/>
                  <a:gd name="T4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0" h="200">
                    <a:moveTo>
                      <a:pt x="111" y="199"/>
                    </a:moveTo>
                    <a:cubicBezTo>
                      <a:pt x="86" y="199"/>
                      <a:pt x="61" y="190"/>
                      <a:pt x="42" y="172"/>
                    </a:cubicBezTo>
                    <a:cubicBezTo>
                      <a:pt x="2" y="134"/>
                      <a:pt x="1" y="71"/>
                      <a:pt x="39" y="31"/>
                    </a:cubicBezTo>
                    <a:cubicBezTo>
                      <a:pt x="58" y="11"/>
                      <a:pt x="84" y="1"/>
                      <a:pt x="111" y="1"/>
                    </a:cubicBezTo>
                    <a:cubicBezTo>
                      <a:pt x="135" y="1"/>
                      <a:pt x="160" y="10"/>
                      <a:pt x="179" y="28"/>
                    </a:cubicBezTo>
                    <a:cubicBezTo>
                      <a:pt x="213" y="60"/>
                      <a:pt x="219" y="111"/>
                      <a:pt x="196" y="150"/>
                    </a:cubicBezTo>
                    <a:cubicBezTo>
                      <a:pt x="208" y="182"/>
                      <a:pt x="208" y="182"/>
                      <a:pt x="208" y="182"/>
                    </a:cubicBezTo>
                    <a:cubicBezTo>
                      <a:pt x="210" y="188"/>
                      <a:pt x="208" y="192"/>
                      <a:pt x="203" y="192"/>
                    </a:cubicBezTo>
                    <a:cubicBezTo>
                      <a:pt x="201" y="192"/>
                      <a:pt x="200" y="192"/>
                      <a:pt x="199" y="192"/>
                    </a:cubicBezTo>
                    <a:cubicBezTo>
                      <a:pt x="166" y="182"/>
                      <a:pt x="166" y="182"/>
                      <a:pt x="166" y="182"/>
                    </a:cubicBezTo>
                    <a:cubicBezTo>
                      <a:pt x="149" y="194"/>
                      <a:pt x="130" y="199"/>
                      <a:pt x="111" y="199"/>
                    </a:cubicBezTo>
                    <a:moveTo>
                      <a:pt x="111" y="0"/>
                    </a:moveTo>
                    <a:cubicBezTo>
                      <a:pt x="84" y="0"/>
                      <a:pt x="58" y="10"/>
                      <a:pt x="38" y="31"/>
                    </a:cubicBezTo>
                    <a:cubicBezTo>
                      <a:pt x="0" y="71"/>
                      <a:pt x="2" y="134"/>
                      <a:pt x="42" y="172"/>
                    </a:cubicBezTo>
                    <a:cubicBezTo>
                      <a:pt x="61" y="191"/>
                      <a:pt x="86" y="200"/>
                      <a:pt x="111" y="200"/>
                    </a:cubicBezTo>
                    <a:cubicBezTo>
                      <a:pt x="130" y="200"/>
                      <a:pt x="150" y="194"/>
                      <a:pt x="167" y="183"/>
                    </a:cubicBezTo>
                    <a:cubicBezTo>
                      <a:pt x="199" y="192"/>
                      <a:pt x="199" y="192"/>
                      <a:pt x="199" y="192"/>
                    </a:cubicBezTo>
                    <a:cubicBezTo>
                      <a:pt x="201" y="193"/>
                      <a:pt x="202" y="193"/>
                      <a:pt x="203" y="193"/>
                    </a:cubicBezTo>
                    <a:cubicBezTo>
                      <a:pt x="209" y="193"/>
                      <a:pt x="211" y="189"/>
                      <a:pt x="209" y="182"/>
                    </a:cubicBezTo>
                    <a:cubicBezTo>
                      <a:pt x="197" y="150"/>
                      <a:pt x="197" y="150"/>
                      <a:pt x="197" y="150"/>
                    </a:cubicBezTo>
                    <a:cubicBezTo>
                      <a:pt x="220" y="111"/>
                      <a:pt x="214" y="60"/>
                      <a:pt x="180" y="27"/>
                    </a:cubicBezTo>
                    <a:cubicBezTo>
                      <a:pt x="160" y="9"/>
                      <a:pt x="135" y="0"/>
                      <a:pt x="111" y="0"/>
                    </a:cubicBezTo>
                  </a:path>
                </a:pathLst>
              </a:custGeom>
              <a:solidFill>
                <a:srgbClr val="A4A4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550"/>
              <p:cNvSpPr>
                <a:spLocks noEditPoints="1"/>
              </p:cNvSpPr>
              <p:nvPr/>
            </p:nvSpPr>
            <p:spPr bwMode="auto">
              <a:xfrm>
                <a:off x="4805363" y="2641601"/>
                <a:ext cx="522288" cy="474663"/>
              </a:xfrm>
              <a:custGeom>
                <a:avLst/>
                <a:gdLst>
                  <a:gd name="T0" fmla="*/ 110 w 218"/>
                  <a:gd name="T1" fmla="*/ 198 h 198"/>
                  <a:gd name="T2" fmla="*/ 42 w 218"/>
                  <a:gd name="T3" fmla="*/ 170 h 198"/>
                  <a:gd name="T4" fmla="*/ 38 w 218"/>
                  <a:gd name="T5" fmla="*/ 31 h 198"/>
                  <a:gd name="T6" fmla="*/ 110 w 218"/>
                  <a:gd name="T7" fmla="*/ 0 h 198"/>
                  <a:gd name="T8" fmla="*/ 178 w 218"/>
                  <a:gd name="T9" fmla="*/ 27 h 198"/>
                  <a:gd name="T10" fmla="*/ 195 w 218"/>
                  <a:gd name="T11" fmla="*/ 149 h 198"/>
                  <a:gd name="T12" fmla="*/ 206 w 218"/>
                  <a:gd name="T13" fmla="*/ 180 h 198"/>
                  <a:gd name="T14" fmla="*/ 201 w 218"/>
                  <a:gd name="T15" fmla="*/ 191 h 198"/>
                  <a:gd name="T16" fmla="*/ 197 w 218"/>
                  <a:gd name="T17" fmla="*/ 190 h 198"/>
                  <a:gd name="T18" fmla="*/ 165 w 218"/>
                  <a:gd name="T19" fmla="*/ 181 h 198"/>
                  <a:gd name="T20" fmla="*/ 110 w 218"/>
                  <a:gd name="T21" fmla="*/ 198 h 198"/>
                  <a:gd name="T22" fmla="*/ 110 w 218"/>
                  <a:gd name="T23" fmla="*/ 0 h 198"/>
                  <a:gd name="T24" fmla="*/ 38 w 218"/>
                  <a:gd name="T25" fmla="*/ 30 h 198"/>
                  <a:gd name="T26" fmla="*/ 41 w 218"/>
                  <a:gd name="T27" fmla="*/ 171 h 198"/>
                  <a:gd name="T28" fmla="*/ 110 w 218"/>
                  <a:gd name="T29" fmla="*/ 198 h 198"/>
                  <a:gd name="T30" fmla="*/ 165 w 218"/>
                  <a:gd name="T31" fmla="*/ 181 h 198"/>
                  <a:gd name="T32" fmla="*/ 198 w 218"/>
                  <a:gd name="T33" fmla="*/ 191 h 198"/>
                  <a:gd name="T34" fmla="*/ 202 w 218"/>
                  <a:gd name="T35" fmla="*/ 191 h 198"/>
                  <a:gd name="T36" fmla="*/ 207 w 218"/>
                  <a:gd name="T37" fmla="*/ 181 h 198"/>
                  <a:gd name="T38" fmla="*/ 195 w 218"/>
                  <a:gd name="T39" fmla="*/ 149 h 198"/>
                  <a:gd name="T40" fmla="*/ 178 w 218"/>
                  <a:gd name="T41" fmla="*/ 27 h 198"/>
                  <a:gd name="T42" fmla="*/ 110 w 218"/>
                  <a:gd name="T4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8" h="198">
                    <a:moveTo>
                      <a:pt x="110" y="198"/>
                    </a:moveTo>
                    <a:cubicBezTo>
                      <a:pt x="85" y="198"/>
                      <a:pt x="61" y="189"/>
                      <a:pt x="42" y="170"/>
                    </a:cubicBezTo>
                    <a:cubicBezTo>
                      <a:pt x="2" y="133"/>
                      <a:pt x="0" y="70"/>
                      <a:pt x="38" y="31"/>
                    </a:cubicBezTo>
                    <a:cubicBezTo>
                      <a:pt x="58" y="11"/>
                      <a:pt x="84" y="0"/>
                      <a:pt x="110" y="0"/>
                    </a:cubicBezTo>
                    <a:cubicBezTo>
                      <a:pt x="134" y="0"/>
                      <a:pt x="158" y="9"/>
                      <a:pt x="178" y="27"/>
                    </a:cubicBezTo>
                    <a:cubicBezTo>
                      <a:pt x="212" y="60"/>
                      <a:pt x="217" y="110"/>
                      <a:pt x="195" y="149"/>
                    </a:cubicBezTo>
                    <a:cubicBezTo>
                      <a:pt x="206" y="180"/>
                      <a:pt x="206" y="180"/>
                      <a:pt x="206" y="180"/>
                    </a:cubicBezTo>
                    <a:cubicBezTo>
                      <a:pt x="209" y="187"/>
                      <a:pt x="206" y="191"/>
                      <a:pt x="201" y="191"/>
                    </a:cubicBezTo>
                    <a:cubicBezTo>
                      <a:pt x="200" y="191"/>
                      <a:pt x="199" y="191"/>
                      <a:pt x="197" y="190"/>
                    </a:cubicBezTo>
                    <a:cubicBezTo>
                      <a:pt x="165" y="181"/>
                      <a:pt x="165" y="181"/>
                      <a:pt x="165" y="181"/>
                    </a:cubicBezTo>
                    <a:cubicBezTo>
                      <a:pt x="148" y="192"/>
                      <a:pt x="129" y="198"/>
                      <a:pt x="110" y="198"/>
                    </a:cubicBezTo>
                    <a:moveTo>
                      <a:pt x="110" y="0"/>
                    </a:moveTo>
                    <a:cubicBezTo>
                      <a:pt x="83" y="0"/>
                      <a:pt x="57" y="10"/>
                      <a:pt x="38" y="30"/>
                    </a:cubicBezTo>
                    <a:cubicBezTo>
                      <a:pt x="0" y="70"/>
                      <a:pt x="1" y="133"/>
                      <a:pt x="41" y="171"/>
                    </a:cubicBezTo>
                    <a:cubicBezTo>
                      <a:pt x="60" y="189"/>
                      <a:pt x="85" y="198"/>
                      <a:pt x="110" y="198"/>
                    </a:cubicBezTo>
                    <a:cubicBezTo>
                      <a:pt x="129" y="198"/>
                      <a:pt x="148" y="193"/>
                      <a:pt x="165" y="181"/>
                    </a:cubicBezTo>
                    <a:cubicBezTo>
                      <a:pt x="198" y="191"/>
                      <a:pt x="198" y="191"/>
                      <a:pt x="198" y="191"/>
                    </a:cubicBezTo>
                    <a:cubicBezTo>
                      <a:pt x="199" y="191"/>
                      <a:pt x="200" y="191"/>
                      <a:pt x="202" y="191"/>
                    </a:cubicBezTo>
                    <a:cubicBezTo>
                      <a:pt x="207" y="191"/>
                      <a:pt x="209" y="187"/>
                      <a:pt x="207" y="181"/>
                    </a:cubicBezTo>
                    <a:cubicBezTo>
                      <a:pt x="195" y="149"/>
                      <a:pt x="195" y="149"/>
                      <a:pt x="195" y="149"/>
                    </a:cubicBezTo>
                    <a:cubicBezTo>
                      <a:pt x="218" y="110"/>
                      <a:pt x="212" y="59"/>
                      <a:pt x="178" y="27"/>
                    </a:cubicBezTo>
                    <a:cubicBezTo>
                      <a:pt x="159" y="9"/>
                      <a:pt x="134" y="0"/>
                      <a:pt x="110" y="0"/>
                    </a:cubicBezTo>
                  </a:path>
                </a:pathLst>
              </a:custGeom>
              <a:solidFill>
                <a:srgbClr val="A4A4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551"/>
              <p:cNvSpPr>
                <a:spLocks noEditPoints="1"/>
              </p:cNvSpPr>
              <p:nvPr/>
            </p:nvSpPr>
            <p:spPr bwMode="auto">
              <a:xfrm>
                <a:off x="4805363" y="2641601"/>
                <a:ext cx="519113" cy="474663"/>
              </a:xfrm>
              <a:custGeom>
                <a:avLst/>
                <a:gdLst>
                  <a:gd name="T0" fmla="*/ 110 w 217"/>
                  <a:gd name="T1" fmla="*/ 197 h 198"/>
                  <a:gd name="T2" fmla="*/ 42 w 217"/>
                  <a:gd name="T3" fmla="*/ 170 h 198"/>
                  <a:gd name="T4" fmla="*/ 39 w 217"/>
                  <a:gd name="T5" fmla="*/ 31 h 198"/>
                  <a:gd name="T6" fmla="*/ 110 w 217"/>
                  <a:gd name="T7" fmla="*/ 1 h 198"/>
                  <a:gd name="T8" fmla="*/ 177 w 217"/>
                  <a:gd name="T9" fmla="*/ 28 h 198"/>
                  <a:gd name="T10" fmla="*/ 194 w 217"/>
                  <a:gd name="T11" fmla="*/ 148 h 198"/>
                  <a:gd name="T12" fmla="*/ 206 w 217"/>
                  <a:gd name="T13" fmla="*/ 180 h 198"/>
                  <a:gd name="T14" fmla="*/ 200 w 217"/>
                  <a:gd name="T15" fmla="*/ 190 h 198"/>
                  <a:gd name="T16" fmla="*/ 196 w 217"/>
                  <a:gd name="T17" fmla="*/ 189 h 198"/>
                  <a:gd name="T18" fmla="*/ 164 w 217"/>
                  <a:gd name="T19" fmla="*/ 180 h 198"/>
                  <a:gd name="T20" fmla="*/ 110 w 217"/>
                  <a:gd name="T21" fmla="*/ 197 h 198"/>
                  <a:gd name="T22" fmla="*/ 110 w 217"/>
                  <a:gd name="T23" fmla="*/ 0 h 198"/>
                  <a:gd name="T24" fmla="*/ 38 w 217"/>
                  <a:gd name="T25" fmla="*/ 31 h 198"/>
                  <a:gd name="T26" fmla="*/ 42 w 217"/>
                  <a:gd name="T27" fmla="*/ 170 h 198"/>
                  <a:gd name="T28" fmla="*/ 110 w 217"/>
                  <a:gd name="T29" fmla="*/ 198 h 198"/>
                  <a:gd name="T30" fmla="*/ 165 w 217"/>
                  <a:gd name="T31" fmla="*/ 181 h 198"/>
                  <a:gd name="T32" fmla="*/ 197 w 217"/>
                  <a:gd name="T33" fmla="*/ 190 h 198"/>
                  <a:gd name="T34" fmla="*/ 201 w 217"/>
                  <a:gd name="T35" fmla="*/ 191 h 198"/>
                  <a:gd name="T36" fmla="*/ 206 w 217"/>
                  <a:gd name="T37" fmla="*/ 180 h 198"/>
                  <a:gd name="T38" fmla="*/ 195 w 217"/>
                  <a:gd name="T39" fmla="*/ 149 h 198"/>
                  <a:gd name="T40" fmla="*/ 178 w 217"/>
                  <a:gd name="T41" fmla="*/ 27 h 198"/>
                  <a:gd name="T42" fmla="*/ 110 w 217"/>
                  <a:gd name="T4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7" h="198">
                    <a:moveTo>
                      <a:pt x="110" y="197"/>
                    </a:moveTo>
                    <a:cubicBezTo>
                      <a:pt x="85" y="197"/>
                      <a:pt x="61" y="188"/>
                      <a:pt x="42" y="170"/>
                    </a:cubicBezTo>
                    <a:cubicBezTo>
                      <a:pt x="3" y="133"/>
                      <a:pt x="1" y="71"/>
                      <a:pt x="39" y="31"/>
                    </a:cubicBezTo>
                    <a:cubicBezTo>
                      <a:pt x="58" y="11"/>
                      <a:pt x="84" y="1"/>
                      <a:pt x="110" y="1"/>
                    </a:cubicBezTo>
                    <a:cubicBezTo>
                      <a:pt x="134" y="1"/>
                      <a:pt x="158" y="10"/>
                      <a:pt x="177" y="28"/>
                    </a:cubicBezTo>
                    <a:cubicBezTo>
                      <a:pt x="211" y="60"/>
                      <a:pt x="217" y="110"/>
                      <a:pt x="194" y="148"/>
                    </a:cubicBezTo>
                    <a:cubicBezTo>
                      <a:pt x="206" y="180"/>
                      <a:pt x="206" y="180"/>
                      <a:pt x="206" y="180"/>
                    </a:cubicBezTo>
                    <a:cubicBezTo>
                      <a:pt x="208" y="186"/>
                      <a:pt x="206" y="190"/>
                      <a:pt x="200" y="190"/>
                    </a:cubicBezTo>
                    <a:cubicBezTo>
                      <a:pt x="199" y="190"/>
                      <a:pt x="198" y="190"/>
                      <a:pt x="196" y="189"/>
                    </a:cubicBezTo>
                    <a:cubicBezTo>
                      <a:pt x="164" y="180"/>
                      <a:pt x="164" y="180"/>
                      <a:pt x="164" y="180"/>
                    </a:cubicBezTo>
                    <a:cubicBezTo>
                      <a:pt x="148" y="191"/>
                      <a:pt x="129" y="197"/>
                      <a:pt x="110" y="197"/>
                    </a:cubicBezTo>
                    <a:moveTo>
                      <a:pt x="110" y="0"/>
                    </a:moveTo>
                    <a:cubicBezTo>
                      <a:pt x="84" y="0"/>
                      <a:pt x="58" y="11"/>
                      <a:pt x="38" y="31"/>
                    </a:cubicBezTo>
                    <a:cubicBezTo>
                      <a:pt x="0" y="70"/>
                      <a:pt x="2" y="133"/>
                      <a:pt x="42" y="170"/>
                    </a:cubicBezTo>
                    <a:cubicBezTo>
                      <a:pt x="61" y="189"/>
                      <a:pt x="85" y="198"/>
                      <a:pt x="110" y="198"/>
                    </a:cubicBezTo>
                    <a:cubicBezTo>
                      <a:pt x="129" y="198"/>
                      <a:pt x="148" y="192"/>
                      <a:pt x="165" y="181"/>
                    </a:cubicBezTo>
                    <a:cubicBezTo>
                      <a:pt x="197" y="190"/>
                      <a:pt x="197" y="190"/>
                      <a:pt x="197" y="190"/>
                    </a:cubicBezTo>
                    <a:cubicBezTo>
                      <a:pt x="199" y="191"/>
                      <a:pt x="200" y="191"/>
                      <a:pt x="201" y="191"/>
                    </a:cubicBezTo>
                    <a:cubicBezTo>
                      <a:pt x="206" y="191"/>
                      <a:pt x="209" y="187"/>
                      <a:pt x="206" y="180"/>
                    </a:cubicBezTo>
                    <a:cubicBezTo>
                      <a:pt x="195" y="149"/>
                      <a:pt x="195" y="149"/>
                      <a:pt x="195" y="149"/>
                    </a:cubicBezTo>
                    <a:cubicBezTo>
                      <a:pt x="217" y="110"/>
                      <a:pt x="212" y="60"/>
                      <a:pt x="178" y="27"/>
                    </a:cubicBezTo>
                    <a:cubicBezTo>
                      <a:pt x="158" y="9"/>
                      <a:pt x="134" y="0"/>
                      <a:pt x="110" y="0"/>
                    </a:cubicBezTo>
                  </a:path>
                </a:pathLst>
              </a:custGeom>
              <a:solidFill>
                <a:srgbClr val="A3A3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552"/>
              <p:cNvSpPr>
                <a:spLocks noEditPoints="1"/>
              </p:cNvSpPr>
              <p:nvPr/>
            </p:nvSpPr>
            <p:spPr bwMode="auto">
              <a:xfrm>
                <a:off x="4806951" y="2643189"/>
                <a:ext cx="517525" cy="469900"/>
              </a:xfrm>
              <a:custGeom>
                <a:avLst/>
                <a:gdLst>
                  <a:gd name="T0" fmla="*/ 109 w 216"/>
                  <a:gd name="T1" fmla="*/ 195 h 196"/>
                  <a:gd name="T2" fmla="*/ 42 w 216"/>
                  <a:gd name="T3" fmla="*/ 168 h 196"/>
                  <a:gd name="T4" fmla="*/ 38 w 216"/>
                  <a:gd name="T5" fmla="*/ 31 h 196"/>
                  <a:gd name="T6" fmla="*/ 109 w 216"/>
                  <a:gd name="T7" fmla="*/ 1 h 196"/>
                  <a:gd name="T8" fmla="*/ 176 w 216"/>
                  <a:gd name="T9" fmla="*/ 27 h 196"/>
                  <a:gd name="T10" fmla="*/ 193 w 216"/>
                  <a:gd name="T11" fmla="*/ 147 h 196"/>
                  <a:gd name="T12" fmla="*/ 204 w 216"/>
                  <a:gd name="T13" fmla="*/ 178 h 196"/>
                  <a:gd name="T14" fmla="*/ 199 w 216"/>
                  <a:gd name="T15" fmla="*/ 188 h 196"/>
                  <a:gd name="T16" fmla="*/ 195 w 216"/>
                  <a:gd name="T17" fmla="*/ 188 h 196"/>
                  <a:gd name="T18" fmla="*/ 163 w 216"/>
                  <a:gd name="T19" fmla="*/ 179 h 196"/>
                  <a:gd name="T20" fmla="*/ 109 w 216"/>
                  <a:gd name="T21" fmla="*/ 195 h 196"/>
                  <a:gd name="T22" fmla="*/ 109 w 216"/>
                  <a:gd name="T23" fmla="*/ 0 h 196"/>
                  <a:gd name="T24" fmla="*/ 38 w 216"/>
                  <a:gd name="T25" fmla="*/ 30 h 196"/>
                  <a:gd name="T26" fmla="*/ 41 w 216"/>
                  <a:gd name="T27" fmla="*/ 169 h 196"/>
                  <a:gd name="T28" fmla="*/ 109 w 216"/>
                  <a:gd name="T29" fmla="*/ 196 h 196"/>
                  <a:gd name="T30" fmla="*/ 163 w 216"/>
                  <a:gd name="T31" fmla="*/ 179 h 196"/>
                  <a:gd name="T32" fmla="*/ 195 w 216"/>
                  <a:gd name="T33" fmla="*/ 188 h 196"/>
                  <a:gd name="T34" fmla="*/ 199 w 216"/>
                  <a:gd name="T35" fmla="*/ 189 h 196"/>
                  <a:gd name="T36" fmla="*/ 205 w 216"/>
                  <a:gd name="T37" fmla="*/ 179 h 196"/>
                  <a:gd name="T38" fmla="*/ 193 w 216"/>
                  <a:gd name="T39" fmla="*/ 147 h 196"/>
                  <a:gd name="T40" fmla="*/ 176 w 216"/>
                  <a:gd name="T41" fmla="*/ 27 h 196"/>
                  <a:gd name="T42" fmla="*/ 109 w 216"/>
                  <a:gd name="T4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6" h="196">
                    <a:moveTo>
                      <a:pt x="109" y="195"/>
                    </a:moveTo>
                    <a:cubicBezTo>
                      <a:pt x="84" y="195"/>
                      <a:pt x="60" y="186"/>
                      <a:pt x="42" y="168"/>
                    </a:cubicBezTo>
                    <a:cubicBezTo>
                      <a:pt x="3" y="131"/>
                      <a:pt x="1" y="70"/>
                      <a:pt x="38" y="31"/>
                    </a:cubicBezTo>
                    <a:cubicBezTo>
                      <a:pt x="57" y="11"/>
                      <a:pt x="83" y="1"/>
                      <a:pt x="109" y="1"/>
                    </a:cubicBezTo>
                    <a:cubicBezTo>
                      <a:pt x="133" y="1"/>
                      <a:pt x="157" y="10"/>
                      <a:pt x="176" y="27"/>
                    </a:cubicBezTo>
                    <a:cubicBezTo>
                      <a:pt x="209" y="59"/>
                      <a:pt x="215" y="109"/>
                      <a:pt x="193" y="147"/>
                    </a:cubicBezTo>
                    <a:cubicBezTo>
                      <a:pt x="204" y="178"/>
                      <a:pt x="204" y="178"/>
                      <a:pt x="204" y="178"/>
                    </a:cubicBezTo>
                    <a:cubicBezTo>
                      <a:pt x="206" y="184"/>
                      <a:pt x="204" y="188"/>
                      <a:pt x="199" y="188"/>
                    </a:cubicBezTo>
                    <a:cubicBezTo>
                      <a:pt x="198" y="188"/>
                      <a:pt x="196" y="188"/>
                      <a:pt x="195" y="188"/>
                    </a:cubicBezTo>
                    <a:cubicBezTo>
                      <a:pt x="163" y="179"/>
                      <a:pt x="163" y="179"/>
                      <a:pt x="163" y="179"/>
                    </a:cubicBezTo>
                    <a:cubicBezTo>
                      <a:pt x="147" y="190"/>
                      <a:pt x="128" y="195"/>
                      <a:pt x="109" y="195"/>
                    </a:cubicBezTo>
                    <a:moveTo>
                      <a:pt x="109" y="0"/>
                    </a:moveTo>
                    <a:cubicBezTo>
                      <a:pt x="83" y="0"/>
                      <a:pt x="57" y="10"/>
                      <a:pt x="38" y="30"/>
                    </a:cubicBezTo>
                    <a:cubicBezTo>
                      <a:pt x="0" y="70"/>
                      <a:pt x="2" y="132"/>
                      <a:pt x="41" y="169"/>
                    </a:cubicBezTo>
                    <a:cubicBezTo>
                      <a:pt x="60" y="187"/>
                      <a:pt x="84" y="196"/>
                      <a:pt x="109" y="196"/>
                    </a:cubicBezTo>
                    <a:cubicBezTo>
                      <a:pt x="128" y="196"/>
                      <a:pt x="147" y="190"/>
                      <a:pt x="163" y="179"/>
                    </a:cubicBezTo>
                    <a:cubicBezTo>
                      <a:pt x="195" y="188"/>
                      <a:pt x="195" y="188"/>
                      <a:pt x="195" y="188"/>
                    </a:cubicBezTo>
                    <a:cubicBezTo>
                      <a:pt x="197" y="189"/>
                      <a:pt x="198" y="189"/>
                      <a:pt x="199" y="189"/>
                    </a:cubicBezTo>
                    <a:cubicBezTo>
                      <a:pt x="205" y="189"/>
                      <a:pt x="207" y="185"/>
                      <a:pt x="205" y="179"/>
                    </a:cubicBezTo>
                    <a:cubicBezTo>
                      <a:pt x="193" y="147"/>
                      <a:pt x="193" y="147"/>
                      <a:pt x="193" y="147"/>
                    </a:cubicBezTo>
                    <a:cubicBezTo>
                      <a:pt x="216" y="109"/>
                      <a:pt x="210" y="59"/>
                      <a:pt x="176" y="27"/>
                    </a:cubicBezTo>
                    <a:cubicBezTo>
                      <a:pt x="157" y="9"/>
                      <a:pt x="133" y="0"/>
                      <a:pt x="109" y="0"/>
                    </a:cubicBezTo>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553"/>
              <p:cNvSpPr>
                <a:spLocks noEditPoints="1"/>
              </p:cNvSpPr>
              <p:nvPr/>
            </p:nvSpPr>
            <p:spPr bwMode="auto">
              <a:xfrm>
                <a:off x="4810126" y="2646364"/>
                <a:ext cx="512763" cy="465138"/>
              </a:xfrm>
              <a:custGeom>
                <a:avLst/>
                <a:gdLst>
                  <a:gd name="T0" fmla="*/ 108 w 214"/>
                  <a:gd name="T1" fmla="*/ 193 h 194"/>
                  <a:gd name="T2" fmla="*/ 41 w 214"/>
                  <a:gd name="T3" fmla="*/ 167 h 194"/>
                  <a:gd name="T4" fmla="*/ 38 w 214"/>
                  <a:gd name="T5" fmla="*/ 30 h 194"/>
                  <a:gd name="T6" fmla="*/ 108 w 214"/>
                  <a:gd name="T7" fmla="*/ 0 h 194"/>
                  <a:gd name="T8" fmla="*/ 174 w 214"/>
                  <a:gd name="T9" fmla="*/ 27 h 194"/>
                  <a:gd name="T10" fmla="*/ 191 w 214"/>
                  <a:gd name="T11" fmla="*/ 146 h 194"/>
                  <a:gd name="T12" fmla="*/ 202 w 214"/>
                  <a:gd name="T13" fmla="*/ 176 h 194"/>
                  <a:gd name="T14" fmla="*/ 197 w 214"/>
                  <a:gd name="T15" fmla="*/ 187 h 194"/>
                  <a:gd name="T16" fmla="*/ 193 w 214"/>
                  <a:gd name="T17" fmla="*/ 186 h 194"/>
                  <a:gd name="T18" fmla="*/ 162 w 214"/>
                  <a:gd name="T19" fmla="*/ 177 h 194"/>
                  <a:gd name="T20" fmla="*/ 108 w 214"/>
                  <a:gd name="T21" fmla="*/ 193 h 194"/>
                  <a:gd name="T22" fmla="*/ 108 w 214"/>
                  <a:gd name="T23" fmla="*/ 0 h 194"/>
                  <a:gd name="T24" fmla="*/ 37 w 214"/>
                  <a:gd name="T25" fmla="*/ 30 h 194"/>
                  <a:gd name="T26" fmla="*/ 41 w 214"/>
                  <a:gd name="T27" fmla="*/ 167 h 194"/>
                  <a:gd name="T28" fmla="*/ 108 w 214"/>
                  <a:gd name="T29" fmla="*/ 194 h 194"/>
                  <a:gd name="T30" fmla="*/ 162 w 214"/>
                  <a:gd name="T31" fmla="*/ 178 h 194"/>
                  <a:gd name="T32" fmla="*/ 194 w 214"/>
                  <a:gd name="T33" fmla="*/ 187 h 194"/>
                  <a:gd name="T34" fmla="*/ 198 w 214"/>
                  <a:gd name="T35" fmla="*/ 187 h 194"/>
                  <a:gd name="T36" fmla="*/ 203 w 214"/>
                  <a:gd name="T37" fmla="*/ 177 h 194"/>
                  <a:gd name="T38" fmla="*/ 192 w 214"/>
                  <a:gd name="T39" fmla="*/ 146 h 194"/>
                  <a:gd name="T40" fmla="*/ 175 w 214"/>
                  <a:gd name="T41" fmla="*/ 26 h 194"/>
                  <a:gd name="T42" fmla="*/ 108 w 214"/>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194">
                    <a:moveTo>
                      <a:pt x="108" y="193"/>
                    </a:moveTo>
                    <a:cubicBezTo>
                      <a:pt x="84" y="193"/>
                      <a:pt x="60" y="185"/>
                      <a:pt x="41" y="167"/>
                    </a:cubicBezTo>
                    <a:cubicBezTo>
                      <a:pt x="2" y="130"/>
                      <a:pt x="1" y="69"/>
                      <a:pt x="38" y="30"/>
                    </a:cubicBezTo>
                    <a:cubicBezTo>
                      <a:pt x="57" y="10"/>
                      <a:pt x="82" y="0"/>
                      <a:pt x="108" y="0"/>
                    </a:cubicBezTo>
                    <a:cubicBezTo>
                      <a:pt x="132" y="0"/>
                      <a:pt x="155" y="9"/>
                      <a:pt x="174" y="27"/>
                    </a:cubicBezTo>
                    <a:cubicBezTo>
                      <a:pt x="207" y="58"/>
                      <a:pt x="213" y="108"/>
                      <a:pt x="191" y="146"/>
                    </a:cubicBezTo>
                    <a:cubicBezTo>
                      <a:pt x="202" y="176"/>
                      <a:pt x="202" y="176"/>
                      <a:pt x="202" y="176"/>
                    </a:cubicBezTo>
                    <a:cubicBezTo>
                      <a:pt x="205" y="183"/>
                      <a:pt x="202" y="187"/>
                      <a:pt x="197" y="187"/>
                    </a:cubicBezTo>
                    <a:cubicBezTo>
                      <a:pt x="196" y="187"/>
                      <a:pt x="195" y="187"/>
                      <a:pt x="193" y="186"/>
                    </a:cubicBezTo>
                    <a:cubicBezTo>
                      <a:pt x="162" y="177"/>
                      <a:pt x="162" y="177"/>
                      <a:pt x="162" y="177"/>
                    </a:cubicBezTo>
                    <a:cubicBezTo>
                      <a:pt x="145" y="188"/>
                      <a:pt x="126" y="193"/>
                      <a:pt x="108" y="193"/>
                    </a:cubicBezTo>
                    <a:moveTo>
                      <a:pt x="108" y="0"/>
                    </a:moveTo>
                    <a:cubicBezTo>
                      <a:pt x="82" y="0"/>
                      <a:pt x="56" y="10"/>
                      <a:pt x="37" y="30"/>
                    </a:cubicBezTo>
                    <a:cubicBezTo>
                      <a:pt x="0" y="69"/>
                      <a:pt x="2" y="130"/>
                      <a:pt x="41" y="167"/>
                    </a:cubicBezTo>
                    <a:cubicBezTo>
                      <a:pt x="59" y="185"/>
                      <a:pt x="83" y="194"/>
                      <a:pt x="108" y="194"/>
                    </a:cubicBezTo>
                    <a:cubicBezTo>
                      <a:pt x="127" y="194"/>
                      <a:pt x="146" y="189"/>
                      <a:pt x="162" y="178"/>
                    </a:cubicBezTo>
                    <a:cubicBezTo>
                      <a:pt x="194" y="187"/>
                      <a:pt x="194" y="187"/>
                      <a:pt x="194" y="187"/>
                    </a:cubicBezTo>
                    <a:cubicBezTo>
                      <a:pt x="195" y="187"/>
                      <a:pt x="197" y="187"/>
                      <a:pt x="198" y="187"/>
                    </a:cubicBezTo>
                    <a:cubicBezTo>
                      <a:pt x="203" y="187"/>
                      <a:pt x="205" y="183"/>
                      <a:pt x="203" y="177"/>
                    </a:cubicBezTo>
                    <a:cubicBezTo>
                      <a:pt x="192" y="146"/>
                      <a:pt x="192" y="146"/>
                      <a:pt x="192" y="146"/>
                    </a:cubicBezTo>
                    <a:cubicBezTo>
                      <a:pt x="214" y="108"/>
                      <a:pt x="208" y="58"/>
                      <a:pt x="175" y="26"/>
                    </a:cubicBezTo>
                    <a:cubicBezTo>
                      <a:pt x="156" y="9"/>
                      <a:pt x="132" y="0"/>
                      <a:pt x="108" y="0"/>
                    </a:cubicBezTo>
                  </a:path>
                </a:pathLst>
              </a:custGeom>
              <a:solidFill>
                <a:srgbClr val="A1A1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554"/>
              <p:cNvSpPr>
                <a:spLocks noEditPoints="1"/>
              </p:cNvSpPr>
              <p:nvPr/>
            </p:nvSpPr>
            <p:spPr bwMode="auto">
              <a:xfrm>
                <a:off x="4811713" y="2646364"/>
                <a:ext cx="508000" cy="461963"/>
              </a:xfrm>
              <a:custGeom>
                <a:avLst/>
                <a:gdLst>
                  <a:gd name="T0" fmla="*/ 107 w 212"/>
                  <a:gd name="T1" fmla="*/ 193 h 193"/>
                  <a:gd name="T2" fmla="*/ 41 w 212"/>
                  <a:gd name="T3" fmla="*/ 166 h 193"/>
                  <a:gd name="T4" fmla="*/ 37 w 212"/>
                  <a:gd name="T5" fmla="*/ 31 h 193"/>
                  <a:gd name="T6" fmla="*/ 107 w 212"/>
                  <a:gd name="T7" fmla="*/ 1 h 193"/>
                  <a:gd name="T8" fmla="*/ 173 w 212"/>
                  <a:gd name="T9" fmla="*/ 27 h 193"/>
                  <a:gd name="T10" fmla="*/ 189 w 212"/>
                  <a:gd name="T11" fmla="*/ 145 h 193"/>
                  <a:gd name="T12" fmla="*/ 201 w 212"/>
                  <a:gd name="T13" fmla="*/ 176 h 193"/>
                  <a:gd name="T14" fmla="*/ 195 w 212"/>
                  <a:gd name="T15" fmla="*/ 186 h 193"/>
                  <a:gd name="T16" fmla="*/ 192 w 212"/>
                  <a:gd name="T17" fmla="*/ 186 h 193"/>
                  <a:gd name="T18" fmla="*/ 160 w 212"/>
                  <a:gd name="T19" fmla="*/ 176 h 193"/>
                  <a:gd name="T20" fmla="*/ 107 w 212"/>
                  <a:gd name="T21" fmla="*/ 193 h 193"/>
                  <a:gd name="T22" fmla="*/ 107 w 212"/>
                  <a:gd name="T23" fmla="*/ 0 h 193"/>
                  <a:gd name="T24" fmla="*/ 37 w 212"/>
                  <a:gd name="T25" fmla="*/ 30 h 193"/>
                  <a:gd name="T26" fmla="*/ 40 w 212"/>
                  <a:gd name="T27" fmla="*/ 167 h 193"/>
                  <a:gd name="T28" fmla="*/ 107 w 212"/>
                  <a:gd name="T29" fmla="*/ 193 h 193"/>
                  <a:gd name="T30" fmla="*/ 161 w 212"/>
                  <a:gd name="T31" fmla="*/ 177 h 193"/>
                  <a:gd name="T32" fmla="*/ 192 w 212"/>
                  <a:gd name="T33" fmla="*/ 186 h 193"/>
                  <a:gd name="T34" fmla="*/ 196 w 212"/>
                  <a:gd name="T35" fmla="*/ 187 h 193"/>
                  <a:gd name="T36" fmla="*/ 201 w 212"/>
                  <a:gd name="T37" fmla="*/ 176 h 193"/>
                  <a:gd name="T38" fmla="*/ 190 w 212"/>
                  <a:gd name="T39" fmla="*/ 146 h 193"/>
                  <a:gd name="T40" fmla="*/ 173 w 212"/>
                  <a:gd name="T41" fmla="*/ 27 h 193"/>
                  <a:gd name="T42" fmla="*/ 107 w 212"/>
                  <a:gd name="T43"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 h="193">
                    <a:moveTo>
                      <a:pt x="107" y="193"/>
                    </a:moveTo>
                    <a:cubicBezTo>
                      <a:pt x="83" y="193"/>
                      <a:pt x="59" y="184"/>
                      <a:pt x="41" y="166"/>
                    </a:cubicBezTo>
                    <a:cubicBezTo>
                      <a:pt x="2" y="130"/>
                      <a:pt x="1" y="69"/>
                      <a:pt x="37" y="31"/>
                    </a:cubicBezTo>
                    <a:cubicBezTo>
                      <a:pt x="56" y="11"/>
                      <a:pt x="81" y="1"/>
                      <a:pt x="107" y="1"/>
                    </a:cubicBezTo>
                    <a:cubicBezTo>
                      <a:pt x="130" y="1"/>
                      <a:pt x="154" y="10"/>
                      <a:pt x="173" y="27"/>
                    </a:cubicBezTo>
                    <a:cubicBezTo>
                      <a:pt x="206" y="59"/>
                      <a:pt x="211" y="108"/>
                      <a:pt x="189" y="145"/>
                    </a:cubicBezTo>
                    <a:cubicBezTo>
                      <a:pt x="201" y="176"/>
                      <a:pt x="201" y="176"/>
                      <a:pt x="201" y="176"/>
                    </a:cubicBezTo>
                    <a:cubicBezTo>
                      <a:pt x="203" y="182"/>
                      <a:pt x="201" y="186"/>
                      <a:pt x="195" y="186"/>
                    </a:cubicBezTo>
                    <a:cubicBezTo>
                      <a:pt x="194" y="186"/>
                      <a:pt x="193" y="186"/>
                      <a:pt x="192" y="186"/>
                    </a:cubicBezTo>
                    <a:cubicBezTo>
                      <a:pt x="160" y="176"/>
                      <a:pt x="160" y="176"/>
                      <a:pt x="160" y="176"/>
                    </a:cubicBezTo>
                    <a:cubicBezTo>
                      <a:pt x="144" y="187"/>
                      <a:pt x="125" y="193"/>
                      <a:pt x="107" y="193"/>
                    </a:cubicBezTo>
                    <a:moveTo>
                      <a:pt x="107" y="0"/>
                    </a:moveTo>
                    <a:cubicBezTo>
                      <a:pt x="81" y="0"/>
                      <a:pt x="56" y="10"/>
                      <a:pt x="37" y="30"/>
                    </a:cubicBezTo>
                    <a:cubicBezTo>
                      <a:pt x="0" y="69"/>
                      <a:pt x="1" y="130"/>
                      <a:pt x="40" y="167"/>
                    </a:cubicBezTo>
                    <a:cubicBezTo>
                      <a:pt x="59" y="185"/>
                      <a:pt x="83" y="193"/>
                      <a:pt x="107" y="193"/>
                    </a:cubicBezTo>
                    <a:cubicBezTo>
                      <a:pt x="125" y="193"/>
                      <a:pt x="144" y="188"/>
                      <a:pt x="161" y="177"/>
                    </a:cubicBezTo>
                    <a:cubicBezTo>
                      <a:pt x="192" y="186"/>
                      <a:pt x="192" y="186"/>
                      <a:pt x="192" y="186"/>
                    </a:cubicBezTo>
                    <a:cubicBezTo>
                      <a:pt x="194" y="187"/>
                      <a:pt x="195" y="187"/>
                      <a:pt x="196" y="187"/>
                    </a:cubicBezTo>
                    <a:cubicBezTo>
                      <a:pt x="201" y="187"/>
                      <a:pt x="204" y="183"/>
                      <a:pt x="201" y="176"/>
                    </a:cubicBezTo>
                    <a:cubicBezTo>
                      <a:pt x="190" y="146"/>
                      <a:pt x="190" y="146"/>
                      <a:pt x="190" y="146"/>
                    </a:cubicBezTo>
                    <a:cubicBezTo>
                      <a:pt x="212" y="108"/>
                      <a:pt x="206" y="58"/>
                      <a:pt x="173" y="27"/>
                    </a:cubicBezTo>
                    <a:cubicBezTo>
                      <a:pt x="154" y="9"/>
                      <a:pt x="131" y="0"/>
                      <a:pt x="107" y="0"/>
                    </a:cubicBezTo>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555"/>
              <p:cNvSpPr>
                <a:spLocks noEditPoints="1"/>
              </p:cNvSpPr>
              <p:nvPr/>
            </p:nvSpPr>
            <p:spPr bwMode="auto">
              <a:xfrm>
                <a:off x="4814888" y="2647951"/>
                <a:ext cx="503238" cy="460375"/>
              </a:xfrm>
              <a:custGeom>
                <a:avLst/>
                <a:gdLst>
                  <a:gd name="T0" fmla="*/ 106 w 210"/>
                  <a:gd name="T1" fmla="*/ 191 h 192"/>
                  <a:gd name="T2" fmla="*/ 40 w 210"/>
                  <a:gd name="T3" fmla="*/ 165 h 192"/>
                  <a:gd name="T4" fmla="*/ 37 w 210"/>
                  <a:gd name="T5" fmla="*/ 30 h 192"/>
                  <a:gd name="T6" fmla="*/ 106 w 210"/>
                  <a:gd name="T7" fmla="*/ 1 h 192"/>
                  <a:gd name="T8" fmla="*/ 171 w 210"/>
                  <a:gd name="T9" fmla="*/ 27 h 192"/>
                  <a:gd name="T10" fmla="*/ 188 w 210"/>
                  <a:gd name="T11" fmla="*/ 144 h 192"/>
                  <a:gd name="T12" fmla="*/ 199 w 210"/>
                  <a:gd name="T13" fmla="*/ 174 h 192"/>
                  <a:gd name="T14" fmla="*/ 194 w 210"/>
                  <a:gd name="T15" fmla="*/ 184 h 192"/>
                  <a:gd name="T16" fmla="*/ 190 w 210"/>
                  <a:gd name="T17" fmla="*/ 184 h 192"/>
                  <a:gd name="T18" fmla="*/ 159 w 210"/>
                  <a:gd name="T19" fmla="*/ 175 h 192"/>
                  <a:gd name="T20" fmla="*/ 106 w 210"/>
                  <a:gd name="T21" fmla="*/ 191 h 192"/>
                  <a:gd name="T22" fmla="*/ 106 w 210"/>
                  <a:gd name="T23" fmla="*/ 0 h 192"/>
                  <a:gd name="T24" fmla="*/ 36 w 210"/>
                  <a:gd name="T25" fmla="*/ 30 h 192"/>
                  <a:gd name="T26" fmla="*/ 40 w 210"/>
                  <a:gd name="T27" fmla="*/ 165 h 192"/>
                  <a:gd name="T28" fmla="*/ 106 w 210"/>
                  <a:gd name="T29" fmla="*/ 192 h 192"/>
                  <a:gd name="T30" fmla="*/ 159 w 210"/>
                  <a:gd name="T31" fmla="*/ 175 h 192"/>
                  <a:gd name="T32" fmla="*/ 191 w 210"/>
                  <a:gd name="T33" fmla="*/ 185 h 192"/>
                  <a:gd name="T34" fmla="*/ 194 w 210"/>
                  <a:gd name="T35" fmla="*/ 185 h 192"/>
                  <a:gd name="T36" fmla="*/ 200 w 210"/>
                  <a:gd name="T37" fmla="*/ 175 h 192"/>
                  <a:gd name="T38" fmla="*/ 188 w 210"/>
                  <a:gd name="T39" fmla="*/ 144 h 192"/>
                  <a:gd name="T40" fmla="*/ 172 w 210"/>
                  <a:gd name="T41" fmla="*/ 26 h 192"/>
                  <a:gd name="T42" fmla="*/ 106 w 210"/>
                  <a:gd name="T4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0" h="192">
                    <a:moveTo>
                      <a:pt x="106" y="191"/>
                    </a:moveTo>
                    <a:cubicBezTo>
                      <a:pt x="82" y="191"/>
                      <a:pt x="58" y="182"/>
                      <a:pt x="40" y="165"/>
                    </a:cubicBezTo>
                    <a:cubicBezTo>
                      <a:pt x="2" y="129"/>
                      <a:pt x="0" y="68"/>
                      <a:pt x="37" y="30"/>
                    </a:cubicBezTo>
                    <a:cubicBezTo>
                      <a:pt x="55" y="11"/>
                      <a:pt x="81" y="1"/>
                      <a:pt x="106" y="1"/>
                    </a:cubicBezTo>
                    <a:cubicBezTo>
                      <a:pt x="129" y="1"/>
                      <a:pt x="153" y="9"/>
                      <a:pt x="171" y="27"/>
                    </a:cubicBezTo>
                    <a:cubicBezTo>
                      <a:pt x="204" y="58"/>
                      <a:pt x="210" y="107"/>
                      <a:pt x="188" y="144"/>
                    </a:cubicBezTo>
                    <a:cubicBezTo>
                      <a:pt x="199" y="174"/>
                      <a:pt x="199" y="174"/>
                      <a:pt x="199" y="174"/>
                    </a:cubicBezTo>
                    <a:cubicBezTo>
                      <a:pt x="201" y="180"/>
                      <a:pt x="199" y="184"/>
                      <a:pt x="194" y="184"/>
                    </a:cubicBezTo>
                    <a:cubicBezTo>
                      <a:pt x="193" y="184"/>
                      <a:pt x="191" y="184"/>
                      <a:pt x="190" y="184"/>
                    </a:cubicBezTo>
                    <a:cubicBezTo>
                      <a:pt x="159" y="175"/>
                      <a:pt x="159" y="175"/>
                      <a:pt x="159" y="175"/>
                    </a:cubicBezTo>
                    <a:cubicBezTo>
                      <a:pt x="143" y="186"/>
                      <a:pt x="124" y="191"/>
                      <a:pt x="106" y="191"/>
                    </a:cubicBezTo>
                    <a:moveTo>
                      <a:pt x="106" y="0"/>
                    </a:moveTo>
                    <a:cubicBezTo>
                      <a:pt x="80" y="0"/>
                      <a:pt x="55" y="10"/>
                      <a:pt x="36" y="30"/>
                    </a:cubicBezTo>
                    <a:cubicBezTo>
                      <a:pt x="0" y="68"/>
                      <a:pt x="1" y="129"/>
                      <a:pt x="40" y="165"/>
                    </a:cubicBezTo>
                    <a:cubicBezTo>
                      <a:pt x="58" y="183"/>
                      <a:pt x="82" y="192"/>
                      <a:pt x="106" y="192"/>
                    </a:cubicBezTo>
                    <a:cubicBezTo>
                      <a:pt x="124" y="192"/>
                      <a:pt x="143" y="186"/>
                      <a:pt x="159" y="175"/>
                    </a:cubicBezTo>
                    <a:cubicBezTo>
                      <a:pt x="191" y="185"/>
                      <a:pt x="191" y="185"/>
                      <a:pt x="191" y="185"/>
                    </a:cubicBezTo>
                    <a:cubicBezTo>
                      <a:pt x="192" y="185"/>
                      <a:pt x="193" y="185"/>
                      <a:pt x="194" y="185"/>
                    </a:cubicBezTo>
                    <a:cubicBezTo>
                      <a:pt x="200" y="185"/>
                      <a:pt x="202" y="181"/>
                      <a:pt x="200" y="175"/>
                    </a:cubicBezTo>
                    <a:cubicBezTo>
                      <a:pt x="188" y="144"/>
                      <a:pt x="188" y="144"/>
                      <a:pt x="188" y="144"/>
                    </a:cubicBezTo>
                    <a:cubicBezTo>
                      <a:pt x="210" y="107"/>
                      <a:pt x="205" y="58"/>
                      <a:pt x="172" y="26"/>
                    </a:cubicBezTo>
                    <a:cubicBezTo>
                      <a:pt x="153" y="9"/>
                      <a:pt x="129" y="0"/>
                      <a:pt x="106" y="0"/>
                    </a:cubicBezTo>
                  </a:path>
                </a:pathLst>
              </a:custGeom>
              <a:solidFill>
                <a:srgbClr val="9F9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556"/>
              <p:cNvSpPr>
                <a:spLocks noEditPoints="1"/>
              </p:cNvSpPr>
              <p:nvPr/>
            </p:nvSpPr>
            <p:spPr bwMode="auto">
              <a:xfrm>
                <a:off x="4814888" y="2651126"/>
                <a:ext cx="503238" cy="455613"/>
              </a:xfrm>
              <a:custGeom>
                <a:avLst/>
                <a:gdLst>
                  <a:gd name="T0" fmla="*/ 106 w 210"/>
                  <a:gd name="T1" fmla="*/ 189 h 190"/>
                  <a:gd name="T2" fmla="*/ 41 w 210"/>
                  <a:gd name="T3" fmla="*/ 163 h 190"/>
                  <a:gd name="T4" fmla="*/ 37 w 210"/>
                  <a:gd name="T5" fmla="*/ 30 h 190"/>
                  <a:gd name="T6" fmla="*/ 106 w 210"/>
                  <a:gd name="T7" fmla="*/ 1 h 190"/>
                  <a:gd name="T8" fmla="*/ 171 w 210"/>
                  <a:gd name="T9" fmla="*/ 27 h 190"/>
                  <a:gd name="T10" fmla="*/ 187 w 210"/>
                  <a:gd name="T11" fmla="*/ 143 h 190"/>
                  <a:gd name="T12" fmla="*/ 198 w 210"/>
                  <a:gd name="T13" fmla="*/ 173 h 190"/>
                  <a:gd name="T14" fmla="*/ 193 w 210"/>
                  <a:gd name="T15" fmla="*/ 183 h 190"/>
                  <a:gd name="T16" fmla="*/ 189 w 210"/>
                  <a:gd name="T17" fmla="*/ 182 h 190"/>
                  <a:gd name="T18" fmla="*/ 158 w 210"/>
                  <a:gd name="T19" fmla="*/ 173 h 190"/>
                  <a:gd name="T20" fmla="*/ 106 w 210"/>
                  <a:gd name="T21" fmla="*/ 189 h 190"/>
                  <a:gd name="T22" fmla="*/ 106 w 210"/>
                  <a:gd name="T23" fmla="*/ 0 h 190"/>
                  <a:gd name="T24" fmla="*/ 37 w 210"/>
                  <a:gd name="T25" fmla="*/ 29 h 190"/>
                  <a:gd name="T26" fmla="*/ 40 w 210"/>
                  <a:gd name="T27" fmla="*/ 164 h 190"/>
                  <a:gd name="T28" fmla="*/ 106 w 210"/>
                  <a:gd name="T29" fmla="*/ 190 h 190"/>
                  <a:gd name="T30" fmla="*/ 159 w 210"/>
                  <a:gd name="T31" fmla="*/ 174 h 190"/>
                  <a:gd name="T32" fmla="*/ 190 w 210"/>
                  <a:gd name="T33" fmla="*/ 183 h 190"/>
                  <a:gd name="T34" fmla="*/ 194 w 210"/>
                  <a:gd name="T35" fmla="*/ 183 h 190"/>
                  <a:gd name="T36" fmla="*/ 199 w 210"/>
                  <a:gd name="T37" fmla="*/ 173 h 190"/>
                  <a:gd name="T38" fmla="*/ 188 w 210"/>
                  <a:gd name="T39" fmla="*/ 143 h 190"/>
                  <a:gd name="T40" fmla="*/ 171 w 210"/>
                  <a:gd name="T41" fmla="*/ 26 h 190"/>
                  <a:gd name="T42" fmla="*/ 106 w 210"/>
                  <a:gd name="T4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0" h="190">
                    <a:moveTo>
                      <a:pt x="106" y="189"/>
                    </a:moveTo>
                    <a:cubicBezTo>
                      <a:pt x="82" y="189"/>
                      <a:pt x="59" y="181"/>
                      <a:pt x="41" y="163"/>
                    </a:cubicBezTo>
                    <a:cubicBezTo>
                      <a:pt x="3" y="127"/>
                      <a:pt x="1" y="68"/>
                      <a:pt x="37" y="30"/>
                    </a:cubicBezTo>
                    <a:cubicBezTo>
                      <a:pt x="56" y="10"/>
                      <a:pt x="81" y="1"/>
                      <a:pt x="106" y="1"/>
                    </a:cubicBezTo>
                    <a:cubicBezTo>
                      <a:pt x="129" y="1"/>
                      <a:pt x="152" y="9"/>
                      <a:pt x="171" y="27"/>
                    </a:cubicBezTo>
                    <a:cubicBezTo>
                      <a:pt x="203" y="57"/>
                      <a:pt x="209" y="106"/>
                      <a:pt x="187" y="143"/>
                    </a:cubicBezTo>
                    <a:cubicBezTo>
                      <a:pt x="198" y="173"/>
                      <a:pt x="198" y="173"/>
                      <a:pt x="198" y="173"/>
                    </a:cubicBezTo>
                    <a:cubicBezTo>
                      <a:pt x="200" y="179"/>
                      <a:pt x="198" y="183"/>
                      <a:pt x="193" y="183"/>
                    </a:cubicBezTo>
                    <a:cubicBezTo>
                      <a:pt x="192" y="183"/>
                      <a:pt x="191" y="183"/>
                      <a:pt x="189" y="182"/>
                    </a:cubicBezTo>
                    <a:cubicBezTo>
                      <a:pt x="158" y="173"/>
                      <a:pt x="158" y="173"/>
                      <a:pt x="158" y="173"/>
                    </a:cubicBezTo>
                    <a:cubicBezTo>
                      <a:pt x="143" y="184"/>
                      <a:pt x="124" y="189"/>
                      <a:pt x="106" y="189"/>
                    </a:cubicBezTo>
                    <a:moveTo>
                      <a:pt x="106" y="0"/>
                    </a:moveTo>
                    <a:cubicBezTo>
                      <a:pt x="81" y="0"/>
                      <a:pt x="55" y="10"/>
                      <a:pt x="37" y="29"/>
                    </a:cubicBezTo>
                    <a:cubicBezTo>
                      <a:pt x="0" y="67"/>
                      <a:pt x="2" y="128"/>
                      <a:pt x="40" y="164"/>
                    </a:cubicBezTo>
                    <a:cubicBezTo>
                      <a:pt x="58" y="181"/>
                      <a:pt x="82" y="190"/>
                      <a:pt x="106" y="190"/>
                    </a:cubicBezTo>
                    <a:cubicBezTo>
                      <a:pt x="124" y="190"/>
                      <a:pt x="143" y="185"/>
                      <a:pt x="159" y="174"/>
                    </a:cubicBezTo>
                    <a:cubicBezTo>
                      <a:pt x="190" y="183"/>
                      <a:pt x="190" y="183"/>
                      <a:pt x="190" y="183"/>
                    </a:cubicBezTo>
                    <a:cubicBezTo>
                      <a:pt x="191" y="183"/>
                      <a:pt x="193" y="183"/>
                      <a:pt x="194" y="183"/>
                    </a:cubicBezTo>
                    <a:cubicBezTo>
                      <a:pt x="199" y="183"/>
                      <a:pt x="201" y="179"/>
                      <a:pt x="199" y="173"/>
                    </a:cubicBezTo>
                    <a:cubicBezTo>
                      <a:pt x="188" y="143"/>
                      <a:pt x="188" y="143"/>
                      <a:pt x="188" y="143"/>
                    </a:cubicBezTo>
                    <a:cubicBezTo>
                      <a:pt x="210" y="106"/>
                      <a:pt x="204" y="57"/>
                      <a:pt x="171" y="26"/>
                    </a:cubicBezTo>
                    <a:cubicBezTo>
                      <a:pt x="153" y="8"/>
                      <a:pt x="129" y="0"/>
                      <a:pt x="106" y="0"/>
                    </a:cubicBezTo>
                  </a:path>
                </a:pathLst>
              </a:cu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557"/>
              <p:cNvSpPr>
                <a:spLocks noEditPoints="1"/>
              </p:cNvSpPr>
              <p:nvPr/>
            </p:nvSpPr>
            <p:spPr bwMode="auto">
              <a:xfrm>
                <a:off x="4816476" y="2652714"/>
                <a:ext cx="498475" cy="450850"/>
              </a:xfrm>
              <a:custGeom>
                <a:avLst/>
                <a:gdLst>
                  <a:gd name="T0" fmla="*/ 105 w 208"/>
                  <a:gd name="T1" fmla="*/ 188 h 188"/>
                  <a:gd name="T2" fmla="*/ 40 w 208"/>
                  <a:gd name="T3" fmla="*/ 162 h 188"/>
                  <a:gd name="T4" fmla="*/ 37 w 208"/>
                  <a:gd name="T5" fmla="*/ 29 h 188"/>
                  <a:gd name="T6" fmla="*/ 105 w 208"/>
                  <a:gd name="T7" fmla="*/ 0 h 188"/>
                  <a:gd name="T8" fmla="*/ 169 w 208"/>
                  <a:gd name="T9" fmla="*/ 26 h 188"/>
                  <a:gd name="T10" fmla="*/ 186 w 208"/>
                  <a:gd name="T11" fmla="*/ 141 h 188"/>
                  <a:gd name="T12" fmla="*/ 196 w 208"/>
                  <a:gd name="T13" fmla="*/ 171 h 188"/>
                  <a:gd name="T14" fmla="*/ 191 w 208"/>
                  <a:gd name="T15" fmla="*/ 181 h 188"/>
                  <a:gd name="T16" fmla="*/ 188 w 208"/>
                  <a:gd name="T17" fmla="*/ 181 h 188"/>
                  <a:gd name="T18" fmla="*/ 157 w 208"/>
                  <a:gd name="T19" fmla="*/ 172 h 188"/>
                  <a:gd name="T20" fmla="*/ 105 w 208"/>
                  <a:gd name="T21" fmla="*/ 188 h 188"/>
                  <a:gd name="T22" fmla="*/ 105 w 208"/>
                  <a:gd name="T23" fmla="*/ 0 h 188"/>
                  <a:gd name="T24" fmla="*/ 36 w 208"/>
                  <a:gd name="T25" fmla="*/ 29 h 188"/>
                  <a:gd name="T26" fmla="*/ 40 w 208"/>
                  <a:gd name="T27" fmla="*/ 162 h 188"/>
                  <a:gd name="T28" fmla="*/ 105 w 208"/>
                  <a:gd name="T29" fmla="*/ 188 h 188"/>
                  <a:gd name="T30" fmla="*/ 157 w 208"/>
                  <a:gd name="T31" fmla="*/ 172 h 188"/>
                  <a:gd name="T32" fmla="*/ 188 w 208"/>
                  <a:gd name="T33" fmla="*/ 181 h 188"/>
                  <a:gd name="T34" fmla="*/ 192 w 208"/>
                  <a:gd name="T35" fmla="*/ 182 h 188"/>
                  <a:gd name="T36" fmla="*/ 197 w 208"/>
                  <a:gd name="T37" fmla="*/ 172 h 188"/>
                  <a:gd name="T38" fmla="*/ 186 w 208"/>
                  <a:gd name="T39" fmla="*/ 142 h 188"/>
                  <a:gd name="T40" fmla="*/ 170 w 208"/>
                  <a:gd name="T41" fmla="*/ 26 h 188"/>
                  <a:gd name="T42" fmla="*/ 105 w 208"/>
                  <a:gd name="T4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 h="188">
                    <a:moveTo>
                      <a:pt x="105" y="188"/>
                    </a:moveTo>
                    <a:cubicBezTo>
                      <a:pt x="81" y="188"/>
                      <a:pt x="58" y="179"/>
                      <a:pt x="40" y="162"/>
                    </a:cubicBezTo>
                    <a:cubicBezTo>
                      <a:pt x="3" y="126"/>
                      <a:pt x="1" y="67"/>
                      <a:pt x="37" y="29"/>
                    </a:cubicBezTo>
                    <a:cubicBezTo>
                      <a:pt x="55" y="10"/>
                      <a:pt x="80" y="0"/>
                      <a:pt x="105" y="0"/>
                    </a:cubicBezTo>
                    <a:cubicBezTo>
                      <a:pt x="128" y="0"/>
                      <a:pt x="151" y="9"/>
                      <a:pt x="169" y="26"/>
                    </a:cubicBezTo>
                    <a:cubicBezTo>
                      <a:pt x="201" y="57"/>
                      <a:pt x="207" y="104"/>
                      <a:pt x="186" y="141"/>
                    </a:cubicBezTo>
                    <a:cubicBezTo>
                      <a:pt x="196" y="171"/>
                      <a:pt x="196" y="171"/>
                      <a:pt x="196" y="171"/>
                    </a:cubicBezTo>
                    <a:cubicBezTo>
                      <a:pt x="199" y="177"/>
                      <a:pt x="196" y="181"/>
                      <a:pt x="191" y="181"/>
                    </a:cubicBezTo>
                    <a:cubicBezTo>
                      <a:pt x="190" y="181"/>
                      <a:pt x="189" y="181"/>
                      <a:pt x="188" y="181"/>
                    </a:cubicBezTo>
                    <a:cubicBezTo>
                      <a:pt x="157" y="172"/>
                      <a:pt x="157" y="172"/>
                      <a:pt x="157" y="172"/>
                    </a:cubicBezTo>
                    <a:cubicBezTo>
                      <a:pt x="141" y="182"/>
                      <a:pt x="123" y="188"/>
                      <a:pt x="105" y="188"/>
                    </a:cubicBezTo>
                    <a:moveTo>
                      <a:pt x="105" y="0"/>
                    </a:moveTo>
                    <a:cubicBezTo>
                      <a:pt x="80" y="0"/>
                      <a:pt x="55" y="9"/>
                      <a:pt x="36" y="29"/>
                    </a:cubicBezTo>
                    <a:cubicBezTo>
                      <a:pt x="0" y="67"/>
                      <a:pt x="2" y="126"/>
                      <a:pt x="40" y="162"/>
                    </a:cubicBezTo>
                    <a:cubicBezTo>
                      <a:pt x="58" y="180"/>
                      <a:pt x="81" y="188"/>
                      <a:pt x="105" y="188"/>
                    </a:cubicBezTo>
                    <a:cubicBezTo>
                      <a:pt x="123" y="188"/>
                      <a:pt x="142" y="183"/>
                      <a:pt x="157" y="172"/>
                    </a:cubicBezTo>
                    <a:cubicBezTo>
                      <a:pt x="188" y="181"/>
                      <a:pt x="188" y="181"/>
                      <a:pt x="188" y="181"/>
                    </a:cubicBezTo>
                    <a:cubicBezTo>
                      <a:pt x="190" y="182"/>
                      <a:pt x="191" y="182"/>
                      <a:pt x="192" y="182"/>
                    </a:cubicBezTo>
                    <a:cubicBezTo>
                      <a:pt x="197" y="182"/>
                      <a:pt x="199" y="178"/>
                      <a:pt x="197" y="172"/>
                    </a:cubicBezTo>
                    <a:cubicBezTo>
                      <a:pt x="186" y="142"/>
                      <a:pt x="186" y="142"/>
                      <a:pt x="186" y="142"/>
                    </a:cubicBezTo>
                    <a:cubicBezTo>
                      <a:pt x="208" y="105"/>
                      <a:pt x="202" y="56"/>
                      <a:pt x="170" y="26"/>
                    </a:cubicBezTo>
                    <a:cubicBezTo>
                      <a:pt x="151" y="8"/>
                      <a:pt x="128" y="0"/>
                      <a:pt x="105" y="0"/>
                    </a:cubicBezTo>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558"/>
              <p:cNvSpPr>
                <a:spLocks noEditPoints="1"/>
              </p:cNvSpPr>
              <p:nvPr/>
            </p:nvSpPr>
            <p:spPr bwMode="auto">
              <a:xfrm>
                <a:off x="4819651" y="2652714"/>
                <a:ext cx="493713" cy="450850"/>
              </a:xfrm>
              <a:custGeom>
                <a:avLst/>
                <a:gdLst>
                  <a:gd name="T0" fmla="*/ 104 w 206"/>
                  <a:gd name="T1" fmla="*/ 187 h 188"/>
                  <a:gd name="T2" fmla="*/ 40 w 206"/>
                  <a:gd name="T3" fmla="*/ 161 h 188"/>
                  <a:gd name="T4" fmla="*/ 36 w 206"/>
                  <a:gd name="T5" fmla="*/ 30 h 188"/>
                  <a:gd name="T6" fmla="*/ 104 w 206"/>
                  <a:gd name="T7" fmla="*/ 1 h 188"/>
                  <a:gd name="T8" fmla="*/ 168 w 206"/>
                  <a:gd name="T9" fmla="*/ 27 h 188"/>
                  <a:gd name="T10" fmla="*/ 184 w 206"/>
                  <a:gd name="T11" fmla="*/ 141 h 188"/>
                  <a:gd name="T12" fmla="*/ 195 w 206"/>
                  <a:gd name="T13" fmla="*/ 171 h 188"/>
                  <a:gd name="T14" fmla="*/ 190 w 206"/>
                  <a:gd name="T15" fmla="*/ 180 h 188"/>
                  <a:gd name="T16" fmla="*/ 186 w 206"/>
                  <a:gd name="T17" fmla="*/ 180 h 188"/>
                  <a:gd name="T18" fmla="*/ 156 w 206"/>
                  <a:gd name="T19" fmla="*/ 171 h 188"/>
                  <a:gd name="T20" fmla="*/ 104 w 206"/>
                  <a:gd name="T21" fmla="*/ 187 h 188"/>
                  <a:gd name="T22" fmla="*/ 104 w 206"/>
                  <a:gd name="T23" fmla="*/ 0 h 188"/>
                  <a:gd name="T24" fmla="*/ 36 w 206"/>
                  <a:gd name="T25" fmla="*/ 29 h 188"/>
                  <a:gd name="T26" fmla="*/ 39 w 206"/>
                  <a:gd name="T27" fmla="*/ 162 h 188"/>
                  <a:gd name="T28" fmla="*/ 104 w 206"/>
                  <a:gd name="T29" fmla="*/ 188 h 188"/>
                  <a:gd name="T30" fmla="*/ 156 w 206"/>
                  <a:gd name="T31" fmla="*/ 172 h 188"/>
                  <a:gd name="T32" fmla="*/ 187 w 206"/>
                  <a:gd name="T33" fmla="*/ 181 h 188"/>
                  <a:gd name="T34" fmla="*/ 190 w 206"/>
                  <a:gd name="T35" fmla="*/ 181 h 188"/>
                  <a:gd name="T36" fmla="*/ 195 w 206"/>
                  <a:gd name="T37" fmla="*/ 171 h 188"/>
                  <a:gd name="T38" fmla="*/ 185 w 206"/>
                  <a:gd name="T39" fmla="*/ 141 h 188"/>
                  <a:gd name="T40" fmla="*/ 168 w 206"/>
                  <a:gd name="T41" fmla="*/ 26 h 188"/>
                  <a:gd name="T42" fmla="*/ 104 w 206"/>
                  <a:gd name="T4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188">
                    <a:moveTo>
                      <a:pt x="104" y="187"/>
                    </a:moveTo>
                    <a:cubicBezTo>
                      <a:pt x="81" y="187"/>
                      <a:pt x="58" y="178"/>
                      <a:pt x="40" y="161"/>
                    </a:cubicBezTo>
                    <a:cubicBezTo>
                      <a:pt x="2" y="126"/>
                      <a:pt x="1" y="67"/>
                      <a:pt x="36" y="30"/>
                    </a:cubicBezTo>
                    <a:cubicBezTo>
                      <a:pt x="55" y="11"/>
                      <a:pt x="79" y="1"/>
                      <a:pt x="104" y="1"/>
                    </a:cubicBezTo>
                    <a:cubicBezTo>
                      <a:pt x="127" y="1"/>
                      <a:pt x="150" y="9"/>
                      <a:pt x="168" y="27"/>
                    </a:cubicBezTo>
                    <a:cubicBezTo>
                      <a:pt x="200" y="57"/>
                      <a:pt x="205" y="104"/>
                      <a:pt x="184" y="141"/>
                    </a:cubicBezTo>
                    <a:cubicBezTo>
                      <a:pt x="195" y="171"/>
                      <a:pt x="195" y="171"/>
                      <a:pt x="195" y="171"/>
                    </a:cubicBezTo>
                    <a:cubicBezTo>
                      <a:pt x="197" y="177"/>
                      <a:pt x="195" y="180"/>
                      <a:pt x="190" y="180"/>
                    </a:cubicBezTo>
                    <a:cubicBezTo>
                      <a:pt x="189" y="180"/>
                      <a:pt x="187" y="180"/>
                      <a:pt x="186" y="180"/>
                    </a:cubicBezTo>
                    <a:cubicBezTo>
                      <a:pt x="156" y="171"/>
                      <a:pt x="156" y="171"/>
                      <a:pt x="156" y="171"/>
                    </a:cubicBezTo>
                    <a:cubicBezTo>
                      <a:pt x="140" y="182"/>
                      <a:pt x="122" y="187"/>
                      <a:pt x="104" y="187"/>
                    </a:cubicBezTo>
                    <a:moveTo>
                      <a:pt x="104" y="0"/>
                    </a:moveTo>
                    <a:cubicBezTo>
                      <a:pt x="79" y="0"/>
                      <a:pt x="54" y="10"/>
                      <a:pt x="36" y="29"/>
                    </a:cubicBezTo>
                    <a:cubicBezTo>
                      <a:pt x="0" y="67"/>
                      <a:pt x="2" y="126"/>
                      <a:pt x="39" y="162"/>
                    </a:cubicBezTo>
                    <a:cubicBezTo>
                      <a:pt x="57" y="179"/>
                      <a:pt x="80" y="188"/>
                      <a:pt x="104" y="188"/>
                    </a:cubicBezTo>
                    <a:cubicBezTo>
                      <a:pt x="122" y="188"/>
                      <a:pt x="140" y="182"/>
                      <a:pt x="156" y="172"/>
                    </a:cubicBezTo>
                    <a:cubicBezTo>
                      <a:pt x="187" y="181"/>
                      <a:pt x="187" y="181"/>
                      <a:pt x="187" y="181"/>
                    </a:cubicBezTo>
                    <a:cubicBezTo>
                      <a:pt x="188" y="181"/>
                      <a:pt x="189" y="181"/>
                      <a:pt x="190" y="181"/>
                    </a:cubicBezTo>
                    <a:cubicBezTo>
                      <a:pt x="195" y="181"/>
                      <a:pt x="198" y="177"/>
                      <a:pt x="195" y="171"/>
                    </a:cubicBezTo>
                    <a:cubicBezTo>
                      <a:pt x="185" y="141"/>
                      <a:pt x="185" y="141"/>
                      <a:pt x="185" y="141"/>
                    </a:cubicBezTo>
                    <a:cubicBezTo>
                      <a:pt x="206" y="104"/>
                      <a:pt x="200" y="57"/>
                      <a:pt x="168" y="26"/>
                    </a:cubicBezTo>
                    <a:cubicBezTo>
                      <a:pt x="150" y="9"/>
                      <a:pt x="127" y="0"/>
                      <a:pt x="104" y="0"/>
                    </a:cubicBezTo>
                  </a:path>
                </a:pathLst>
              </a:custGeom>
              <a:solidFill>
                <a:srgbClr val="9C9C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559"/>
              <p:cNvSpPr>
                <a:spLocks noEditPoints="1"/>
              </p:cNvSpPr>
              <p:nvPr/>
            </p:nvSpPr>
            <p:spPr bwMode="auto">
              <a:xfrm>
                <a:off x="4821238" y="2655889"/>
                <a:ext cx="488950" cy="446088"/>
              </a:xfrm>
              <a:custGeom>
                <a:avLst/>
                <a:gdLst>
                  <a:gd name="T0" fmla="*/ 103 w 204"/>
                  <a:gd name="T1" fmla="*/ 185 h 186"/>
                  <a:gd name="T2" fmla="*/ 39 w 204"/>
                  <a:gd name="T3" fmla="*/ 160 h 186"/>
                  <a:gd name="T4" fmla="*/ 36 w 204"/>
                  <a:gd name="T5" fmla="*/ 29 h 186"/>
                  <a:gd name="T6" fmla="*/ 103 w 204"/>
                  <a:gd name="T7" fmla="*/ 1 h 186"/>
                  <a:gd name="T8" fmla="*/ 166 w 204"/>
                  <a:gd name="T9" fmla="*/ 26 h 186"/>
                  <a:gd name="T10" fmla="*/ 182 w 204"/>
                  <a:gd name="T11" fmla="*/ 139 h 186"/>
                  <a:gd name="T12" fmla="*/ 193 w 204"/>
                  <a:gd name="T13" fmla="*/ 169 h 186"/>
                  <a:gd name="T14" fmla="*/ 188 w 204"/>
                  <a:gd name="T15" fmla="*/ 179 h 186"/>
                  <a:gd name="T16" fmla="*/ 184 w 204"/>
                  <a:gd name="T17" fmla="*/ 178 h 186"/>
                  <a:gd name="T18" fmla="*/ 154 w 204"/>
                  <a:gd name="T19" fmla="*/ 169 h 186"/>
                  <a:gd name="T20" fmla="*/ 103 w 204"/>
                  <a:gd name="T21" fmla="*/ 185 h 186"/>
                  <a:gd name="T22" fmla="*/ 103 w 204"/>
                  <a:gd name="T23" fmla="*/ 0 h 186"/>
                  <a:gd name="T24" fmla="*/ 35 w 204"/>
                  <a:gd name="T25" fmla="*/ 29 h 186"/>
                  <a:gd name="T26" fmla="*/ 39 w 204"/>
                  <a:gd name="T27" fmla="*/ 160 h 186"/>
                  <a:gd name="T28" fmla="*/ 103 w 204"/>
                  <a:gd name="T29" fmla="*/ 186 h 186"/>
                  <a:gd name="T30" fmla="*/ 155 w 204"/>
                  <a:gd name="T31" fmla="*/ 170 h 186"/>
                  <a:gd name="T32" fmla="*/ 185 w 204"/>
                  <a:gd name="T33" fmla="*/ 179 h 186"/>
                  <a:gd name="T34" fmla="*/ 189 w 204"/>
                  <a:gd name="T35" fmla="*/ 179 h 186"/>
                  <a:gd name="T36" fmla="*/ 194 w 204"/>
                  <a:gd name="T37" fmla="*/ 170 h 186"/>
                  <a:gd name="T38" fmla="*/ 183 w 204"/>
                  <a:gd name="T39" fmla="*/ 140 h 186"/>
                  <a:gd name="T40" fmla="*/ 167 w 204"/>
                  <a:gd name="T41" fmla="*/ 26 h 186"/>
                  <a:gd name="T42" fmla="*/ 103 w 204"/>
                  <a:gd name="T4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186">
                    <a:moveTo>
                      <a:pt x="103" y="185"/>
                    </a:moveTo>
                    <a:cubicBezTo>
                      <a:pt x="80" y="185"/>
                      <a:pt x="57" y="177"/>
                      <a:pt x="39" y="160"/>
                    </a:cubicBezTo>
                    <a:cubicBezTo>
                      <a:pt x="2" y="125"/>
                      <a:pt x="1" y="66"/>
                      <a:pt x="36" y="29"/>
                    </a:cubicBezTo>
                    <a:cubicBezTo>
                      <a:pt x="54" y="10"/>
                      <a:pt x="78" y="1"/>
                      <a:pt x="103" y="1"/>
                    </a:cubicBezTo>
                    <a:cubicBezTo>
                      <a:pt x="125" y="1"/>
                      <a:pt x="148" y="9"/>
                      <a:pt x="166" y="26"/>
                    </a:cubicBezTo>
                    <a:cubicBezTo>
                      <a:pt x="198" y="56"/>
                      <a:pt x="203" y="103"/>
                      <a:pt x="182" y="139"/>
                    </a:cubicBezTo>
                    <a:cubicBezTo>
                      <a:pt x="193" y="169"/>
                      <a:pt x="193" y="169"/>
                      <a:pt x="193" y="169"/>
                    </a:cubicBezTo>
                    <a:cubicBezTo>
                      <a:pt x="195" y="175"/>
                      <a:pt x="193" y="179"/>
                      <a:pt x="188" y="179"/>
                    </a:cubicBezTo>
                    <a:cubicBezTo>
                      <a:pt x="187" y="179"/>
                      <a:pt x="186" y="179"/>
                      <a:pt x="184" y="178"/>
                    </a:cubicBezTo>
                    <a:cubicBezTo>
                      <a:pt x="154" y="169"/>
                      <a:pt x="154" y="169"/>
                      <a:pt x="154" y="169"/>
                    </a:cubicBezTo>
                    <a:cubicBezTo>
                      <a:pt x="139" y="180"/>
                      <a:pt x="121" y="185"/>
                      <a:pt x="103" y="185"/>
                    </a:cubicBezTo>
                    <a:moveTo>
                      <a:pt x="103" y="0"/>
                    </a:moveTo>
                    <a:cubicBezTo>
                      <a:pt x="78" y="0"/>
                      <a:pt x="54" y="10"/>
                      <a:pt x="35" y="29"/>
                    </a:cubicBezTo>
                    <a:cubicBezTo>
                      <a:pt x="0" y="66"/>
                      <a:pt x="1" y="125"/>
                      <a:pt x="39" y="160"/>
                    </a:cubicBezTo>
                    <a:cubicBezTo>
                      <a:pt x="57" y="177"/>
                      <a:pt x="80" y="186"/>
                      <a:pt x="103" y="186"/>
                    </a:cubicBezTo>
                    <a:cubicBezTo>
                      <a:pt x="121" y="186"/>
                      <a:pt x="139" y="181"/>
                      <a:pt x="155" y="170"/>
                    </a:cubicBezTo>
                    <a:cubicBezTo>
                      <a:pt x="185" y="179"/>
                      <a:pt x="185" y="179"/>
                      <a:pt x="185" y="179"/>
                    </a:cubicBezTo>
                    <a:cubicBezTo>
                      <a:pt x="186" y="179"/>
                      <a:pt x="188" y="179"/>
                      <a:pt x="189" y="179"/>
                    </a:cubicBezTo>
                    <a:cubicBezTo>
                      <a:pt x="194" y="179"/>
                      <a:pt x="196" y="176"/>
                      <a:pt x="194" y="170"/>
                    </a:cubicBezTo>
                    <a:cubicBezTo>
                      <a:pt x="183" y="140"/>
                      <a:pt x="183" y="140"/>
                      <a:pt x="183" y="140"/>
                    </a:cubicBezTo>
                    <a:cubicBezTo>
                      <a:pt x="204" y="103"/>
                      <a:pt x="199" y="56"/>
                      <a:pt x="167" y="26"/>
                    </a:cubicBezTo>
                    <a:cubicBezTo>
                      <a:pt x="149" y="8"/>
                      <a:pt x="126" y="0"/>
                      <a:pt x="103" y="0"/>
                    </a:cubicBezTo>
                  </a:path>
                </a:pathLst>
              </a:custGeom>
              <a:solidFill>
                <a:srgbClr val="9B9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560"/>
              <p:cNvSpPr>
                <a:spLocks noEditPoints="1"/>
              </p:cNvSpPr>
              <p:nvPr/>
            </p:nvSpPr>
            <p:spPr bwMode="auto">
              <a:xfrm>
                <a:off x="4824413" y="2657476"/>
                <a:ext cx="484188" cy="441325"/>
              </a:xfrm>
              <a:custGeom>
                <a:avLst/>
                <a:gdLst>
                  <a:gd name="T0" fmla="*/ 102 w 202"/>
                  <a:gd name="T1" fmla="*/ 183 h 184"/>
                  <a:gd name="T2" fmla="*/ 38 w 202"/>
                  <a:gd name="T3" fmla="*/ 158 h 184"/>
                  <a:gd name="T4" fmla="*/ 35 w 202"/>
                  <a:gd name="T5" fmla="*/ 29 h 184"/>
                  <a:gd name="T6" fmla="*/ 102 w 202"/>
                  <a:gd name="T7" fmla="*/ 0 h 184"/>
                  <a:gd name="T8" fmla="*/ 165 w 202"/>
                  <a:gd name="T9" fmla="*/ 26 h 184"/>
                  <a:gd name="T10" fmla="*/ 181 w 202"/>
                  <a:gd name="T11" fmla="*/ 138 h 184"/>
                  <a:gd name="T12" fmla="*/ 191 w 202"/>
                  <a:gd name="T13" fmla="*/ 167 h 184"/>
                  <a:gd name="T14" fmla="*/ 186 w 202"/>
                  <a:gd name="T15" fmla="*/ 177 h 184"/>
                  <a:gd name="T16" fmla="*/ 183 w 202"/>
                  <a:gd name="T17" fmla="*/ 177 h 184"/>
                  <a:gd name="T18" fmla="*/ 153 w 202"/>
                  <a:gd name="T19" fmla="*/ 168 h 184"/>
                  <a:gd name="T20" fmla="*/ 102 w 202"/>
                  <a:gd name="T21" fmla="*/ 183 h 184"/>
                  <a:gd name="T22" fmla="*/ 102 w 202"/>
                  <a:gd name="T23" fmla="*/ 0 h 184"/>
                  <a:gd name="T24" fmla="*/ 35 w 202"/>
                  <a:gd name="T25" fmla="*/ 28 h 184"/>
                  <a:gd name="T26" fmla="*/ 38 w 202"/>
                  <a:gd name="T27" fmla="*/ 159 h 184"/>
                  <a:gd name="T28" fmla="*/ 102 w 202"/>
                  <a:gd name="T29" fmla="*/ 184 h 184"/>
                  <a:gd name="T30" fmla="*/ 153 w 202"/>
                  <a:gd name="T31" fmla="*/ 168 h 184"/>
                  <a:gd name="T32" fmla="*/ 183 w 202"/>
                  <a:gd name="T33" fmla="*/ 177 h 184"/>
                  <a:gd name="T34" fmla="*/ 187 w 202"/>
                  <a:gd name="T35" fmla="*/ 178 h 184"/>
                  <a:gd name="T36" fmla="*/ 192 w 202"/>
                  <a:gd name="T37" fmla="*/ 168 h 184"/>
                  <a:gd name="T38" fmla="*/ 181 w 202"/>
                  <a:gd name="T39" fmla="*/ 138 h 184"/>
                  <a:gd name="T40" fmla="*/ 165 w 202"/>
                  <a:gd name="T41" fmla="*/ 25 h 184"/>
                  <a:gd name="T42" fmla="*/ 102 w 202"/>
                  <a:gd name="T4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2" h="184">
                    <a:moveTo>
                      <a:pt x="102" y="183"/>
                    </a:moveTo>
                    <a:cubicBezTo>
                      <a:pt x="79" y="183"/>
                      <a:pt x="56" y="175"/>
                      <a:pt x="38" y="158"/>
                    </a:cubicBezTo>
                    <a:cubicBezTo>
                      <a:pt x="2" y="123"/>
                      <a:pt x="0" y="65"/>
                      <a:pt x="35" y="29"/>
                    </a:cubicBezTo>
                    <a:cubicBezTo>
                      <a:pt x="53" y="10"/>
                      <a:pt x="77" y="0"/>
                      <a:pt x="102" y="0"/>
                    </a:cubicBezTo>
                    <a:cubicBezTo>
                      <a:pt x="124" y="0"/>
                      <a:pt x="147" y="9"/>
                      <a:pt x="165" y="26"/>
                    </a:cubicBezTo>
                    <a:cubicBezTo>
                      <a:pt x="196" y="55"/>
                      <a:pt x="202" y="102"/>
                      <a:pt x="181" y="138"/>
                    </a:cubicBezTo>
                    <a:cubicBezTo>
                      <a:pt x="191" y="167"/>
                      <a:pt x="191" y="167"/>
                      <a:pt x="191" y="167"/>
                    </a:cubicBezTo>
                    <a:cubicBezTo>
                      <a:pt x="194" y="173"/>
                      <a:pt x="191" y="177"/>
                      <a:pt x="186" y="177"/>
                    </a:cubicBezTo>
                    <a:cubicBezTo>
                      <a:pt x="185" y="177"/>
                      <a:pt x="184" y="177"/>
                      <a:pt x="183" y="177"/>
                    </a:cubicBezTo>
                    <a:cubicBezTo>
                      <a:pt x="153" y="168"/>
                      <a:pt x="153" y="168"/>
                      <a:pt x="153" y="168"/>
                    </a:cubicBezTo>
                    <a:cubicBezTo>
                      <a:pt x="137" y="178"/>
                      <a:pt x="120" y="183"/>
                      <a:pt x="102" y="183"/>
                    </a:cubicBezTo>
                    <a:moveTo>
                      <a:pt x="102" y="0"/>
                    </a:moveTo>
                    <a:cubicBezTo>
                      <a:pt x="77" y="0"/>
                      <a:pt x="53" y="9"/>
                      <a:pt x="35" y="28"/>
                    </a:cubicBezTo>
                    <a:cubicBezTo>
                      <a:pt x="0" y="65"/>
                      <a:pt x="1" y="124"/>
                      <a:pt x="38" y="159"/>
                    </a:cubicBezTo>
                    <a:cubicBezTo>
                      <a:pt x="56" y="176"/>
                      <a:pt x="79" y="184"/>
                      <a:pt x="102" y="184"/>
                    </a:cubicBezTo>
                    <a:cubicBezTo>
                      <a:pt x="120" y="184"/>
                      <a:pt x="138" y="179"/>
                      <a:pt x="153" y="168"/>
                    </a:cubicBezTo>
                    <a:cubicBezTo>
                      <a:pt x="183" y="177"/>
                      <a:pt x="183" y="177"/>
                      <a:pt x="183" y="177"/>
                    </a:cubicBezTo>
                    <a:cubicBezTo>
                      <a:pt x="185" y="178"/>
                      <a:pt x="186" y="178"/>
                      <a:pt x="187" y="178"/>
                    </a:cubicBezTo>
                    <a:cubicBezTo>
                      <a:pt x="192" y="178"/>
                      <a:pt x="194" y="174"/>
                      <a:pt x="192" y="168"/>
                    </a:cubicBezTo>
                    <a:cubicBezTo>
                      <a:pt x="181" y="138"/>
                      <a:pt x="181" y="138"/>
                      <a:pt x="181" y="138"/>
                    </a:cubicBezTo>
                    <a:cubicBezTo>
                      <a:pt x="202" y="102"/>
                      <a:pt x="197" y="55"/>
                      <a:pt x="165" y="25"/>
                    </a:cubicBezTo>
                    <a:cubicBezTo>
                      <a:pt x="147" y="8"/>
                      <a:pt x="124" y="0"/>
                      <a:pt x="102" y="0"/>
                    </a:cubicBezTo>
                  </a:path>
                </a:pathLst>
              </a:custGeom>
              <a:solidFill>
                <a:srgbClr val="9A9A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561"/>
              <p:cNvSpPr>
                <a:spLocks noEditPoints="1"/>
              </p:cNvSpPr>
              <p:nvPr/>
            </p:nvSpPr>
            <p:spPr bwMode="auto">
              <a:xfrm>
                <a:off x="4824413" y="2657476"/>
                <a:ext cx="484188" cy="439738"/>
              </a:xfrm>
              <a:custGeom>
                <a:avLst/>
                <a:gdLst>
                  <a:gd name="T0" fmla="*/ 102 w 202"/>
                  <a:gd name="T1" fmla="*/ 183 h 183"/>
                  <a:gd name="T2" fmla="*/ 39 w 202"/>
                  <a:gd name="T3" fmla="*/ 158 h 183"/>
                  <a:gd name="T4" fmla="*/ 36 w 202"/>
                  <a:gd name="T5" fmla="*/ 29 h 183"/>
                  <a:gd name="T6" fmla="*/ 102 w 202"/>
                  <a:gd name="T7" fmla="*/ 1 h 183"/>
                  <a:gd name="T8" fmla="*/ 164 w 202"/>
                  <a:gd name="T9" fmla="*/ 26 h 183"/>
                  <a:gd name="T10" fmla="*/ 180 w 202"/>
                  <a:gd name="T11" fmla="*/ 138 h 183"/>
                  <a:gd name="T12" fmla="*/ 191 w 202"/>
                  <a:gd name="T13" fmla="*/ 167 h 183"/>
                  <a:gd name="T14" fmla="*/ 186 w 202"/>
                  <a:gd name="T15" fmla="*/ 177 h 183"/>
                  <a:gd name="T16" fmla="*/ 182 w 202"/>
                  <a:gd name="T17" fmla="*/ 176 h 183"/>
                  <a:gd name="T18" fmla="*/ 152 w 202"/>
                  <a:gd name="T19" fmla="*/ 167 h 183"/>
                  <a:gd name="T20" fmla="*/ 102 w 202"/>
                  <a:gd name="T21" fmla="*/ 183 h 183"/>
                  <a:gd name="T22" fmla="*/ 102 w 202"/>
                  <a:gd name="T23" fmla="*/ 0 h 183"/>
                  <a:gd name="T24" fmla="*/ 35 w 202"/>
                  <a:gd name="T25" fmla="*/ 29 h 183"/>
                  <a:gd name="T26" fmla="*/ 38 w 202"/>
                  <a:gd name="T27" fmla="*/ 158 h 183"/>
                  <a:gd name="T28" fmla="*/ 102 w 202"/>
                  <a:gd name="T29" fmla="*/ 183 h 183"/>
                  <a:gd name="T30" fmla="*/ 153 w 202"/>
                  <a:gd name="T31" fmla="*/ 168 h 183"/>
                  <a:gd name="T32" fmla="*/ 183 w 202"/>
                  <a:gd name="T33" fmla="*/ 177 h 183"/>
                  <a:gd name="T34" fmla="*/ 186 w 202"/>
                  <a:gd name="T35" fmla="*/ 177 h 183"/>
                  <a:gd name="T36" fmla="*/ 191 w 202"/>
                  <a:gd name="T37" fmla="*/ 167 h 183"/>
                  <a:gd name="T38" fmla="*/ 181 w 202"/>
                  <a:gd name="T39" fmla="*/ 138 h 183"/>
                  <a:gd name="T40" fmla="*/ 165 w 202"/>
                  <a:gd name="T41" fmla="*/ 26 h 183"/>
                  <a:gd name="T42" fmla="*/ 102 w 202"/>
                  <a:gd name="T4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2" h="183">
                    <a:moveTo>
                      <a:pt x="102" y="183"/>
                    </a:moveTo>
                    <a:cubicBezTo>
                      <a:pt x="79" y="183"/>
                      <a:pt x="57" y="174"/>
                      <a:pt x="39" y="158"/>
                    </a:cubicBezTo>
                    <a:cubicBezTo>
                      <a:pt x="3" y="123"/>
                      <a:pt x="1" y="66"/>
                      <a:pt x="36" y="29"/>
                    </a:cubicBezTo>
                    <a:cubicBezTo>
                      <a:pt x="54" y="11"/>
                      <a:pt x="78" y="1"/>
                      <a:pt x="102" y="1"/>
                    </a:cubicBezTo>
                    <a:cubicBezTo>
                      <a:pt x="124" y="1"/>
                      <a:pt x="147" y="9"/>
                      <a:pt x="164" y="26"/>
                    </a:cubicBezTo>
                    <a:cubicBezTo>
                      <a:pt x="195" y="56"/>
                      <a:pt x="201" y="102"/>
                      <a:pt x="180" y="138"/>
                    </a:cubicBezTo>
                    <a:cubicBezTo>
                      <a:pt x="191" y="167"/>
                      <a:pt x="191" y="167"/>
                      <a:pt x="191" y="167"/>
                    </a:cubicBezTo>
                    <a:cubicBezTo>
                      <a:pt x="193" y="173"/>
                      <a:pt x="191" y="177"/>
                      <a:pt x="186" y="177"/>
                    </a:cubicBezTo>
                    <a:cubicBezTo>
                      <a:pt x="185" y="177"/>
                      <a:pt x="184" y="176"/>
                      <a:pt x="182" y="176"/>
                    </a:cubicBezTo>
                    <a:cubicBezTo>
                      <a:pt x="152" y="167"/>
                      <a:pt x="152" y="167"/>
                      <a:pt x="152" y="167"/>
                    </a:cubicBezTo>
                    <a:cubicBezTo>
                      <a:pt x="137" y="178"/>
                      <a:pt x="119" y="183"/>
                      <a:pt x="102" y="183"/>
                    </a:cubicBezTo>
                    <a:moveTo>
                      <a:pt x="102" y="0"/>
                    </a:moveTo>
                    <a:cubicBezTo>
                      <a:pt x="77" y="0"/>
                      <a:pt x="53" y="10"/>
                      <a:pt x="35" y="29"/>
                    </a:cubicBezTo>
                    <a:cubicBezTo>
                      <a:pt x="0" y="65"/>
                      <a:pt x="2" y="123"/>
                      <a:pt x="38" y="158"/>
                    </a:cubicBezTo>
                    <a:cubicBezTo>
                      <a:pt x="56" y="175"/>
                      <a:pt x="79" y="183"/>
                      <a:pt x="102" y="183"/>
                    </a:cubicBezTo>
                    <a:cubicBezTo>
                      <a:pt x="120" y="183"/>
                      <a:pt x="137" y="178"/>
                      <a:pt x="153" y="168"/>
                    </a:cubicBezTo>
                    <a:cubicBezTo>
                      <a:pt x="183" y="177"/>
                      <a:pt x="183" y="177"/>
                      <a:pt x="183" y="177"/>
                    </a:cubicBezTo>
                    <a:cubicBezTo>
                      <a:pt x="184" y="177"/>
                      <a:pt x="185" y="177"/>
                      <a:pt x="186" y="177"/>
                    </a:cubicBezTo>
                    <a:cubicBezTo>
                      <a:pt x="191" y="177"/>
                      <a:pt x="194" y="173"/>
                      <a:pt x="191" y="167"/>
                    </a:cubicBezTo>
                    <a:cubicBezTo>
                      <a:pt x="181" y="138"/>
                      <a:pt x="181" y="138"/>
                      <a:pt x="181" y="138"/>
                    </a:cubicBezTo>
                    <a:cubicBezTo>
                      <a:pt x="202" y="102"/>
                      <a:pt x="196" y="55"/>
                      <a:pt x="165" y="26"/>
                    </a:cubicBezTo>
                    <a:cubicBezTo>
                      <a:pt x="147" y="9"/>
                      <a:pt x="124" y="0"/>
                      <a:pt x="102" y="0"/>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562"/>
              <p:cNvSpPr>
                <a:spLocks noEditPoints="1"/>
              </p:cNvSpPr>
              <p:nvPr/>
            </p:nvSpPr>
            <p:spPr bwMode="auto">
              <a:xfrm>
                <a:off x="4826001" y="2660651"/>
                <a:ext cx="479425" cy="436563"/>
              </a:xfrm>
              <a:custGeom>
                <a:avLst/>
                <a:gdLst>
                  <a:gd name="T0" fmla="*/ 101 w 200"/>
                  <a:gd name="T1" fmla="*/ 181 h 182"/>
                  <a:gd name="T2" fmla="*/ 38 w 200"/>
                  <a:gd name="T3" fmla="*/ 156 h 182"/>
                  <a:gd name="T4" fmla="*/ 35 w 200"/>
                  <a:gd name="T5" fmla="*/ 29 h 182"/>
                  <a:gd name="T6" fmla="*/ 101 w 200"/>
                  <a:gd name="T7" fmla="*/ 1 h 182"/>
                  <a:gd name="T8" fmla="*/ 163 w 200"/>
                  <a:gd name="T9" fmla="*/ 26 h 182"/>
                  <a:gd name="T10" fmla="*/ 179 w 200"/>
                  <a:gd name="T11" fmla="*/ 136 h 182"/>
                  <a:gd name="T12" fmla="*/ 189 w 200"/>
                  <a:gd name="T13" fmla="*/ 165 h 182"/>
                  <a:gd name="T14" fmla="*/ 184 w 200"/>
                  <a:gd name="T15" fmla="*/ 175 h 182"/>
                  <a:gd name="T16" fmla="*/ 181 w 200"/>
                  <a:gd name="T17" fmla="*/ 174 h 182"/>
                  <a:gd name="T18" fmla="*/ 151 w 200"/>
                  <a:gd name="T19" fmla="*/ 166 h 182"/>
                  <a:gd name="T20" fmla="*/ 101 w 200"/>
                  <a:gd name="T21" fmla="*/ 181 h 182"/>
                  <a:gd name="T22" fmla="*/ 101 w 200"/>
                  <a:gd name="T23" fmla="*/ 0 h 182"/>
                  <a:gd name="T24" fmla="*/ 35 w 200"/>
                  <a:gd name="T25" fmla="*/ 28 h 182"/>
                  <a:gd name="T26" fmla="*/ 38 w 200"/>
                  <a:gd name="T27" fmla="*/ 157 h 182"/>
                  <a:gd name="T28" fmla="*/ 101 w 200"/>
                  <a:gd name="T29" fmla="*/ 182 h 182"/>
                  <a:gd name="T30" fmla="*/ 151 w 200"/>
                  <a:gd name="T31" fmla="*/ 166 h 182"/>
                  <a:gd name="T32" fmla="*/ 181 w 200"/>
                  <a:gd name="T33" fmla="*/ 175 h 182"/>
                  <a:gd name="T34" fmla="*/ 185 w 200"/>
                  <a:gd name="T35" fmla="*/ 176 h 182"/>
                  <a:gd name="T36" fmla="*/ 190 w 200"/>
                  <a:gd name="T37" fmla="*/ 166 h 182"/>
                  <a:gd name="T38" fmla="*/ 179 w 200"/>
                  <a:gd name="T39" fmla="*/ 137 h 182"/>
                  <a:gd name="T40" fmla="*/ 163 w 200"/>
                  <a:gd name="T41" fmla="*/ 25 h 182"/>
                  <a:gd name="T42" fmla="*/ 101 w 200"/>
                  <a:gd name="T4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182">
                    <a:moveTo>
                      <a:pt x="101" y="181"/>
                    </a:moveTo>
                    <a:cubicBezTo>
                      <a:pt x="78" y="181"/>
                      <a:pt x="56" y="173"/>
                      <a:pt x="38" y="156"/>
                    </a:cubicBezTo>
                    <a:cubicBezTo>
                      <a:pt x="2" y="122"/>
                      <a:pt x="1" y="65"/>
                      <a:pt x="35" y="29"/>
                    </a:cubicBezTo>
                    <a:cubicBezTo>
                      <a:pt x="53" y="10"/>
                      <a:pt x="77" y="1"/>
                      <a:pt x="101" y="1"/>
                    </a:cubicBezTo>
                    <a:cubicBezTo>
                      <a:pt x="123" y="1"/>
                      <a:pt x="145" y="9"/>
                      <a:pt x="163" y="26"/>
                    </a:cubicBezTo>
                    <a:cubicBezTo>
                      <a:pt x="194" y="55"/>
                      <a:pt x="199" y="101"/>
                      <a:pt x="179" y="136"/>
                    </a:cubicBezTo>
                    <a:cubicBezTo>
                      <a:pt x="189" y="165"/>
                      <a:pt x="189" y="165"/>
                      <a:pt x="189" y="165"/>
                    </a:cubicBezTo>
                    <a:cubicBezTo>
                      <a:pt x="191" y="171"/>
                      <a:pt x="189" y="175"/>
                      <a:pt x="184" y="175"/>
                    </a:cubicBezTo>
                    <a:cubicBezTo>
                      <a:pt x="183" y="175"/>
                      <a:pt x="182" y="175"/>
                      <a:pt x="181" y="174"/>
                    </a:cubicBezTo>
                    <a:cubicBezTo>
                      <a:pt x="151" y="166"/>
                      <a:pt x="151" y="166"/>
                      <a:pt x="151" y="166"/>
                    </a:cubicBezTo>
                    <a:cubicBezTo>
                      <a:pt x="136" y="176"/>
                      <a:pt x="118" y="181"/>
                      <a:pt x="101" y="181"/>
                    </a:cubicBezTo>
                    <a:moveTo>
                      <a:pt x="101" y="0"/>
                    </a:moveTo>
                    <a:cubicBezTo>
                      <a:pt x="77" y="0"/>
                      <a:pt x="53" y="10"/>
                      <a:pt x="35" y="28"/>
                    </a:cubicBezTo>
                    <a:cubicBezTo>
                      <a:pt x="0" y="65"/>
                      <a:pt x="2" y="122"/>
                      <a:pt x="38" y="157"/>
                    </a:cubicBezTo>
                    <a:cubicBezTo>
                      <a:pt x="56" y="173"/>
                      <a:pt x="78" y="182"/>
                      <a:pt x="101" y="182"/>
                    </a:cubicBezTo>
                    <a:cubicBezTo>
                      <a:pt x="118" y="182"/>
                      <a:pt x="136" y="177"/>
                      <a:pt x="151" y="166"/>
                    </a:cubicBezTo>
                    <a:cubicBezTo>
                      <a:pt x="181" y="175"/>
                      <a:pt x="181" y="175"/>
                      <a:pt x="181" y="175"/>
                    </a:cubicBezTo>
                    <a:cubicBezTo>
                      <a:pt x="183" y="175"/>
                      <a:pt x="184" y="176"/>
                      <a:pt x="185" y="176"/>
                    </a:cubicBezTo>
                    <a:cubicBezTo>
                      <a:pt x="190" y="176"/>
                      <a:pt x="192" y="172"/>
                      <a:pt x="190" y="166"/>
                    </a:cubicBezTo>
                    <a:cubicBezTo>
                      <a:pt x="179" y="137"/>
                      <a:pt x="179" y="137"/>
                      <a:pt x="179" y="137"/>
                    </a:cubicBezTo>
                    <a:cubicBezTo>
                      <a:pt x="200" y="101"/>
                      <a:pt x="194" y="55"/>
                      <a:pt x="163" y="25"/>
                    </a:cubicBezTo>
                    <a:cubicBezTo>
                      <a:pt x="146" y="8"/>
                      <a:pt x="123" y="0"/>
                      <a:pt x="101" y="0"/>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563"/>
              <p:cNvSpPr>
                <a:spLocks noEditPoints="1"/>
              </p:cNvSpPr>
              <p:nvPr/>
            </p:nvSpPr>
            <p:spPr bwMode="auto">
              <a:xfrm>
                <a:off x="4829176" y="2662239"/>
                <a:ext cx="474663" cy="431800"/>
              </a:xfrm>
              <a:custGeom>
                <a:avLst/>
                <a:gdLst>
                  <a:gd name="T0" fmla="*/ 100 w 198"/>
                  <a:gd name="T1" fmla="*/ 179 h 180"/>
                  <a:gd name="T2" fmla="*/ 38 w 198"/>
                  <a:gd name="T3" fmla="*/ 155 h 180"/>
                  <a:gd name="T4" fmla="*/ 35 w 198"/>
                  <a:gd name="T5" fmla="*/ 28 h 180"/>
                  <a:gd name="T6" fmla="*/ 100 w 198"/>
                  <a:gd name="T7" fmla="*/ 0 h 180"/>
                  <a:gd name="T8" fmla="*/ 161 w 198"/>
                  <a:gd name="T9" fmla="*/ 25 h 180"/>
                  <a:gd name="T10" fmla="*/ 177 w 198"/>
                  <a:gd name="T11" fmla="*/ 135 h 180"/>
                  <a:gd name="T12" fmla="*/ 187 w 198"/>
                  <a:gd name="T13" fmla="*/ 164 h 180"/>
                  <a:gd name="T14" fmla="*/ 182 w 198"/>
                  <a:gd name="T15" fmla="*/ 173 h 180"/>
                  <a:gd name="T16" fmla="*/ 179 w 198"/>
                  <a:gd name="T17" fmla="*/ 173 h 180"/>
                  <a:gd name="T18" fmla="*/ 150 w 198"/>
                  <a:gd name="T19" fmla="*/ 164 h 180"/>
                  <a:gd name="T20" fmla="*/ 100 w 198"/>
                  <a:gd name="T21" fmla="*/ 179 h 180"/>
                  <a:gd name="T22" fmla="*/ 100 w 198"/>
                  <a:gd name="T23" fmla="*/ 0 h 180"/>
                  <a:gd name="T24" fmla="*/ 34 w 198"/>
                  <a:gd name="T25" fmla="*/ 28 h 180"/>
                  <a:gd name="T26" fmla="*/ 37 w 198"/>
                  <a:gd name="T27" fmla="*/ 155 h 180"/>
                  <a:gd name="T28" fmla="*/ 100 w 198"/>
                  <a:gd name="T29" fmla="*/ 180 h 180"/>
                  <a:gd name="T30" fmla="*/ 150 w 198"/>
                  <a:gd name="T31" fmla="*/ 165 h 180"/>
                  <a:gd name="T32" fmla="*/ 180 w 198"/>
                  <a:gd name="T33" fmla="*/ 173 h 180"/>
                  <a:gd name="T34" fmla="*/ 183 w 198"/>
                  <a:gd name="T35" fmla="*/ 174 h 180"/>
                  <a:gd name="T36" fmla="*/ 188 w 198"/>
                  <a:gd name="T37" fmla="*/ 164 h 180"/>
                  <a:gd name="T38" fmla="*/ 178 w 198"/>
                  <a:gd name="T39" fmla="*/ 135 h 180"/>
                  <a:gd name="T40" fmla="*/ 162 w 198"/>
                  <a:gd name="T41" fmla="*/ 25 h 180"/>
                  <a:gd name="T42" fmla="*/ 100 w 198"/>
                  <a:gd name="T4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8" h="180">
                    <a:moveTo>
                      <a:pt x="100" y="179"/>
                    </a:moveTo>
                    <a:cubicBezTo>
                      <a:pt x="77" y="179"/>
                      <a:pt x="55" y="171"/>
                      <a:pt x="38" y="155"/>
                    </a:cubicBezTo>
                    <a:cubicBezTo>
                      <a:pt x="2" y="121"/>
                      <a:pt x="1" y="64"/>
                      <a:pt x="35" y="28"/>
                    </a:cubicBezTo>
                    <a:cubicBezTo>
                      <a:pt x="52" y="10"/>
                      <a:pt x="76" y="0"/>
                      <a:pt x="100" y="0"/>
                    </a:cubicBezTo>
                    <a:cubicBezTo>
                      <a:pt x="122" y="0"/>
                      <a:pt x="144" y="9"/>
                      <a:pt x="161" y="25"/>
                    </a:cubicBezTo>
                    <a:cubicBezTo>
                      <a:pt x="192" y="54"/>
                      <a:pt x="197" y="100"/>
                      <a:pt x="177" y="135"/>
                    </a:cubicBezTo>
                    <a:cubicBezTo>
                      <a:pt x="187" y="164"/>
                      <a:pt x="187" y="164"/>
                      <a:pt x="187" y="164"/>
                    </a:cubicBezTo>
                    <a:cubicBezTo>
                      <a:pt x="189" y="169"/>
                      <a:pt x="187" y="173"/>
                      <a:pt x="182" y="173"/>
                    </a:cubicBezTo>
                    <a:cubicBezTo>
                      <a:pt x="181" y="173"/>
                      <a:pt x="180" y="173"/>
                      <a:pt x="179" y="173"/>
                    </a:cubicBezTo>
                    <a:cubicBezTo>
                      <a:pt x="150" y="164"/>
                      <a:pt x="150" y="164"/>
                      <a:pt x="150" y="164"/>
                    </a:cubicBezTo>
                    <a:cubicBezTo>
                      <a:pt x="135" y="174"/>
                      <a:pt x="117" y="179"/>
                      <a:pt x="100" y="179"/>
                    </a:cubicBezTo>
                    <a:moveTo>
                      <a:pt x="100" y="0"/>
                    </a:moveTo>
                    <a:cubicBezTo>
                      <a:pt x="76" y="0"/>
                      <a:pt x="52" y="9"/>
                      <a:pt x="34" y="28"/>
                    </a:cubicBezTo>
                    <a:cubicBezTo>
                      <a:pt x="0" y="64"/>
                      <a:pt x="1" y="121"/>
                      <a:pt x="37" y="155"/>
                    </a:cubicBezTo>
                    <a:cubicBezTo>
                      <a:pt x="55" y="172"/>
                      <a:pt x="77" y="180"/>
                      <a:pt x="100" y="180"/>
                    </a:cubicBezTo>
                    <a:cubicBezTo>
                      <a:pt x="117" y="180"/>
                      <a:pt x="135" y="175"/>
                      <a:pt x="150" y="165"/>
                    </a:cubicBezTo>
                    <a:cubicBezTo>
                      <a:pt x="180" y="173"/>
                      <a:pt x="180" y="173"/>
                      <a:pt x="180" y="173"/>
                    </a:cubicBezTo>
                    <a:cubicBezTo>
                      <a:pt x="181" y="174"/>
                      <a:pt x="182" y="174"/>
                      <a:pt x="183" y="174"/>
                    </a:cubicBezTo>
                    <a:cubicBezTo>
                      <a:pt x="188" y="174"/>
                      <a:pt x="190" y="170"/>
                      <a:pt x="188" y="164"/>
                    </a:cubicBezTo>
                    <a:cubicBezTo>
                      <a:pt x="178" y="135"/>
                      <a:pt x="178" y="135"/>
                      <a:pt x="178" y="135"/>
                    </a:cubicBezTo>
                    <a:cubicBezTo>
                      <a:pt x="198" y="100"/>
                      <a:pt x="193" y="54"/>
                      <a:pt x="162" y="25"/>
                    </a:cubicBezTo>
                    <a:cubicBezTo>
                      <a:pt x="144" y="8"/>
                      <a:pt x="122" y="0"/>
                      <a:pt x="100" y="0"/>
                    </a:cubicBezTo>
                  </a:path>
                </a:pathLst>
              </a:custGeom>
              <a:solidFill>
                <a:srgbClr val="979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564"/>
              <p:cNvSpPr>
                <a:spLocks noEditPoints="1"/>
              </p:cNvSpPr>
              <p:nvPr/>
            </p:nvSpPr>
            <p:spPr bwMode="auto">
              <a:xfrm>
                <a:off x="4830763" y="2662239"/>
                <a:ext cx="469900" cy="428625"/>
              </a:xfrm>
              <a:custGeom>
                <a:avLst/>
                <a:gdLst>
                  <a:gd name="T0" fmla="*/ 99 w 196"/>
                  <a:gd name="T1" fmla="*/ 179 h 179"/>
                  <a:gd name="T2" fmla="*/ 37 w 196"/>
                  <a:gd name="T3" fmla="*/ 154 h 179"/>
                  <a:gd name="T4" fmla="*/ 34 w 196"/>
                  <a:gd name="T5" fmla="*/ 29 h 179"/>
                  <a:gd name="T6" fmla="*/ 99 w 196"/>
                  <a:gd name="T7" fmla="*/ 1 h 179"/>
                  <a:gd name="T8" fmla="*/ 160 w 196"/>
                  <a:gd name="T9" fmla="*/ 26 h 179"/>
                  <a:gd name="T10" fmla="*/ 175 w 196"/>
                  <a:gd name="T11" fmla="*/ 135 h 179"/>
                  <a:gd name="T12" fmla="*/ 186 w 196"/>
                  <a:gd name="T13" fmla="*/ 163 h 179"/>
                  <a:gd name="T14" fmla="*/ 181 w 196"/>
                  <a:gd name="T15" fmla="*/ 173 h 179"/>
                  <a:gd name="T16" fmla="*/ 177 w 196"/>
                  <a:gd name="T17" fmla="*/ 172 h 179"/>
                  <a:gd name="T18" fmla="*/ 148 w 196"/>
                  <a:gd name="T19" fmla="*/ 163 h 179"/>
                  <a:gd name="T20" fmla="*/ 99 w 196"/>
                  <a:gd name="T21" fmla="*/ 179 h 179"/>
                  <a:gd name="T22" fmla="*/ 99 w 196"/>
                  <a:gd name="T23" fmla="*/ 0 h 179"/>
                  <a:gd name="T24" fmla="*/ 34 w 196"/>
                  <a:gd name="T25" fmla="*/ 28 h 179"/>
                  <a:gd name="T26" fmla="*/ 37 w 196"/>
                  <a:gd name="T27" fmla="*/ 155 h 179"/>
                  <a:gd name="T28" fmla="*/ 99 w 196"/>
                  <a:gd name="T29" fmla="*/ 179 h 179"/>
                  <a:gd name="T30" fmla="*/ 149 w 196"/>
                  <a:gd name="T31" fmla="*/ 164 h 179"/>
                  <a:gd name="T32" fmla="*/ 178 w 196"/>
                  <a:gd name="T33" fmla="*/ 173 h 179"/>
                  <a:gd name="T34" fmla="*/ 181 w 196"/>
                  <a:gd name="T35" fmla="*/ 173 h 179"/>
                  <a:gd name="T36" fmla="*/ 186 w 196"/>
                  <a:gd name="T37" fmla="*/ 164 h 179"/>
                  <a:gd name="T38" fmla="*/ 176 w 196"/>
                  <a:gd name="T39" fmla="*/ 135 h 179"/>
                  <a:gd name="T40" fmla="*/ 160 w 196"/>
                  <a:gd name="T41" fmla="*/ 25 h 179"/>
                  <a:gd name="T42" fmla="*/ 99 w 196"/>
                  <a:gd name="T4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6" h="179">
                    <a:moveTo>
                      <a:pt x="99" y="179"/>
                    </a:moveTo>
                    <a:cubicBezTo>
                      <a:pt x="77" y="179"/>
                      <a:pt x="55" y="171"/>
                      <a:pt x="37" y="154"/>
                    </a:cubicBezTo>
                    <a:cubicBezTo>
                      <a:pt x="2" y="120"/>
                      <a:pt x="1" y="64"/>
                      <a:pt x="34" y="29"/>
                    </a:cubicBezTo>
                    <a:cubicBezTo>
                      <a:pt x="52" y="10"/>
                      <a:pt x="75" y="1"/>
                      <a:pt x="99" y="1"/>
                    </a:cubicBezTo>
                    <a:cubicBezTo>
                      <a:pt x="121" y="1"/>
                      <a:pt x="143" y="9"/>
                      <a:pt x="160" y="26"/>
                    </a:cubicBezTo>
                    <a:cubicBezTo>
                      <a:pt x="190" y="55"/>
                      <a:pt x="196" y="100"/>
                      <a:pt x="175" y="135"/>
                    </a:cubicBezTo>
                    <a:cubicBezTo>
                      <a:pt x="186" y="163"/>
                      <a:pt x="186" y="163"/>
                      <a:pt x="186" y="163"/>
                    </a:cubicBezTo>
                    <a:cubicBezTo>
                      <a:pt x="188" y="169"/>
                      <a:pt x="186" y="173"/>
                      <a:pt x="181" y="173"/>
                    </a:cubicBezTo>
                    <a:cubicBezTo>
                      <a:pt x="180" y="173"/>
                      <a:pt x="179" y="172"/>
                      <a:pt x="177" y="172"/>
                    </a:cubicBezTo>
                    <a:cubicBezTo>
                      <a:pt x="148" y="163"/>
                      <a:pt x="148" y="163"/>
                      <a:pt x="148" y="163"/>
                    </a:cubicBezTo>
                    <a:cubicBezTo>
                      <a:pt x="133" y="174"/>
                      <a:pt x="116" y="179"/>
                      <a:pt x="99" y="179"/>
                    </a:cubicBezTo>
                    <a:moveTo>
                      <a:pt x="99" y="0"/>
                    </a:moveTo>
                    <a:cubicBezTo>
                      <a:pt x="75" y="0"/>
                      <a:pt x="51" y="10"/>
                      <a:pt x="34" y="28"/>
                    </a:cubicBezTo>
                    <a:cubicBezTo>
                      <a:pt x="0" y="64"/>
                      <a:pt x="1" y="121"/>
                      <a:pt x="37" y="155"/>
                    </a:cubicBezTo>
                    <a:cubicBezTo>
                      <a:pt x="54" y="171"/>
                      <a:pt x="76" y="179"/>
                      <a:pt x="99" y="179"/>
                    </a:cubicBezTo>
                    <a:cubicBezTo>
                      <a:pt x="116" y="179"/>
                      <a:pt x="134" y="174"/>
                      <a:pt x="149" y="164"/>
                    </a:cubicBezTo>
                    <a:cubicBezTo>
                      <a:pt x="178" y="173"/>
                      <a:pt x="178" y="173"/>
                      <a:pt x="178" y="173"/>
                    </a:cubicBezTo>
                    <a:cubicBezTo>
                      <a:pt x="179" y="173"/>
                      <a:pt x="180" y="173"/>
                      <a:pt x="181" y="173"/>
                    </a:cubicBezTo>
                    <a:cubicBezTo>
                      <a:pt x="186" y="173"/>
                      <a:pt x="188" y="169"/>
                      <a:pt x="186" y="164"/>
                    </a:cubicBezTo>
                    <a:cubicBezTo>
                      <a:pt x="176" y="135"/>
                      <a:pt x="176" y="135"/>
                      <a:pt x="176" y="135"/>
                    </a:cubicBezTo>
                    <a:cubicBezTo>
                      <a:pt x="196" y="100"/>
                      <a:pt x="191" y="54"/>
                      <a:pt x="160" y="25"/>
                    </a:cubicBezTo>
                    <a:cubicBezTo>
                      <a:pt x="143" y="9"/>
                      <a:pt x="121" y="0"/>
                      <a:pt x="99" y="0"/>
                    </a:cubicBezTo>
                  </a:path>
                </a:pathLst>
              </a:custGeom>
              <a:solidFill>
                <a:srgbClr val="96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565"/>
              <p:cNvSpPr>
                <a:spLocks noEditPoints="1"/>
              </p:cNvSpPr>
              <p:nvPr/>
            </p:nvSpPr>
            <p:spPr bwMode="auto">
              <a:xfrm>
                <a:off x="4833938" y="2665414"/>
                <a:ext cx="466725" cy="425450"/>
              </a:xfrm>
              <a:custGeom>
                <a:avLst/>
                <a:gdLst>
                  <a:gd name="T0" fmla="*/ 98 w 195"/>
                  <a:gd name="T1" fmla="*/ 177 h 178"/>
                  <a:gd name="T2" fmla="*/ 37 w 195"/>
                  <a:gd name="T3" fmla="*/ 153 h 178"/>
                  <a:gd name="T4" fmla="*/ 34 w 195"/>
                  <a:gd name="T5" fmla="*/ 28 h 178"/>
                  <a:gd name="T6" fmla="*/ 98 w 195"/>
                  <a:gd name="T7" fmla="*/ 1 h 178"/>
                  <a:gd name="T8" fmla="*/ 158 w 195"/>
                  <a:gd name="T9" fmla="*/ 25 h 178"/>
                  <a:gd name="T10" fmla="*/ 174 w 195"/>
                  <a:gd name="T11" fmla="*/ 133 h 178"/>
                  <a:gd name="T12" fmla="*/ 184 w 195"/>
                  <a:gd name="T13" fmla="*/ 161 h 178"/>
                  <a:gd name="T14" fmla="*/ 179 w 195"/>
                  <a:gd name="T15" fmla="*/ 171 h 178"/>
                  <a:gd name="T16" fmla="*/ 176 w 195"/>
                  <a:gd name="T17" fmla="*/ 170 h 178"/>
                  <a:gd name="T18" fmla="*/ 147 w 195"/>
                  <a:gd name="T19" fmla="*/ 162 h 178"/>
                  <a:gd name="T20" fmla="*/ 98 w 195"/>
                  <a:gd name="T21" fmla="*/ 177 h 178"/>
                  <a:gd name="T22" fmla="*/ 98 w 195"/>
                  <a:gd name="T23" fmla="*/ 0 h 178"/>
                  <a:gd name="T24" fmla="*/ 33 w 195"/>
                  <a:gd name="T25" fmla="*/ 28 h 178"/>
                  <a:gd name="T26" fmla="*/ 36 w 195"/>
                  <a:gd name="T27" fmla="*/ 153 h 178"/>
                  <a:gd name="T28" fmla="*/ 98 w 195"/>
                  <a:gd name="T29" fmla="*/ 178 h 178"/>
                  <a:gd name="T30" fmla="*/ 147 w 195"/>
                  <a:gd name="T31" fmla="*/ 162 h 178"/>
                  <a:gd name="T32" fmla="*/ 176 w 195"/>
                  <a:gd name="T33" fmla="*/ 171 h 178"/>
                  <a:gd name="T34" fmla="*/ 180 w 195"/>
                  <a:gd name="T35" fmla="*/ 172 h 178"/>
                  <a:gd name="T36" fmla="*/ 185 w 195"/>
                  <a:gd name="T37" fmla="*/ 162 h 178"/>
                  <a:gd name="T38" fmla="*/ 174 w 195"/>
                  <a:gd name="T39" fmla="*/ 134 h 178"/>
                  <a:gd name="T40" fmla="*/ 159 w 195"/>
                  <a:gd name="T41" fmla="*/ 25 h 178"/>
                  <a:gd name="T42" fmla="*/ 98 w 195"/>
                  <a:gd name="T4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5" h="178">
                    <a:moveTo>
                      <a:pt x="98" y="177"/>
                    </a:moveTo>
                    <a:cubicBezTo>
                      <a:pt x="76" y="177"/>
                      <a:pt x="54" y="169"/>
                      <a:pt x="37" y="153"/>
                    </a:cubicBezTo>
                    <a:cubicBezTo>
                      <a:pt x="2" y="119"/>
                      <a:pt x="0" y="63"/>
                      <a:pt x="34" y="28"/>
                    </a:cubicBezTo>
                    <a:cubicBezTo>
                      <a:pt x="51" y="10"/>
                      <a:pt x="74" y="1"/>
                      <a:pt x="98" y="1"/>
                    </a:cubicBezTo>
                    <a:cubicBezTo>
                      <a:pt x="119" y="1"/>
                      <a:pt x="141" y="9"/>
                      <a:pt x="158" y="25"/>
                    </a:cubicBezTo>
                    <a:cubicBezTo>
                      <a:pt x="189" y="54"/>
                      <a:pt x="194" y="99"/>
                      <a:pt x="174" y="133"/>
                    </a:cubicBezTo>
                    <a:cubicBezTo>
                      <a:pt x="184" y="161"/>
                      <a:pt x="184" y="161"/>
                      <a:pt x="184" y="161"/>
                    </a:cubicBezTo>
                    <a:cubicBezTo>
                      <a:pt x="186" y="167"/>
                      <a:pt x="184" y="171"/>
                      <a:pt x="179" y="171"/>
                    </a:cubicBezTo>
                    <a:cubicBezTo>
                      <a:pt x="178" y="171"/>
                      <a:pt x="177" y="171"/>
                      <a:pt x="176" y="170"/>
                    </a:cubicBezTo>
                    <a:cubicBezTo>
                      <a:pt x="147" y="162"/>
                      <a:pt x="147" y="162"/>
                      <a:pt x="147" y="162"/>
                    </a:cubicBezTo>
                    <a:cubicBezTo>
                      <a:pt x="132" y="172"/>
                      <a:pt x="115" y="177"/>
                      <a:pt x="98" y="177"/>
                    </a:cubicBezTo>
                    <a:moveTo>
                      <a:pt x="98" y="0"/>
                    </a:moveTo>
                    <a:cubicBezTo>
                      <a:pt x="74" y="0"/>
                      <a:pt x="51" y="9"/>
                      <a:pt x="33" y="28"/>
                    </a:cubicBezTo>
                    <a:cubicBezTo>
                      <a:pt x="0" y="63"/>
                      <a:pt x="1" y="119"/>
                      <a:pt x="36" y="153"/>
                    </a:cubicBezTo>
                    <a:cubicBezTo>
                      <a:pt x="54" y="170"/>
                      <a:pt x="76" y="178"/>
                      <a:pt x="98" y="178"/>
                    </a:cubicBezTo>
                    <a:cubicBezTo>
                      <a:pt x="115" y="178"/>
                      <a:pt x="132" y="173"/>
                      <a:pt x="147" y="162"/>
                    </a:cubicBezTo>
                    <a:cubicBezTo>
                      <a:pt x="176" y="171"/>
                      <a:pt x="176" y="171"/>
                      <a:pt x="176" y="171"/>
                    </a:cubicBezTo>
                    <a:cubicBezTo>
                      <a:pt x="178" y="171"/>
                      <a:pt x="179" y="172"/>
                      <a:pt x="180" y="172"/>
                    </a:cubicBezTo>
                    <a:cubicBezTo>
                      <a:pt x="185" y="172"/>
                      <a:pt x="187" y="168"/>
                      <a:pt x="185" y="162"/>
                    </a:cubicBezTo>
                    <a:cubicBezTo>
                      <a:pt x="174" y="134"/>
                      <a:pt x="174" y="134"/>
                      <a:pt x="174" y="134"/>
                    </a:cubicBezTo>
                    <a:cubicBezTo>
                      <a:pt x="195" y="99"/>
                      <a:pt x="189" y="54"/>
                      <a:pt x="159" y="25"/>
                    </a:cubicBezTo>
                    <a:cubicBezTo>
                      <a:pt x="142" y="8"/>
                      <a:pt x="120" y="0"/>
                      <a:pt x="98" y="0"/>
                    </a:cubicBezTo>
                  </a:path>
                </a:pathLst>
              </a:custGeom>
              <a:solidFill>
                <a:srgbClr val="9595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566"/>
              <p:cNvSpPr>
                <a:spLocks noEditPoints="1"/>
              </p:cNvSpPr>
              <p:nvPr/>
            </p:nvSpPr>
            <p:spPr bwMode="auto">
              <a:xfrm>
                <a:off x="4833938" y="2667001"/>
                <a:ext cx="465138" cy="422275"/>
              </a:xfrm>
              <a:custGeom>
                <a:avLst/>
                <a:gdLst>
                  <a:gd name="T0" fmla="*/ 98 w 194"/>
                  <a:gd name="T1" fmla="*/ 175 h 176"/>
                  <a:gd name="T2" fmla="*/ 37 w 194"/>
                  <a:gd name="T3" fmla="*/ 151 h 176"/>
                  <a:gd name="T4" fmla="*/ 34 w 194"/>
                  <a:gd name="T5" fmla="*/ 28 h 176"/>
                  <a:gd name="T6" fmla="*/ 98 w 194"/>
                  <a:gd name="T7" fmla="*/ 1 h 176"/>
                  <a:gd name="T8" fmla="*/ 158 w 194"/>
                  <a:gd name="T9" fmla="*/ 25 h 176"/>
                  <a:gd name="T10" fmla="*/ 173 w 194"/>
                  <a:gd name="T11" fmla="*/ 132 h 176"/>
                  <a:gd name="T12" fmla="*/ 183 w 194"/>
                  <a:gd name="T13" fmla="*/ 160 h 176"/>
                  <a:gd name="T14" fmla="*/ 179 w 194"/>
                  <a:gd name="T15" fmla="*/ 169 h 176"/>
                  <a:gd name="T16" fmla="*/ 175 w 194"/>
                  <a:gd name="T17" fmla="*/ 169 h 176"/>
                  <a:gd name="T18" fmla="*/ 146 w 194"/>
                  <a:gd name="T19" fmla="*/ 160 h 176"/>
                  <a:gd name="T20" fmla="*/ 98 w 194"/>
                  <a:gd name="T21" fmla="*/ 175 h 176"/>
                  <a:gd name="T22" fmla="*/ 98 w 194"/>
                  <a:gd name="T23" fmla="*/ 0 h 176"/>
                  <a:gd name="T24" fmla="*/ 34 w 194"/>
                  <a:gd name="T25" fmla="*/ 27 h 176"/>
                  <a:gd name="T26" fmla="*/ 37 w 194"/>
                  <a:gd name="T27" fmla="*/ 152 h 176"/>
                  <a:gd name="T28" fmla="*/ 98 w 194"/>
                  <a:gd name="T29" fmla="*/ 176 h 176"/>
                  <a:gd name="T30" fmla="*/ 147 w 194"/>
                  <a:gd name="T31" fmla="*/ 161 h 176"/>
                  <a:gd name="T32" fmla="*/ 176 w 194"/>
                  <a:gd name="T33" fmla="*/ 169 h 176"/>
                  <a:gd name="T34" fmla="*/ 179 w 194"/>
                  <a:gd name="T35" fmla="*/ 170 h 176"/>
                  <a:gd name="T36" fmla="*/ 184 w 194"/>
                  <a:gd name="T37" fmla="*/ 160 h 176"/>
                  <a:gd name="T38" fmla="*/ 174 w 194"/>
                  <a:gd name="T39" fmla="*/ 132 h 176"/>
                  <a:gd name="T40" fmla="*/ 158 w 194"/>
                  <a:gd name="T41" fmla="*/ 24 h 176"/>
                  <a:gd name="T42" fmla="*/ 98 w 194"/>
                  <a:gd name="T4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4" h="176">
                    <a:moveTo>
                      <a:pt x="98" y="175"/>
                    </a:moveTo>
                    <a:cubicBezTo>
                      <a:pt x="76" y="175"/>
                      <a:pt x="54" y="167"/>
                      <a:pt x="37" y="151"/>
                    </a:cubicBezTo>
                    <a:cubicBezTo>
                      <a:pt x="3" y="118"/>
                      <a:pt x="1" y="63"/>
                      <a:pt x="34" y="28"/>
                    </a:cubicBezTo>
                    <a:cubicBezTo>
                      <a:pt x="52" y="10"/>
                      <a:pt x="75" y="1"/>
                      <a:pt x="98" y="1"/>
                    </a:cubicBezTo>
                    <a:cubicBezTo>
                      <a:pt x="119" y="1"/>
                      <a:pt x="141" y="9"/>
                      <a:pt x="158" y="25"/>
                    </a:cubicBezTo>
                    <a:cubicBezTo>
                      <a:pt x="188" y="53"/>
                      <a:pt x="193" y="98"/>
                      <a:pt x="173" y="132"/>
                    </a:cubicBezTo>
                    <a:cubicBezTo>
                      <a:pt x="183" y="160"/>
                      <a:pt x="183" y="160"/>
                      <a:pt x="183" y="160"/>
                    </a:cubicBezTo>
                    <a:cubicBezTo>
                      <a:pt x="185" y="166"/>
                      <a:pt x="183" y="169"/>
                      <a:pt x="179" y="169"/>
                    </a:cubicBezTo>
                    <a:cubicBezTo>
                      <a:pt x="177" y="169"/>
                      <a:pt x="176" y="169"/>
                      <a:pt x="175" y="169"/>
                    </a:cubicBezTo>
                    <a:cubicBezTo>
                      <a:pt x="146" y="160"/>
                      <a:pt x="146" y="160"/>
                      <a:pt x="146" y="160"/>
                    </a:cubicBezTo>
                    <a:cubicBezTo>
                      <a:pt x="132" y="170"/>
                      <a:pt x="115" y="175"/>
                      <a:pt x="98" y="175"/>
                    </a:cubicBezTo>
                    <a:moveTo>
                      <a:pt x="98" y="0"/>
                    </a:moveTo>
                    <a:cubicBezTo>
                      <a:pt x="74" y="0"/>
                      <a:pt x="51" y="9"/>
                      <a:pt x="34" y="27"/>
                    </a:cubicBezTo>
                    <a:cubicBezTo>
                      <a:pt x="0" y="62"/>
                      <a:pt x="2" y="118"/>
                      <a:pt x="37" y="152"/>
                    </a:cubicBezTo>
                    <a:cubicBezTo>
                      <a:pt x="54" y="168"/>
                      <a:pt x="76" y="176"/>
                      <a:pt x="98" y="176"/>
                    </a:cubicBezTo>
                    <a:cubicBezTo>
                      <a:pt x="115" y="176"/>
                      <a:pt x="132" y="171"/>
                      <a:pt x="147" y="161"/>
                    </a:cubicBezTo>
                    <a:cubicBezTo>
                      <a:pt x="176" y="169"/>
                      <a:pt x="176" y="169"/>
                      <a:pt x="176" y="169"/>
                    </a:cubicBezTo>
                    <a:cubicBezTo>
                      <a:pt x="177" y="170"/>
                      <a:pt x="178" y="170"/>
                      <a:pt x="179" y="170"/>
                    </a:cubicBezTo>
                    <a:cubicBezTo>
                      <a:pt x="184" y="170"/>
                      <a:pt x="186" y="166"/>
                      <a:pt x="184" y="160"/>
                    </a:cubicBezTo>
                    <a:cubicBezTo>
                      <a:pt x="174" y="132"/>
                      <a:pt x="174" y="132"/>
                      <a:pt x="174" y="132"/>
                    </a:cubicBezTo>
                    <a:cubicBezTo>
                      <a:pt x="194" y="98"/>
                      <a:pt x="189" y="53"/>
                      <a:pt x="158" y="24"/>
                    </a:cubicBezTo>
                    <a:cubicBezTo>
                      <a:pt x="141" y="8"/>
                      <a:pt x="119" y="0"/>
                      <a:pt x="98" y="0"/>
                    </a:cubicBezTo>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567"/>
              <p:cNvSpPr>
                <a:spLocks noEditPoints="1"/>
              </p:cNvSpPr>
              <p:nvPr/>
            </p:nvSpPr>
            <p:spPr bwMode="auto">
              <a:xfrm>
                <a:off x="4835526" y="2670176"/>
                <a:ext cx="460375" cy="415925"/>
              </a:xfrm>
              <a:custGeom>
                <a:avLst/>
                <a:gdLst>
                  <a:gd name="T0" fmla="*/ 97 w 192"/>
                  <a:gd name="T1" fmla="*/ 174 h 174"/>
                  <a:gd name="T2" fmla="*/ 37 w 192"/>
                  <a:gd name="T3" fmla="*/ 150 h 174"/>
                  <a:gd name="T4" fmla="*/ 34 w 192"/>
                  <a:gd name="T5" fmla="*/ 27 h 174"/>
                  <a:gd name="T6" fmla="*/ 97 w 192"/>
                  <a:gd name="T7" fmla="*/ 0 h 174"/>
                  <a:gd name="T8" fmla="*/ 156 w 192"/>
                  <a:gd name="T9" fmla="*/ 24 h 174"/>
                  <a:gd name="T10" fmla="*/ 171 w 192"/>
                  <a:gd name="T11" fmla="*/ 131 h 174"/>
                  <a:gd name="T12" fmla="*/ 182 w 192"/>
                  <a:gd name="T13" fmla="*/ 158 h 174"/>
                  <a:gd name="T14" fmla="*/ 177 w 192"/>
                  <a:gd name="T15" fmla="*/ 168 h 174"/>
                  <a:gd name="T16" fmla="*/ 173 w 192"/>
                  <a:gd name="T17" fmla="*/ 167 h 174"/>
                  <a:gd name="T18" fmla="*/ 145 w 192"/>
                  <a:gd name="T19" fmla="*/ 159 h 174"/>
                  <a:gd name="T20" fmla="*/ 97 w 192"/>
                  <a:gd name="T21" fmla="*/ 174 h 174"/>
                  <a:gd name="T22" fmla="*/ 97 w 192"/>
                  <a:gd name="T23" fmla="*/ 0 h 174"/>
                  <a:gd name="T24" fmla="*/ 33 w 192"/>
                  <a:gd name="T25" fmla="*/ 27 h 174"/>
                  <a:gd name="T26" fmla="*/ 36 w 192"/>
                  <a:gd name="T27" fmla="*/ 150 h 174"/>
                  <a:gd name="T28" fmla="*/ 97 w 192"/>
                  <a:gd name="T29" fmla="*/ 174 h 174"/>
                  <a:gd name="T30" fmla="*/ 145 w 192"/>
                  <a:gd name="T31" fmla="*/ 159 h 174"/>
                  <a:gd name="T32" fmla="*/ 174 w 192"/>
                  <a:gd name="T33" fmla="*/ 168 h 174"/>
                  <a:gd name="T34" fmla="*/ 178 w 192"/>
                  <a:gd name="T35" fmla="*/ 168 h 174"/>
                  <a:gd name="T36" fmla="*/ 182 w 192"/>
                  <a:gd name="T37" fmla="*/ 159 h 174"/>
                  <a:gd name="T38" fmla="*/ 172 w 192"/>
                  <a:gd name="T39" fmla="*/ 131 h 174"/>
                  <a:gd name="T40" fmla="*/ 157 w 192"/>
                  <a:gd name="T41" fmla="*/ 24 h 174"/>
                  <a:gd name="T42" fmla="*/ 97 w 192"/>
                  <a:gd name="T4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74">
                    <a:moveTo>
                      <a:pt x="97" y="174"/>
                    </a:moveTo>
                    <a:cubicBezTo>
                      <a:pt x="75" y="174"/>
                      <a:pt x="54" y="166"/>
                      <a:pt x="37" y="150"/>
                    </a:cubicBezTo>
                    <a:cubicBezTo>
                      <a:pt x="2" y="117"/>
                      <a:pt x="1" y="62"/>
                      <a:pt x="34" y="27"/>
                    </a:cubicBezTo>
                    <a:cubicBezTo>
                      <a:pt x="51" y="9"/>
                      <a:pt x="74" y="0"/>
                      <a:pt x="97" y="0"/>
                    </a:cubicBezTo>
                    <a:cubicBezTo>
                      <a:pt x="118" y="0"/>
                      <a:pt x="140" y="8"/>
                      <a:pt x="156" y="24"/>
                    </a:cubicBezTo>
                    <a:cubicBezTo>
                      <a:pt x="186" y="52"/>
                      <a:pt x="191" y="97"/>
                      <a:pt x="171" y="131"/>
                    </a:cubicBezTo>
                    <a:cubicBezTo>
                      <a:pt x="182" y="158"/>
                      <a:pt x="182" y="158"/>
                      <a:pt x="182" y="158"/>
                    </a:cubicBezTo>
                    <a:cubicBezTo>
                      <a:pt x="184" y="164"/>
                      <a:pt x="182" y="168"/>
                      <a:pt x="177" y="168"/>
                    </a:cubicBezTo>
                    <a:cubicBezTo>
                      <a:pt x="176" y="168"/>
                      <a:pt x="175" y="167"/>
                      <a:pt x="173" y="167"/>
                    </a:cubicBezTo>
                    <a:cubicBezTo>
                      <a:pt x="145" y="159"/>
                      <a:pt x="145" y="159"/>
                      <a:pt x="145" y="159"/>
                    </a:cubicBezTo>
                    <a:cubicBezTo>
                      <a:pt x="131" y="169"/>
                      <a:pt x="114" y="174"/>
                      <a:pt x="97" y="174"/>
                    </a:cubicBezTo>
                    <a:moveTo>
                      <a:pt x="97" y="0"/>
                    </a:moveTo>
                    <a:cubicBezTo>
                      <a:pt x="74" y="0"/>
                      <a:pt x="51" y="9"/>
                      <a:pt x="33" y="27"/>
                    </a:cubicBezTo>
                    <a:cubicBezTo>
                      <a:pt x="0" y="62"/>
                      <a:pt x="2" y="117"/>
                      <a:pt x="36" y="150"/>
                    </a:cubicBezTo>
                    <a:cubicBezTo>
                      <a:pt x="53" y="166"/>
                      <a:pt x="75" y="174"/>
                      <a:pt x="97" y="174"/>
                    </a:cubicBezTo>
                    <a:cubicBezTo>
                      <a:pt x="114" y="174"/>
                      <a:pt x="131" y="169"/>
                      <a:pt x="145" y="159"/>
                    </a:cubicBezTo>
                    <a:cubicBezTo>
                      <a:pt x="174" y="168"/>
                      <a:pt x="174" y="168"/>
                      <a:pt x="174" y="168"/>
                    </a:cubicBezTo>
                    <a:cubicBezTo>
                      <a:pt x="175" y="168"/>
                      <a:pt x="176" y="168"/>
                      <a:pt x="178" y="168"/>
                    </a:cubicBezTo>
                    <a:cubicBezTo>
                      <a:pt x="182" y="168"/>
                      <a:pt x="184" y="165"/>
                      <a:pt x="182" y="159"/>
                    </a:cubicBezTo>
                    <a:cubicBezTo>
                      <a:pt x="172" y="131"/>
                      <a:pt x="172" y="131"/>
                      <a:pt x="172" y="131"/>
                    </a:cubicBezTo>
                    <a:cubicBezTo>
                      <a:pt x="192" y="97"/>
                      <a:pt x="187" y="52"/>
                      <a:pt x="157" y="24"/>
                    </a:cubicBezTo>
                    <a:cubicBezTo>
                      <a:pt x="140" y="8"/>
                      <a:pt x="118" y="0"/>
                      <a:pt x="97" y="0"/>
                    </a:cubicBezTo>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568"/>
              <p:cNvSpPr>
                <a:spLocks noEditPoints="1"/>
              </p:cNvSpPr>
              <p:nvPr/>
            </p:nvSpPr>
            <p:spPr bwMode="auto">
              <a:xfrm>
                <a:off x="4838701" y="2670176"/>
                <a:ext cx="455613" cy="415925"/>
              </a:xfrm>
              <a:custGeom>
                <a:avLst/>
                <a:gdLst>
                  <a:gd name="T0" fmla="*/ 96 w 190"/>
                  <a:gd name="T1" fmla="*/ 173 h 174"/>
                  <a:gd name="T2" fmla="*/ 36 w 190"/>
                  <a:gd name="T3" fmla="*/ 149 h 174"/>
                  <a:gd name="T4" fmla="*/ 33 w 190"/>
                  <a:gd name="T5" fmla="*/ 28 h 174"/>
                  <a:gd name="T6" fmla="*/ 96 w 190"/>
                  <a:gd name="T7" fmla="*/ 1 h 174"/>
                  <a:gd name="T8" fmla="*/ 155 w 190"/>
                  <a:gd name="T9" fmla="*/ 25 h 174"/>
                  <a:gd name="T10" fmla="*/ 170 w 190"/>
                  <a:gd name="T11" fmla="*/ 130 h 174"/>
                  <a:gd name="T12" fmla="*/ 180 w 190"/>
                  <a:gd name="T13" fmla="*/ 158 h 174"/>
                  <a:gd name="T14" fmla="*/ 175 w 190"/>
                  <a:gd name="T15" fmla="*/ 167 h 174"/>
                  <a:gd name="T16" fmla="*/ 172 w 190"/>
                  <a:gd name="T17" fmla="*/ 166 h 174"/>
                  <a:gd name="T18" fmla="*/ 144 w 190"/>
                  <a:gd name="T19" fmla="*/ 158 h 174"/>
                  <a:gd name="T20" fmla="*/ 96 w 190"/>
                  <a:gd name="T21" fmla="*/ 173 h 174"/>
                  <a:gd name="T22" fmla="*/ 96 w 190"/>
                  <a:gd name="T23" fmla="*/ 0 h 174"/>
                  <a:gd name="T24" fmla="*/ 33 w 190"/>
                  <a:gd name="T25" fmla="*/ 27 h 174"/>
                  <a:gd name="T26" fmla="*/ 36 w 190"/>
                  <a:gd name="T27" fmla="*/ 150 h 174"/>
                  <a:gd name="T28" fmla="*/ 96 w 190"/>
                  <a:gd name="T29" fmla="*/ 174 h 174"/>
                  <a:gd name="T30" fmla="*/ 144 w 190"/>
                  <a:gd name="T31" fmla="*/ 159 h 174"/>
                  <a:gd name="T32" fmla="*/ 172 w 190"/>
                  <a:gd name="T33" fmla="*/ 167 h 174"/>
                  <a:gd name="T34" fmla="*/ 176 w 190"/>
                  <a:gd name="T35" fmla="*/ 168 h 174"/>
                  <a:gd name="T36" fmla="*/ 181 w 190"/>
                  <a:gd name="T37" fmla="*/ 158 h 174"/>
                  <a:gd name="T38" fmla="*/ 170 w 190"/>
                  <a:gd name="T39" fmla="*/ 131 h 174"/>
                  <a:gd name="T40" fmla="*/ 155 w 190"/>
                  <a:gd name="T41" fmla="*/ 24 h 174"/>
                  <a:gd name="T42" fmla="*/ 96 w 190"/>
                  <a:gd name="T4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0" h="174">
                    <a:moveTo>
                      <a:pt x="96" y="173"/>
                    </a:moveTo>
                    <a:cubicBezTo>
                      <a:pt x="74" y="173"/>
                      <a:pt x="53" y="165"/>
                      <a:pt x="36" y="149"/>
                    </a:cubicBezTo>
                    <a:cubicBezTo>
                      <a:pt x="2" y="116"/>
                      <a:pt x="1" y="62"/>
                      <a:pt x="33" y="28"/>
                    </a:cubicBezTo>
                    <a:cubicBezTo>
                      <a:pt x="50" y="10"/>
                      <a:pt x="73" y="1"/>
                      <a:pt x="96" y="1"/>
                    </a:cubicBezTo>
                    <a:cubicBezTo>
                      <a:pt x="117" y="1"/>
                      <a:pt x="138" y="9"/>
                      <a:pt x="155" y="25"/>
                    </a:cubicBezTo>
                    <a:cubicBezTo>
                      <a:pt x="184" y="53"/>
                      <a:pt x="189" y="97"/>
                      <a:pt x="170" y="130"/>
                    </a:cubicBezTo>
                    <a:cubicBezTo>
                      <a:pt x="180" y="158"/>
                      <a:pt x="180" y="158"/>
                      <a:pt x="180" y="158"/>
                    </a:cubicBezTo>
                    <a:cubicBezTo>
                      <a:pt x="182" y="163"/>
                      <a:pt x="180" y="167"/>
                      <a:pt x="175" y="167"/>
                    </a:cubicBezTo>
                    <a:cubicBezTo>
                      <a:pt x="174" y="167"/>
                      <a:pt x="173" y="167"/>
                      <a:pt x="172" y="166"/>
                    </a:cubicBezTo>
                    <a:cubicBezTo>
                      <a:pt x="144" y="158"/>
                      <a:pt x="144" y="158"/>
                      <a:pt x="144" y="158"/>
                    </a:cubicBezTo>
                    <a:cubicBezTo>
                      <a:pt x="129" y="168"/>
                      <a:pt x="112" y="173"/>
                      <a:pt x="96" y="173"/>
                    </a:cubicBezTo>
                    <a:moveTo>
                      <a:pt x="96" y="0"/>
                    </a:moveTo>
                    <a:cubicBezTo>
                      <a:pt x="73" y="0"/>
                      <a:pt x="50" y="9"/>
                      <a:pt x="33" y="27"/>
                    </a:cubicBezTo>
                    <a:cubicBezTo>
                      <a:pt x="0" y="62"/>
                      <a:pt x="1" y="117"/>
                      <a:pt x="36" y="150"/>
                    </a:cubicBezTo>
                    <a:cubicBezTo>
                      <a:pt x="53" y="166"/>
                      <a:pt x="74" y="174"/>
                      <a:pt x="96" y="174"/>
                    </a:cubicBezTo>
                    <a:cubicBezTo>
                      <a:pt x="113" y="174"/>
                      <a:pt x="130" y="169"/>
                      <a:pt x="144" y="159"/>
                    </a:cubicBezTo>
                    <a:cubicBezTo>
                      <a:pt x="172" y="167"/>
                      <a:pt x="172" y="167"/>
                      <a:pt x="172" y="167"/>
                    </a:cubicBezTo>
                    <a:cubicBezTo>
                      <a:pt x="174" y="167"/>
                      <a:pt x="175" y="168"/>
                      <a:pt x="176" y="168"/>
                    </a:cubicBezTo>
                    <a:cubicBezTo>
                      <a:pt x="181" y="168"/>
                      <a:pt x="183" y="164"/>
                      <a:pt x="181" y="158"/>
                    </a:cubicBezTo>
                    <a:cubicBezTo>
                      <a:pt x="170" y="131"/>
                      <a:pt x="170" y="131"/>
                      <a:pt x="170" y="131"/>
                    </a:cubicBezTo>
                    <a:cubicBezTo>
                      <a:pt x="190" y="97"/>
                      <a:pt x="185" y="52"/>
                      <a:pt x="155" y="24"/>
                    </a:cubicBezTo>
                    <a:cubicBezTo>
                      <a:pt x="139" y="8"/>
                      <a:pt x="117" y="0"/>
                      <a:pt x="96"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569"/>
              <p:cNvSpPr>
                <a:spLocks noEditPoints="1"/>
              </p:cNvSpPr>
              <p:nvPr/>
            </p:nvSpPr>
            <p:spPr bwMode="auto">
              <a:xfrm>
                <a:off x="4840288" y="2671764"/>
                <a:ext cx="450850" cy="412750"/>
              </a:xfrm>
              <a:custGeom>
                <a:avLst/>
                <a:gdLst>
                  <a:gd name="T0" fmla="*/ 95 w 188"/>
                  <a:gd name="T1" fmla="*/ 171 h 172"/>
                  <a:gd name="T2" fmla="*/ 36 w 188"/>
                  <a:gd name="T3" fmla="*/ 148 h 172"/>
                  <a:gd name="T4" fmla="*/ 33 w 188"/>
                  <a:gd name="T5" fmla="*/ 27 h 172"/>
                  <a:gd name="T6" fmla="*/ 95 w 188"/>
                  <a:gd name="T7" fmla="*/ 1 h 172"/>
                  <a:gd name="T8" fmla="*/ 153 w 188"/>
                  <a:gd name="T9" fmla="*/ 24 h 172"/>
                  <a:gd name="T10" fmla="*/ 168 w 188"/>
                  <a:gd name="T11" fmla="*/ 129 h 172"/>
                  <a:gd name="T12" fmla="*/ 178 w 188"/>
                  <a:gd name="T13" fmla="*/ 156 h 172"/>
                  <a:gd name="T14" fmla="*/ 174 w 188"/>
                  <a:gd name="T15" fmla="*/ 165 h 172"/>
                  <a:gd name="T16" fmla="*/ 170 w 188"/>
                  <a:gd name="T17" fmla="*/ 165 h 172"/>
                  <a:gd name="T18" fmla="*/ 142 w 188"/>
                  <a:gd name="T19" fmla="*/ 157 h 172"/>
                  <a:gd name="T20" fmla="*/ 95 w 188"/>
                  <a:gd name="T21" fmla="*/ 171 h 172"/>
                  <a:gd name="T22" fmla="*/ 95 w 188"/>
                  <a:gd name="T23" fmla="*/ 0 h 172"/>
                  <a:gd name="T24" fmla="*/ 32 w 188"/>
                  <a:gd name="T25" fmla="*/ 27 h 172"/>
                  <a:gd name="T26" fmla="*/ 35 w 188"/>
                  <a:gd name="T27" fmla="*/ 148 h 172"/>
                  <a:gd name="T28" fmla="*/ 95 w 188"/>
                  <a:gd name="T29" fmla="*/ 172 h 172"/>
                  <a:gd name="T30" fmla="*/ 143 w 188"/>
                  <a:gd name="T31" fmla="*/ 157 h 172"/>
                  <a:gd name="T32" fmla="*/ 171 w 188"/>
                  <a:gd name="T33" fmla="*/ 165 h 172"/>
                  <a:gd name="T34" fmla="*/ 174 w 188"/>
                  <a:gd name="T35" fmla="*/ 166 h 172"/>
                  <a:gd name="T36" fmla="*/ 179 w 188"/>
                  <a:gd name="T37" fmla="*/ 157 h 172"/>
                  <a:gd name="T38" fmla="*/ 169 w 188"/>
                  <a:gd name="T39" fmla="*/ 129 h 172"/>
                  <a:gd name="T40" fmla="*/ 154 w 188"/>
                  <a:gd name="T41" fmla="*/ 24 h 172"/>
                  <a:gd name="T42" fmla="*/ 95 w 188"/>
                  <a:gd name="T4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172">
                    <a:moveTo>
                      <a:pt x="95" y="171"/>
                    </a:moveTo>
                    <a:cubicBezTo>
                      <a:pt x="74" y="171"/>
                      <a:pt x="52" y="163"/>
                      <a:pt x="36" y="148"/>
                    </a:cubicBezTo>
                    <a:cubicBezTo>
                      <a:pt x="2" y="115"/>
                      <a:pt x="0" y="61"/>
                      <a:pt x="33" y="27"/>
                    </a:cubicBezTo>
                    <a:cubicBezTo>
                      <a:pt x="50" y="10"/>
                      <a:pt x="72" y="1"/>
                      <a:pt x="95" y="1"/>
                    </a:cubicBezTo>
                    <a:cubicBezTo>
                      <a:pt x="116" y="1"/>
                      <a:pt x="137" y="9"/>
                      <a:pt x="153" y="24"/>
                    </a:cubicBezTo>
                    <a:cubicBezTo>
                      <a:pt x="183" y="52"/>
                      <a:pt x="188" y="96"/>
                      <a:pt x="168" y="129"/>
                    </a:cubicBezTo>
                    <a:cubicBezTo>
                      <a:pt x="178" y="156"/>
                      <a:pt x="178" y="156"/>
                      <a:pt x="178" y="156"/>
                    </a:cubicBezTo>
                    <a:cubicBezTo>
                      <a:pt x="180" y="162"/>
                      <a:pt x="178" y="165"/>
                      <a:pt x="174" y="165"/>
                    </a:cubicBezTo>
                    <a:cubicBezTo>
                      <a:pt x="173" y="165"/>
                      <a:pt x="171" y="165"/>
                      <a:pt x="170" y="165"/>
                    </a:cubicBezTo>
                    <a:cubicBezTo>
                      <a:pt x="142" y="157"/>
                      <a:pt x="142" y="157"/>
                      <a:pt x="142" y="157"/>
                    </a:cubicBezTo>
                    <a:cubicBezTo>
                      <a:pt x="128" y="166"/>
                      <a:pt x="111" y="171"/>
                      <a:pt x="95" y="171"/>
                    </a:cubicBezTo>
                    <a:moveTo>
                      <a:pt x="95" y="0"/>
                    </a:moveTo>
                    <a:cubicBezTo>
                      <a:pt x="72" y="0"/>
                      <a:pt x="49" y="9"/>
                      <a:pt x="32" y="27"/>
                    </a:cubicBezTo>
                    <a:cubicBezTo>
                      <a:pt x="0" y="61"/>
                      <a:pt x="1" y="115"/>
                      <a:pt x="35" y="148"/>
                    </a:cubicBezTo>
                    <a:cubicBezTo>
                      <a:pt x="52" y="164"/>
                      <a:pt x="73" y="172"/>
                      <a:pt x="95" y="172"/>
                    </a:cubicBezTo>
                    <a:cubicBezTo>
                      <a:pt x="111" y="172"/>
                      <a:pt x="128" y="167"/>
                      <a:pt x="143" y="157"/>
                    </a:cubicBezTo>
                    <a:cubicBezTo>
                      <a:pt x="171" y="165"/>
                      <a:pt x="171" y="165"/>
                      <a:pt x="171" y="165"/>
                    </a:cubicBezTo>
                    <a:cubicBezTo>
                      <a:pt x="172" y="166"/>
                      <a:pt x="173" y="166"/>
                      <a:pt x="174" y="166"/>
                    </a:cubicBezTo>
                    <a:cubicBezTo>
                      <a:pt x="179" y="166"/>
                      <a:pt x="181" y="162"/>
                      <a:pt x="179" y="157"/>
                    </a:cubicBezTo>
                    <a:cubicBezTo>
                      <a:pt x="169" y="129"/>
                      <a:pt x="169" y="129"/>
                      <a:pt x="169" y="129"/>
                    </a:cubicBezTo>
                    <a:cubicBezTo>
                      <a:pt x="188" y="96"/>
                      <a:pt x="183" y="52"/>
                      <a:pt x="154" y="24"/>
                    </a:cubicBezTo>
                    <a:cubicBezTo>
                      <a:pt x="137" y="8"/>
                      <a:pt x="116" y="0"/>
                      <a:pt x="95" y="0"/>
                    </a:cubicBezTo>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570"/>
              <p:cNvSpPr>
                <a:spLocks noEditPoints="1"/>
              </p:cNvSpPr>
              <p:nvPr/>
            </p:nvSpPr>
            <p:spPr bwMode="auto">
              <a:xfrm>
                <a:off x="4840288" y="2674939"/>
                <a:ext cx="450850" cy="406400"/>
              </a:xfrm>
              <a:custGeom>
                <a:avLst/>
                <a:gdLst>
                  <a:gd name="T0" fmla="*/ 95 w 188"/>
                  <a:gd name="T1" fmla="*/ 169 h 170"/>
                  <a:gd name="T2" fmla="*/ 36 w 188"/>
                  <a:gd name="T3" fmla="*/ 146 h 170"/>
                  <a:gd name="T4" fmla="*/ 33 w 188"/>
                  <a:gd name="T5" fmla="*/ 27 h 170"/>
                  <a:gd name="T6" fmla="*/ 95 w 188"/>
                  <a:gd name="T7" fmla="*/ 0 h 170"/>
                  <a:gd name="T8" fmla="*/ 153 w 188"/>
                  <a:gd name="T9" fmla="*/ 24 h 170"/>
                  <a:gd name="T10" fmla="*/ 168 w 188"/>
                  <a:gd name="T11" fmla="*/ 128 h 170"/>
                  <a:gd name="T12" fmla="*/ 177 w 188"/>
                  <a:gd name="T13" fmla="*/ 155 h 170"/>
                  <a:gd name="T14" fmla="*/ 173 w 188"/>
                  <a:gd name="T15" fmla="*/ 164 h 170"/>
                  <a:gd name="T16" fmla="*/ 170 w 188"/>
                  <a:gd name="T17" fmla="*/ 163 h 170"/>
                  <a:gd name="T18" fmla="*/ 142 w 188"/>
                  <a:gd name="T19" fmla="*/ 155 h 170"/>
                  <a:gd name="T20" fmla="*/ 95 w 188"/>
                  <a:gd name="T21" fmla="*/ 169 h 170"/>
                  <a:gd name="T22" fmla="*/ 95 w 188"/>
                  <a:gd name="T23" fmla="*/ 0 h 170"/>
                  <a:gd name="T24" fmla="*/ 33 w 188"/>
                  <a:gd name="T25" fmla="*/ 26 h 170"/>
                  <a:gd name="T26" fmla="*/ 36 w 188"/>
                  <a:gd name="T27" fmla="*/ 147 h 170"/>
                  <a:gd name="T28" fmla="*/ 95 w 188"/>
                  <a:gd name="T29" fmla="*/ 170 h 170"/>
                  <a:gd name="T30" fmla="*/ 142 w 188"/>
                  <a:gd name="T31" fmla="*/ 156 h 170"/>
                  <a:gd name="T32" fmla="*/ 170 w 188"/>
                  <a:gd name="T33" fmla="*/ 164 h 170"/>
                  <a:gd name="T34" fmla="*/ 174 w 188"/>
                  <a:gd name="T35" fmla="*/ 164 h 170"/>
                  <a:gd name="T36" fmla="*/ 178 w 188"/>
                  <a:gd name="T37" fmla="*/ 155 h 170"/>
                  <a:gd name="T38" fmla="*/ 168 w 188"/>
                  <a:gd name="T39" fmla="*/ 128 h 170"/>
                  <a:gd name="T40" fmla="*/ 153 w 188"/>
                  <a:gd name="T41" fmla="*/ 23 h 170"/>
                  <a:gd name="T42" fmla="*/ 95 w 188"/>
                  <a:gd name="T4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170">
                    <a:moveTo>
                      <a:pt x="95" y="169"/>
                    </a:moveTo>
                    <a:cubicBezTo>
                      <a:pt x="74" y="169"/>
                      <a:pt x="53" y="162"/>
                      <a:pt x="36" y="146"/>
                    </a:cubicBezTo>
                    <a:cubicBezTo>
                      <a:pt x="3" y="114"/>
                      <a:pt x="1" y="61"/>
                      <a:pt x="33" y="27"/>
                    </a:cubicBezTo>
                    <a:cubicBezTo>
                      <a:pt x="50" y="9"/>
                      <a:pt x="72" y="0"/>
                      <a:pt x="95" y="0"/>
                    </a:cubicBezTo>
                    <a:cubicBezTo>
                      <a:pt x="116" y="0"/>
                      <a:pt x="136" y="8"/>
                      <a:pt x="153" y="24"/>
                    </a:cubicBezTo>
                    <a:cubicBezTo>
                      <a:pt x="182" y="51"/>
                      <a:pt x="187" y="94"/>
                      <a:pt x="168" y="128"/>
                    </a:cubicBezTo>
                    <a:cubicBezTo>
                      <a:pt x="177" y="155"/>
                      <a:pt x="177" y="155"/>
                      <a:pt x="177" y="155"/>
                    </a:cubicBezTo>
                    <a:cubicBezTo>
                      <a:pt x="179" y="160"/>
                      <a:pt x="177" y="164"/>
                      <a:pt x="173" y="164"/>
                    </a:cubicBezTo>
                    <a:cubicBezTo>
                      <a:pt x="172" y="164"/>
                      <a:pt x="171" y="163"/>
                      <a:pt x="170" y="163"/>
                    </a:cubicBezTo>
                    <a:cubicBezTo>
                      <a:pt x="142" y="155"/>
                      <a:pt x="142" y="155"/>
                      <a:pt x="142" y="155"/>
                    </a:cubicBezTo>
                    <a:cubicBezTo>
                      <a:pt x="128" y="165"/>
                      <a:pt x="111" y="169"/>
                      <a:pt x="95" y="169"/>
                    </a:cubicBezTo>
                    <a:moveTo>
                      <a:pt x="95" y="0"/>
                    </a:moveTo>
                    <a:cubicBezTo>
                      <a:pt x="72" y="0"/>
                      <a:pt x="50" y="9"/>
                      <a:pt x="33" y="26"/>
                    </a:cubicBezTo>
                    <a:cubicBezTo>
                      <a:pt x="0" y="60"/>
                      <a:pt x="2" y="114"/>
                      <a:pt x="36" y="147"/>
                    </a:cubicBezTo>
                    <a:cubicBezTo>
                      <a:pt x="52" y="162"/>
                      <a:pt x="74" y="170"/>
                      <a:pt x="95" y="170"/>
                    </a:cubicBezTo>
                    <a:cubicBezTo>
                      <a:pt x="111" y="170"/>
                      <a:pt x="128" y="165"/>
                      <a:pt x="142" y="156"/>
                    </a:cubicBezTo>
                    <a:cubicBezTo>
                      <a:pt x="170" y="164"/>
                      <a:pt x="170" y="164"/>
                      <a:pt x="170" y="164"/>
                    </a:cubicBezTo>
                    <a:cubicBezTo>
                      <a:pt x="171" y="164"/>
                      <a:pt x="173" y="164"/>
                      <a:pt x="174" y="164"/>
                    </a:cubicBezTo>
                    <a:cubicBezTo>
                      <a:pt x="178" y="164"/>
                      <a:pt x="180" y="161"/>
                      <a:pt x="178" y="155"/>
                    </a:cubicBezTo>
                    <a:cubicBezTo>
                      <a:pt x="168" y="128"/>
                      <a:pt x="168" y="128"/>
                      <a:pt x="168" y="128"/>
                    </a:cubicBezTo>
                    <a:cubicBezTo>
                      <a:pt x="188" y="95"/>
                      <a:pt x="183" y="51"/>
                      <a:pt x="153" y="23"/>
                    </a:cubicBezTo>
                    <a:cubicBezTo>
                      <a:pt x="137" y="8"/>
                      <a:pt x="116" y="0"/>
                      <a:pt x="95" y="0"/>
                    </a:cubicBezTo>
                  </a:path>
                </a:pathLst>
              </a:custGeom>
              <a:solidFill>
                <a:srgbClr val="9090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571"/>
              <p:cNvSpPr>
                <a:spLocks noEditPoints="1"/>
              </p:cNvSpPr>
              <p:nvPr/>
            </p:nvSpPr>
            <p:spPr bwMode="auto">
              <a:xfrm>
                <a:off x="4843463" y="2674939"/>
                <a:ext cx="446088" cy="404813"/>
              </a:xfrm>
              <a:custGeom>
                <a:avLst/>
                <a:gdLst>
                  <a:gd name="T0" fmla="*/ 94 w 186"/>
                  <a:gd name="T1" fmla="*/ 169 h 169"/>
                  <a:gd name="T2" fmla="*/ 36 w 186"/>
                  <a:gd name="T3" fmla="*/ 146 h 169"/>
                  <a:gd name="T4" fmla="*/ 33 w 186"/>
                  <a:gd name="T5" fmla="*/ 27 h 169"/>
                  <a:gd name="T6" fmla="*/ 94 w 186"/>
                  <a:gd name="T7" fmla="*/ 1 h 169"/>
                  <a:gd name="T8" fmla="*/ 151 w 186"/>
                  <a:gd name="T9" fmla="*/ 24 h 169"/>
                  <a:gd name="T10" fmla="*/ 166 w 186"/>
                  <a:gd name="T11" fmla="*/ 127 h 169"/>
                  <a:gd name="T12" fmla="*/ 176 w 186"/>
                  <a:gd name="T13" fmla="*/ 154 h 169"/>
                  <a:gd name="T14" fmla="*/ 171 w 186"/>
                  <a:gd name="T15" fmla="*/ 163 h 169"/>
                  <a:gd name="T16" fmla="*/ 168 w 186"/>
                  <a:gd name="T17" fmla="*/ 162 h 169"/>
                  <a:gd name="T18" fmla="*/ 141 w 186"/>
                  <a:gd name="T19" fmla="*/ 154 h 169"/>
                  <a:gd name="T20" fmla="*/ 94 w 186"/>
                  <a:gd name="T21" fmla="*/ 169 h 169"/>
                  <a:gd name="T22" fmla="*/ 94 w 186"/>
                  <a:gd name="T23" fmla="*/ 0 h 169"/>
                  <a:gd name="T24" fmla="*/ 32 w 186"/>
                  <a:gd name="T25" fmla="*/ 27 h 169"/>
                  <a:gd name="T26" fmla="*/ 35 w 186"/>
                  <a:gd name="T27" fmla="*/ 146 h 169"/>
                  <a:gd name="T28" fmla="*/ 94 w 186"/>
                  <a:gd name="T29" fmla="*/ 169 h 169"/>
                  <a:gd name="T30" fmla="*/ 141 w 186"/>
                  <a:gd name="T31" fmla="*/ 155 h 169"/>
                  <a:gd name="T32" fmla="*/ 169 w 186"/>
                  <a:gd name="T33" fmla="*/ 163 h 169"/>
                  <a:gd name="T34" fmla="*/ 172 w 186"/>
                  <a:gd name="T35" fmla="*/ 164 h 169"/>
                  <a:gd name="T36" fmla="*/ 176 w 186"/>
                  <a:gd name="T37" fmla="*/ 155 h 169"/>
                  <a:gd name="T38" fmla="*/ 167 w 186"/>
                  <a:gd name="T39" fmla="*/ 128 h 169"/>
                  <a:gd name="T40" fmla="*/ 152 w 186"/>
                  <a:gd name="T41" fmla="*/ 24 h 169"/>
                  <a:gd name="T42" fmla="*/ 94 w 186"/>
                  <a:gd name="T4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169">
                    <a:moveTo>
                      <a:pt x="94" y="169"/>
                    </a:moveTo>
                    <a:cubicBezTo>
                      <a:pt x="73" y="169"/>
                      <a:pt x="52" y="161"/>
                      <a:pt x="36" y="146"/>
                    </a:cubicBezTo>
                    <a:cubicBezTo>
                      <a:pt x="2" y="114"/>
                      <a:pt x="1" y="61"/>
                      <a:pt x="33" y="27"/>
                    </a:cubicBezTo>
                    <a:cubicBezTo>
                      <a:pt x="49" y="10"/>
                      <a:pt x="72" y="1"/>
                      <a:pt x="94" y="1"/>
                    </a:cubicBezTo>
                    <a:cubicBezTo>
                      <a:pt x="114" y="1"/>
                      <a:pt x="135" y="9"/>
                      <a:pt x="151" y="24"/>
                    </a:cubicBezTo>
                    <a:cubicBezTo>
                      <a:pt x="180" y="52"/>
                      <a:pt x="185" y="94"/>
                      <a:pt x="166" y="127"/>
                    </a:cubicBezTo>
                    <a:cubicBezTo>
                      <a:pt x="176" y="154"/>
                      <a:pt x="176" y="154"/>
                      <a:pt x="176" y="154"/>
                    </a:cubicBezTo>
                    <a:cubicBezTo>
                      <a:pt x="178" y="159"/>
                      <a:pt x="176" y="163"/>
                      <a:pt x="171" y="163"/>
                    </a:cubicBezTo>
                    <a:cubicBezTo>
                      <a:pt x="170" y="163"/>
                      <a:pt x="169" y="163"/>
                      <a:pt x="168" y="162"/>
                    </a:cubicBezTo>
                    <a:cubicBezTo>
                      <a:pt x="141" y="154"/>
                      <a:pt x="141" y="154"/>
                      <a:pt x="141" y="154"/>
                    </a:cubicBezTo>
                    <a:cubicBezTo>
                      <a:pt x="126" y="164"/>
                      <a:pt x="110" y="169"/>
                      <a:pt x="94" y="169"/>
                    </a:cubicBezTo>
                    <a:moveTo>
                      <a:pt x="94" y="0"/>
                    </a:moveTo>
                    <a:cubicBezTo>
                      <a:pt x="71" y="0"/>
                      <a:pt x="49" y="9"/>
                      <a:pt x="32" y="27"/>
                    </a:cubicBezTo>
                    <a:cubicBezTo>
                      <a:pt x="0" y="61"/>
                      <a:pt x="2" y="114"/>
                      <a:pt x="35" y="146"/>
                    </a:cubicBezTo>
                    <a:cubicBezTo>
                      <a:pt x="52" y="162"/>
                      <a:pt x="73" y="169"/>
                      <a:pt x="94" y="169"/>
                    </a:cubicBezTo>
                    <a:cubicBezTo>
                      <a:pt x="110" y="169"/>
                      <a:pt x="127" y="165"/>
                      <a:pt x="141" y="155"/>
                    </a:cubicBezTo>
                    <a:cubicBezTo>
                      <a:pt x="169" y="163"/>
                      <a:pt x="169" y="163"/>
                      <a:pt x="169" y="163"/>
                    </a:cubicBezTo>
                    <a:cubicBezTo>
                      <a:pt x="170" y="163"/>
                      <a:pt x="171" y="164"/>
                      <a:pt x="172" y="164"/>
                    </a:cubicBezTo>
                    <a:cubicBezTo>
                      <a:pt x="176" y="164"/>
                      <a:pt x="178" y="160"/>
                      <a:pt x="176" y="155"/>
                    </a:cubicBezTo>
                    <a:cubicBezTo>
                      <a:pt x="167" y="128"/>
                      <a:pt x="167" y="128"/>
                      <a:pt x="167" y="128"/>
                    </a:cubicBezTo>
                    <a:cubicBezTo>
                      <a:pt x="186" y="94"/>
                      <a:pt x="181" y="51"/>
                      <a:pt x="152" y="24"/>
                    </a:cubicBezTo>
                    <a:cubicBezTo>
                      <a:pt x="135" y="8"/>
                      <a:pt x="115" y="0"/>
                      <a:pt x="94" y="0"/>
                    </a:cubicBezTo>
                  </a:path>
                </a:pathLst>
              </a:custGeom>
              <a:solidFill>
                <a:srgbClr val="8F8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572"/>
              <p:cNvSpPr>
                <a:spLocks noEditPoints="1"/>
              </p:cNvSpPr>
              <p:nvPr/>
            </p:nvSpPr>
            <p:spPr bwMode="auto">
              <a:xfrm>
                <a:off x="4845051" y="2676526"/>
                <a:ext cx="441325" cy="403225"/>
              </a:xfrm>
              <a:custGeom>
                <a:avLst/>
                <a:gdLst>
                  <a:gd name="T0" fmla="*/ 93 w 184"/>
                  <a:gd name="T1" fmla="*/ 167 h 168"/>
                  <a:gd name="T2" fmla="*/ 35 w 184"/>
                  <a:gd name="T3" fmla="*/ 144 h 168"/>
                  <a:gd name="T4" fmla="*/ 32 w 184"/>
                  <a:gd name="T5" fmla="*/ 27 h 168"/>
                  <a:gd name="T6" fmla="*/ 93 w 184"/>
                  <a:gd name="T7" fmla="*/ 1 h 168"/>
                  <a:gd name="T8" fmla="*/ 150 w 184"/>
                  <a:gd name="T9" fmla="*/ 24 h 168"/>
                  <a:gd name="T10" fmla="*/ 164 w 184"/>
                  <a:gd name="T11" fmla="*/ 126 h 168"/>
                  <a:gd name="T12" fmla="*/ 174 w 184"/>
                  <a:gd name="T13" fmla="*/ 152 h 168"/>
                  <a:gd name="T14" fmla="*/ 170 w 184"/>
                  <a:gd name="T15" fmla="*/ 161 h 168"/>
                  <a:gd name="T16" fmla="*/ 166 w 184"/>
                  <a:gd name="T17" fmla="*/ 161 h 168"/>
                  <a:gd name="T18" fmla="*/ 139 w 184"/>
                  <a:gd name="T19" fmla="*/ 153 h 168"/>
                  <a:gd name="T20" fmla="*/ 93 w 184"/>
                  <a:gd name="T21" fmla="*/ 167 h 168"/>
                  <a:gd name="T22" fmla="*/ 93 w 184"/>
                  <a:gd name="T23" fmla="*/ 0 h 168"/>
                  <a:gd name="T24" fmla="*/ 32 w 184"/>
                  <a:gd name="T25" fmla="*/ 26 h 168"/>
                  <a:gd name="T26" fmla="*/ 35 w 184"/>
                  <a:gd name="T27" fmla="*/ 145 h 168"/>
                  <a:gd name="T28" fmla="*/ 93 w 184"/>
                  <a:gd name="T29" fmla="*/ 168 h 168"/>
                  <a:gd name="T30" fmla="*/ 140 w 184"/>
                  <a:gd name="T31" fmla="*/ 153 h 168"/>
                  <a:gd name="T32" fmla="*/ 167 w 184"/>
                  <a:gd name="T33" fmla="*/ 161 h 168"/>
                  <a:gd name="T34" fmla="*/ 170 w 184"/>
                  <a:gd name="T35" fmla="*/ 162 h 168"/>
                  <a:gd name="T36" fmla="*/ 175 w 184"/>
                  <a:gd name="T37" fmla="*/ 153 h 168"/>
                  <a:gd name="T38" fmla="*/ 165 w 184"/>
                  <a:gd name="T39" fmla="*/ 126 h 168"/>
                  <a:gd name="T40" fmla="*/ 150 w 184"/>
                  <a:gd name="T41" fmla="*/ 23 h 168"/>
                  <a:gd name="T42" fmla="*/ 93 w 184"/>
                  <a:gd name="T4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4" h="168">
                    <a:moveTo>
                      <a:pt x="93" y="167"/>
                    </a:moveTo>
                    <a:cubicBezTo>
                      <a:pt x="72" y="167"/>
                      <a:pt x="51" y="159"/>
                      <a:pt x="35" y="144"/>
                    </a:cubicBezTo>
                    <a:cubicBezTo>
                      <a:pt x="2" y="113"/>
                      <a:pt x="1" y="60"/>
                      <a:pt x="32" y="27"/>
                    </a:cubicBezTo>
                    <a:cubicBezTo>
                      <a:pt x="49" y="10"/>
                      <a:pt x="71" y="1"/>
                      <a:pt x="93" y="1"/>
                    </a:cubicBezTo>
                    <a:cubicBezTo>
                      <a:pt x="113" y="1"/>
                      <a:pt x="134" y="9"/>
                      <a:pt x="150" y="24"/>
                    </a:cubicBezTo>
                    <a:cubicBezTo>
                      <a:pt x="178" y="51"/>
                      <a:pt x="183" y="93"/>
                      <a:pt x="164" y="126"/>
                    </a:cubicBezTo>
                    <a:cubicBezTo>
                      <a:pt x="174" y="152"/>
                      <a:pt x="174" y="152"/>
                      <a:pt x="174" y="152"/>
                    </a:cubicBezTo>
                    <a:cubicBezTo>
                      <a:pt x="176" y="158"/>
                      <a:pt x="174" y="161"/>
                      <a:pt x="170" y="161"/>
                    </a:cubicBezTo>
                    <a:cubicBezTo>
                      <a:pt x="169" y="161"/>
                      <a:pt x="167" y="161"/>
                      <a:pt x="166" y="161"/>
                    </a:cubicBezTo>
                    <a:cubicBezTo>
                      <a:pt x="139" y="153"/>
                      <a:pt x="139" y="153"/>
                      <a:pt x="139" y="153"/>
                    </a:cubicBezTo>
                    <a:cubicBezTo>
                      <a:pt x="125" y="162"/>
                      <a:pt x="109" y="167"/>
                      <a:pt x="93" y="167"/>
                    </a:cubicBezTo>
                    <a:moveTo>
                      <a:pt x="93" y="0"/>
                    </a:moveTo>
                    <a:cubicBezTo>
                      <a:pt x="71" y="0"/>
                      <a:pt x="48" y="9"/>
                      <a:pt x="32" y="26"/>
                    </a:cubicBezTo>
                    <a:cubicBezTo>
                      <a:pt x="0" y="60"/>
                      <a:pt x="1" y="113"/>
                      <a:pt x="35" y="145"/>
                    </a:cubicBezTo>
                    <a:cubicBezTo>
                      <a:pt x="51" y="160"/>
                      <a:pt x="72" y="168"/>
                      <a:pt x="93" y="168"/>
                    </a:cubicBezTo>
                    <a:cubicBezTo>
                      <a:pt x="109" y="168"/>
                      <a:pt x="125" y="163"/>
                      <a:pt x="140" y="153"/>
                    </a:cubicBezTo>
                    <a:cubicBezTo>
                      <a:pt x="167" y="161"/>
                      <a:pt x="167" y="161"/>
                      <a:pt x="167" y="161"/>
                    </a:cubicBezTo>
                    <a:cubicBezTo>
                      <a:pt x="168" y="162"/>
                      <a:pt x="169" y="162"/>
                      <a:pt x="170" y="162"/>
                    </a:cubicBezTo>
                    <a:cubicBezTo>
                      <a:pt x="175" y="162"/>
                      <a:pt x="177" y="158"/>
                      <a:pt x="175" y="153"/>
                    </a:cubicBezTo>
                    <a:cubicBezTo>
                      <a:pt x="165" y="126"/>
                      <a:pt x="165" y="126"/>
                      <a:pt x="165" y="126"/>
                    </a:cubicBezTo>
                    <a:cubicBezTo>
                      <a:pt x="184" y="93"/>
                      <a:pt x="179" y="51"/>
                      <a:pt x="150" y="23"/>
                    </a:cubicBezTo>
                    <a:cubicBezTo>
                      <a:pt x="134" y="8"/>
                      <a:pt x="113" y="0"/>
                      <a:pt x="93" y="0"/>
                    </a:cubicBezTo>
                  </a:path>
                </a:pathLst>
              </a:cu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573"/>
              <p:cNvSpPr>
                <a:spLocks noEditPoints="1"/>
              </p:cNvSpPr>
              <p:nvPr/>
            </p:nvSpPr>
            <p:spPr bwMode="auto">
              <a:xfrm>
                <a:off x="4848226" y="2679701"/>
                <a:ext cx="436563" cy="396875"/>
              </a:xfrm>
              <a:custGeom>
                <a:avLst/>
                <a:gdLst>
                  <a:gd name="T0" fmla="*/ 92 w 182"/>
                  <a:gd name="T1" fmla="*/ 165 h 166"/>
                  <a:gd name="T2" fmla="*/ 35 w 182"/>
                  <a:gd name="T3" fmla="*/ 143 h 166"/>
                  <a:gd name="T4" fmla="*/ 32 w 182"/>
                  <a:gd name="T5" fmla="*/ 26 h 166"/>
                  <a:gd name="T6" fmla="*/ 92 w 182"/>
                  <a:gd name="T7" fmla="*/ 1 h 166"/>
                  <a:gd name="T8" fmla="*/ 148 w 182"/>
                  <a:gd name="T9" fmla="*/ 23 h 166"/>
                  <a:gd name="T10" fmla="*/ 163 w 182"/>
                  <a:gd name="T11" fmla="*/ 124 h 166"/>
                  <a:gd name="T12" fmla="*/ 172 w 182"/>
                  <a:gd name="T13" fmla="*/ 151 h 166"/>
                  <a:gd name="T14" fmla="*/ 168 w 182"/>
                  <a:gd name="T15" fmla="*/ 160 h 166"/>
                  <a:gd name="T16" fmla="*/ 165 w 182"/>
                  <a:gd name="T17" fmla="*/ 159 h 166"/>
                  <a:gd name="T18" fmla="*/ 138 w 182"/>
                  <a:gd name="T19" fmla="*/ 151 h 166"/>
                  <a:gd name="T20" fmla="*/ 92 w 182"/>
                  <a:gd name="T21" fmla="*/ 165 h 166"/>
                  <a:gd name="T22" fmla="*/ 92 w 182"/>
                  <a:gd name="T23" fmla="*/ 0 h 166"/>
                  <a:gd name="T24" fmla="*/ 31 w 182"/>
                  <a:gd name="T25" fmla="*/ 26 h 166"/>
                  <a:gd name="T26" fmla="*/ 34 w 182"/>
                  <a:gd name="T27" fmla="*/ 143 h 166"/>
                  <a:gd name="T28" fmla="*/ 92 w 182"/>
                  <a:gd name="T29" fmla="*/ 166 h 166"/>
                  <a:gd name="T30" fmla="*/ 138 w 182"/>
                  <a:gd name="T31" fmla="*/ 152 h 166"/>
                  <a:gd name="T32" fmla="*/ 165 w 182"/>
                  <a:gd name="T33" fmla="*/ 160 h 166"/>
                  <a:gd name="T34" fmla="*/ 169 w 182"/>
                  <a:gd name="T35" fmla="*/ 160 h 166"/>
                  <a:gd name="T36" fmla="*/ 173 w 182"/>
                  <a:gd name="T37" fmla="*/ 151 h 166"/>
                  <a:gd name="T38" fmla="*/ 163 w 182"/>
                  <a:gd name="T39" fmla="*/ 125 h 166"/>
                  <a:gd name="T40" fmla="*/ 149 w 182"/>
                  <a:gd name="T41" fmla="*/ 23 h 166"/>
                  <a:gd name="T42" fmla="*/ 92 w 182"/>
                  <a:gd name="T4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2" h="166">
                    <a:moveTo>
                      <a:pt x="92" y="165"/>
                    </a:moveTo>
                    <a:cubicBezTo>
                      <a:pt x="71" y="165"/>
                      <a:pt x="51" y="158"/>
                      <a:pt x="35" y="143"/>
                    </a:cubicBezTo>
                    <a:cubicBezTo>
                      <a:pt x="2" y="111"/>
                      <a:pt x="1" y="59"/>
                      <a:pt x="32" y="26"/>
                    </a:cubicBezTo>
                    <a:cubicBezTo>
                      <a:pt x="48" y="9"/>
                      <a:pt x="70" y="1"/>
                      <a:pt x="92" y="1"/>
                    </a:cubicBezTo>
                    <a:cubicBezTo>
                      <a:pt x="112" y="1"/>
                      <a:pt x="132" y="8"/>
                      <a:pt x="148" y="23"/>
                    </a:cubicBezTo>
                    <a:cubicBezTo>
                      <a:pt x="177" y="50"/>
                      <a:pt x="182" y="92"/>
                      <a:pt x="163" y="124"/>
                    </a:cubicBezTo>
                    <a:cubicBezTo>
                      <a:pt x="172" y="151"/>
                      <a:pt x="172" y="151"/>
                      <a:pt x="172" y="151"/>
                    </a:cubicBezTo>
                    <a:cubicBezTo>
                      <a:pt x="174" y="156"/>
                      <a:pt x="172" y="160"/>
                      <a:pt x="168" y="160"/>
                    </a:cubicBezTo>
                    <a:cubicBezTo>
                      <a:pt x="167" y="160"/>
                      <a:pt x="166" y="159"/>
                      <a:pt x="165" y="159"/>
                    </a:cubicBezTo>
                    <a:cubicBezTo>
                      <a:pt x="138" y="151"/>
                      <a:pt x="138" y="151"/>
                      <a:pt x="138" y="151"/>
                    </a:cubicBezTo>
                    <a:cubicBezTo>
                      <a:pt x="124" y="161"/>
                      <a:pt x="108" y="165"/>
                      <a:pt x="92" y="165"/>
                    </a:cubicBezTo>
                    <a:moveTo>
                      <a:pt x="92" y="0"/>
                    </a:moveTo>
                    <a:cubicBezTo>
                      <a:pt x="70" y="0"/>
                      <a:pt x="48" y="9"/>
                      <a:pt x="31" y="26"/>
                    </a:cubicBezTo>
                    <a:cubicBezTo>
                      <a:pt x="0" y="59"/>
                      <a:pt x="1" y="112"/>
                      <a:pt x="34" y="143"/>
                    </a:cubicBezTo>
                    <a:cubicBezTo>
                      <a:pt x="50" y="158"/>
                      <a:pt x="71" y="166"/>
                      <a:pt x="92" y="166"/>
                    </a:cubicBezTo>
                    <a:cubicBezTo>
                      <a:pt x="108" y="166"/>
                      <a:pt x="124" y="161"/>
                      <a:pt x="138" y="152"/>
                    </a:cubicBezTo>
                    <a:cubicBezTo>
                      <a:pt x="165" y="160"/>
                      <a:pt x="165" y="160"/>
                      <a:pt x="165" y="160"/>
                    </a:cubicBezTo>
                    <a:cubicBezTo>
                      <a:pt x="166" y="160"/>
                      <a:pt x="168" y="160"/>
                      <a:pt x="169" y="160"/>
                    </a:cubicBezTo>
                    <a:cubicBezTo>
                      <a:pt x="173" y="160"/>
                      <a:pt x="175" y="157"/>
                      <a:pt x="173" y="151"/>
                    </a:cubicBezTo>
                    <a:cubicBezTo>
                      <a:pt x="163" y="125"/>
                      <a:pt x="163" y="125"/>
                      <a:pt x="163" y="125"/>
                    </a:cubicBezTo>
                    <a:cubicBezTo>
                      <a:pt x="182" y="92"/>
                      <a:pt x="177" y="50"/>
                      <a:pt x="149" y="23"/>
                    </a:cubicBezTo>
                    <a:cubicBezTo>
                      <a:pt x="133" y="8"/>
                      <a:pt x="112" y="0"/>
                      <a:pt x="92" y="0"/>
                    </a:cubicBezTo>
                  </a:path>
                </a:pathLst>
              </a:custGeom>
              <a:solidFill>
                <a:srgbClr val="8D8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574"/>
              <p:cNvSpPr>
                <a:spLocks noEditPoints="1"/>
              </p:cNvSpPr>
              <p:nvPr/>
            </p:nvSpPr>
            <p:spPr bwMode="auto">
              <a:xfrm>
                <a:off x="4849813" y="2682876"/>
                <a:ext cx="434975" cy="392113"/>
              </a:xfrm>
              <a:custGeom>
                <a:avLst/>
                <a:gdLst>
                  <a:gd name="T0" fmla="*/ 91 w 181"/>
                  <a:gd name="T1" fmla="*/ 164 h 164"/>
                  <a:gd name="T2" fmla="*/ 34 w 181"/>
                  <a:gd name="T3" fmla="*/ 141 h 164"/>
                  <a:gd name="T4" fmla="*/ 32 w 181"/>
                  <a:gd name="T5" fmla="*/ 26 h 164"/>
                  <a:gd name="T6" fmla="*/ 91 w 181"/>
                  <a:gd name="T7" fmla="*/ 0 h 164"/>
                  <a:gd name="T8" fmla="*/ 147 w 181"/>
                  <a:gd name="T9" fmla="*/ 23 h 164"/>
                  <a:gd name="T10" fmla="*/ 161 w 181"/>
                  <a:gd name="T11" fmla="*/ 123 h 164"/>
                  <a:gd name="T12" fmla="*/ 171 w 181"/>
                  <a:gd name="T13" fmla="*/ 149 h 164"/>
                  <a:gd name="T14" fmla="*/ 166 w 181"/>
                  <a:gd name="T15" fmla="*/ 158 h 164"/>
                  <a:gd name="T16" fmla="*/ 163 w 181"/>
                  <a:gd name="T17" fmla="*/ 157 h 164"/>
                  <a:gd name="T18" fmla="*/ 136 w 181"/>
                  <a:gd name="T19" fmla="*/ 150 h 164"/>
                  <a:gd name="T20" fmla="*/ 91 w 181"/>
                  <a:gd name="T21" fmla="*/ 164 h 164"/>
                  <a:gd name="T22" fmla="*/ 91 w 181"/>
                  <a:gd name="T23" fmla="*/ 0 h 164"/>
                  <a:gd name="T24" fmla="*/ 31 w 181"/>
                  <a:gd name="T25" fmla="*/ 25 h 164"/>
                  <a:gd name="T26" fmla="*/ 34 w 181"/>
                  <a:gd name="T27" fmla="*/ 142 h 164"/>
                  <a:gd name="T28" fmla="*/ 91 w 181"/>
                  <a:gd name="T29" fmla="*/ 164 h 164"/>
                  <a:gd name="T30" fmla="*/ 137 w 181"/>
                  <a:gd name="T31" fmla="*/ 150 h 164"/>
                  <a:gd name="T32" fmla="*/ 164 w 181"/>
                  <a:gd name="T33" fmla="*/ 158 h 164"/>
                  <a:gd name="T34" fmla="*/ 167 w 181"/>
                  <a:gd name="T35" fmla="*/ 159 h 164"/>
                  <a:gd name="T36" fmla="*/ 171 w 181"/>
                  <a:gd name="T37" fmla="*/ 150 h 164"/>
                  <a:gd name="T38" fmla="*/ 162 w 181"/>
                  <a:gd name="T39" fmla="*/ 123 h 164"/>
                  <a:gd name="T40" fmla="*/ 147 w 181"/>
                  <a:gd name="T41" fmla="*/ 22 h 164"/>
                  <a:gd name="T42" fmla="*/ 91 w 181"/>
                  <a:gd name="T4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164">
                    <a:moveTo>
                      <a:pt x="91" y="164"/>
                    </a:moveTo>
                    <a:cubicBezTo>
                      <a:pt x="70" y="164"/>
                      <a:pt x="50" y="156"/>
                      <a:pt x="34" y="141"/>
                    </a:cubicBezTo>
                    <a:cubicBezTo>
                      <a:pt x="2" y="110"/>
                      <a:pt x="0" y="58"/>
                      <a:pt x="32" y="26"/>
                    </a:cubicBezTo>
                    <a:cubicBezTo>
                      <a:pt x="48" y="9"/>
                      <a:pt x="69" y="0"/>
                      <a:pt x="91" y="0"/>
                    </a:cubicBezTo>
                    <a:cubicBezTo>
                      <a:pt x="111" y="0"/>
                      <a:pt x="131" y="8"/>
                      <a:pt x="147" y="23"/>
                    </a:cubicBezTo>
                    <a:cubicBezTo>
                      <a:pt x="175" y="49"/>
                      <a:pt x="180" y="91"/>
                      <a:pt x="161" y="123"/>
                    </a:cubicBezTo>
                    <a:cubicBezTo>
                      <a:pt x="171" y="149"/>
                      <a:pt x="171" y="149"/>
                      <a:pt x="171" y="149"/>
                    </a:cubicBezTo>
                    <a:cubicBezTo>
                      <a:pt x="173" y="155"/>
                      <a:pt x="171" y="158"/>
                      <a:pt x="166" y="158"/>
                    </a:cubicBezTo>
                    <a:cubicBezTo>
                      <a:pt x="165" y="158"/>
                      <a:pt x="164" y="158"/>
                      <a:pt x="163" y="157"/>
                    </a:cubicBezTo>
                    <a:cubicBezTo>
                      <a:pt x="136" y="150"/>
                      <a:pt x="136" y="150"/>
                      <a:pt x="136" y="150"/>
                    </a:cubicBezTo>
                    <a:cubicBezTo>
                      <a:pt x="123" y="159"/>
                      <a:pt x="107" y="164"/>
                      <a:pt x="91" y="164"/>
                    </a:cubicBezTo>
                    <a:moveTo>
                      <a:pt x="91" y="0"/>
                    </a:moveTo>
                    <a:cubicBezTo>
                      <a:pt x="69" y="0"/>
                      <a:pt x="47" y="8"/>
                      <a:pt x="31" y="25"/>
                    </a:cubicBezTo>
                    <a:cubicBezTo>
                      <a:pt x="0" y="58"/>
                      <a:pt x="1" y="110"/>
                      <a:pt x="34" y="142"/>
                    </a:cubicBezTo>
                    <a:cubicBezTo>
                      <a:pt x="50" y="157"/>
                      <a:pt x="70" y="164"/>
                      <a:pt x="91" y="164"/>
                    </a:cubicBezTo>
                    <a:cubicBezTo>
                      <a:pt x="107" y="164"/>
                      <a:pt x="123" y="160"/>
                      <a:pt x="137" y="150"/>
                    </a:cubicBezTo>
                    <a:cubicBezTo>
                      <a:pt x="164" y="158"/>
                      <a:pt x="164" y="158"/>
                      <a:pt x="164" y="158"/>
                    </a:cubicBezTo>
                    <a:cubicBezTo>
                      <a:pt x="165" y="158"/>
                      <a:pt x="166" y="159"/>
                      <a:pt x="167" y="159"/>
                    </a:cubicBezTo>
                    <a:cubicBezTo>
                      <a:pt x="171" y="159"/>
                      <a:pt x="173" y="155"/>
                      <a:pt x="171" y="150"/>
                    </a:cubicBezTo>
                    <a:cubicBezTo>
                      <a:pt x="162" y="123"/>
                      <a:pt x="162" y="123"/>
                      <a:pt x="162" y="123"/>
                    </a:cubicBezTo>
                    <a:cubicBezTo>
                      <a:pt x="181" y="91"/>
                      <a:pt x="176" y="49"/>
                      <a:pt x="147" y="22"/>
                    </a:cubicBezTo>
                    <a:cubicBezTo>
                      <a:pt x="131" y="7"/>
                      <a:pt x="111" y="0"/>
                      <a:pt x="91" y="0"/>
                    </a:cubicBezTo>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575"/>
              <p:cNvSpPr>
                <a:spLocks noEditPoints="1"/>
              </p:cNvSpPr>
              <p:nvPr/>
            </p:nvSpPr>
            <p:spPr bwMode="auto">
              <a:xfrm>
                <a:off x="4849813" y="2682876"/>
                <a:ext cx="431800" cy="392113"/>
              </a:xfrm>
              <a:custGeom>
                <a:avLst/>
                <a:gdLst>
                  <a:gd name="T0" fmla="*/ 91 w 180"/>
                  <a:gd name="T1" fmla="*/ 163 h 164"/>
                  <a:gd name="T2" fmla="*/ 35 w 180"/>
                  <a:gd name="T3" fmla="*/ 141 h 164"/>
                  <a:gd name="T4" fmla="*/ 32 w 180"/>
                  <a:gd name="T5" fmla="*/ 26 h 164"/>
                  <a:gd name="T6" fmla="*/ 91 w 180"/>
                  <a:gd name="T7" fmla="*/ 1 h 164"/>
                  <a:gd name="T8" fmla="*/ 146 w 180"/>
                  <a:gd name="T9" fmla="*/ 23 h 164"/>
                  <a:gd name="T10" fmla="*/ 161 w 180"/>
                  <a:gd name="T11" fmla="*/ 123 h 164"/>
                  <a:gd name="T12" fmla="*/ 170 w 180"/>
                  <a:gd name="T13" fmla="*/ 149 h 164"/>
                  <a:gd name="T14" fmla="*/ 166 w 180"/>
                  <a:gd name="T15" fmla="*/ 157 h 164"/>
                  <a:gd name="T16" fmla="*/ 162 w 180"/>
                  <a:gd name="T17" fmla="*/ 157 h 164"/>
                  <a:gd name="T18" fmla="*/ 136 w 180"/>
                  <a:gd name="T19" fmla="*/ 149 h 164"/>
                  <a:gd name="T20" fmla="*/ 91 w 180"/>
                  <a:gd name="T21" fmla="*/ 163 h 164"/>
                  <a:gd name="T22" fmla="*/ 91 w 180"/>
                  <a:gd name="T23" fmla="*/ 0 h 164"/>
                  <a:gd name="T24" fmla="*/ 32 w 180"/>
                  <a:gd name="T25" fmla="*/ 26 h 164"/>
                  <a:gd name="T26" fmla="*/ 34 w 180"/>
                  <a:gd name="T27" fmla="*/ 141 h 164"/>
                  <a:gd name="T28" fmla="*/ 91 w 180"/>
                  <a:gd name="T29" fmla="*/ 164 h 164"/>
                  <a:gd name="T30" fmla="*/ 136 w 180"/>
                  <a:gd name="T31" fmla="*/ 150 h 164"/>
                  <a:gd name="T32" fmla="*/ 163 w 180"/>
                  <a:gd name="T33" fmla="*/ 157 h 164"/>
                  <a:gd name="T34" fmla="*/ 166 w 180"/>
                  <a:gd name="T35" fmla="*/ 158 h 164"/>
                  <a:gd name="T36" fmla="*/ 171 w 180"/>
                  <a:gd name="T37" fmla="*/ 149 h 164"/>
                  <a:gd name="T38" fmla="*/ 161 w 180"/>
                  <a:gd name="T39" fmla="*/ 123 h 164"/>
                  <a:gd name="T40" fmla="*/ 147 w 180"/>
                  <a:gd name="T41" fmla="*/ 23 h 164"/>
                  <a:gd name="T42" fmla="*/ 91 w 180"/>
                  <a:gd name="T4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0" h="164">
                    <a:moveTo>
                      <a:pt x="91" y="163"/>
                    </a:moveTo>
                    <a:cubicBezTo>
                      <a:pt x="71" y="163"/>
                      <a:pt x="51" y="155"/>
                      <a:pt x="35" y="141"/>
                    </a:cubicBezTo>
                    <a:cubicBezTo>
                      <a:pt x="3" y="110"/>
                      <a:pt x="1" y="59"/>
                      <a:pt x="32" y="26"/>
                    </a:cubicBezTo>
                    <a:cubicBezTo>
                      <a:pt x="48" y="9"/>
                      <a:pt x="69" y="1"/>
                      <a:pt x="91" y="1"/>
                    </a:cubicBezTo>
                    <a:cubicBezTo>
                      <a:pt x="111" y="1"/>
                      <a:pt x="131" y="8"/>
                      <a:pt x="146" y="23"/>
                    </a:cubicBezTo>
                    <a:cubicBezTo>
                      <a:pt x="174" y="50"/>
                      <a:pt x="179" y="91"/>
                      <a:pt x="161" y="123"/>
                    </a:cubicBezTo>
                    <a:cubicBezTo>
                      <a:pt x="170" y="149"/>
                      <a:pt x="170" y="149"/>
                      <a:pt x="170" y="149"/>
                    </a:cubicBezTo>
                    <a:cubicBezTo>
                      <a:pt x="172" y="154"/>
                      <a:pt x="170" y="157"/>
                      <a:pt x="166" y="157"/>
                    </a:cubicBezTo>
                    <a:cubicBezTo>
                      <a:pt x="165" y="157"/>
                      <a:pt x="164" y="157"/>
                      <a:pt x="162" y="157"/>
                    </a:cubicBezTo>
                    <a:cubicBezTo>
                      <a:pt x="136" y="149"/>
                      <a:pt x="136" y="149"/>
                      <a:pt x="136" y="149"/>
                    </a:cubicBezTo>
                    <a:cubicBezTo>
                      <a:pt x="122" y="158"/>
                      <a:pt x="106" y="163"/>
                      <a:pt x="91" y="163"/>
                    </a:cubicBezTo>
                    <a:moveTo>
                      <a:pt x="91" y="0"/>
                    </a:moveTo>
                    <a:cubicBezTo>
                      <a:pt x="69" y="0"/>
                      <a:pt x="48" y="9"/>
                      <a:pt x="32" y="26"/>
                    </a:cubicBezTo>
                    <a:cubicBezTo>
                      <a:pt x="0" y="58"/>
                      <a:pt x="2" y="110"/>
                      <a:pt x="34" y="141"/>
                    </a:cubicBezTo>
                    <a:cubicBezTo>
                      <a:pt x="50" y="156"/>
                      <a:pt x="70" y="164"/>
                      <a:pt x="91" y="164"/>
                    </a:cubicBezTo>
                    <a:cubicBezTo>
                      <a:pt x="107" y="164"/>
                      <a:pt x="123" y="159"/>
                      <a:pt x="136" y="150"/>
                    </a:cubicBezTo>
                    <a:cubicBezTo>
                      <a:pt x="163" y="157"/>
                      <a:pt x="163" y="157"/>
                      <a:pt x="163" y="157"/>
                    </a:cubicBezTo>
                    <a:cubicBezTo>
                      <a:pt x="164" y="158"/>
                      <a:pt x="165" y="158"/>
                      <a:pt x="166" y="158"/>
                    </a:cubicBezTo>
                    <a:cubicBezTo>
                      <a:pt x="171" y="158"/>
                      <a:pt x="173" y="155"/>
                      <a:pt x="171" y="149"/>
                    </a:cubicBezTo>
                    <a:cubicBezTo>
                      <a:pt x="161" y="123"/>
                      <a:pt x="161" y="123"/>
                      <a:pt x="161" y="123"/>
                    </a:cubicBezTo>
                    <a:cubicBezTo>
                      <a:pt x="180" y="91"/>
                      <a:pt x="175" y="49"/>
                      <a:pt x="147" y="23"/>
                    </a:cubicBezTo>
                    <a:cubicBezTo>
                      <a:pt x="131" y="8"/>
                      <a:pt x="111" y="0"/>
                      <a:pt x="91" y="0"/>
                    </a:cubicBezTo>
                  </a:path>
                </a:pathLst>
              </a:custGeom>
              <a:solidFill>
                <a:srgbClr val="8B8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576"/>
              <p:cNvSpPr>
                <a:spLocks noEditPoints="1"/>
              </p:cNvSpPr>
              <p:nvPr/>
            </p:nvSpPr>
            <p:spPr bwMode="auto">
              <a:xfrm>
                <a:off x="4852988" y="2684464"/>
                <a:ext cx="427038" cy="387350"/>
              </a:xfrm>
              <a:custGeom>
                <a:avLst/>
                <a:gdLst>
                  <a:gd name="T0" fmla="*/ 90 w 178"/>
                  <a:gd name="T1" fmla="*/ 161 h 162"/>
                  <a:gd name="T2" fmla="*/ 34 w 178"/>
                  <a:gd name="T3" fmla="*/ 139 h 162"/>
                  <a:gd name="T4" fmla="*/ 32 w 178"/>
                  <a:gd name="T5" fmla="*/ 26 h 162"/>
                  <a:gd name="T6" fmla="*/ 90 w 178"/>
                  <a:gd name="T7" fmla="*/ 1 h 162"/>
                  <a:gd name="T8" fmla="*/ 145 w 178"/>
                  <a:gd name="T9" fmla="*/ 23 h 162"/>
                  <a:gd name="T10" fmla="*/ 159 w 178"/>
                  <a:gd name="T11" fmla="*/ 121 h 162"/>
                  <a:gd name="T12" fmla="*/ 168 w 178"/>
                  <a:gd name="T13" fmla="*/ 147 h 162"/>
                  <a:gd name="T14" fmla="*/ 164 w 178"/>
                  <a:gd name="T15" fmla="*/ 156 h 162"/>
                  <a:gd name="T16" fmla="*/ 161 w 178"/>
                  <a:gd name="T17" fmla="*/ 155 h 162"/>
                  <a:gd name="T18" fmla="*/ 135 w 178"/>
                  <a:gd name="T19" fmla="*/ 147 h 162"/>
                  <a:gd name="T20" fmla="*/ 90 w 178"/>
                  <a:gd name="T21" fmla="*/ 161 h 162"/>
                  <a:gd name="T22" fmla="*/ 90 w 178"/>
                  <a:gd name="T23" fmla="*/ 0 h 162"/>
                  <a:gd name="T24" fmla="*/ 31 w 178"/>
                  <a:gd name="T25" fmla="*/ 25 h 162"/>
                  <a:gd name="T26" fmla="*/ 34 w 178"/>
                  <a:gd name="T27" fmla="*/ 140 h 162"/>
                  <a:gd name="T28" fmla="*/ 90 w 178"/>
                  <a:gd name="T29" fmla="*/ 162 h 162"/>
                  <a:gd name="T30" fmla="*/ 135 w 178"/>
                  <a:gd name="T31" fmla="*/ 148 h 162"/>
                  <a:gd name="T32" fmla="*/ 161 w 178"/>
                  <a:gd name="T33" fmla="*/ 156 h 162"/>
                  <a:gd name="T34" fmla="*/ 165 w 178"/>
                  <a:gd name="T35" fmla="*/ 156 h 162"/>
                  <a:gd name="T36" fmla="*/ 169 w 178"/>
                  <a:gd name="T37" fmla="*/ 148 h 162"/>
                  <a:gd name="T38" fmla="*/ 160 w 178"/>
                  <a:gd name="T39" fmla="*/ 122 h 162"/>
                  <a:gd name="T40" fmla="*/ 145 w 178"/>
                  <a:gd name="T41" fmla="*/ 22 h 162"/>
                  <a:gd name="T42" fmla="*/ 90 w 178"/>
                  <a:gd name="T4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62">
                    <a:moveTo>
                      <a:pt x="90" y="161"/>
                    </a:moveTo>
                    <a:cubicBezTo>
                      <a:pt x="70" y="161"/>
                      <a:pt x="50" y="154"/>
                      <a:pt x="34" y="139"/>
                    </a:cubicBezTo>
                    <a:cubicBezTo>
                      <a:pt x="2" y="109"/>
                      <a:pt x="1" y="58"/>
                      <a:pt x="32" y="26"/>
                    </a:cubicBezTo>
                    <a:cubicBezTo>
                      <a:pt x="47" y="9"/>
                      <a:pt x="69" y="1"/>
                      <a:pt x="90" y="1"/>
                    </a:cubicBezTo>
                    <a:cubicBezTo>
                      <a:pt x="110" y="1"/>
                      <a:pt x="129" y="8"/>
                      <a:pt x="145" y="23"/>
                    </a:cubicBezTo>
                    <a:cubicBezTo>
                      <a:pt x="172" y="49"/>
                      <a:pt x="177" y="90"/>
                      <a:pt x="159" y="121"/>
                    </a:cubicBezTo>
                    <a:cubicBezTo>
                      <a:pt x="168" y="147"/>
                      <a:pt x="168" y="147"/>
                      <a:pt x="168" y="147"/>
                    </a:cubicBezTo>
                    <a:cubicBezTo>
                      <a:pt x="170" y="152"/>
                      <a:pt x="168" y="156"/>
                      <a:pt x="164" y="156"/>
                    </a:cubicBezTo>
                    <a:cubicBezTo>
                      <a:pt x="163" y="156"/>
                      <a:pt x="162" y="155"/>
                      <a:pt x="161" y="155"/>
                    </a:cubicBezTo>
                    <a:cubicBezTo>
                      <a:pt x="135" y="147"/>
                      <a:pt x="135" y="147"/>
                      <a:pt x="135" y="147"/>
                    </a:cubicBezTo>
                    <a:cubicBezTo>
                      <a:pt x="121" y="157"/>
                      <a:pt x="105" y="161"/>
                      <a:pt x="90" y="161"/>
                    </a:cubicBezTo>
                    <a:moveTo>
                      <a:pt x="90" y="0"/>
                    </a:moveTo>
                    <a:cubicBezTo>
                      <a:pt x="68" y="0"/>
                      <a:pt x="47" y="8"/>
                      <a:pt x="31" y="25"/>
                    </a:cubicBezTo>
                    <a:cubicBezTo>
                      <a:pt x="0" y="58"/>
                      <a:pt x="2" y="109"/>
                      <a:pt x="34" y="140"/>
                    </a:cubicBezTo>
                    <a:cubicBezTo>
                      <a:pt x="50" y="154"/>
                      <a:pt x="70" y="162"/>
                      <a:pt x="90" y="162"/>
                    </a:cubicBezTo>
                    <a:cubicBezTo>
                      <a:pt x="105" y="162"/>
                      <a:pt x="121" y="157"/>
                      <a:pt x="135" y="148"/>
                    </a:cubicBezTo>
                    <a:cubicBezTo>
                      <a:pt x="161" y="156"/>
                      <a:pt x="161" y="156"/>
                      <a:pt x="161" y="156"/>
                    </a:cubicBezTo>
                    <a:cubicBezTo>
                      <a:pt x="163" y="156"/>
                      <a:pt x="164" y="156"/>
                      <a:pt x="165" y="156"/>
                    </a:cubicBezTo>
                    <a:cubicBezTo>
                      <a:pt x="169" y="156"/>
                      <a:pt x="171" y="153"/>
                      <a:pt x="169" y="148"/>
                    </a:cubicBezTo>
                    <a:cubicBezTo>
                      <a:pt x="160" y="122"/>
                      <a:pt x="160" y="122"/>
                      <a:pt x="160" y="122"/>
                    </a:cubicBezTo>
                    <a:cubicBezTo>
                      <a:pt x="178" y="90"/>
                      <a:pt x="173" y="49"/>
                      <a:pt x="145" y="22"/>
                    </a:cubicBezTo>
                    <a:cubicBezTo>
                      <a:pt x="130" y="7"/>
                      <a:pt x="110" y="0"/>
                      <a:pt x="90" y="0"/>
                    </a:cubicBezTo>
                  </a:path>
                </a:pathLst>
              </a:custGeom>
              <a:solidFill>
                <a:srgbClr val="8A8A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577"/>
              <p:cNvSpPr>
                <a:spLocks noEditPoints="1"/>
              </p:cNvSpPr>
              <p:nvPr/>
            </p:nvSpPr>
            <p:spPr bwMode="auto">
              <a:xfrm>
                <a:off x="4854576" y="2687639"/>
                <a:ext cx="422275" cy="382588"/>
              </a:xfrm>
              <a:custGeom>
                <a:avLst/>
                <a:gdLst>
                  <a:gd name="T0" fmla="*/ 89 w 176"/>
                  <a:gd name="T1" fmla="*/ 159 h 160"/>
                  <a:gd name="T2" fmla="*/ 34 w 176"/>
                  <a:gd name="T3" fmla="*/ 138 h 160"/>
                  <a:gd name="T4" fmla="*/ 31 w 176"/>
                  <a:gd name="T5" fmla="*/ 25 h 160"/>
                  <a:gd name="T6" fmla="*/ 89 w 176"/>
                  <a:gd name="T7" fmla="*/ 0 h 160"/>
                  <a:gd name="T8" fmla="*/ 143 w 176"/>
                  <a:gd name="T9" fmla="*/ 22 h 160"/>
                  <a:gd name="T10" fmla="*/ 157 w 176"/>
                  <a:gd name="T11" fmla="*/ 120 h 160"/>
                  <a:gd name="T12" fmla="*/ 167 w 176"/>
                  <a:gd name="T13" fmla="*/ 145 h 160"/>
                  <a:gd name="T14" fmla="*/ 162 w 176"/>
                  <a:gd name="T15" fmla="*/ 154 h 160"/>
                  <a:gd name="T16" fmla="*/ 159 w 176"/>
                  <a:gd name="T17" fmla="*/ 153 h 160"/>
                  <a:gd name="T18" fmla="*/ 133 w 176"/>
                  <a:gd name="T19" fmla="*/ 146 h 160"/>
                  <a:gd name="T20" fmla="*/ 89 w 176"/>
                  <a:gd name="T21" fmla="*/ 159 h 160"/>
                  <a:gd name="T22" fmla="*/ 89 w 176"/>
                  <a:gd name="T23" fmla="*/ 0 h 160"/>
                  <a:gd name="T24" fmla="*/ 31 w 176"/>
                  <a:gd name="T25" fmla="*/ 25 h 160"/>
                  <a:gd name="T26" fmla="*/ 33 w 176"/>
                  <a:gd name="T27" fmla="*/ 138 h 160"/>
                  <a:gd name="T28" fmla="*/ 89 w 176"/>
                  <a:gd name="T29" fmla="*/ 160 h 160"/>
                  <a:gd name="T30" fmla="*/ 134 w 176"/>
                  <a:gd name="T31" fmla="*/ 146 h 160"/>
                  <a:gd name="T32" fmla="*/ 160 w 176"/>
                  <a:gd name="T33" fmla="*/ 154 h 160"/>
                  <a:gd name="T34" fmla="*/ 163 w 176"/>
                  <a:gd name="T35" fmla="*/ 155 h 160"/>
                  <a:gd name="T36" fmla="*/ 167 w 176"/>
                  <a:gd name="T37" fmla="*/ 146 h 160"/>
                  <a:gd name="T38" fmla="*/ 158 w 176"/>
                  <a:gd name="T39" fmla="*/ 120 h 160"/>
                  <a:gd name="T40" fmla="*/ 144 w 176"/>
                  <a:gd name="T41" fmla="*/ 22 h 160"/>
                  <a:gd name="T42" fmla="*/ 89 w 176"/>
                  <a:gd name="T4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60">
                    <a:moveTo>
                      <a:pt x="89" y="159"/>
                    </a:moveTo>
                    <a:cubicBezTo>
                      <a:pt x="69" y="159"/>
                      <a:pt x="49" y="152"/>
                      <a:pt x="34" y="138"/>
                    </a:cubicBezTo>
                    <a:cubicBezTo>
                      <a:pt x="2" y="107"/>
                      <a:pt x="1" y="57"/>
                      <a:pt x="31" y="25"/>
                    </a:cubicBezTo>
                    <a:cubicBezTo>
                      <a:pt x="47" y="9"/>
                      <a:pt x="68" y="0"/>
                      <a:pt x="89" y="0"/>
                    </a:cubicBezTo>
                    <a:cubicBezTo>
                      <a:pt x="108" y="0"/>
                      <a:pt x="128" y="8"/>
                      <a:pt x="143" y="22"/>
                    </a:cubicBezTo>
                    <a:cubicBezTo>
                      <a:pt x="171" y="48"/>
                      <a:pt x="176" y="89"/>
                      <a:pt x="157" y="120"/>
                    </a:cubicBezTo>
                    <a:cubicBezTo>
                      <a:pt x="167" y="145"/>
                      <a:pt x="167" y="145"/>
                      <a:pt x="167" y="145"/>
                    </a:cubicBezTo>
                    <a:cubicBezTo>
                      <a:pt x="169" y="151"/>
                      <a:pt x="167" y="154"/>
                      <a:pt x="162" y="154"/>
                    </a:cubicBezTo>
                    <a:cubicBezTo>
                      <a:pt x="161" y="154"/>
                      <a:pt x="160" y="154"/>
                      <a:pt x="159" y="153"/>
                    </a:cubicBezTo>
                    <a:cubicBezTo>
                      <a:pt x="133" y="146"/>
                      <a:pt x="133" y="146"/>
                      <a:pt x="133" y="146"/>
                    </a:cubicBezTo>
                    <a:cubicBezTo>
                      <a:pt x="120" y="155"/>
                      <a:pt x="104" y="159"/>
                      <a:pt x="89" y="159"/>
                    </a:cubicBezTo>
                    <a:moveTo>
                      <a:pt x="89" y="0"/>
                    </a:moveTo>
                    <a:cubicBezTo>
                      <a:pt x="68" y="0"/>
                      <a:pt x="46" y="8"/>
                      <a:pt x="31" y="25"/>
                    </a:cubicBezTo>
                    <a:cubicBezTo>
                      <a:pt x="0" y="57"/>
                      <a:pt x="1" y="108"/>
                      <a:pt x="33" y="138"/>
                    </a:cubicBezTo>
                    <a:cubicBezTo>
                      <a:pt x="49" y="153"/>
                      <a:pt x="69" y="160"/>
                      <a:pt x="89" y="160"/>
                    </a:cubicBezTo>
                    <a:cubicBezTo>
                      <a:pt x="104" y="160"/>
                      <a:pt x="120" y="156"/>
                      <a:pt x="134" y="146"/>
                    </a:cubicBezTo>
                    <a:cubicBezTo>
                      <a:pt x="160" y="154"/>
                      <a:pt x="160" y="154"/>
                      <a:pt x="160" y="154"/>
                    </a:cubicBezTo>
                    <a:cubicBezTo>
                      <a:pt x="161" y="154"/>
                      <a:pt x="162" y="155"/>
                      <a:pt x="163" y="155"/>
                    </a:cubicBezTo>
                    <a:cubicBezTo>
                      <a:pt x="167" y="155"/>
                      <a:pt x="169" y="151"/>
                      <a:pt x="167" y="146"/>
                    </a:cubicBezTo>
                    <a:cubicBezTo>
                      <a:pt x="158" y="120"/>
                      <a:pt x="158" y="120"/>
                      <a:pt x="158" y="120"/>
                    </a:cubicBezTo>
                    <a:cubicBezTo>
                      <a:pt x="176" y="89"/>
                      <a:pt x="171" y="48"/>
                      <a:pt x="144" y="22"/>
                    </a:cubicBezTo>
                    <a:cubicBezTo>
                      <a:pt x="128" y="7"/>
                      <a:pt x="109" y="0"/>
                      <a:pt x="89" y="0"/>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578"/>
              <p:cNvSpPr>
                <a:spLocks noEditPoints="1"/>
              </p:cNvSpPr>
              <p:nvPr/>
            </p:nvSpPr>
            <p:spPr bwMode="auto">
              <a:xfrm>
                <a:off x="4857751" y="2687639"/>
                <a:ext cx="419100" cy="379413"/>
              </a:xfrm>
              <a:custGeom>
                <a:avLst/>
                <a:gdLst>
                  <a:gd name="T0" fmla="*/ 88 w 175"/>
                  <a:gd name="T1" fmla="*/ 159 h 159"/>
                  <a:gd name="T2" fmla="*/ 33 w 175"/>
                  <a:gd name="T3" fmla="*/ 137 h 159"/>
                  <a:gd name="T4" fmla="*/ 31 w 175"/>
                  <a:gd name="T5" fmla="*/ 26 h 159"/>
                  <a:gd name="T6" fmla="*/ 88 w 175"/>
                  <a:gd name="T7" fmla="*/ 1 h 159"/>
                  <a:gd name="T8" fmla="*/ 142 w 175"/>
                  <a:gd name="T9" fmla="*/ 23 h 159"/>
                  <a:gd name="T10" fmla="*/ 156 w 175"/>
                  <a:gd name="T11" fmla="*/ 120 h 159"/>
                  <a:gd name="T12" fmla="*/ 165 w 175"/>
                  <a:gd name="T13" fmla="*/ 145 h 159"/>
                  <a:gd name="T14" fmla="*/ 161 w 175"/>
                  <a:gd name="T15" fmla="*/ 153 h 159"/>
                  <a:gd name="T16" fmla="*/ 158 w 175"/>
                  <a:gd name="T17" fmla="*/ 153 h 159"/>
                  <a:gd name="T18" fmla="*/ 132 w 175"/>
                  <a:gd name="T19" fmla="*/ 145 h 159"/>
                  <a:gd name="T20" fmla="*/ 88 w 175"/>
                  <a:gd name="T21" fmla="*/ 159 h 159"/>
                  <a:gd name="T22" fmla="*/ 88 w 175"/>
                  <a:gd name="T23" fmla="*/ 0 h 159"/>
                  <a:gd name="T24" fmla="*/ 30 w 175"/>
                  <a:gd name="T25" fmla="*/ 25 h 159"/>
                  <a:gd name="T26" fmla="*/ 33 w 175"/>
                  <a:gd name="T27" fmla="*/ 138 h 159"/>
                  <a:gd name="T28" fmla="*/ 88 w 175"/>
                  <a:gd name="T29" fmla="*/ 159 h 159"/>
                  <a:gd name="T30" fmla="*/ 132 w 175"/>
                  <a:gd name="T31" fmla="*/ 146 h 159"/>
                  <a:gd name="T32" fmla="*/ 158 w 175"/>
                  <a:gd name="T33" fmla="*/ 153 h 159"/>
                  <a:gd name="T34" fmla="*/ 161 w 175"/>
                  <a:gd name="T35" fmla="*/ 154 h 159"/>
                  <a:gd name="T36" fmla="*/ 166 w 175"/>
                  <a:gd name="T37" fmla="*/ 145 h 159"/>
                  <a:gd name="T38" fmla="*/ 156 w 175"/>
                  <a:gd name="T39" fmla="*/ 120 h 159"/>
                  <a:gd name="T40" fmla="*/ 142 w 175"/>
                  <a:gd name="T41" fmla="*/ 22 h 159"/>
                  <a:gd name="T42" fmla="*/ 88 w 175"/>
                  <a:gd name="T4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159">
                    <a:moveTo>
                      <a:pt x="88" y="159"/>
                    </a:moveTo>
                    <a:cubicBezTo>
                      <a:pt x="68" y="159"/>
                      <a:pt x="49" y="152"/>
                      <a:pt x="33" y="137"/>
                    </a:cubicBezTo>
                    <a:cubicBezTo>
                      <a:pt x="2" y="107"/>
                      <a:pt x="1" y="57"/>
                      <a:pt x="31" y="26"/>
                    </a:cubicBezTo>
                    <a:cubicBezTo>
                      <a:pt x="46" y="9"/>
                      <a:pt x="67" y="1"/>
                      <a:pt x="88" y="1"/>
                    </a:cubicBezTo>
                    <a:cubicBezTo>
                      <a:pt x="107" y="1"/>
                      <a:pt x="127" y="8"/>
                      <a:pt x="142" y="23"/>
                    </a:cubicBezTo>
                    <a:cubicBezTo>
                      <a:pt x="169" y="49"/>
                      <a:pt x="174" y="89"/>
                      <a:pt x="156" y="120"/>
                    </a:cubicBezTo>
                    <a:cubicBezTo>
                      <a:pt x="165" y="145"/>
                      <a:pt x="165" y="145"/>
                      <a:pt x="165" y="145"/>
                    </a:cubicBezTo>
                    <a:cubicBezTo>
                      <a:pt x="167" y="150"/>
                      <a:pt x="165" y="153"/>
                      <a:pt x="161" y="153"/>
                    </a:cubicBezTo>
                    <a:cubicBezTo>
                      <a:pt x="160" y="153"/>
                      <a:pt x="159" y="153"/>
                      <a:pt x="158" y="153"/>
                    </a:cubicBezTo>
                    <a:cubicBezTo>
                      <a:pt x="132" y="145"/>
                      <a:pt x="132" y="145"/>
                      <a:pt x="132" y="145"/>
                    </a:cubicBezTo>
                    <a:cubicBezTo>
                      <a:pt x="118" y="154"/>
                      <a:pt x="103" y="159"/>
                      <a:pt x="88" y="159"/>
                    </a:cubicBezTo>
                    <a:moveTo>
                      <a:pt x="88" y="0"/>
                    </a:moveTo>
                    <a:cubicBezTo>
                      <a:pt x="67" y="0"/>
                      <a:pt x="46" y="9"/>
                      <a:pt x="30" y="25"/>
                    </a:cubicBezTo>
                    <a:cubicBezTo>
                      <a:pt x="0" y="57"/>
                      <a:pt x="1" y="107"/>
                      <a:pt x="33" y="138"/>
                    </a:cubicBezTo>
                    <a:cubicBezTo>
                      <a:pt x="48" y="152"/>
                      <a:pt x="68" y="159"/>
                      <a:pt x="88" y="159"/>
                    </a:cubicBezTo>
                    <a:cubicBezTo>
                      <a:pt x="103" y="159"/>
                      <a:pt x="119" y="155"/>
                      <a:pt x="132" y="146"/>
                    </a:cubicBezTo>
                    <a:cubicBezTo>
                      <a:pt x="158" y="153"/>
                      <a:pt x="158" y="153"/>
                      <a:pt x="158" y="153"/>
                    </a:cubicBezTo>
                    <a:cubicBezTo>
                      <a:pt x="159" y="154"/>
                      <a:pt x="160" y="154"/>
                      <a:pt x="161" y="154"/>
                    </a:cubicBezTo>
                    <a:cubicBezTo>
                      <a:pt x="166" y="154"/>
                      <a:pt x="168" y="151"/>
                      <a:pt x="166" y="145"/>
                    </a:cubicBezTo>
                    <a:cubicBezTo>
                      <a:pt x="156" y="120"/>
                      <a:pt x="156" y="120"/>
                      <a:pt x="156" y="120"/>
                    </a:cubicBezTo>
                    <a:cubicBezTo>
                      <a:pt x="175" y="89"/>
                      <a:pt x="170" y="48"/>
                      <a:pt x="142" y="22"/>
                    </a:cubicBezTo>
                    <a:cubicBezTo>
                      <a:pt x="127" y="8"/>
                      <a:pt x="107" y="0"/>
                      <a:pt x="88" y="0"/>
                    </a:cubicBezTo>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579"/>
              <p:cNvSpPr>
                <a:spLocks noEditPoints="1"/>
              </p:cNvSpPr>
              <p:nvPr/>
            </p:nvSpPr>
            <p:spPr bwMode="auto">
              <a:xfrm>
                <a:off x="4859338" y="2689226"/>
                <a:ext cx="415925" cy="377825"/>
              </a:xfrm>
              <a:custGeom>
                <a:avLst/>
                <a:gdLst>
                  <a:gd name="T0" fmla="*/ 87 w 173"/>
                  <a:gd name="T1" fmla="*/ 157 h 158"/>
                  <a:gd name="T2" fmla="*/ 33 w 173"/>
                  <a:gd name="T3" fmla="*/ 136 h 158"/>
                  <a:gd name="T4" fmla="*/ 30 w 173"/>
                  <a:gd name="T5" fmla="*/ 25 h 158"/>
                  <a:gd name="T6" fmla="*/ 87 w 173"/>
                  <a:gd name="T7" fmla="*/ 1 h 158"/>
                  <a:gd name="T8" fmla="*/ 140 w 173"/>
                  <a:gd name="T9" fmla="*/ 22 h 158"/>
                  <a:gd name="T10" fmla="*/ 154 w 173"/>
                  <a:gd name="T11" fmla="*/ 118 h 158"/>
                  <a:gd name="T12" fmla="*/ 163 w 173"/>
                  <a:gd name="T13" fmla="*/ 143 h 158"/>
                  <a:gd name="T14" fmla="*/ 159 w 173"/>
                  <a:gd name="T15" fmla="*/ 152 h 158"/>
                  <a:gd name="T16" fmla="*/ 156 w 173"/>
                  <a:gd name="T17" fmla="*/ 151 h 158"/>
                  <a:gd name="T18" fmla="*/ 130 w 173"/>
                  <a:gd name="T19" fmla="*/ 144 h 158"/>
                  <a:gd name="T20" fmla="*/ 87 w 173"/>
                  <a:gd name="T21" fmla="*/ 157 h 158"/>
                  <a:gd name="T22" fmla="*/ 87 w 173"/>
                  <a:gd name="T23" fmla="*/ 0 h 158"/>
                  <a:gd name="T24" fmla="*/ 30 w 173"/>
                  <a:gd name="T25" fmla="*/ 25 h 158"/>
                  <a:gd name="T26" fmla="*/ 32 w 173"/>
                  <a:gd name="T27" fmla="*/ 136 h 158"/>
                  <a:gd name="T28" fmla="*/ 87 w 173"/>
                  <a:gd name="T29" fmla="*/ 158 h 158"/>
                  <a:gd name="T30" fmla="*/ 131 w 173"/>
                  <a:gd name="T31" fmla="*/ 144 h 158"/>
                  <a:gd name="T32" fmla="*/ 157 w 173"/>
                  <a:gd name="T33" fmla="*/ 152 h 158"/>
                  <a:gd name="T34" fmla="*/ 160 w 173"/>
                  <a:gd name="T35" fmla="*/ 152 h 158"/>
                  <a:gd name="T36" fmla="*/ 164 w 173"/>
                  <a:gd name="T37" fmla="*/ 144 h 158"/>
                  <a:gd name="T38" fmla="*/ 155 w 173"/>
                  <a:gd name="T39" fmla="*/ 119 h 158"/>
                  <a:gd name="T40" fmla="*/ 141 w 173"/>
                  <a:gd name="T41" fmla="*/ 22 h 158"/>
                  <a:gd name="T42" fmla="*/ 87 w 173"/>
                  <a:gd name="T4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158">
                    <a:moveTo>
                      <a:pt x="87" y="157"/>
                    </a:moveTo>
                    <a:cubicBezTo>
                      <a:pt x="67" y="157"/>
                      <a:pt x="48" y="150"/>
                      <a:pt x="33" y="136"/>
                    </a:cubicBezTo>
                    <a:cubicBezTo>
                      <a:pt x="2" y="106"/>
                      <a:pt x="0" y="56"/>
                      <a:pt x="30" y="25"/>
                    </a:cubicBezTo>
                    <a:cubicBezTo>
                      <a:pt x="45" y="9"/>
                      <a:pt x="66" y="1"/>
                      <a:pt x="87" y="1"/>
                    </a:cubicBezTo>
                    <a:cubicBezTo>
                      <a:pt x="106" y="1"/>
                      <a:pt x="125" y="8"/>
                      <a:pt x="140" y="22"/>
                    </a:cubicBezTo>
                    <a:cubicBezTo>
                      <a:pt x="167" y="48"/>
                      <a:pt x="172" y="88"/>
                      <a:pt x="154" y="118"/>
                    </a:cubicBezTo>
                    <a:cubicBezTo>
                      <a:pt x="163" y="143"/>
                      <a:pt x="163" y="143"/>
                      <a:pt x="163" y="143"/>
                    </a:cubicBezTo>
                    <a:cubicBezTo>
                      <a:pt x="165" y="148"/>
                      <a:pt x="163" y="152"/>
                      <a:pt x="159" y="152"/>
                    </a:cubicBezTo>
                    <a:cubicBezTo>
                      <a:pt x="158" y="152"/>
                      <a:pt x="157" y="151"/>
                      <a:pt x="156" y="151"/>
                    </a:cubicBezTo>
                    <a:cubicBezTo>
                      <a:pt x="130" y="144"/>
                      <a:pt x="130" y="144"/>
                      <a:pt x="130" y="144"/>
                    </a:cubicBezTo>
                    <a:cubicBezTo>
                      <a:pt x="117" y="153"/>
                      <a:pt x="102" y="157"/>
                      <a:pt x="87" y="157"/>
                    </a:cubicBezTo>
                    <a:moveTo>
                      <a:pt x="87" y="0"/>
                    </a:moveTo>
                    <a:cubicBezTo>
                      <a:pt x="66" y="0"/>
                      <a:pt x="45" y="8"/>
                      <a:pt x="30" y="25"/>
                    </a:cubicBezTo>
                    <a:cubicBezTo>
                      <a:pt x="0" y="56"/>
                      <a:pt x="1" y="106"/>
                      <a:pt x="32" y="136"/>
                    </a:cubicBezTo>
                    <a:cubicBezTo>
                      <a:pt x="48" y="151"/>
                      <a:pt x="67" y="158"/>
                      <a:pt x="87" y="158"/>
                    </a:cubicBezTo>
                    <a:cubicBezTo>
                      <a:pt x="102" y="158"/>
                      <a:pt x="117" y="153"/>
                      <a:pt x="131" y="144"/>
                    </a:cubicBezTo>
                    <a:cubicBezTo>
                      <a:pt x="157" y="152"/>
                      <a:pt x="157" y="152"/>
                      <a:pt x="157" y="152"/>
                    </a:cubicBezTo>
                    <a:cubicBezTo>
                      <a:pt x="158" y="152"/>
                      <a:pt x="159" y="152"/>
                      <a:pt x="160" y="152"/>
                    </a:cubicBezTo>
                    <a:cubicBezTo>
                      <a:pt x="164" y="152"/>
                      <a:pt x="166" y="149"/>
                      <a:pt x="164" y="144"/>
                    </a:cubicBezTo>
                    <a:cubicBezTo>
                      <a:pt x="155" y="119"/>
                      <a:pt x="155" y="119"/>
                      <a:pt x="155" y="119"/>
                    </a:cubicBezTo>
                    <a:cubicBezTo>
                      <a:pt x="173" y="88"/>
                      <a:pt x="168" y="48"/>
                      <a:pt x="141" y="22"/>
                    </a:cubicBezTo>
                    <a:cubicBezTo>
                      <a:pt x="126" y="7"/>
                      <a:pt x="106" y="0"/>
                      <a:pt x="87" y="0"/>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580"/>
              <p:cNvSpPr>
                <a:spLocks noEditPoints="1"/>
              </p:cNvSpPr>
              <p:nvPr/>
            </p:nvSpPr>
            <p:spPr bwMode="auto">
              <a:xfrm>
                <a:off x="4859338" y="2692401"/>
                <a:ext cx="412750" cy="373063"/>
              </a:xfrm>
              <a:custGeom>
                <a:avLst/>
                <a:gdLst>
                  <a:gd name="T0" fmla="*/ 87 w 172"/>
                  <a:gd name="T1" fmla="*/ 155 h 156"/>
                  <a:gd name="T2" fmla="*/ 33 w 172"/>
                  <a:gd name="T3" fmla="*/ 134 h 156"/>
                  <a:gd name="T4" fmla="*/ 31 w 172"/>
                  <a:gd name="T5" fmla="*/ 25 h 156"/>
                  <a:gd name="T6" fmla="*/ 87 w 172"/>
                  <a:gd name="T7" fmla="*/ 1 h 156"/>
                  <a:gd name="T8" fmla="*/ 140 w 172"/>
                  <a:gd name="T9" fmla="*/ 22 h 156"/>
                  <a:gd name="T10" fmla="*/ 154 w 172"/>
                  <a:gd name="T11" fmla="*/ 117 h 156"/>
                  <a:gd name="T12" fmla="*/ 163 w 172"/>
                  <a:gd name="T13" fmla="*/ 142 h 156"/>
                  <a:gd name="T14" fmla="*/ 158 w 172"/>
                  <a:gd name="T15" fmla="*/ 150 h 156"/>
                  <a:gd name="T16" fmla="*/ 155 w 172"/>
                  <a:gd name="T17" fmla="*/ 150 h 156"/>
                  <a:gd name="T18" fmla="*/ 130 w 172"/>
                  <a:gd name="T19" fmla="*/ 142 h 156"/>
                  <a:gd name="T20" fmla="*/ 87 w 172"/>
                  <a:gd name="T21" fmla="*/ 155 h 156"/>
                  <a:gd name="T22" fmla="*/ 87 w 172"/>
                  <a:gd name="T23" fmla="*/ 0 h 156"/>
                  <a:gd name="T24" fmla="*/ 30 w 172"/>
                  <a:gd name="T25" fmla="*/ 24 h 156"/>
                  <a:gd name="T26" fmla="*/ 33 w 172"/>
                  <a:gd name="T27" fmla="*/ 135 h 156"/>
                  <a:gd name="T28" fmla="*/ 87 w 172"/>
                  <a:gd name="T29" fmla="*/ 156 h 156"/>
                  <a:gd name="T30" fmla="*/ 130 w 172"/>
                  <a:gd name="T31" fmla="*/ 143 h 156"/>
                  <a:gd name="T32" fmla="*/ 156 w 172"/>
                  <a:gd name="T33" fmla="*/ 150 h 156"/>
                  <a:gd name="T34" fmla="*/ 159 w 172"/>
                  <a:gd name="T35" fmla="*/ 151 h 156"/>
                  <a:gd name="T36" fmla="*/ 163 w 172"/>
                  <a:gd name="T37" fmla="*/ 142 h 156"/>
                  <a:gd name="T38" fmla="*/ 154 w 172"/>
                  <a:gd name="T39" fmla="*/ 117 h 156"/>
                  <a:gd name="T40" fmla="*/ 140 w 172"/>
                  <a:gd name="T41" fmla="*/ 21 h 156"/>
                  <a:gd name="T42" fmla="*/ 87 w 172"/>
                  <a:gd name="T4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156">
                    <a:moveTo>
                      <a:pt x="87" y="155"/>
                    </a:moveTo>
                    <a:cubicBezTo>
                      <a:pt x="68" y="155"/>
                      <a:pt x="48" y="148"/>
                      <a:pt x="33" y="134"/>
                    </a:cubicBezTo>
                    <a:cubicBezTo>
                      <a:pt x="2" y="105"/>
                      <a:pt x="1" y="56"/>
                      <a:pt x="31" y="25"/>
                    </a:cubicBezTo>
                    <a:cubicBezTo>
                      <a:pt x="46" y="9"/>
                      <a:pt x="66" y="1"/>
                      <a:pt x="87" y="1"/>
                    </a:cubicBezTo>
                    <a:cubicBezTo>
                      <a:pt x="106" y="1"/>
                      <a:pt x="125" y="8"/>
                      <a:pt x="140" y="22"/>
                    </a:cubicBezTo>
                    <a:cubicBezTo>
                      <a:pt x="167" y="47"/>
                      <a:pt x="171" y="87"/>
                      <a:pt x="154" y="117"/>
                    </a:cubicBezTo>
                    <a:cubicBezTo>
                      <a:pt x="163" y="142"/>
                      <a:pt x="163" y="142"/>
                      <a:pt x="163" y="142"/>
                    </a:cubicBezTo>
                    <a:cubicBezTo>
                      <a:pt x="164" y="147"/>
                      <a:pt x="163" y="150"/>
                      <a:pt x="158" y="150"/>
                    </a:cubicBezTo>
                    <a:cubicBezTo>
                      <a:pt x="157" y="150"/>
                      <a:pt x="156" y="150"/>
                      <a:pt x="155" y="150"/>
                    </a:cubicBezTo>
                    <a:cubicBezTo>
                      <a:pt x="130" y="142"/>
                      <a:pt x="130" y="142"/>
                      <a:pt x="130" y="142"/>
                    </a:cubicBezTo>
                    <a:cubicBezTo>
                      <a:pt x="117" y="151"/>
                      <a:pt x="102" y="155"/>
                      <a:pt x="87" y="155"/>
                    </a:cubicBezTo>
                    <a:moveTo>
                      <a:pt x="87" y="0"/>
                    </a:moveTo>
                    <a:cubicBezTo>
                      <a:pt x="66" y="0"/>
                      <a:pt x="45" y="8"/>
                      <a:pt x="30" y="24"/>
                    </a:cubicBezTo>
                    <a:cubicBezTo>
                      <a:pt x="0" y="55"/>
                      <a:pt x="2" y="105"/>
                      <a:pt x="33" y="135"/>
                    </a:cubicBezTo>
                    <a:cubicBezTo>
                      <a:pt x="48" y="149"/>
                      <a:pt x="67" y="156"/>
                      <a:pt x="87" y="156"/>
                    </a:cubicBezTo>
                    <a:cubicBezTo>
                      <a:pt x="102" y="156"/>
                      <a:pt x="117" y="152"/>
                      <a:pt x="130" y="143"/>
                    </a:cubicBezTo>
                    <a:cubicBezTo>
                      <a:pt x="156" y="150"/>
                      <a:pt x="156" y="150"/>
                      <a:pt x="156" y="150"/>
                    </a:cubicBezTo>
                    <a:cubicBezTo>
                      <a:pt x="157" y="150"/>
                      <a:pt x="158" y="151"/>
                      <a:pt x="159" y="151"/>
                    </a:cubicBezTo>
                    <a:cubicBezTo>
                      <a:pt x="163" y="151"/>
                      <a:pt x="165" y="147"/>
                      <a:pt x="163" y="142"/>
                    </a:cubicBezTo>
                    <a:cubicBezTo>
                      <a:pt x="154" y="117"/>
                      <a:pt x="154" y="117"/>
                      <a:pt x="154" y="117"/>
                    </a:cubicBezTo>
                    <a:cubicBezTo>
                      <a:pt x="172" y="87"/>
                      <a:pt x="167" y="47"/>
                      <a:pt x="140" y="21"/>
                    </a:cubicBezTo>
                    <a:cubicBezTo>
                      <a:pt x="125" y="7"/>
                      <a:pt x="106" y="0"/>
                      <a:pt x="87" y="0"/>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581"/>
              <p:cNvSpPr>
                <a:spLocks noEditPoints="1"/>
              </p:cNvSpPr>
              <p:nvPr/>
            </p:nvSpPr>
            <p:spPr bwMode="auto">
              <a:xfrm>
                <a:off x="4862513" y="2693989"/>
                <a:ext cx="407988" cy="368300"/>
              </a:xfrm>
              <a:custGeom>
                <a:avLst/>
                <a:gdLst>
                  <a:gd name="T0" fmla="*/ 86 w 170"/>
                  <a:gd name="T1" fmla="*/ 154 h 154"/>
                  <a:gd name="T2" fmla="*/ 33 w 170"/>
                  <a:gd name="T3" fmla="*/ 132 h 154"/>
                  <a:gd name="T4" fmla="*/ 30 w 170"/>
                  <a:gd name="T5" fmla="*/ 24 h 154"/>
                  <a:gd name="T6" fmla="*/ 86 w 170"/>
                  <a:gd name="T7" fmla="*/ 0 h 154"/>
                  <a:gd name="T8" fmla="*/ 138 w 170"/>
                  <a:gd name="T9" fmla="*/ 21 h 154"/>
                  <a:gd name="T10" fmla="*/ 152 w 170"/>
                  <a:gd name="T11" fmla="*/ 116 h 154"/>
                  <a:gd name="T12" fmla="*/ 161 w 170"/>
                  <a:gd name="T13" fmla="*/ 140 h 154"/>
                  <a:gd name="T14" fmla="*/ 157 w 170"/>
                  <a:gd name="T15" fmla="*/ 148 h 154"/>
                  <a:gd name="T16" fmla="*/ 154 w 170"/>
                  <a:gd name="T17" fmla="*/ 148 h 154"/>
                  <a:gd name="T18" fmla="*/ 129 w 170"/>
                  <a:gd name="T19" fmla="*/ 141 h 154"/>
                  <a:gd name="T20" fmla="*/ 86 w 170"/>
                  <a:gd name="T21" fmla="*/ 154 h 154"/>
                  <a:gd name="T22" fmla="*/ 86 w 170"/>
                  <a:gd name="T23" fmla="*/ 0 h 154"/>
                  <a:gd name="T24" fmla="*/ 30 w 170"/>
                  <a:gd name="T25" fmla="*/ 24 h 154"/>
                  <a:gd name="T26" fmla="*/ 32 w 170"/>
                  <a:gd name="T27" fmla="*/ 133 h 154"/>
                  <a:gd name="T28" fmla="*/ 86 w 170"/>
                  <a:gd name="T29" fmla="*/ 154 h 154"/>
                  <a:gd name="T30" fmla="*/ 129 w 170"/>
                  <a:gd name="T31" fmla="*/ 141 h 154"/>
                  <a:gd name="T32" fmla="*/ 154 w 170"/>
                  <a:gd name="T33" fmla="*/ 149 h 154"/>
                  <a:gd name="T34" fmla="*/ 157 w 170"/>
                  <a:gd name="T35" fmla="*/ 149 h 154"/>
                  <a:gd name="T36" fmla="*/ 162 w 170"/>
                  <a:gd name="T37" fmla="*/ 141 h 154"/>
                  <a:gd name="T38" fmla="*/ 153 w 170"/>
                  <a:gd name="T39" fmla="*/ 116 h 154"/>
                  <a:gd name="T40" fmla="*/ 139 w 170"/>
                  <a:gd name="T41" fmla="*/ 21 h 154"/>
                  <a:gd name="T42" fmla="*/ 86 w 170"/>
                  <a:gd name="T4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154">
                    <a:moveTo>
                      <a:pt x="86" y="154"/>
                    </a:moveTo>
                    <a:cubicBezTo>
                      <a:pt x="67" y="154"/>
                      <a:pt x="48" y="147"/>
                      <a:pt x="33" y="132"/>
                    </a:cubicBezTo>
                    <a:cubicBezTo>
                      <a:pt x="2" y="103"/>
                      <a:pt x="1" y="55"/>
                      <a:pt x="30" y="24"/>
                    </a:cubicBezTo>
                    <a:cubicBezTo>
                      <a:pt x="45" y="8"/>
                      <a:pt x="65" y="0"/>
                      <a:pt x="86" y="0"/>
                    </a:cubicBezTo>
                    <a:cubicBezTo>
                      <a:pt x="105" y="0"/>
                      <a:pt x="124" y="7"/>
                      <a:pt x="138" y="21"/>
                    </a:cubicBezTo>
                    <a:cubicBezTo>
                      <a:pt x="165" y="46"/>
                      <a:pt x="169" y="86"/>
                      <a:pt x="152" y="116"/>
                    </a:cubicBezTo>
                    <a:cubicBezTo>
                      <a:pt x="161" y="140"/>
                      <a:pt x="161" y="140"/>
                      <a:pt x="161" y="140"/>
                    </a:cubicBezTo>
                    <a:cubicBezTo>
                      <a:pt x="163" y="145"/>
                      <a:pt x="161" y="148"/>
                      <a:pt x="157" y="148"/>
                    </a:cubicBezTo>
                    <a:cubicBezTo>
                      <a:pt x="156" y="148"/>
                      <a:pt x="155" y="148"/>
                      <a:pt x="154" y="148"/>
                    </a:cubicBezTo>
                    <a:cubicBezTo>
                      <a:pt x="129" y="141"/>
                      <a:pt x="129" y="141"/>
                      <a:pt x="129" y="141"/>
                    </a:cubicBezTo>
                    <a:cubicBezTo>
                      <a:pt x="116" y="149"/>
                      <a:pt x="101" y="154"/>
                      <a:pt x="86" y="154"/>
                    </a:cubicBezTo>
                    <a:moveTo>
                      <a:pt x="86" y="0"/>
                    </a:moveTo>
                    <a:cubicBezTo>
                      <a:pt x="65" y="0"/>
                      <a:pt x="45" y="8"/>
                      <a:pt x="30" y="24"/>
                    </a:cubicBezTo>
                    <a:cubicBezTo>
                      <a:pt x="0" y="55"/>
                      <a:pt x="1" y="104"/>
                      <a:pt x="32" y="133"/>
                    </a:cubicBezTo>
                    <a:cubicBezTo>
                      <a:pt x="47" y="147"/>
                      <a:pt x="67" y="154"/>
                      <a:pt x="86" y="154"/>
                    </a:cubicBezTo>
                    <a:cubicBezTo>
                      <a:pt x="101" y="154"/>
                      <a:pt x="116" y="150"/>
                      <a:pt x="129" y="141"/>
                    </a:cubicBezTo>
                    <a:cubicBezTo>
                      <a:pt x="154" y="149"/>
                      <a:pt x="154" y="149"/>
                      <a:pt x="154" y="149"/>
                    </a:cubicBezTo>
                    <a:cubicBezTo>
                      <a:pt x="155" y="149"/>
                      <a:pt x="156" y="149"/>
                      <a:pt x="157" y="149"/>
                    </a:cubicBezTo>
                    <a:cubicBezTo>
                      <a:pt x="162" y="149"/>
                      <a:pt x="163" y="146"/>
                      <a:pt x="162" y="141"/>
                    </a:cubicBezTo>
                    <a:cubicBezTo>
                      <a:pt x="153" y="116"/>
                      <a:pt x="153" y="116"/>
                      <a:pt x="153" y="116"/>
                    </a:cubicBezTo>
                    <a:cubicBezTo>
                      <a:pt x="170" y="86"/>
                      <a:pt x="166" y="46"/>
                      <a:pt x="139" y="21"/>
                    </a:cubicBezTo>
                    <a:cubicBezTo>
                      <a:pt x="124" y="7"/>
                      <a:pt x="105" y="0"/>
                      <a:pt x="86" y="0"/>
                    </a:cubicBezTo>
                  </a:path>
                </a:pathLst>
              </a:custGeom>
              <a:solidFill>
                <a:srgbClr val="8585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582"/>
              <p:cNvSpPr>
                <a:spLocks noEditPoints="1"/>
              </p:cNvSpPr>
              <p:nvPr/>
            </p:nvSpPr>
            <p:spPr bwMode="auto">
              <a:xfrm>
                <a:off x="4864101" y="2693989"/>
                <a:ext cx="403225" cy="368300"/>
              </a:xfrm>
              <a:custGeom>
                <a:avLst/>
                <a:gdLst>
                  <a:gd name="T0" fmla="*/ 85 w 168"/>
                  <a:gd name="T1" fmla="*/ 153 h 154"/>
                  <a:gd name="T2" fmla="*/ 32 w 168"/>
                  <a:gd name="T3" fmla="*/ 132 h 154"/>
                  <a:gd name="T4" fmla="*/ 30 w 168"/>
                  <a:gd name="T5" fmla="*/ 25 h 154"/>
                  <a:gd name="T6" fmla="*/ 85 w 168"/>
                  <a:gd name="T7" fmla="*/ 1 h 154"/>
                  <a:gd name="T8" fmla="*/ 137 w 168"/>
                  <a:gd name="T9" fmla="*/ 22 h 154"/>
                  <a:gd name="T10" fmla="*/ 150 w 168"/>
                  <a:gd name="T11" fmla="*/ 115 h 154"/>
                  <a:gd name="T12" fmla="*/ 159 w 168"/>
                  <a:gd name="T13" fmla="*/ 140 h 154"/>
                  <a:gd name="T14" fmla="*/ 155 w 168"/>
                  <a:gd name="T15" fmla="*/ 148 h 154"/>
                  <a:gd name="T16" fmla="*/ 152 w 168"/>
                  <a:gd name="T17" fmla="*/ 147 h 154"/>
                  <a:gd name="T18" fmla="*/ 127 w 168"/>
                  <a:gd name="T19" fmla="*/ 140 h 154"/>
                  <a:gd name="T20" fmla="*/ 85 w 168"/>
                  <a:gd name="T21" fmla="*/ 153 h 154"/>
                  <a:gd name="T22" fmla="*/ 85 w 168"/>
                  <a:gd name="T23" fmla="*/ 0 h 154"/>
                  <a:gd name="T24" fmla="*/ 29 w 168"/>
                  <a:gd name="T25" fmla="*/ 24 h 154"/>
                  <a:gd name="T26" fmla="*/ 32 w 168"/>
                  <a:gd name="T27" fmla="*/ 132 h 154"/>
                  <a:gd name="T28" fmla="*/ 85 w 168"/>
                  <a:gd name="T29" fmla="*/ 154 h 154"/>
                  <a:gd name="T30" fmla="*/ 128 w 168"/>
                  <a:gd name="T31" fmla="*/ 141 h 154"/>
                  <a:gd name="T32" fmla="*/ 153 w 168"/>
                  <a:gd name="T33" fmla="*/ 148 h 154"/>
                  <a:gd name="T34" fmla="*/ 156 w 168"/>
                  <a:gd name="T35" fmla="*/ 148 h 154"/>
                  <a:gd name="T36" fmla="*/ 160 w 168"/>
                  <a:gd name="T37" fmla="*/ 140 h 154"/>
                  <a:gd name="T38" fmla="*/ 151 w 168"/>
                  <a:gd name="T39" fmla="*/ 116 h 154"/>
                  <a:gd name="T40" fmla="*/ 137 w 168"/>
                  <a:gd name="T41" fmla="*/ 21 h 154"/>
                  <a:gd name="T42" fmla="*/ 85 w 168"/>
                  <a:gd name="T4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8" h="154">
                    <a:moveTo>
                      <a:pt x="85" y="153"/>
                    </a:moveTo>
                    <a:cubicBezTo>
                      <a:pt x="66" y="153"/>
                      <a:pt x="47" y="146"/>
                      <a:pt x="32" y="132"/>
                    </a:cubicBezTo>
                    <a:cubicBezTo>
                      <a:pt x="2" y="103"/>
                      <a:pt x="1" y="55"/>
                      <a:pt x="30" y="25"/>
                    </a:cubicBezTo>
                    <a:cubicBezTo>
                      <a:pt x="45" y="9"/>
                      <a:pt x="65" y="1"/>
                      <a:pt x="85" y="1"/>
                    </a:cubicBezTo>
                    <a:cubicBezTo>
                      <a:pt x="103" y="1"/>
                      <a:pt x="122" y="8"/>
                      <a:pt x="137" y="22"/>
                    </a:cubicBezTo>
                    <a:cubicBezTo>
                      <a:pt x="163" y="47"/>
                      <a:pt x="168" y="86"/>
                      <a:pt x="150" y="115"/>
                    </a:cubicBezTo>
                    <a:cubicBezTo>
                      <a:pt x="159" y="140"/>
                      <a:pt x="159" y="140"/>
                      <a:pt x="159" y="140"/>
                    </a:cubicBezTo>
                    <a:cubicBezTo>
                      <a:pt x="161" y="144"/>
                      <a:pt x="159" y="148"/>
                      <a:pt x="155" y="148"/>
                    </a:cubicBezTo>
                    <a:cubicBezTo>
                      <a:pt x="154" y="148"/>
                      <a:pt x="153" y="148"/>
                      <a:pt x="152" y="147"/>
                    </a:cubicBezTo>
                    <a:cubicBezTo>
                      <a:pt x="127" y="140"/>
                      <a:pt x="127" y="140"/>
                      <a:pt x="127" y="140"/>
                    </a:cubicBezTo>
                    <a:cubicBezTo>
                      <a:pt x="114" y="149"/>
                      <a:pt x="100" y="153"/>
                      <a:pt x="85" y="153"/>
                    </a:cubicBezTo>
                    <a:moveTo>
                      <a:pt x="85" y="0"/>
                    </a:moveTo>
                    <a:cubicBezTo>
                      <a:pt x="64" y="0"/>
                      <a:pt x="44" y="8"/>
                      <a:pt x="29" y="24"/>
                    </a:cubicBezTo>
                    <a:cubicBezTo>
                      <a:pt x="0" y="55"/>
                      <a:pt x="1" y="103"/>
                      <a:pt x="32" y="132"/>
                    </a:cubicBezTo>
                    <a:cubicBezTo>
                      <a:pt x="47" y="147"/>
                      <a:pt x="66" y="154"/>
                      <a:pt x="85" y="154"/>
                    </a:cubicBezTo>
                    <a:cubicBezTo>
                      <a:pt x="100" y="154"/>
                      <a:pt x="115" y="149"/>
                      <a:pt x="128" y="141"/>
                    </a:cubicBezTo>
                    <a:cubicBezTo>
                      <a:pt x="153" y="148"/>
                      <a:pt x="153" y="148"/>
                      <a:pt x="153" y="148"/>
                    </a:cubicBezTo>
                    <a:cubicBezTo>
                      <a:pt x="154" y="148"/>
                      <a:pt x="155" y="148"/>
                      <a:pt x="156" y="148"/>
                    </a:cubicBezTo>
                    <a:cubicBezTo>
                      <a:pt x="160" y="148"/>
                      <a:pt x="162" y="145"/>
                      <a:pt x="160" y="140"/>
                    </a:cubicBezTo>
                    <a:cubicBezTo>
                      <a:pt x="151" y="116"/>
                      <a:pt x="151" y="116"/>
                      <a:pt x="151" y="116"/>
                    </a:cubicBezTo>
                    <a:cubicBezTo>
                      <a:pt x="168" y="86"/>
                      <a:pt x="164" y="46"/>
                      <a:pt x="137" y="21"/>
                    </a:cubicBezTo>
                    <a:cubicBezTo>
                      <a:pt x="123" y="7"/>
                      <a:pt x="104" y="0"/>
                      <a:pt x="85" y="0"/>
                    </a:cubicBezTo>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583"/>
              <p:cNvSpPr>
                <a:spLocks noEditPoints="1"/>
              </p:cNvSpPr>
              <p:nvPr/>
            </p:nvSpPr>
            <p:spPr bwMode="auto">
              <a:xfrm>
                <a:off x="4867276" y="2697164"/>
                <a:ext cx="400050" cy="363538"/>
              </a:xfrm>
              <a:custGeom>
                <a:avLst/>
                <a:gdLst>
                  <a:gd name="T0" fmla="*/ 84 w 167"/>
                  <a:gd name="T1" fmla="*/ 151 h 152"/>
                  <a:gd name="T2" fmla="*/ 32 w 167"/>
                  <a:gd name="T3" fmla="*/ 130 h 152"/>
                  <a:gd name="T4" fmla="*/ 29 w 167"/>
                  <a:gd name="T5" fmla="*/ 24 h 152"/>
                  <a:gd name="T6" fmla="*/ 84 w 167"/>
                  <a:gd name="T7" fmla="*/ 1 h 152"/>
                  <a:gd name="T8" fmla="*/ 135 w 167"/>
                  <a:gd name="T9" fmla="*/ 21 h 152"/>
                  <a:gd name="T10" fmla="*/ 149 w 167"/>
                  <a:gd name="T11" fmla="*/ 114 h 152"/>
                  <a:gd name="T12" fmla="*/ 157 w 167"/>
                  <a:gd name="T13" fmla="*/ 138 h 152"/>
                  <a:gd name="T14" fmla="*/ 153 w 167"/>
                  <a:gd name="T15" fmla="*/ 146 h 152"/>
                  <a:gd name="T16" fmla="*/ 150 w 167"/>
                  <a:gd name="T17" fmla="*/ 146 h 152"/>
                  <a:gd name="T18" fmla="*/ 126 w 167"/>
                  <a:gd name="T19" fmla="*/ 138 h 152"/>
                  <a:gd name="T20" fmla="*/ 84 w 167"/>
                  <a:gd name="T21" fmla="*/ 151 h 152"/>
                  <a:gd name="T22" fmla="*/ 84 w 167"/>
                  <a:gd name="T23" fmla="*/ 0 h 152"/>
                  <a:gd name="T24" fmla="*/ 29 w 167"/>
                  <a:gd name="T25" fmla="*/ 24 h 152"/>
                  <a:gd name="T26" fmla="*/ 31 w 167"/>
                  <a:gd name="T27" fmla="*/ 131 h 152"/>
                  <a:gd name="T28" fmla="*/ 84 w 167"/>
                  <a:gd name="T29" fmla="*/ 152 h 152"/>
                  <a:gd name="T30" fmla="*/ 126 w 167"/>
                  <a:gd name="T31" fmla="*/ 139 h 152"/>
                  <a:gd name="T32" fmla="*/ 151 w 167"/>
                  <a:gd name="T33" fmla="*/ 146 h 152"/>
                  <a:gd name="T34" fmla="*/ 154 w 167"/>
                  <a:gd name="T35" fmla="*/ 147 h 152"/>
                  <a:gd name="T36" fmla="*/ 158 w 167"/>
                  <a:gd name="T37" fmla="*/ 139 h 152"/>
                  <a:gd name="T38" fmla="*/ 149 w 167"/>
                  <a:gd name="T39" fmla="*/ 114 h 152"/>
                  <a:gd name="T40" fmla="*/ 136 w 167"/>
                  <a:gd name="T41" fmla="*/ 21 h 152"/>
                  <a:gd name="T42" fmla="*/ 84 w 167"/>
                  <a:gd name="T4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7" h="152">
                    <a:moveTo>
                      <a:pt x="84" y="151"/>
                    </a:moveTo>
                    <a:cubicBezTo>
                      <a:pt x="65" y="151"/>
                      <a:pt x="46" y="144"/>
                      <a:pt x="32" y="130"/>
                    </a:cubicBezTo>
                    <a:cubicBezTo>
                      <a:pt x="2" y="102"/>
                      <a:pt x="0" y="54"/>
                      <a:pt x="29" y="24"/>
                    </a:cubicBezTo>
                    <a:cubicBezTo>
                      <a:pt x="44" y="9"/>
                      <a:pt x="64" y="1"/>
                      <a:pt x="84" y="1"/>
                    </a:cubicBezTo>
                    <a:cubicBezTo>
                      <a:pt x="102" y="1"/>
                      <a:pt x="121" y="8"/>
                      <a:pt x="135" y="21"/>
                    </a:cubicBezTo>
                    <a:cubicBezTo>
                      <a:pt x="161" y="46"/>
                      <a:pt x="166" y="84"/>
                      <a:pt x="149" y="114"/>
                    </a:cubicBezTo>
                    <a:cubicBezTo>
                      <a:pt x="157" y="138"/>
                      <a:pt x="157" y="138"/>
                      <a:pt x="157" y="138"/>
                    </a:cubicBezTo>
                    <a:cubicBezTo>
                      <a:pt x="159" y="143"/>
                      <a:pt x="157" y="146"/>
                      <a:pt x="153" y="146"/>
                    </a:cubicBezTo>
                    <a:cubicBezTo>
                      <a:pt x="152" y="146"/>
                      <a:pt x="151" y="146"/>
                      <a:pt x="150" y="146"/>
                    </a:cubicBezTo>
                    <a:cubicBezTo>
                      <a:pt x="126" y="138"/>
                      <a:pt x="126" y="138"/>
                      <a:pt x="126" y="138"/>
                    </a:cubicBezTo>
                    <a:cubicBezTo>
                      <a:pt x="113" y="147"/>
                      <a:pt x="98" y="151"/>
                      <a:pt x="84" y="151"/>
                    </a:cubicBezTo>
                    <a:moveTo>
                      <a:pt x="84" y="0"/>
                    </a:moveTo>
                    <a:cubicBezTo>
                      <a:pt x="64" y="0"/>
                      <a:pt x="44" y="8"/>
                      <a:pt x="29" y="24"/>
                    </a:cubicBezTo>
                    <a:cubicBezTo>
                      <a:pt x="0" y="54"/>
                      <a:pt x="1" y="102"/>
                      <a:pt x="31" y="131"/>
                    </a:cubicBezTo>
                    <a:cubicBezTo>
                      <a:pt x="46" y="145"/>
                      <a:pt x="65" y="152"/>
                      <a:pt x="84" y="152"/>
                    </a:cubicBezTo>
                    <a:cubicBezTo>
                      <a:pt x="99" y="152"/>
                      <a:pt x="113" y="148"/>
                      <a:pt x="126" y="139"/>
                    </a:cubicBezTo>
                    <a:cubicBezTo>
                      <a:pt x="151" y="146"/>
                      <a:pt x="151" y="146"/>
                      <a:pt x="151" y="146"/>
                    </a:cubicBezTo>
                    <a:cubicBezTo>
                      <a:pt x="152" y="147"/>
                      <a:pt x="153" y="147"/>
                      <a:pt x="154" y="147"/>
                    </a:cubicBezTo>
                    <a:cubicBezTo>
                      <a:pt x="158" y="147"/>
                      <a:pt x="160" y="143"/>
                      <a:pt x="158" y="139"/>
                    </a:cubicBezTo>
                    <a:cubicBezTo>
                      <a:pt x="149" y="114"/>
                      <a:pt x="149" y="114"/>
                      <a:pt x="149" y="114"/>
                    </a:cubicBezTo>
                    <a:cubicBezTo>
                      <a:pt x="167" y="85"/>
                      <a:pt x="162" y="46"/>
                      <a:pt x="136" y="21"/>
                    </a:cubicBezTo>
                    <a:cubicBezTo>
                      <a:pt x="121" y="7"/>
                      <a:pt x="102" y="0"/>
                      <a:pt x="84" y="0"/>
                    </a:cubicBezTo>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584"/>
              <p:cNvSpPr>
                <a:spLocks noEditPoints="1"/>
              </p:cNvSpPr>
              <p:nvPr/>
            </p:nvSpPr>
            <p:spPr bwMode="auto">
              <a:xfrm>
                <a:off x="4867276" y="2698751"/>
                <a:ext cx="398463" cy="358775"/>
              </a:xfrm>
              <a:custGeom>
                <a:avLst/>
                <a:gdLst>
                  <a:gd name="T0" fmla="*/ 84 w 166"/>
                  <a:gd name="T1" fmla="*/ 149 h 150"/>
                  <a:gd name="T2" fmla="*/ 32 w 166"/>
                  <a:gd name="T3" fmla="*/ 129 h 150"/>
                  <a:gd name="T4" fmla="*/ 30 w 166"/>
                  <a:gd name="T5" fmla="*/ 24 h 150"/>
                  <a:gd name="T6" fmla="*/ 84 w 166"/>
                  <a:gd name="T7" fmla="*/ 0 h 150"/>
                  <a:gd name="T8" fmla="*/ 135 w 166"/>
                  <a:gd name="T9" fmla="*/ 21 h 150"/>
                  <a:gd name="T10" fmla="*/ 148 w 166"/>
                  <a:gd name="T11" fmla="*/ 113 h 150"/>
                  <a:gd name="T12" fmla="*/ 157 w 166"/>
                  <a:gd name="T13" fmla="*/ 136 h 150"/>
                  <a:gd name="T14" fmla="*/ 153 w 166"/>
                  <a:gd name="T15" fmla="*/ 144 h 150"/>
                  <a:gd name="T16" fmla="*/ 150 w 166"/>
                  <a:gd name="T17" fmla="*/ 144 h 150"/>
                  <a:gd name="T18" fmla="*/ 125 w 166"/>
                  <a:gd name="T19" fmla="*/ 137 h 150"/>
                  <a:gd name="T20" fmla="*/ 84 w 166"/>
                  <a:gd name="T21" fmla="*/ 149 h 150"/>
                  <a:gd name="T22" fmla="*/ 84 w 166"/>
                  <a:gd name="T23" fmla="*/ 0 h 150"/>
                  <a:gd name="T24" fmla="*/ 29 w 166"/>
                  <a:gd name="T25" fmla="*/ 23 h 150"/>
                  <a:gd name="T26" fmla="*/ 32 w 166"/>
                  <a:gd name="T27" fmla="*/ 129 h 150"/>
                  <a:gd name="T28" fmla="*/ 84 w 166"/>
                  <a:gd name="T29" fmla="*/ 150 h 150"/>
                  <a:gd name="T30" fmla="*/ 126 w 166"/>
                  <a:gd name="T31" fmla="*/ 137 h 150"/>
                  <a:gd name="T32" fmla="*/ 150 w 166"/>
                  <a:gd name="T33" fmla="*/ 145 h 150"/>
                  <a:gd name="T34" fmla="*/ 153 w 166"/>
                  <a:gd name="T35" fmla="*/ 145 h 150"/>
                  <a:gd name="T36" fmla="*/ 157 w 166"/>
                  <a:gd name="T37" fmla="*/ 137 h 150"/>
                  <a:gd name="T38" fmla="*/ 149 w 166"/>
                  <a:gd name="T39" fmla="*/ 113 h 150"/>
                  <a:gd name="T40" fmla="*/ 135 w 166"/>
                  <a:gd name="T41" fmla="*/ 20 h 150"/>
                  <a:gd name="T42" fmla="*/ 84 w 166"/>
                  <a:gd name="T4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50">
                    <a:moveTo>
                      <a:pt x="84" y="149"/>
                    </a:moveTo>
                    <a:cubicBezTo>
                      <a:pt x="65" y="149"/>
                      <a:pt x="47" y="143"/>
                      <a:pt x="32" y="129"/>
                    </a:cubicBezTo>
                    <a:cubicBezTo>
                      <a:pt x="2" y="101"/>
                      <a:pt x="1" y="53"/>
                      <a:pt x="30" y="24"/>
                    </a:cubicBezTo>
                    <a:cubicBezTo>
                      <a:pt x="44" y="8"/>
                      <a:pt x="64" y="0"/>
                      <a:pt x="84" y="0"/>
                    </a:cubicBezTo>
                    <a:cubicBezTo>
                      <a:pt x="102" y="0"/>
                      <a:pt x="121" y="7"/>
                      <a:pt x="135" y="21"/>
                    </a:cubicBezTo>
                    <a:cubicBezTo>
                      <a:pt x="161" y="45"/>
                      <a:pt x="165" y="83"/>
                      <a:pt x="148" y="113"/>
                    </a:cubicBezTo>
                    <a:cubicBezTo>
                      <a:pt x="157" y="136"/>
                      <a:pt x="157" y="136"/>
                      <a:pt x="157" y="136"/>
                    </a:cubicBezTo>
                    <a:cubicBezTo>
                      <a:pt x="159" y="141"/>
                      <a:pt x="157" y="144"/>
                      <a:pt x="153" y="144"/>
                    </a:cubicBezTo>
                    <a:cubicBezTo>
                      <a:pt x="152" y="144"/>
                      <a:pt x="151" y="144"/>
                      <a:pt x="150" y="144"/>
                    </a:cubicBezTo>
                    <a:cubicBezTo>
                      <a:pt x="125" y="137"/>
                      <a:pt x="125" y="137"/>
                      <a:pt x="125" y="137"/>
                    </a:cubicBezTo>
                    <a:cubicBezTo>
                      <a:pt x="113" y="145"/>
                      <a:pt x="98" y="149"/>
                      <a:pt x="84" y="149"/>
                    </a:cubicBezTo>
                    <a:moveTo>
                      <a:pt x="84" y="0"/>
                    </a:moveTo>
                    <a:cubicBezTo>
                      <a:pt x="64" y="0"/>
                      <a:pt x="44" y="8"/>
                      <a:pt x="29" y="23"/>
                    </a:cubicBezTo>
                    <a:cubicBezTo>
                      <a:pt x="0" y="53"/>
                      <a:pt x="2" y="101"/>
                      <a:pt x="32" y="129"/>
                    </a:cubicBezTo>
                    <a:cubicBezTo>
                      <a:pt x="46" y="143"/>
                      <a:pt x="65" y="150"/>
                      <a:pt x="84" y="150"/>
                    </a:cubicBezTo>
                    <a:cubicBezTo>
                      <a:pt x="98" y="150"/>
                      <a:pt x="113" y="146"/>
                      <a:pt x="126" y="137"/>
                    </a:cubicBezTo>
                    <a:cubicBezTo>
                      <a:pt x="150" y="145"/>
                      <a:pt x="150" y="145"/>
                      <a:pt x="150" y="145"/>
                    </a:cubicBezTo>
                    <a:cubicBezTo>
                      <a:pt x="151" y="145"/>
                      <a:pt x="152" y="145"/>
                      <a:pt x="153" y="145"/>
                    </a:cubicBezTo>
                    <a:cubicBezTo>
                      <a:pt x="157" y="145"/>
                      <a:pt x="159" y="142"/>
                      <a:pt x="157" y="137"/>
                    </a:cubicBezTo>
                    <a:cubicBezTo>
                      <a:pt x="149" y="113"/>
                      <a:pt x="149" y="113"/>
                      <a:pt x="149" y="113"/>
                    </a:cubicBezTo>
                    <a:cubicBezTo>
                      <a:pt x="166" y="83"/>
                      <a:pt x="161" y="45"/>
                      <a:pt x="135" y="20"/>
                    </a:cubicBezTo>
                    <a:cubicBezTo>
                      <a:pt x="121" y="7"/>
                      <a:pt x="102" y="0"/>
                      <a:pt x="84" y="0"/>
                    </a:cubicBezTo>
                  </a:path>
                </a:pathLst>
              </a:custGeom>
              <a:solidFill>
                <a:srgbClr val="818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585"/>
              <p:cNvSpPr>
                <a:spLocks noEditPoints="1"/>
              </p:cNvSpPr>
              <p:nvPr/>
            </p:nvSpPr>
            <p:spPr bwMode="auto">
              <a:xfrm>
                <a:off x="4868863" y="2698751"/>
                <a:ext cx="393700" cy="357188"/>
              </a:xfrm>
              <a:custGeom>
                <a:avLst/>
                <a:gdLst>
                  <a:gd name="T0" fmla="*/ 83 w 164"/>
                  <a:gd name="T1" fmla="*/ 149 h 149"/>
                  <a:gd name="T2" fmla="*/ 32 w 164"/>
                  <a:gd name="T3" fmla="*/ 128 h 149"/>
                  <a:gd name="T4" fmla="*/ 29 w 164"/>
                  <a:gd name="T5" fmla="*/ 24 h 149"/>
                  <a:gd name="T6" fmla="*/ 83 w 164"/>
                  <a:gd name="T7" fmla="*/ 1 h 149"/>
                  <a:gd name="T8" fmla="*/ 134 w 164"/>
                  <a:gd name="T9" fmla="*/ 22 h 149"/>
                  <a:gd name="T10" fmla="*/ 146 w 164"/>
                  <a:gd name="T11" fmla="*/ 112 h 149"/>
                  <a:gd name="T12" fmla="*/ 155 w 164"/>
                  <a:gd name="T13" fmla="*/ 136 h 149"/>
                  <a:gd name="T14" fmla="*/ 151 w 164"/>
                  <a:gd name="T15" fmla="*/ 144 h 149"/>
                  <a:gd name="T16" fmla="*/ 148 w 164"/>
                  <a:gd name="T17" fmla="*/ 143 h 149"/>
                  <a:gd name="T18" fmla="*/ 124 w 164"/>
                  <a:gd name="T19" fmla="*/ 136 h 149"/>
                  <a:gd name="T20" fmla="*/ 83 w 164"/>
                  <a:gd name="T21" fmla="*/ 149 h 149"/>
                  <a:gd name="T22" fmla="*/ 83 w 164"/>
                  <a:gd name="T23" fmla="*/ 0 h 149"/>
                  <a:gd name="T24" fmla="*/ 29 w 164"/>
                  <a:gd name="T25" fmla="*/ 24 h 149"/>
                  <a:gd name="T26" fmla="*/ 31 w 164"/>
                  <a:gd name="T27" fmla="*/ 129 h 149"/>
                  <a:gd name="T28" fmla="*/ 83 w 164"/>
                  <a:gd name="T29" fmla="*/ 149 h 149"/>
                  <a:gd name="T30" fmla="*/ 124 w 164"/>
                  <a:gd name="T31" fmla="*/ 137 h 149"/>
                  <a:gd name="T32" fmla="*/ 149 w 164"/>
                  <a:gd name="T33" fmla="*/ 144 h 149"/>
                  <a:gd name="T34" fmla="*/ 152 w 164"/>
                  <a:gd name="T35" fmla="*/ 144 h 149"/>
                  <a:gd name="T36" fmla="*/ 156 w 164"/>
                  <a:gd name="T37" fmla="*/ 136 h 149"/>
                  <a:gd name="T38" fmla="*/ 147 w 164"/>
                  <a:gd name="T39" fmla="*/ 113 h 149"/>
                  <a:gd name="T40" fmla="*/ 134 w 164"/>
                  <a:gd name="T41" fmla="*/ 21 h 149"/>
                  <a:gd name="T42" fmla="*/ 83 w 164"/>
                  <a:gd name="T4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4" h="149">
                    <a:moveTo>
                      <a:pt x="83" y="149"/>
                    </a:moveTo>
                    <a:cubicBezTo>
                      <a:pt x="64" y="149"/>
                      <a:pt x="46" y="142"/>
                      <a:pt x="32" y="128"/>
                    </a:cubicBezTo>
                    <a:cubicBezTo>
                      <a:pt x="2" y="100"/>
                      <a:pt x="1" y="54"/>
                      <a:pt x="29" y="24"/>
                    </a:cubicBezTo>
                    <a:cubicBezTo>
                      <a:pt x="44" y="9"/>
                      <a:pt x="63" y="1"/>
                      <a:pt x="83" y="1"/>
                    </a:cubicBezTo>
                    <a:cubicBezTo>
                      <a:pt x="101" y="1"/>
                      <a:pt x="119" y="8"/>
                      <a:pt x="134" y="22"/>
                    </a:cubicBezTo>
                    <a:cubicBezTo>
                      <a:pt x="159" y="46"/>
                      <a:pt x="163" y="83"/>
                      <a:pt x="146" y="112"/>
                    </a:cubicBezTo>
                    <a:cubicBezTo>
                      <a:pt x="155" y="136"/>
                      <a:pt x="155" y="136"/>
                      <a:pt x="155" y="136"/>
                    </a:cubicBezTo>
                    <a:cubicBezTo>
                      <a:pt x="157" y="141"/>
                      <a:pt x="155" y="144"/>
                      <a:pt x="151" y="144"/>
                    </a:cubicBezTo>
                    <a:cubicBezTo>
                      <a:pt x="150" y="144"/>
                      <a:pt x="149" y="144"/>
                      <a:pt x="148" y="143"/>
                    </a:cubicBezTo>
                    <a:cubicBezTo>
                      <a:pt x="124" y="136"/>
                      <a:pt x="124" y="136"/>
                      <a:pt x="124" y="136"/>
                    </a:cubicBezTo>
                    <a:cubicBezTo>
                      <a:pt x="112" y="145"/>
                      <a:pt x="97" y="149"/>
                      <a:pt x="83" y="149"/>
                    </a:cubicBezTo>
                    <a:moveTo>
                      <a:pt x="83" y="0"/>
                    </a:moveTo>
                    <a:cubicBezTo>
                      <a:pt x="63" y="0"/>
                      <a:pt x="43" y="8"/>
                      <a:pt x="29" y="24"/>
                    </a:cubicBezTo>
                    <a:cubicBezTo>
                      <a:pt x="0" y="53"/>
                      <a:pt x="1" y="101"/>
                      <a:pt x="31" y="129"/>
                    </a:cubicBezTo>
                    <a:cubicBezTo>
                      <a:pt x="46" y="143"/>
                      <a:pt x="64" y="149"/>
                      <a:pt x="83" y="149"/>
                    </a:cubicBezTo>
                    <a:cubicBezTo>
                      <a:pt x="97" y="149"/>
                      <a:pt x="112" y="145"/>
                      <a:pt x="124" y="137"/>
                    </a:cubicBezTo>
                    <a:cubicBezTo>
                      <a:pt x="149" y="144"/>
                      <a:pt x="149" y="144"/>
                      <a:pt x="149" y="144"/>
                    </a:cubicBezTo>
                    <a:cubicBezTo>
                      <a:pt x="150" y="144"/>
                      <a:pt x="151" y="144"/>
                      <a:pt x="152" y="144"/>
                    </a:cubicBezTo>
                    <a:cubicBezTo>
                      <a:pt x="156" y="144"/>
                      <a:pt x="158" y="141"/>
                      <a:pt x="156" y="136"/>
                    </a:cubicBezTo>
                    <a:cubicBezTo>
                      <a:pt x="147" y="113"/>
                      <a:pt x="147" y="113"/>
                      <a:pt x="147" y="113"/>
                    </a:cubicBezTo>
                    <a:cubicBezTo>
                      <a:pt x="164" y="83"/>
                      <a:pt x="160" y="45"/>
                      <a:pt x="134" y="21"/>
                    </a:cubicBezTo>
                    <a:cubicBezTo>
                      <a:pt x="120" y="7"/>
                      <a:pt x="101" y="0"/>
                      <a:pt x="83" y="0"/>
                    </a:cubicBezTo>
                  </a:path>
                </a:pathLst>
              </a:custGeom>
              <a:solidFill>
                <a:srgbClr val="818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586"/>
              <p:cNvSpPr>
                <a:spLocks noEditPoints="1"/>
              </p:cNvSpPr>
              <p:nvPr/>
            </p:nvSpPr>
            <p:spPr bwMode="auto">
              <a:xfrm>
                <a:off x="4872038" y="2701926"/>
                <a:ext cx="388938" cy="354013"/>
              </a:xfrm>
              <a:custGeom>
                <a:avLst/>
                <a:gdLst>
                  <a:gd name="T0" fmla="*/ 82 w 162"/>
                  <a:gd name="T1" fmla="*/ 147 h 148"/>
                  <a:gd name="T2" fmla="*/ 31 w 162"/>
                  <a:gd name="T3" fmla="*/ 127 h 148"/>
                  <a:gd name="T4" fmla="*/ 29 w 162"/>
                  <a:gd name="T5" fmla="*/ 24 h 148"/>
                  <a:gd name="T6" fmla="*/ 82 w 162"/>
                  <a:gd name="T7" fmla="*/ 1 h 148"/>
                  <a:gd name="T8" fmla="*/ 132 w 162"/>
                  <a:gd name="T9" fmla="*/ 21 h 148"/>
                  <a:gd name="T10" fmla="*/ 145 w 162"/>
                  <a:gd name="T11" fmla="*/ 111 h 148"/>
                  <a:gd name="T12" fmla="*/ 153 w 162"/>
                  <a:gd name="T13" fmla="*/ 134 h 148"/>
                  <a:gd name="T14" fmla="*/ 149 w 162"/>
                  <a:gd name="T15" fmla="*/ 142 h 148"/>
                  <a:gd name="T16" fmla="*/ 147 w 162"/>
                  <a:gd name="T17" fmla="*/ 142 h 148"/>
                  <a:gd name="T18" fmla="*/ 123 w 162"/>
                  <a:gd name="T19" fmla="*/ 135 h 148"/>
                  <a:gd name="T20" fmla="*/ 82 w 162"/>
                  <a:gd name="T21" fmla="*/ 147 h 148"/>
                  <a:gd name="T22" fmla="*/ 82 w 162"/>
                  <a:gd name="T23" fmla="*/ 0 h 148"/>
                  <a:gd name="T24" fmla="*/ 28 w 162"/>
                  <a:gd name="T25" fmla="*/ 23 h 148"/>
                  <a:gd name="T26" fmla="*/ 31 w 162"/>
                  <a:gd name="T27" fmla="*/ 127 h 148"/>
                  <a:gd name="T28" fmla="*/ 82 w 162"/>
                  <a:gd name="T29" fmla="*/ 148 h 148"/>
                  <a:gd name="T30" fmla="*/ 123 w 162"/>
                  <a:gd name="T31" fmla="*/ 135 h 148"/>
                  <a:gd name="T32" fmla="*/ 147 w 162"/>
                  <a:gd name="T33" fmla="*/ 142 h 148"/>
                  <a:gd name="T34" fmla="*/ 150 w 162"/>
                  <a:gd name="T35" fmla="*/ 143 h 148"/>
                  <a:gd name="T36" fmla="*/ 154 w 162"/>
                  <a:gd name="T37" fmla="*/ 135 h 148"/>
                  <a:gd name="T38" fmla="*/ 145 w 162"/>
                  <a:gd name="T39" fmla="*/ 111 h 148"/>
                  <a:gd name="T40" fmla="*/ 133 w 162"/>
                  <a:gd name="T41" fmla="*/ 21 h 148"/>
                  <a:gd name="T42" fmla="*/ 82 w 162"/>
                  <a:gd name="T4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2" h="148">
                    <a:moveTo>
                      <a:pt x="82" y="147"/>
                    </a:moveTo>
                    <a:cubicBezTo>
                      <a:pt x="64" y="147"/>
                      <a:pt x="45" y="140"/>
                      <a:pt x="31" y="127"/>
                    </a:cubicBezTo>
                    <a:cubicBezTo>
                      <a:pt x="2" y="99"/>
                      <a:pt x="1" y="53"/>
                      <a:pt x="29" y="24"/>
                    </a:cubicBezTo>
                    <a:cubicBezTo>
                      <a:pt x="43" y="9"/>
                      <a:pt x="62" y="1"/>
                      <a:pt x="82" y="1"/>
                    </a:cubicBezTo>
                    <a:cubicBezTo>
                      <a:pt x="100" y="1"/>
                      <a:pt x="118" y="8"/>
                      <a:pt x="132" y="21"/>
                    </a:cubicBezTo>
                    <a:cubicBezTo>
                      <a:pt x="157" y="45"/>
                      <a:pt x="162" y="82"/>
                      <a:pt x="145" y="111"/>
                    </a:cubicBezTo>
                    <a:cubicBezTo>
                      <a:pt x="153" y="134"/>
                      <a:pt x="153" y="134"/>
                      <a:pt x="153" y="134"/>
                    </a:cubicBezTo>
                    <a:cubicBezTo>
                      <a:pt x="155" y="139"/>
                      <a:pt x="153" y="142"/>
                      <a:pt x="149" y="142"/>
                    </a:cubicBezTo>
                    <a:cubicBezTo>
                      <a:pt x="149" y="142"/>
                      <a:pt x="148" y="142"/>
                      <a:pt x="147" y="142"/>
                    </a:cubicBezTo>
                    <a:cubicBezTo>
                      <a:pt x="123" y="135"/>
                      <a:pt x="123" y="135"/>
                      <a:pt x="123" y="135"/>
                    </a:cubicBezTo>
                    <a:cubicBezTo>
                      <a:pt x="110" y="143"/>
                      <a:pt x="96" y="147"/>
                      <a:pt x="82" y="147"/>
                    </a:cubicBezTo>
                    <a:moveTo>
                      <a:pt x="82" y="0"/>
                    </a:moveTo>
                    <a:cubicBezTo>
                      <a:pt x="62" y="0"/>
                      <a:pt x="43" y="8"/>
                      <a:pt x="28" y="23"/>
                    </a:cubicBezTo>
                    <a:cubicBezTo>
                      <a:pt x="0" y="53"/>
                      <a:pt x="1" y="99"/>
                      <a:pt x="31" y="127"/>
                    </a:cubicBezTo>
                    <a:cubicBezTo>
                      <a:pt x="45" y="141"/>
                      <a:pt x="63" y="148"/>
                      <a:pt x="82" y="148"/>
                    </a:cubicBezTo>
                    <a:cubicBezTo>
                      <a:pt x="96" y="148"/>
                      <a:pt x="111" y="144"/>
                      <a:pt x="123" y="135"/>
                    </a:cubicBezTo>
                    <a:cubicBezTo>
                      <a:pt x="147" y="142"/>
                      <a:pt x="147" y="142"/>
                      <a:pt x="147" y="142"/>
                    </a:cubicBezTo>
                    <a:cubicBezTo>
                      <a:pt x="148" y="143"/>
                      <a:pt x="149" y="143"/>
                      <a:pt x="150" y="143"/>
                    </a:cubicBezTo>
                    <a:cubicBezTo>
                      <a:pt x="154" y="143"/>
                      <a:pt x="156" y="140"/>
                      <a:pt x="154" y="135"/>
                    </a:cubicBezTo>
                    <a:cubicBezTo>
                      <a:pt x="145" y="111"/>
                      <a:pt x="145" y="111"/>
                      <a:pt x="145" y="111"/>
                    </a:cubicBezTo>
                    <a:cubicBezTo>
                      <a:pt x="162" y="82"/>
                      <a:pt x="158" y="45"/>
                      <a:pt x="133" y="21"/>
                    </a:cubicBezTo>
                    <a:cubicBezTo>
                      <a:pt x="118" y="7"/>
                      <a:pt x="100" y="0"/>
                      <a:pt x="82" y="0"/>
                    </a:cubicBezTo>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587"/>
              <p:cNvSpPr>
                <a:spLocks noEditPoints="1"/>
              </p:cNvSpPr>
              <p:nvPr/>
            </p:nvSpPr>
            <p:spPr bwMode="auto">
              <a:xfrm>
                <a:off x="4873626" y="2703514"/>
                <a:ext cx="387350" cy="349250"/>
              </a:xfrm>
              <a:custGeom>
                <a:avLst/>
                <a:gdLst>
                  <a:gd name="T0" fmla="*/ 81 w 161"/>
                  <a:gd name="T1" fmla="*/ 145 h 146"/>
                  <a:gd name="T2" fmla="*/ 31 w 161"/>
                  <a:gd name="T3" fmla="*/ 125 h 146"/>
                  <a:gd name="T4" fmla="*/ 28 w 161"/>
                  <a:gd name="T5" fmla="*/ 23 h 146"/>
                  <a:gd name="T6" fmla="*/ 81 w 161"/>
                  <a:gd name="T7" fmla="*/ 1 h 146"/>
                  <a:gd name="T8" fmla="*/ 131 w 161"/>
                  <a:gd name="T9" fmla="*/ 21 h 146"/>
                  <a:gd name="T10" fmla="*/ 143 w 161"/>
                  <a:gd name="T11" fmla="*/ 109 h 146"/>
                  <a:gd name="T12" fmla="*/ 152 w 161"/>
                  <a:gd name="T13" fmla="*/ 133 h 146"/>
                  <a:gd name="T14" fmla="*/ 148 w 161"/>
                  <a:gd name="T15" fmla="*/ 140 h 146"/>
                  <a:gd name="T16" fmla="*/ 145 w 161"/>
                  <a:gd name="T17" fmla="*/ 140 h 146"/>
                  <a:gd name="T18" fmla="*/ 121 w 161"/>
                  <a:gd name="T19" fmla="*/ 133 h 146"/>
                  <a:gd name="T20" fmla="*/ 81 w 161"/>
                  <a:gd name="T21" fmla="*/ 145 h 146"/>
                  <a:gd name="T22" fmla="*/ 81 w 161"/>
                  <a:gd name="T23" fmla="*/ 0 h 146"/>
                  <a:gd name="T24" fmla="*/ 28 w 161"/>
                  <a:gd name="T25" fmla="*/ 23 h 146"/>
                  <a:gd name="T26" fmla="*/ 30 w 161"/>
                  <a:gd name="T27" fmla="*/ 126 h 146"/>
                  <a:gd name="T28" fmla="*/ 81 w 161"/>
                  <a:gd name="T29" fmla="*/ 146 h 146"/>
                  <a:gd name="T30" fmla="*/ 122 w 161"/>
                  <a:gd name="T31" fmla="*/ 134 h 146"/>
                  <a:gd name="T32" fmla="*/ 146 w 161"/>
                  <a:gd name="T33" fmla="*/ 141 h 146"/>
                  <a:gd name="T34" fmla="*/ 148 w 161"/>
                  <a:gd name="T35" fmla="*/ 141 h 146"/>
                  <a:gd name="T36" fmla="*/ 152 w 161"/>
                  <a:gd name="T37" fmla="*/ 133 h 146"/>
                  <a:gd name="T38" fmla="*/ 144 w 161"/>
                  <a:gd name="T39" fmla="*/ 110 h 146"/>
                  <a:gd name="T40" fmla="*/ 131 w 161"/>
                  <a:gd name="T41" fmla="*/ 20 h 146"/>
                  <a:gd name="T42" fmla="*/ 81 w 161"/>
                  <a:gd name="T4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 h="146">
                    <a:moveTo>
                      <a:pt x="81" y="145"/>
                    </a:moveTo>
                    <a:cubicBezTo>
                      <a:pt x="63" y="145"/>
                      <a:pt x="45" y="139"/>
                      <a:pt x="31" y="125"/>
                    </a:cubicBezTo>
                    <a:cubicBezTo>
                      <a:pt x="2" y="98"/>
                      <a:pt x="1" y="52"/>
                      <a:pt x="28" y="23"/>
                    </a:cubicBezTo>
                    <a:cubicBezTo>
                      <a:pt x="43" y="8"/>
                      <a:pt x="62" y="1"/>
                      <a:pt x="81" y="1"/>
                    </a:cubicBezTo>
                    <a:cubicBezTo>
                      <a:pt x="99" y="1"/>
                      <a:pt x="117" y="7"/>
                      <a:pt x="131" y="21"/>
                    </a:cubicBezTo>
                    <a:cubicBezTo>
                      <a:pt x="155" y="44"/>
                      <a:pt x="160" y="81"/>
                      <a:pt x="143" y="109"/>
                    </a:cubicBezTo>
                    <a:cubicBezTo>
                      <a:pt x="152" y="133"/>
                      <a:pt x="152" y="133"/>
                      <a:pt x="152" y="133"/>
                    </a:cubicBezTo>
                    <a:cubicBezTo>
                      <a:pt x="153" y="137"/>
                      <a:pt x="152" y="140"/>
                      <a:pt x="148" y="140"/>
                    </a:cubicBezTo>
                    <a:cubicBezTo>
                      <a:pt x="147" y="140"/>
                      <a:pt x="146" y="140"/>
                      <a:pt x="145" y="140"/>
                    </a:cubicBezTo>
                    <a:cubicBezTo>
                      <a:pt x="121" y="133"/>
                      <a:pt x="121" y="133"/>
                      <a:pt x="121" y="133"/>
                    </a:cubicBezTo>
                    <a:cubicBezTo>
                      <a:pt x="109" y="141"/>
                      <a:pt x="95" y="145"/>
                      <a:pt x="81" y="145"/>
                    </a:cubicBezTo>
                    <a:moveTo>
                      <a:pt x="81" y="0"/>
                    </a:moveTo>
                    <a:cubicBezTo>
                      <a:pt x="61" y="0"/>
                      <a:pt x="42" y="8"/>
                      <a:pt x="28" y="23"/>
                    </a:cubicBezTo>
                    <a:cubicBezTo>
                      <a:pt x="0" y="52"/>
                      <a:pt x="1" y="98"/>
                      <a:pt x="30" y="126"/>
                    </a:cubicBezTo>
                    <a:cubicBezTo>
                      <a:pt x="44" y="139"/>
                      <a:pt x="63" y="146"/>
                      <a:pt x="81" y="146"/>
                    </a:cubicBezTo>
                    <a:cubicBezTo>
                      <a:pt x="95" y="146"/>
                      <a:pt x="109" y="142"/>
                      <a:pt x="122" y="134"/>
                    </a:cubicBezTo>
                    <a:cubicBezTo>
                      <a:pt x="146" y="141"/>
                      <a:pt x="146" y="141"/>
                      <a:pt x="146" y="141"/>
                    </a:cubicBezTo>
                    <a:cubicBezTo>
                      <a:pt x="147" y="141"/>
                      <a:pt x="148" y="141"/>
                      <a:pt x="148" y="141"/>
                    </a:cubicBezTo>
                    <a:cubicBezTo>
                      <a:pt x="152" y="141"/>
                      <a:pt x="154" y="138"/>
                      <a:pt x="152" y="133"/>
                    </a:cubicBezTo>
                    <a:cubicBezTo>
                      <a:pt x="144" y="110"/>
                      <a:pt x="144" y="110"/>
                      <a:pt x="144" y="110"/>
                    </a:cubicBezTo>
                    <a:cubicBezTo>
                      <a:pt x="161" y="81"/>
                      <a:pt x="156" y="44"/>
                      <a:pt x="131" y="20"/>
                    </a:cubicBezTo>
                    <a:cubicBezTo>
                      <a:pt x="117" y="7"/>
                      <a:pt x="99" y="0"/>
                      <a:pt x="81" y="0"/>
                    </a:cubicBezTo>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588"/>
              <p:cNvSpPr>
                <a:spLocks noEditPoints="1"/>
              </p:cNvSpPr>
              <p:nvPr/>
            </p:nvSpPr>
            <p:spPr bwMode="auto">
              <a:xfrm>
                <a:off x="4876801" y="2706689"/>
                <a:ext cx="381000" cy="344488"/>
              </a:xfrm>
              <a:custGeom>
                <a:avLst/>
                <a:gdLst>
                  <a:gd name="T0" fmla="*/ 80 w 159"/>
                  <a:gd name="T1" fmla="*/ 144 h 144"/>
                  <a:gd name="T2" fmla="*/ 30 w 159"/>
                  <a:gd name="T3" fmla="*/ 124 h 144"/>
                  <a:gd name="T4" fmla="*/ 28 w 159"/>
                  <a:gd name="T5" fmla="*/ 23 h 144"/>
                  <a:gd name="T6" fmla="*/ 80 w 159"/>
                  <a:gd name="T7" fmla="*/ 0 h 144"/>
                  <a:gd name="T8" fmla="*/ 129 w 159"/>
                  <a:gd name="T9" fmla="*/ 20 h 144"/>
                  <a:gd name="T10" fmla="*/ 142 w 159"/>
                  <a:gd name="T11" fmla="*/ 108 h 144"/>
                  <a:gd name="T12" fmla="*/ 150 w 159"/>
                  <a:gd name="T13" fmla="*/ 131 h 144"/>
                  <a:gd name="T14" fmla="*/ 146 w 159"/>
                  <a:gd name="T15" fmla="*/ 139 h 144"/>
                  <a:gd name="T16" fmla="*/ 143 w 159"/>
                  <a:gd name="T17" fmla="*/ 138 h 144"/>
                  <a:gd name="T18" fmla="*/ 120 w 159"/>
                  <a:gd name="T19" fmla="*/ 131 h 144"/>
                  <a:gd name="T20" fmla="*/ 80 w 159"/>
                  <a:gd name="T21" fmla="*/ 144 h 144"/>
                  <a:gd name="T22" fmla="*/ 80 w 159"/>
                  <a:gd name="T23" fmla="*/ 0 h 144"/>
                  <a:gd name="T24" fmla="*/ 27 w 159"/>
                  <a:gd name="T25" fmla="*/ 22 h 144"/>
                  <a:gd name="T26" fmla="*/ 30 w 159"/>
                  <a:gd name="T27" fmla="*/ 124 h 144"/>
                  <a:gd name="T28" fmla="*/ 80 w 159"/>
                  <a:gd name="T29" fmla="*/ 144 h 144"/>
                  <a:gd name="T30" fmla="*/ 120 w 159"/>
                  <a:gd name="T31" fmla="*/ 132 h 144"/>
                  <a:gd name="T32" fmla="*/ 144 w 159"/>
                  <a:gd name="T33" fmla="*/ 139 h 144"/>
                  <a:gd name="T34" fmla="*/ 147 w 159"/>
                  <a:gd name="T35" fmla="*/ 139 h 144"/>
                  <a:gd name="T36" fmla="*/ 151 w 159"/>
                  <a:gd name="T37" fmla="*/ 132 h 144"/>
                  <a:gd name="T38" fmla="*/ 142 w 159"/>
                  <a:gd name="T39" fmla="*/ 108 h 144"/>
                  <a:gd name="T40" fmla="*/ 130 w 159"/>
                  <a:gd name="T41" fmla="*/ 20 h 144"/>
                  <a:gd name="T42" fmla="*/ 80 w 159"/>
                  <a:gd name="T4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44">
                    <a:moveTo>
                      <a:pt x="80" y="144"/>
                    </a:moveTo>
                    <a:cubicBezTo>
                      <a:pt x="62" y="144"/>
                      <a:pt x="44" y="137"/>
                      <a:pt x="30" y="124"/>
                    </a:cubicBezTo>
                    <a:cubicBezTo>
                      <a:pt x="2" y="97"/>
                      <a:pt x="0" y="51"/>
                      <a:pt x="28" y="23"/>
                    </a:cubicBezTo>
                    <a:cubicBezTo>
                      <a:pt x="42" y="8"/>
                      <a:pt x="61" y="0"/>
                      <a:pt x="80" y="0"/>
                    </a:cubicBezTo>
                    <a:cubicBezTo>
                      <a:pt x="97" y="0"/>
                      <a:pt x="115" y="7"/>
                      <a:pt x="129" y="20"/>
                    </a:cubicBezTo>
                    <a:cubicBezTo>
                      <a:pt x="154" y="43"/>
                      <a:pt x="158" y="80"/>
                      <a:pt x="142" y="108"/>
                    </a:cubicBezTo>
                    <a:cubicBezTo>
                      <a:pt x="150" y="131"/>
                      <a:pt x="150" y="131"/>
                      <a:pt x="150" y="131"/>
                    </a:cubicBezTo>
                    <a:cubicBezTo>
                      <a:pt x="152" y="136"/>
                      <a:pt x="150" y="139"/>
                      <a:pt x="146" y="139"/>
                    </a:cubicBezTo>
                    <a:cubicBezTo>
                      <a:pt x="145" y="139"/>
                      <a:pt x="144" y="139"/>
                      <a:pt x="143" y="138"/>
                    </a:cubicBezTo>
                    <a:cubicBezTo>
                      <a:pt x="120" y="131"/>
                      <a:pt x="120" y="131"/>
                      <a:pt x="120" y="131"/>
                    </a:cubicBezTo>
                    <a:cubicBezTo>
                      <a:pt x="108" y="140"/>
                      <a:pt x="94" y="144"/>
                      <a:pt x="80" y="144"/>
                    </a:cubicBezTo>
                    <a:moveTo>
                      <a:pt x="80" y="0"/>
                    </a:moveTo>
                    <a:cubicBezTo>
                      <a:pt x="61" y="0"/>
                      <a:pt x="42" y="7"/>
                      <a:pt x="27" y="22"/>
                    </a:cubicBezTo>
                    <a:cubicBezTo>
                      <a:pt x="0" y="51"/>
                      <a:pt x="1" y="97"/>
                      <a:pt x="30" y="124"/>
                    </a:cubicBezTo>
                    <a:cubicBezTo>
                      <a:pt x="44" y="138"/>
                      <a:pt x="62" y="144"/>
                      <a:pt x="80" y="144"/>
                    </a:cubicBezTo>
                    <a:cubicBezTo>
                      <a:pt x="94" y="144"/>
                      <a:pt x="108" y="140"/>
                      <a:pt x="120" y="132"/>
                    </a:cubicBezTo>
                    <a:cubicBezTo>
                      <a:pt x="144" y="139"/>
                      <a:pt x="144" y="139"/>
                      <a:pt x="144" y="139"/>
                    </a:cubicBezTo>
                    <a:cubicBezTo>
                      <a:pt x="145" y="139"/>
                      <a:pt x="146" y="139"/>
                      <a:pt x="147" y="139"/>
                    </a:cubicBezTo>
                    <a:cubicBezTo>
                      <a:pt x="151" y="139"/>
                      <a:pt x="152" y="136"/>
                      <a:pt x="151" y="132"/>
                    </a:cubicBezTo>
                    <a:cubicBezTo>
                      <a:pt x="142" y="108"/>
                      <a:pt x="142" y="108"/>
                      <a:pt x="142" y="108"/>
                    </a:cubicBezTo>
                    <a:cubicBezTo>
                      <a:pt x="159" y="80"/>
                      <a:pt x="154" y="43"/>
                      <a:pt x="130" y="20"/>
                    </a:cubicBezTo>
                    <a:cubicBezTo>
                      <a:pt x="116" y="6"/>
                      <a:pt x="98" y="0"/>
                      <a:pt x="80" y="0"/>
                    </a:cubicBezTo>
                  </a:path>
                </a:pathLst>
              </a:custGeom>
              <a:solidFill>
                <a:srgbClr val="7D7D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589"/>
              <p:cNvSpPr>
                <a:spLocks noEditPoints="1"/>
              </p:cNvSpPr>
              <p:nvPr/>
            </p:nvSpPr>
            <p:spPr bwMode="auto">
              <a:xfrm>
                <a:off x="4876801" y="2706689"/>
                <a:ext cx="377825" cy="344488"/>
              </a:xfrm>
              <a:custGeom>
                <a:avLst/>
                <a:gdLst>
                  <a:gd name="T0" fmla="*/ 80 w 158"/>
                  <a:gd name="T1" fmla="*/ 143 h 144"/>
                  <a:gd name="T2" fmla="*/ 31 w 158"/>
                  <a:gd name="T3" fmla="*/ 123 h 144"/>
                  <a:gd name="T4" fmla="*/ 28 w 158"/>
                  <a:gd name="T5" fmla="*/ 23 h 144"/>
                  <a:gd name="T6" fmla="*/ 80 w 158"/>
                  <a:gd name="T7" fmla="*/ 1 h 144"/>
                  <a:gd name="T8" fmla="*/ 129 w 158"/>
                  <a:gd name="T9" fmla="*/ 21 h 144"/>
                  <a:gd name="T10" fmla="*/ 141 w 158"/>
                  <a:gd name="T11" fmla="*/ 108 h 144"/>
                  <a:gd name="T12" fmla="*/ 149 w 158"/>
                  <a:gd name="T13" fmla="*/ 130 h 144"/>
                  <a:gd name="T14" fmla="*/ 145 w 158"/>
                  <a:gd name="T15" fmla="*/ 138 h 144"/>
                  <a:gd name="T16" fmla="*/ 143 w 158"/>
                  <a:gd name="T17" fmla="*/ 138 h 144"/>
                  <a:gd name="T18" fmla="*/ 119 w 158"/>
                  <a:gd name="T19" fmla="*/ 131 h 144"/>
                  <a:gd name="T20" fmla="*/ 80 w 158"/>
                  <a:gd name="T21" fmla="*/ 143 h 144"/>
                  <a:gd name="T22" fmla="*/ 80 w 158"/>
                  <a:gd name="T23" fmla="*/ 0 h 144"/>
                  <a:gd name="T24" fmla="*/ 28 w 158"/>
                  <a:gd name="T25" fmla="*/ 23 h 144"/>
                  <a:gd name="T26" fmla="*/ 30 w 158"/>
                  <a:gd name="T27" fmla="*/ 124 h 144"/>
                  <a:gd name="T28" fmla="*/ 80 w 158"/>
                  <a:gd name="T29" fmla="*/ 144 h 144"/>
                  <a:gd name="T30" fmla="*/ 120 w 158"/>
                  <a:gd name="T31" fmla="*/ 131 h 144"/>
                  <a:gd name="T32" fmla="*/ 143 w 158"/>
                  <a:gd name="T33" fmla="*/ 138 h 144"/>
                  <a:gd name="T34" fmla="*/ 146 w 158"/>
                  <a:gd name="T35" fmla="*/ 139 h 144"/>
                  <a:gd name="T36" fmla="*/ 150 w 158"/>
                  <a:gd name="T37" fmla="*/ 131 h 144"/>
                  <a:gd name="T38" fmla="*/ 142 w 158"/>
                  <a:gd name="T39" fmla="*/ 108 h 144"/>
                  <a:gd name="T40" fmla="*/ 129 w 158"/>
                  <a:gd name="T41" fmla="*/ 20 h 144"/>
                  <a:gd name="T42" fmla="*/ 80 w 158"/>
                  <a:gd name="T4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144">
                    <a:moveTo>
                      <a:pt x="80" y="143"/>
                    </a:moveTo>
                    <a:cubicBezTo>
                      <a:pt x="62" y="143"/>
                      <a:pt x="45" y="136"/>
                      <a:pt x="31" y="123"/>
                    </a:cubicBezTo>
                    <a:cubicBezTo>
                      <a:pt x="2" y="96"/>
                      <a:pt x="1" y="51"/>
                      <a:pt x="28" y="23"/>
                    </a:cubicBezTo>
                    <a:cubicBezTo>
                      <a:pt x="42" y="8"/>
                      <a:pt x="61" y="1"/>
                      <a:pt x="80" y="1"/>
                    </a:cubicBezTo>
                    <a:cubicBezTo>
                      <a:pt x="97" y="1"/>
                      <a:pt x="115" y="8"/>
                      <a:pt x="129" y="21"/>
                    </a:cubicBezTo>
                    <a:cubicBezTo>
                      <a:pt x="153" y="44"/>
                      <a:pt x="157" y="80"/>
                      <a:pt x="141" y="108"/>
                    </a:cubicBezTo>
                    <a:cubicBezTo>
                      <a:pt x="149" y="130"/>
                      <a:pt x="149" y="130"/>
                      <a:pt x="149" y="130"/>
                    </a:cubicBezTo>
                    <a:cubicBezTo>
                      <a:pt x="151" y="135"/>
                      <a:pt x="149" y="138"/>
                      <a:pt x="145" y="138"/>
                    </a:cubicBezTo>
                    <a:cubicBezTo>
                      <a:pt x="145" y="138"/>
                      <a:pt x="144" y="138"/>
                      <a:pt x="143" y="138"/>
                    </a:cubicBezTo>
                    <a:cubicBezTo>
                      <a:pt x="119" y="131"/>
                      <a:pt x="119" y="131"/>
                      <a:pt x="119" y="131"/>
                    </a:cubicBezTo>
                    <a:cubicBezTo>
                      <a:pt x="107" y="139"/>
                      <a:pt x="94" y="143"/>
                      <a:pt x="80" y="143"/>
                    </a:cubicBezTo>
                    <a:moveTo>
                      <a:pt x="80" y="0"/>
                    </a:moveTo>
                    <a:cubicBezTo>
                      <a:pt x="61" y="0"/>
                      <a:pt x="42" y="8"/>
                      <a:pt x="28" y="23"/>
                    </a:cubicBezTo>
                    <a:cubicBezTo>
                      <a:pt x="0" y="51"/>
                      <a:pt x="2" y="97"/>
                      <a:pt x="30" y="124"/>
                    </a:cubicBezTo>
                    <a:cubicBezTo>
                      <a:pt x="44" y="137"/>
                      <a:pt x="62" y="144"/>
                      <a:pt x="80" y="144"/>
                    </a:cubicBezTo>
                    <a:cubicBezTo>
                      <a:pt x="94" y="144"/>
                      <a:pt x="108" y="140"/>
                      <a:pt x="120" y="131"/>
                    </a:cubicBezTo>
                    <a:cubicBezTo>
                      <a:pt x="143" y="138"/>
                      <a:pt x="143" y="138"/>
                      <a:pt x="143" y="138"/>
                    </a:cubicBezTo>
                    <a:cubicBezTo>
                      <a:pt x="144" y="139"/>
                      <a:pt x="145" y="139"/>
                      <a:pt x="146" y="139"/>
                    </a:cubicBezTo>
                    <a:cubicBezTo>
                      <a:pt x="150" y="139"/>
                      <a:pt x="152" y="136"/>
                      <a:pt x="150" y="131"/>
                    </a:cubicBezTo>
                    <a:cubicBezTo>
                      <a:pt x="142" y="108"/>
                      <a:pt x="142" y="108"/>
                      <a:pt x="142" y="108"/>
                    </a:cubicBezTo>
                    <a:cubicBezTo>
                      <a:pt x="158" y="80"/>
                      <a:pt x="154" y="43"/>
                      <a:pt x="129" y="20"/>
                    </a:cubicBezTo>
                    <a:cubicBezTo>
                      <a:pt x="115" y="7"/>
                      <a:pt x="97" y="0"/>
                      <a:pt x="80" y="0"/>
                    </a:cubicBezTo>
                  </a:path>
                </a:pathLst>
              </a:custGeom>
              <a:solidFill>
                <a:srgbClr val="7C7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590"/>
              <p:cNvSpPr>
                <a:spLocks noEditPoints="1"/>
              </p:cNvSpPr>
              <p:nvPr/>
            </p:nvSpPr>
            <p:spPr bwMode="auto">
              <a:xfrm>
                <a:off x="4878388" y="2708276"/>
                <a:ext cx="374650" cy="339725"/>
              </a:xfrm>
              <a:custGeom>
                <a:avLst/>
                <a:gdLst>
                  <a:gd name="T0" fmla="*/ 79 w 156"/>
                  <a:gd name="T1" fmla="*/ 141 h 142"/>
                  <a:gd name="T2" fmla="*/ 30 w 156"/>
                  <a:gd name="T3" fmla="*/ 122 h 142"/>
                  <a:gd name="T4" fmla="*/ 28 w 156"/>
                  <a:gd name="T5" fmla="*/ 23 h 142"/>
                  <a:gd name="T6" fmla="*/ 79 w 156"/>
                  <a:gd name="T7" fmla="*/ 1 h 142"/>
                  <a:gd name="T8" fmla="*/ 127 w 156"/>
                  <a:gd name="T9" fmla="*/ 20 h 142"/>
                  <a:gd name="T10" fmla="*/ 139 w 156"/>
                  <a:gd name="T11" fmla="*/ 106 h 142"/>
                  <a:gd name="T12" fmla="*/ 148 w 156"/>
                  <a:gd name="T13" fmla="*/ 129 h 142"/>
                  <a:gd name="T14" fmla="*/ 144 w 156"/>
                  <a:gd name="T15" fmla="*/ 136 h 142"/>
                  <a:gd name="T16" fmla="*/ 141 w 156"/>
                  <a:gd name="T17" fmla="*/ 136 h 142"/>
                  <a:gd name="T18" fmla="*/ 118 w 156"/>
                  <a:gd name="T19" fmla="*/ 129 h 142"/>
                  <a:gd name="T20" fmla="*/ 79 w 156"/>
                  <a:gd name="T21" fmla="*/ 141 h 142"/>
                  <a:gd name="T22" fmla="*/ 79 w 156"/>
                  <a:gd name="T23" fmla="*/ 0 h 142"/>
                  <a:gd name="T24" fmla="*/ 27 w 156"/>
                  <a:gd name="T25" fmla="*/ 22 h 142"/>
                  <a:gd name="T26" fmla="*/ 30 w 156"/>
                  <a:gd name="T27" fmla="*/ 122 h 142"/>
                  <a:gd name="T28" fmla="*/ 79 w 156"/>
                  <a:gd name="T29" fmla="*/ 142 h 142"/>
                  <a:gd name="T30" fmla="*/ 118 w 156"/>
                  <a:gd name="T31" fmla="*/ 130 h 142"/>
                  <a:gd name="T32" fmla="*/ 142 w 156"/>
                  <a:gd name="T33" fmla="*/ 137 h 142"/>
                  <a:gd name="T34" fmla="*/ 144 w 156"/>
                  <a:gd name="T35" fmla="*/ 137 h 142"/>
                  <a:gd name="T36" fmla="*/ 148 w 156"/>
                  <a:gd name="T37" fmla="*/ 129 h 142"/>
                  <a:gd name="T38" fmla="*/ 140 w 156"/>
                  <a:gd name="T39" fmla="*/ 107 h 142"/>
                  <a:gd name="T40" fmla="*/ 128 w 156"/>
                  <a:gd name="T41" fmla="*/ 20 h 142"/>
                  <a:gd name="T42" fmla="*/ 79 w 156"/>
                  <a:gd name="T4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6" h="142">
                    <a:moveTo>
                      <a:pt x="79" y="141"/>
                    </a:moveTo>
                    <a:cubicBezTo>
                      <a:pt x="61" y="141"/>
                      <a:pt x="44" y="135"/>
                      <a:pt x="30" y="122"/>
                    </a:cubicBezTo>
                    <a:cubicBezTo>
                      <a:pt x="2" y="95"/>
                      <a:pt x="1" y="51"/>
                      <a:pt x="28" y="23"/>
                    </a:cubicBezTo>
                    <a:cubicBezTo>
                      <a:pt x="42" y="8"/>
                      <a:pt x="60" y="1"/>
                      <a:pt x="79" y="1"/>
                    </a:cubicBezTo>
                    <a:cubicBezTo>
                      <a:pt x="96" y="1"/>
                      <a:pt x="113" y="7"/>
                      <a:pt x="127" y="20"/>
                    </a:cubicBezTo>
                    <a:cubicBezTo>
                      <a:pt x="151" y="43"/>
                      <a:pt x="155" y="79"/>
                      <a:pt x="139" y="106"/>
                    </a:cubicBezTo>
                    <a:cubicBezTo>
                      <a:pt x="148" y="129"/>
                      <a:pt x="148" y="129"/>
                      <a:pt x="148" y="129"/>
                    </a:cubicBezTo>
                    <a:cubicBezTo>
                      <a:pt x="149" y="133"/>
                      <a:pt x="148" y="136"/>
                      <a:pt x="144" y="136"/>
                    </a:cubicBezTo>
                    <a:cubicBezTo>
                      <a:pt x="143" y="136"/>
                      <a:pt x="142" y="136"/>
                      <a:pt x="141" y="136"/>
                    </a:cubicBezTo>
                    <a:cubicBezTo>
                      <a:pt x="118" y="129"/>
                      <a:pt x="118" y="129"/>
                      <a:pt x="118" y="129"/>
                    </a:cubicBezTo>
                    <a:cubicBezTo>
                      <a:pt x="106" y="137"/>
                      <a:pt x="92" y="141"/>
                      <a:pt x="79" y="141"/>
                    </a:cubicBezTo>
                    <a:moveTo>
                      <a:pt x="79" y="0"/>
                    </a:moveTo>
                    <a:cubicBezTo>
                      <a:pt x="60" y="0"/>
                      <a:pt x="41" y="7"/>
                      <a:pt x="27" y="22"/>
                    </a:cubicBezTo>
                    <a:cubicBezTo>
                      <a:pt x="0" y="50"/>
                      <a:pt x="1" y="95"/>
                      <a:pt x="30" y="122"/>
                    </a:cubicBezTo>
                    <a:cubicBezTo>
                      <a:pt x="44" y="135"/>
                      <a:pt x="61" y="142"/>
                      <a:pt x="79" y="142"/>
                    </a:cubicBezTo>
                    <a:cubicBezTo>
                      <a:pt x="93" y="142"/>
                      <a:pt x="106" y="138"/>
                      <a:pt x="118" y="130"/>
                    </a:cubicBezTo>
                    <a:cubicBezTo>
                      <a:pt x="142" y="137"/>
                      <a:pt x="142" y="137"/>
                      <a:pt x="142" y="137"/>
                    </a:cubicBezTo>
                    <a:cubicBezTo>
                      <a:pt x="143" y="137"/>
                      <a:pt x="144" y="137"/>
                      <a:pt x="144" y="137"/>
                    </a:cubicBezTo>
                    <a:cubicBezTo>
                      <a:pt x="148" y="137"/>
                      <a:pt x="150" y="134"/>
                      <a:pt x="148" y="129"/>
                    </a:cubicBezTo>
                    <a:cubicBezTo>
                      <a:pt x="140" y="107"/>
                      <a:pt x="140" y="107"/>
                      <a:pt x="140" y="107"/>
                    </a:cubicBezTo>
                    <a:cubicBezTo>
                      <a:pt x="156" y="79"/>
                      <a:pt x="152" y="43"/>
                      <a:pt x="128" y="20"/>
                    </a:cubicBezTo>
                    <a:cubicBezTo>
                      <a:pt x="114" y="7"/>
                      <a:pt x="96" y="0"/>
                      <a:pt x="79" y="0"/>
                    </a:cubicBezTo>
                  </a:path>
                </a:pathLst>
              </a:custGeom>
              <a:solidFill>
                <a:srgbClr val="7B7B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591"/>
              <p:cNvSpPr>
                <a:spLocks noEditPoints="1"/>
              </p:cNvSpPr>
              <p:nvPr/>
            </p:nvSpPr>
            <p:spPr bwMode="auto">
              <a:xfrm>
                <a:off x="4881563" y="2711451"/>
                <a:ext cx="368300" cy="334963"/>
              </a:xfrm>
              <a:custGeom>
                <a:avLst/>
                <a:gdLst>
                  <a:gd name="T0" fmla="*/ 78 w 154"/>
                  <a:gd name="T1" fmla="*/ 140 h 140"/>
                  <a:gd name="T2" fmla="*/ 30 w 154"/>
                  <a:gd name="T3" fmla="*/ 120 h 140"/>
                  <a:gd name="T4" fmla="*/ 27 w 154"/>
                  <a:gd name="T5" fmla="*/ 22 h 140"/>
                  <a:gd name="T6" fmla="*/ 78 w 154"/>
                  <a:gd name="T7" fmla="*/ 0 h 140"/>
                  <a:gd name="T8" fmla="*/ 126 w 154"/>
                  <a:gd name="T9" fmla="*/ 20 h 140"/>
                  <a:gd name="T10" fmla="*/ 138 w 154"/>
                  <a:gd name="T11" fmla="*/ 105 h 140"/>
                  <a:gd name="T12" fmla="*/ 146 w 154"/>
                  <a:gd name="T13" fmla="*/ 127 h 140"/>
                  <a:gd name="T14" fmla="*/ 142 w 154"/>
                  <a:gd name="T15" fmla="*/ 135 h 140"/>
                  <a:gd name="T16" fmla="*/ 139 w 154"/>
                  <a:gd name="T17" fmla="*/ 134 h 140"/>
                  <a:gd name="T18" fmla="*/ 117 w 154"/>
                  <a:gd name="T19" fmla="*/ 128 h 140"/>
                  <a:gd name="T20" fmla="*/ 78 w 154"/>
                  <a:gd name="T21" fmla="*/ 140 h 140"/>
                  <a:gd name="T22" fmla="*/ 78 w 154"/>
                  <a:gd name="T23" fmla="*/ 0 h 140"/>
                  <a:gd name="T24" fmla="*/ 27 w 154"/>
                  <a:gd name="T25" fmla="*/ 22 h 140"/>
                  <a:gd name="T26" fmla="*/ 29 w 154"/>
                  <a:gd name="T27" fmla="*/ 121 h 140"/>
                  <a:gd name="T28" fmla="*/ 78 w 154"/>
                  <a:gd name="T29" fmla="*/ 140 h 140"/>
                  <a:gd name="T30" fmla="*/ 117 w 154"/>
                  <a:gd name="T31" fmla="*/ 128 h 140"/>
                  <a:gd name="T32" fmla="*/ 140 w 154"/>
                  <a:gd name="T33" fmla="*/ 135 h 140"/>
                  <a:gd name="T34" fmla="*/ 143 w 154"/>
                  <a:gd name="T35" fmla="*/ 135 h 140"/>
                  <a:gd name="T36" fmla="*/ 147 w 154"/>
                  <a:gd name="T37" fmla="*/ 128 h 140"/>
                  <a:gd name="T38" fmla="*/ 138 w 154"/>
                  <a:gd name="T39" fmla="*/ 105 h 140"/>
                  <a:gd name="T40" fmla="*/ 126 w 154"/>
                  <a:gd name="T41" fmla="*/ 19 h 140"/>
                  <a:gd name="T42" fmla="*/ 78 w 154"/>
                  <a:gd name="T4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40">
                    <a:moveTo>
                      <a:pt x="78" y="140"/>
                    </a:moveTo>
                    <a:cubicBezTo>
                      <a:pt x="60" y="140"/>
                      <a:pt x="43" y="133"/>
                      <a:pt x="30" y="120"/>
                    </a:cubicBezTo>
                    <a:cubicBezTo>
                      <a:pt x="2" y="94"/>
                      <a:pt x="1" y="50"/>
                      <a:pt x="27" y="22"/>
                    </a:cubicBezTo>
                    <a:cubicBezTo>
                      <a:pt x="41" y="8"/>
                      <a:pt x="59" y="0"/>
                      <a:pt x="78" y="0"/>
                    </a:cubicBezTo>
                    <a:cubicBezTo>
                      <a:pt x="95" y="0"/>
                      <a:pt x="112" y="7"/>
                      <a:pt x="126" y="20"/>
                    </a:cubicBezTo>
                    <a:cubicBezTo>
                      <a:pt x="150" y="42"/>
                      <a:pt x="154" y="78"/>
                      <a:pt x="138" y="105"/>
                    </a:cubicBezTo>
                    <a:cubicBezTo>
                      <a:pt x="146" y="127"/>
                      <a:pt x="146" y="127"/>
                      <a:pt x="146" y="127"/>
                    </a:cubicBezTo>
                    <a:cubicBezTo>
                      <a:pt x="148" y="132"/>
                      <a:pt x="146" y="135"/>
                      <a:pt x="142" y="135"/>
                    </a:cubicBezTo>
                    <a:cubicBezTo>
                      <a:pt x="141" y="135"/>
                      <a:pt x="140" y="135"/>
                      <a:pt x="139" y="134"/>
                    </a:cubicBezTo>
                    <a:cubicBezTo>
                      <a:pt x="117" y="128"/>
                      <a:pt x="117" y="128"/>
                      <a:pt x="117" y="128"/>
                    </a:cubicBezTo>
                    <a:cubicBezTo>
                      <a:pt x="105" y="136"/>
                      <a:pt x="91" y="140"/>
                      <a:pt x="78" y="140"/>
                    </a:cubicBezTo>
                    <a:moveTo>
                      <a:pt x="78" y="0"/>
                    </a:moveTo>
                    <a:cubicBezTo>
                      <a:pt x="59" y="0"/>
                      <a:pt x="41" y="7"/>
                      <a:pt x="27" y="22"/>
                    </a:cubicBezTo>
                    <a:cubicBezTo>
                      <a:pt x="0" y="50"/>
                      <a:pt x="1" y="94"/>
                      <a:pt x="29" y="121"/>
                    </a:cubicBezTo>
                    <a:cubicBezTo>
                      <a:pt x="43" y="134"/>
                      <a:pt x="60" y="140"/>
                      <a:pt x="78" y="140"/>
                    </a:cubicBezTo>
                    <a:cubicBezTo>
                      <a:pt x="91" y="140"/>
                      <a:pt x="105" y="136"/>
                      <a:pt x="117" y="128"/>
                    </a:cubicBezTo>
                    <a:cubicBezTo>
                      <a:pt x="140" y="135"/>
                      <a:pt x="140" y="135"/>
                      <a:pt x="140" y="135"/>
                    </a:cubicBezTo>
                    <a:cubicBezTo>
                      <a:pt x="141" y="135"/>
                      <a:pt x="142" y="135"/>
                      <a:pt x="143" y="135"/>
                    </a:cubicBezTo>
                    <a:cubicBezTo>
                      <a:pt x="147" y="135"/>
                      <a:pt x="148" y="132"/>
                      <a:pt x="147" y="128"/>
                    </a:cubicBezTo>
                    <a:cubicBezTo>
                      <a:pt x="138" y="105"/>
                      <a:pt x="138" y="105"/>
                      <a:pt x="138" y="105"/>
                    </a:cubicBezTo>
                    <a:cubicBezTo>
                      <a:pt x="154" y="78"/>
                      <a:pt x="150" y="42"/>
                      <a:pt x="126" y="19"/>
                    </a:cubicBezTo>
                    <a:cubicBezTo>
                      <a:pt x="112" y="6"/>
                      <a:pt x="95" y="0"/>
                      <a:pt x="78" y="0"/>
                    </a:cubicBezTo>
                  </a:path>
                </a:pathLst>
              </a:custGeom>
              <a:solidFill>
                <a:srgbClr val="7A7A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592"/>
              <p:cNvSpPr>
                <a:spLocks noEditPoints="1"/>
              </p:cNvSpPr>
              <p:nvPr/>
            </p:nvSpPr>
            <p:spPr bwMode="auto">
              <a:xfrm>
                <a:off x="4883151" y="2711451"/>
                <a:ext cx="366713" cy="334963"/>
              </a:xfrm>
              <a:custGeom>
                <a:avLst/>
                <a:gdLst>
                  <a:gd name="T0" fmla="*/ 77 w 153"/>
                  <a:gd name="T1" fmla="*/ 139 h 140"/>
                  <a:gd name="T2" fmla="*/ 29 w 153"/>
                  <a:gd name="T3" fmla="*/ 120 h 140"/>
                  <a:gd name="T4" fmla="*/ 27 w 153"/>
                  <a:gd name="T5" fmla="*/ 23 h 140"/>
                  <a:gd name="T6" fmla="*/ 77 w 153"/>
                  <a:gd name="T7" fmla="*/ 1 h 140"/>
                  <a:gd name="T8" fmla="*/ 124 w 153"/>
                  <a:gd name="T9" fmla="*/ 20 h 140"/>
                  <a:gd name="T10" fmla="*/ 136 w 153"/>
                  <a:gd name="T11" fmla="*/ 105 h 140"/>
                  <a:gd name="T12" fmla="*/ 144 w 153"/>
                  <a:gd name="T13" fmla="*/ 127 h 140"/>
                  <a:gd name="T14" fmla="*/ 140 w 153"/>
                  <a:gd name="T15" fmla="*/ 134 h 140"/>
                  <a:gd name="T16" fmla="*/ 138 w 153"/>
                  <a:gd name="T17" fmla="*/ 134 h 140"/>
                  <a:gd name="T18" fmla="*/ 115 w 153"/>
                  <a:gd name="T19" fmla="*/ 127 h 140"/>
                  <a:gd name="T20" fmla="*/ 77 w 153"/>
                  <a:gd name="T21" fmla="*/ 139 h 140"/>
                  <a:gd name="T22" fmla="*/ 77 w 153"/>
                  <a:gd name="T23" fmla="*/ 0 h 140"/>
                  <a:gd name="T24" fmla="*/ 26 w 153"/>
                  <a:gd name="T25" fmla="*/ 22 h 140"/>
                  <a:gd name="T26" fmla="*/ 29 w 153"/>
                  <a:gd name="T27" fmla="*/ 120 h 140"/>
                  <a:gd name="T28" fmla="*/ 77 w 153"/>
                  <a:gd name="T29" fmla="*/ 140 h 140"/>
                  <a:gd name="T30" fmla="*/ 116 w 153"/>
                  <a:gd name="T31" fmla="*/ 128 h 140"/>
                  <a:gd name="T32" fmla="*/ 138 w 153"/>
                  <a:gd name="T33" fmla="*/ 134 h 140"/>
                  <a:gd name="T34" fmla="*/ 141 w 153"/>
                  <a:gd name="T35" fmla="*/ 135 h 140"/>
                  <a:gd name="T36" fmla="*/ 145 w 153"/>
                  <a:gd name="T37" fmla="*/ 127 h 140"/>
                  <a:gd name="T38" fmla="*/ 137 w 153"/>
                  <a:gd name="T39" fmla="*/ 105 h 140"/>
                  <a:gd name="T40" fmla="*/ 125 w 153"/>
                  <a:gd name="T41" fmla="*/ 20 h 140"/>
                  <a:gd name="T42" fmla="*/ 77 w 153"/>
                  <a:gd name="T4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140">
                    <a:moveTo>
                      <a:pt x="77" y="139"/>
                    </a:moveTo>
                    <a:cubicBezTo>
                      <a:pt x="60" y="139"/>
                      <a:pt x="43" y="133"/>
                      <a:pt x="29" y="120"/>
                    </a:cubicBezTo>
                    <a:cubicBezTo>
                      <a:pt x="2" y="94"/>
                      <a:pt x="1" y="50"/>
                      <a:pt x="27" y="23"/>
                    </a:cubicBezTo>
                    <a:cubicBezTo>
                      <a:pt x="40" y="8"/>
                      <a:pt x="59" y="1"/>
                      <a:pt x="77" y="1"/>
                    </a:cubicBezTo>
                    <a:cubicBezTo>
                      <a:pt x="94" y="1"/>
                      <a:pt x="111" y="7"/>
                      <a:pt x="124" y="20"/>
                    </a:cubicBezTo>
                    <a:cubicBezTo>
                      <a:pt x="148" y="43"/>
                      <a:pt x="152" y="78"/>
                      <a:pt x="136" y="105"/>
                    </a:cubicBezTo>
                    <a:cubicBezTo>
                      <a:pt x="144" y="127"/>
                      <a:pt x="144" y="127"/>
                      <a:pt x="144" y="127"/>
                    </a:cubicBezTo>
                    <a:cubicBezTo>
                      <a:pt x="146" y="131"/>
                      <a:pt x="144" y="134"/>
                      <a:pt x="140" y="134"/>
                    </a:cubicBezTo>
                    <a:cubicBezTo>
                      <a:pt x="140" y="134"/>
                      <a:pt x="139" y="134"/>
                      <a:pt x="138" y="134"/>
                    </a:cubicBezTo>
                    <a:cubicBezTo>
                      <a:pt x="115" y="127"/>
                      <a:pt x="115" y="127"/>
                      <a:pt x="115" y="127"/>
                    </a:cubicBezTo>
                    <a:cubicBezTo>
                      <a:pt x="104" y="135"/>
                      <a:pt x="90" y="139"/>
                      <a:pt x="77" y="139"/>
                    </a:cubicBezTo>
                    <a:moveTo>
                      <a:pt x="77" y="0"/>
                    </a:moveTo>
                    <a:cubicBezTo>
                      <a:pt x="58" y="0"/>
                      <a:pt x="40" y="8"/>
                      <a:pt x="26" y="22"/>
                    </a:cubicBezTo>
                    <a:cubicBezTo>
                      <a:pt x="0" y="50"/>
                      <a:pt x="1" y="94"/>
                      <a:pt x="29" y="120"/>
                    </a:cubicBezTo>
                    <a:cubicBezTo>
                      <a:pt x="42" y="133"/>
                      <a:pt x="59" y="140"/>
                      <a:pt x="77" y="140"/>
                    </a:cubicBezTo>
                    <a:cubicBezTo>
                      <a:pt x="90" y="140"/>
                      <a:pt x="104" y="136"/>
                      <a:pt x="116" y="128"/>
                    </a:cubicBezTo>
                    <a:cubicBezTo>
                      <a:pt x="138" y="134"/>
                      <a:pt x="138" y="134"/>
                      <a:pt x="138" y="134"/>
                    </a:cubicBezTo>
                    <a:cubicBezTo>
                      <a:pt x="139" y="135"/>
                      <a:pt x="140" y="135"/>
                      <a:pt x="141" y="135"/>
                    </a:cubicBezTo>
                    <a:cubicBezTo>
                      <a:pt x="145" y="135"/>
                      <a:pt x="147" y="132"/>
                      <a:pt x="145" y="127"/>
                    </a:cubicBezTo>
                    <a:cubicBezTo>
                      <a:pt x="137" y="105"/>
                      <a:pt x="137" y="105"/>
                      <a:pt x="137" y="105"/>
                    </a:cubicBezTo>
                    <a:cubicBezTo>
                      <a:pt x="153" y="78"/>
                      <a:pt x="149" y="42"/>
                      <a:pt x="125" y="20"/>
                    </a:cubicBezTo>
                    <a:cubicBezTo>
                      <a:pt x="111" y="7"/>
                      <a:pt x="94" y="0"/>
                      <a:pt x="77" y="0"/>
                    </a:cubicBezTo>
                  </a:path>
                </a:pathLst>
              </a:custGeom>
              <a:solidFill>
                <a:srgbClr val="7979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593"/>
              <p:cNvSpPr>
                <a:spLocks noEditPoints="1"/>
              </p:cNvSpPr>
              <p:nvPr/>
            </p:nvSpPr>
            <p:spPr bwMode="auto">
              <a:xfrm>
                <a:off x="4886326" y="2713039"/>
                <a:ext cx="361950" cy="330200"/>
              </a:xfrm>
              <a:custGeom>
                <a:avLst/>
                <a:gdLst>
                  <a:gd name="T0" fmla="*/ 76 w 151"/>
                  <a:gd name="T1" fmla="*/ 137 h 138"/>
                  <a:gd name="T2" fmla="*/ 29 w 151"/>
                  <a:gd name="T3" fmla="*/ 118 h 138"/>
                  <a:gd name="T4" fmla="*/ 26 w 151"/>
                  <a:gd name="T5" fmla="*/ 22 h 138"/>
                  <a:gd name="T6" fmla="*/ 76 w 151"/>
                  <a:gd name="T7" fmla="*/ 1 h 138"/>
                  <a:gd name="T8" fmla="*/ 123 w 151"/>
                  <a:gd name="T9" fmla="*/ 20 h 138"/>
                  <a:gd name="T10" fmla="*/ 135 w 151"/>
                  <a:gd name="T11" fmla="*/ 103 h 138"/>
                  <a:gd name="T12" fmla="*/ 143 w 151"/>
                  <a:gd name="T13" fmla="*/ 125 h 138"/>
                  <a:gd name="T14" fmla="*/ 139 w 151"/>
                  <a:gd name="T15" fmla="*/ 132 h 138"/>
                  <a:gd name="T16" fmla="*/ 136 w 151"/>
                  <a:gd name="T17" fmla="*/ 132 h 138"/>
                  <a:gd name="T18" fmla="*/ 114 w 151"/>
                  <a:gd name="T19" fmla="*/ 125 h 138"/>
                  <a:gd name="T20" fmla="*/ 76 w 151"/>
                  <a:gd name="T21" fmla="*/ 137 h 138"/>
                  <a:gd name="T22" fmla="*/ 76 w 151"/>
                  <a:gd name="T23" fmla="*/ 0 h 138"/>
                  <a:gd name="T24" fmla="*/ 26 w 151"/>
                  <a:gd name="T25" fmla="*/ 22 h 138"/>
                  <a:gd name="T26" fmla="*/ 28 w 151"/>
                  <a:gd name="T27" fmla="*/ 119 h 138"/>
                  <a:gd name="T28" fmla="*/ 76 w 151"/>
                  <a:gd name="T29" fmla="*/ 138 h 138"/>
                  <a:gd name="T30" fmla="*/ 114 w 151"/>
                  <a:gd name="T31" fmla="*/ 126 h 138"/>
                  <a:gd name="T32" fmla="*/ 137 w 151"/>
                  <a:gd name="T33" fmla="*/ 133 h 138"/>
                  <a:gd name="T34" fmla="*/ 139 w 151"/>
                  <a:gd name="T35" fmla="*/ 133 h 138"/>
                  <a:gd name="T36" fmla="*/ 143 w 151"/>
                  <a:gd name="T37" fmla="*/ 126 h 138"/>
                  <a:gd name="T38" fmla="*/ 135 w 151"/>
                  <a:gd name="T39" fmla="*/ 104 h 138"/>
                  <a:gd name="T40" fmla="*/ 123 w 151"/>
                  <a:gd name="T41" fmla="*/ 19 h 138"/>
                  <a:gd name="T42" fmla="*/ 76 w 151"/>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38">
                    <a:moveTo>
                      <a:pt x="76" y="137"/>
                    </a:moveTo>
                    <a:cubicBezTo>
                      <a:pt x="59" y="137"/>
                      <a:pt x="42" y="131"/>
                      <a:pt x="29" y="118"/>
                    </a:cubicBezTo>
                    <a:cubicBezTo>
                      <a:pt x="1" y="92"/>
                      <a:pt x="0" y="49"/>
                      <a:pt x="26" y="22"/>
                    </a:cubicBezTo>
                    <a:cubicBezTo>
                      <a:pt x="40" y="8"/>
                      <a:pt x="58" y="1"/>
                      <a:pt x="76" y="1"/>
                    </a:cubicBezTo>
                    <a:cubicBezTo>
                      <a:pt x="93" y="1"/>
                      <a:pt x="109" y="7"/>
                      <a:pt x="123" y="20"/>
                    </a:cubicBezTo>
                    <a:cubicBezTo>
                      <a:pt x="146" y="42"/>
                      <a:pt x="150" y="77"/>
                      <a:pt x="135" y="103"/>
                    </a:cubicBezTo>
                    <a:cubicBezTo>
                      <a:pt x="143" y="125"/>
                      <a:pt x="143" y="125"/>
                      <a:pt x="143" y="125"/>
                    </a:cubicBezTo>
                    <a:cubicBezTo>
                      <a:pt x="144" y="130"/>
                      <a:pt x="142" y="132"/>
                      <a:pt x="139" y="132"/>
                    </a:cubicBezTo>
                    <a:cubicBezTo>
                      <a:pt x="138" y="132"/>
                      <a:pt x="137" y="132"/>
                      <a:pt x="136" y="132"/>
                    </a:cubicBezTo>
                    <a:cubicBezTo>
                      <a:pt x="114" y="125"/>
                      <a:pt x="114" y="125"/>
                      <a:pt x="114" y="125"/>
                    </a:cubicBezTo>
                    <a:cubicBezTo>
                      <a:pt x="102" y="133"/>
                      <a:pt x="89" y="137"/>
                      <a:pt x="76" y="137"/>
                    </a:cubicBezTo>
                    <a:moveTo>
                      <a:pt x="76" y="0"/>
                    </a:moveTo>
                    <a:cubicBezTo>
                      <a:pt x="58" y="0"/>
                      <a:pt x="39" y="7"/>
                      <a:pt x="26" y="22"/>
                    </a:cubicBezTo>
                    <a:cubicBezTo>
                      <a:pt x="0" y="49"/>
                      <a:pt x="1" y="93"/>
                      <a:pt x="28" y="119"/>
                    </a:cubicBezTo>
                    <a:cubicBezTo>
                      <a:pt x="42" y="132"/>
                      <a:pt x="59" y="138"/>
                      <a:pt x="76" y="138"/>
                    </a:cubicBezTo>
                    <a:cubicBezTo>
                      <a:pt x="89" y="138"/>
                      <a:pt x="103" y="134"/>
                      <a:pt x="114" y="126"/>
                    </a:cubicBezTo>
                    <a:cubicBezTo>
                      <a:pt x="137" y="133"/>
                      <a:pt x="137" y="133"/>
                      <a:pt x="137" y="133"/>
                    </a:cubicBezTo>
                    <a:cubicBezTo>
                      <a:pt x="138" y="133"/>
                      <a:pt x="139" y="133"/>
                      <a:pt x="139" y="133"/>
                    </a:cubicBezTo>
                    <a:cubicBezTo>
                      <a:pt x="143" y="133"/>
                      <a:pt x="145" y="130"/>
                      <a:pt x="143" y="126"/>
                    </a:cubicBezTo>
                    <a:cubicBezTo>
                      <a:pt x="135" y="104"/>
                      <a:pt x="135" y="104"/>
                      <a:pt x="135" y="104"/>
                    </a:cubicBezTo>
                    <a:cubicBezTo>
                      <a:pt x="151" y="77"/>
                      <a:pt x="147" y="42"/>
                      <a:pt x="123" y="19"/>
                    </a:cubicBezTo>
                    <a:cubicBezTo>
                      <a:pt x="110" y="6"/>
                      <a:pt x="93" y="0"/>
                      <a:pt x="76" y="0"/>
                    </a:cubicBezTo>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594"/>
              <p:cNvSpPr>
                <a:spLocks noEditPoints="1"/>
              </p:cNvSpPr>
              <p:nvPr/>
            </p:nvSpPr>
            <p:spPr bwMode="auto">
              <a:xfrm>
                <a:off x="4886326" y="2716214"/>
                <a:ext cx="358775" cy="325438"/>
              </a:xfrm>
              <a:custGeom>
                <a:avLst/>
                <a:gdLst>
                  <a:gd name="T0" fmla="*/ 76 w 150"/>
                  <a:gd name="T1" fmla="*/ 135 h 136"/>
                  <a:gd name="T2" fmla="*/ 29 w 150"/>
                  <a:gd name="T3" fmla="*/ 117 h 136"/>
                  <a:gd name="T4" fmla="*/ 27 w 150"/>
                  <a:gd name="T5" fmla="*/ 22 h 136"/>
                  <a:gd name="T6" fmla="*/ 76 w 150"/>
                  <a:gd name="T7" fmla="*/ 1 h 136"/>
                  <a:gd name="T8" fmla="*/ 122 w 150"/>
                  <a:gd name="T9" fmla="*/ 19 h 136"/>
                  <a:gd name="T10" fmla="*/ 134 w 150"/>
                  <a:gd name="T11" fmla="*/ 102 h 136"/>
                  <a:gd name="T12" fmla="*/ 142 w 150"/>
                  <a:gd name="T13" fmla="*/ 124 h 136"/>
                  <a:gd name="T14" fmla="*/ 138 w 150"/>
                  <a:gd name="T15" fmla="*/ 131 h 136"/>
                  <a:gd name="T16" fmla="*/ 135 w 150"/>
                  <a:gd name="T17" fmla="*/ 130 h 136"/>
                  <a:gd name="T18" fmla="*/ 113 w 150"/>
                  <a:gd name="T19" fmla="*/ 124 h 136"/>
                  <a:gd name="T20" fmla="*/ 76 w 150"/>
                  <a:gd name="T21" fmla="*/ 135 h 136"/>
                  <a:gd name="T22" fmla="*/ 76 w 150"/>
                  <a:gd name="T23" fmla="*/ 0 h 136"/>
                  <a:gd name="T24" fmla="*/ 26 w 150"/>
                  <a:gd name="T25" fmla="*/ 21 h 136"/>
                  <a:gd name="T26" fmla="*/ 29 w 150"/>
                  <a:gd name="T27" fmla="*/ 117 h 136"/>
                  <a:gd name="T28" fmla="*/ 76 w 150"/>
                  <a:gd name="T29" fmla="*/ 136 h 136"/>
                  <a:gd name="T30" fmla="*/ 114 w 150"/>
                  <a:gd name="T31" fmla="*/ 124 h 136"/>
                  <a:gd name="T32" fmla="*/ 136 w 150"/>
                  <a:gd name="T33" fmla="*/ 131 h 136"/>
                  <a:gd name="T34" fmla="*/ 139 w 150"/>
                  <a:gd name="T35" fmla="*/ 131 h 136"/>
                  <a:gd name="T36" fmla="*/ 143 w 150"/>
                  <a:gd name="T37" fmla="*/ 124 h 136"/>
                  <a:gd name="T38" fmla="*/ 135 w 150"/>
                  <a:gd name="T39" fmla="*/ 102 h 136"/>
                  <a:gd name="T40" fmla="*/ 123 w 150"/>
                  <a:gd name="T41" fmla="*/ 19 h 136"/>
                  <a:gd name="T42" fmla="*/ 76 w 150"/>
                  <a:gd name="T4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36">
                    <a:moveTo>
                      <a:pt x="76" y="135"/>
                    </a:moveTo>
                    <a:cubicBezTo>
                      <a:pt x="59" y="135"/>
                      <a:pt x="42" y="129"/>
                      <a:pt x="29" y="117"/>
                    </a:cubicBezTo>
                    <a:cubicBezTo>
                      <a:pt x="2" y="91"/>
                      <a:pt x="1" y="49"/>
                      <a:pt x="27" y="22"/>
                    </a:cubicBezTo>
                    <a:cubicBezTo>
                      <a:pt x="40" y="8"/>
                      <a:pt x="58" y="1"/>
                      <a:pt x="76" y="1"/>
                    </a:cubicBezTo>
                    <a:cubicBezTo>
                      <a:pt x="92" y="1"/>
                      <a:pt x="109" y="7"/>
                      <a:pt x="122" y="19"/>
                    </a:cubicBezTo>
                    <a:cubicBezTo>
                      <a:pt x="145" y="41"/>
                      <a:pt x="149" y="76"/>
                      <a:pt x="134" y="102"/>
                    </a:cubicBezTo>
                    <a:cubicBezTo>
                      <a:pt x="142" y="124"/>
                      <a:pt x="142" y="124"/>
                      <a:pt x="142" y="124"/>
                    </a:cubicBezTo>
                    <a:cubicBezTo>
                      <a:pt x="143" y="128"/>
                      <a:pt x="142" y="131"/>
                      <a:pt x="138" y="131"/>
                    </a:cubicBezTo>
                    <a:cubicBezTo>
                      <a:pt x="137" y="131"/>
                      <a:pt x="136" y="131"/>
                      <a:pt x="135" y="130"/>
                    </a:cubicBezTo>
                    <a:cubicBezTo>
                      <a:pt x="113" y="124"/>
                      <a:pt x="113" y="124"/>
                      <a:pt x="113" y="124"/>
                    </a:cubicBezTo>
                    <a:cubicBezTo>
                      <a:pt x="102" y="132"/>
                      <a:pt x="89" y="135"/>
                      <a:pt x="76" y="135"/>
                    </a:cubicBezTo>
                    <a:moveTo>
                      <a:pt x="76" y="0"/>
                    </a:moveTo>
                    <a:cubicBezTo>
                      <a:pt x="58" y="0"/>
                      <a:pt x="40" y="7"/>
                      <a:pt x="26" y="21"/>
                    </a:cubicBezTo>
                    <a:cubicBezTo>
                      <a:pt x="0" y="48"/>
                      <a:pt x="1" y="91"/>
                      <a:pt x="29" y="117"/>
                    </a:cubicBezTo>
                    <a:cubicBezTo>
                      <a:pt x="42" y="130"/>
                      <a:pt x="59" y="136"/>
                      <a:pt x="76" y="136"/>
                    </a:cubicBezTo>
                    <a:cubicBezTo>
                      <a:pt x="89" y="136"/>
                      <a:pt x="102" y="132"/>
                      <a:pt x="114" y="124"/>
                    </a:cubicBezTo>
                    <a:cubicBezTo>
                      <a:pt x="136" y="131"/>
                      <a:pt x="136" y="131"/>
                      <a:pt x="136" y="131"/>
                    </a:cubicBezTo>
                    <a:cubicBezTo>
                      <a:pt x="137" y="131"/>
                      <a:pt x="138" y="131"/>
                      <a:pt x="139" y="131"/>
                    </a:cubicBezTo>
                    <a:cubicBezTo>
                      <a:pt x="142" y="131"/>
                      <a:pt x="144" y="129"/>
                      <a:pt x="143" y="124"/>
                    </a:cubicBezTo>
                    <a:cubicBezTo>
                      <a:pt x="135" y="102"/>
                      <a:pt x="135" y="102"/>
                      <a:pt x="135" y="102"/>
                    </a:cubicBezTo>
                    <a:cubicBezTo>
                      <a:pt x="150" y="76"/>
                      <a:pt x="146" y="41"/>
                      <a:pt x="123" y="19"/>
                    </a:cubicBezTo>
                    <a:cubicBezTo>
                      <a:pt x="109" y="6"/>
                      <a:pt x="93" y="0"/>
                      <a:pt x="76" y="0"/>
                    </a:cubicBezTo>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595"/>
              <p:cNvSpPr>
                <a:spLocks noEditPoints="1"/>
              </p:cNvSpPr>
              <p:nvPr/>
            </p:nvSpPr>
            <p:spPr bwMode="auto">
              <a:xfrm>
                <a:off x="4889501" y="2717801"/>
                <a:ext cx="354013" cy="320675"/>
              </a:xfrm>
              <a:custGeom>
                <a:avLst/>
                <a:gdLst>
                  <a:gd name="T0" fmla="*/ 75 w 148"/>
                  <a:gd name="T1" fmla="*/ 134 h 134"/>
                  <a:gd name="T2" fmla="*/ 29 w 148"/>
                  <a:gd name="T3" fmla="*/ 115 h 134"/>
                  <a:gd name="T4" fmla="*/ 26 w 148"/>
                  <a:gd name="T5" fmla="*/ 21 h 134"/>
                  <a:gd name="T6" fmla="*/ 75 w 148"/>
                  <a:gd name="T7" fmla="*/ 0 h 134"/>
                  <a:gd name="T8" fmla="*/ 121 w 148"/>
                  <a:gd name="T9" fmla="*/ 19 h 134"/>
                  <a:gd name="T10" fmla="*/ 132 w 148"/>
                  <a:gd name="T11" fmla="*/ 101 h 134"/>
                  <a:gd name="T12" fmla="*/ 140 w 148"/>
                  <a:gd name="T13" fmla="*/ 122 h 134"/>
                  <a:gd name="T14" fmla="*/ 136 w 148"/>
                  <a:gd name="T15" fmla="*/ 129 h 134"/>
                  <a:gd name="T16" fmla="*/ 134 w 148"/>
                  <a:gd name="T17" fmla="*/ 129 h 134"/>
                  <a:gd name="T18" fmla="*/ 112 w 148"/>
                  <a:gd name="T19" fmla="*/ 122 h 134"/>
                  <a:gd name="T20" fmla="*/ 75 w 148"/>
                  <a:gd name="T21" fmla="*/ 134 h 134"/>
                  <a:gd name="T22" fmla="*/ 75 w 148"/>
                  <a:gd name="T23" fmla="*/ 0 h 134"/>
                  <a:gd name="T24" fmla="*/ 26 w 148"/>
                  <a:gd name="T25" fmla="*/ 21 h 134"/>
                  <a:gd name="T26" fmla="*/ 28 w 148"/>
                  <a:gd name="T27" fmla="*/ 116 h 134"/>
                  <a:gd name="T28" fmla="*/ 75 w 148"/>
                  <a:gd name="T29" fmla="*/ 134 h 134"/>
                  <a:gd name="T30" fmla="*/ 112 w 148"/>
                  <a:gd name="T31" fmla="*/ 123 h 134"/>
                  <a:gd name="T32" fmla="*/ 134 w 148"/>
                  <a:gd name="T33" fmla="*/ 129 h 134"/>
                  <a:gd name="T34" fmla="*/ 137 w 148"/>
                  <a:gd name="T35" fmla="*/ 130 h 134"/>
                  <a:gd name="T36" fmla="*/ 141 w 148"/>
                  <a:gd name="T37" fmla="*/ 123 h 134"/>
                  <a:gd name="T38" fmla="*/ 133 w 148"/>
                  <a:gd name="T39" fmla="*/ 101 h 134"/>
                  <a:gd name="T40" fmla="*/ 121 w 148"/>
                  <a:gd name="T41" fmla="*/ 18 h 134"/>
                  <a:gd name="T42" fmla="*/ 75 w 148"/>
                  <a:gd name="T4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8" h="134">
                    <a:moveTo>
                      <a:pt x="75" y="134"/>
                    </a:moveTo>
                    <a:cubicBezTo>
                      <a:pt x="58" y="134"/>
                      <a:pt x="42" y="128"/>
                      <a:pt x="29" y="115"/>
                    </a:cubicBezTo>
                    <a:cubicBezTo>
                      <a:pt x="2" y="90"/>
                      <a:pt x="1" y="48"/>
                      <a:pt x="26" y="21"/>
                    </a:cubicBezTo>
                    <a:cubicBezTo>
                      <a:pt x="40" y="7"/>
                      <a:pt x="57" y="0"/>
                      <a:pt x="75" y="0"/>
                    </a:cubicBezTo>
                    <a:cubicBezTo>
                      <a:pt x="91" y="0"/>
                      <a:pt x="108" y="6"/>
                      <a:pt x="121" y="19"/>
                    </a:cubicBezTo>
                    <a:cubicBezTo>
                      <a:pt x="144" y="40"/>
                      <a:pt x="148" y="75"/>
                      <a:pt x="132" y="101"/>
                    </a:cubicBezTo>
                    <a:cubicBezTo>
                      <a:pt x="140" y="122"/>
                      <a:pt x="140" y="122"/>
                      <a:pt x="140" y="122"/>
                    </a:cubicBezTo>
                    <a:cubicBezTo>
                      <a:pt x="142" y="126"/>
                      <a:pt x="140" y="129"/>
                      <a:pt x="136" y="129"/>
                    </a:cubicBezTo>
                    <a:cubicBezTo>
                      <a:pt x="136" y="129"/>
                      <a:pt x="135" y="129"/>
                      <a:pt x="134" y="129"/>
                    </a:cubicBezTo>
                    <a:cubicBezTo>
                      <a:pt x="112" y="122"/>
                      <a:pt x="112" y="122"/>
                      <a:pt x="112" y="122"/>
                    </a:cubicBezTo>
                    <a:cubicBezTo>
                      <a:pt x="101" y="130"/>
                      <a:pt x="88" y="134"/>
                      <a:pt x="75" y="134"/>
                    </a:cubicBezTo>
                    <a:moveTo>
                      <a:pt x="75" y="0"/>
                    </a:moveTo>
                    <a:cubicBezTo>
                      <a:pt x="57" y="0"/>
                      <a:pt x="39" y="7"/>
                      <a:pt x="26" y="21"/>
                    </a:cubicBezTo>
                    <a:cubicBezTo>
                      <a:pt x="0" y="48"/>
                      <a:pt x="1" y="90"/>
                      <a:pt x="28" y="116"/>
                    </a:cubicBezTo>
                    <a:cubicBezTo>
                      <a:pt x="41" y="128"/>
                      <a:pt x="58" y="134"/>
                      <a:pt x="75" y="134"/>
                    </a:cubicBezTo>
                    <a:cubicBezTo>
                      <a:pt x="88" y="134"/>
                      <a:pt x="101" y="131"/>
                      <a:pt x="112" y="123"/>
                    </a:cubicBezTo>
                    <a:cubicBezTo>
                      <a:pt x="134" y="129"/>
                      <a:pt x="134" y="129"/>
                      <a:pt x="134" y="129"/>
                    </a:cubicBezTo>
                    <a:cubicBezTo>
                      <a:pt x="135" y="130"/>
                      <a:pt x="136" y="130"/>
                      <a:pt x="137" y="130"/>
                    </a:cubicBezTo>
                    <a:cubicBezTo>
                      <a:pt x="141" y="130"/>
                      <a:pt x="142" y="127"/>
                      <a:pt x="141" y="123"/>
                    </a:cubicBezTo>
                    <a:cubicBezTo>
                      <a:pt x="133" y="101"/>
                      <a:pt x="133" y="101"/>
                      <a:pt x="133" y="101"/>
                    </a:cubicBezTo>
                    <a:cubicBezTo>
                      <a:pt x="148" y="75"/>
                      <a:pt x="144" y="40"/>
                      <a:pt x="121" y="18"/>
                    </a:cubicBezTo>
                    <a:cubicBezTo>
                      <a:pt x="108" y="6"/>
                      <a:pt x="91" y="0"/>
                      <a:pt x="75"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596"/>
              <p:cNvSpPr>
                <a:spLocks noEditPoints="1"/>
              </p:cNvSpPr>
              <p:nvPr/>
            </p:nvSpPr>
            <p:spPr bwMode="auto">
              <a:xfrm>
                <a:off x="4891088" y="2717801"/>
                <a:ext cx="352425" cy="320675"/>
              </a:xfrm>
              <a:custGeom>
                <a:avLst/>
                <a:gdLst>
                  <a:gd name="T0" fmla="*/ 74 w 147"/>
                  <a:gd name="T1" fmla="*/ 133 h 134"/>
                  <a:gd name="T2" fmla="*/ 28 w 147"/>
                  <a:gd name="T3" fmla="*/ 115 h 134"/>
                  <a:gd name="T4" fmla="*/ 26 w 147"/>
                  <a:gd name="T5" fmla="*/ 22 h 134"/>
                  <a:gd name="T6" fmla="*/ 74 w 147"/>
                  <a:gd name="T7" fmla="*/ 1 h 134"/>
                  <a:gd name="T8" fmla="*/ 119 w 147"/>
                  <a:gd name="T9" fmla="*/ 19 h 134"/>
                  <a:gd name="T10" fmla="*/ 131 w 147"/>
                  <a:gd name="T11" fmla="*/ 100 h 134"/>
                  <a:gd name="T12" fmla="*/ 138 w 147"/>
                  <a:gd name="T13" fmla="*/ 121 h 134"/>
                  <a:gd name="T14" fmla="*/ 135 w 147"/>
                  <a:gd name="T15" fmla="*/ 128 h 134"/>
                  <a:gd name="T16" fmla="*/ 132 w 147"/>
                  <a:gd name="T17" fmla="*/ 128 h 134"/>
                  <a:gd name="T18" fmla="*/ 111 w 147"/>
                  <a:gd name="T19" fmla="*/ 122 h 134"/>
                  <a:gd name="T20" fmla="*/ 74 w 147"/>
                  <a:gd name="T21" fmla="*/ 133 h 134"/>
                  <a:gd name="T22" fmla="*/ 74 w 147"/>
                  <a:gd name="T23" fmla="*/ 0 h 134"/>
                  <a:gd name="T24" fmla="*/ 25 w 147"/>
                  <a:gd name="T25" fmla="*/ 21 h 134"/>
                  <a:gd name="T26" fmla="*/ 28 w 147"/>
                  <a:gd name="T27" fmla="*/ 115 h 134"/>
                  <a:gd name="T28" fmla="*/ 74 w 147"/>
                  <a:gd name="T29" fmla="*/ 134 h 134"/>
                  <a:gd name="T30" fmla="*/ 111 w 147"/>
                  <a:gd name="T31" fmla="*/ 122 h 134"/>
                  <a:gd name="T32" fmla="*/ 133 w 147"/>
                  <a:gd name="T33" fmla="*/ 129 h 134"/>
                  <a:gd name="T34" fmla="*/ 135 w 147"/>
                  <a:gd name="T35" fmla="*/ 129 h 134"/>
                  <a:gd name="T36" fmla="*/ 139 w 147"/>
                  <a:gd name="T37" fmla="*/ 122 h 134"/>
                  <a:gd name="T38" fmla="*/ 131 w 147"/>
                  <a:gd name="T39" fmla="*/ 101 h 134"/>
                  <a:gd name="T40" fmla="*/ 120 w 147"/>
                  <a:gd name="T41" fmla="*/ 19 h 134"/>
                  <a:gd name="T42" fmla="*/ 74 w 147"/>
                  <a:gd name="T4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7" h="134">
                    <a:moveTo>
                      <a:pt x="74" y="133"/>
                    </a:moveTo>
                    <a:cubicBezTo>
                      <a:pt x="57" y="133"/>
                      <a:pt x="41" y="127"/>
                      <a:pt x="28" y="115"/>
                    </a:cubicBezTo>
                    <a:cubicBezTo>
                      <a:pt x="2" y="90"/>
                      <a:pt x="1" y="48"/>
                      <a:pt x="26" y="22"/>
                    </a:cubicBezTo>
                    <a:cubicBezTo>
                      <a:pt x="39" y="8"/>
                      <a:pt x="56" y="1"/>
                      <a:pt x="74" y="1"/>
                    </a:cubicBezTo>
                    <a:cubicBezTo>
                      <a:pt x="90" y="1"/>
                      <a:pt x="106" y="7"/>
                      <a:pt x="119" y="19"/>
                    </a:cubicBezTo>
                    <a:cubicBezTo>
                      <a:pt x="142" y="41"/>
                      <a:pt x="146" y="74"/>
                      <a:pt x="131" y="100"/>
                    </a:cubicBezTo>
                    <a:cubicBezTo>
                      <a:pt x="138" y="121"/>
                      <a:pt x="138" y="121"/>
                      <a:pt x="138" y="121"/>
                    </a:cubicBezTo>
                    <a:cubicBezTo>
                      <a:pt x="140" y="126"/>
                      <a:pt x="138" y="128"/>
                      <a:pt x="135" y="128"/>
                    </a:cubicBezTo>
                    <a:cubicBezTo>
                      <a:pt x="134" y="128"/>
                      <a:pt x="133" y="128"/>
                      <a:pt x="132" y="128"/>
                    </a:cubicBezTo>
                    <a:cubicBezTo>
                      <a:pt x="111" y="122"/>
                      <a:pt x="111" y="122"/>
                      <a:pt x="111" y="122"/>
                    </a:cubicBezTo>
                    <a:cubicBezTo>
                      <a:pt x="100" y="129"/>
                      <a:pt x="87" y="133"/>
                      <a:pt x="74" y="133"/>
                    </a:cubicBezTo>
                    <a:moveTo>
                      <a:pt x="74" y="0"/>
                    </a:moveTo>
                    <a:cubicBezTo>
                      <a:pt x="56" y="0"/>
                      <a:pt x="39" y="7"/>
                      <a:pt x="25" y="21"/>
                    </a:cubicBezTo>
                    <a:cubicBezTo>
                      <a:pt x="0" y="48"/>
                      <a:pt x="1" y="90"/>
                      <a:pt x="28" y="115"/>
                    </a:cubicBezTo>
                    <a:cubicBezTo>
                      <a:pt x="41" y="128"/>
                      <a:pt x="57" y="134"/>
                      <a:pt x="74" y="134"/>
                    </a:cubicBezTo>
                    <a:cubicBezTo>
                      <a:pt x="87" y="134"/>
                      <a:pt x="100" y="130"/>
                      <a:pt x="111" y="122"/>
                    </a:cubicBezTo>
                    <a:cubicBezTo>
                      <a:pt x="133" y="129"/>
                      <a:pt x="133" y="129"/>
                      <a:pt x="133" y="129"/>
                    </a:cubicBezTo>
                    <a:cubicBezTo>
                      <a:pt x="134" y="129"/>
                      <a:pt x="135" y="129"/>
                      <a:pt x="135" y="129"/>
                    </a:cubicBezTo>
                    <a:cubicBezTo>
                      <a:pt x="139" y="129"/>
                      <a:pt x="141" y="126"/>
                      <a:pt x="139" y="122"/>
                    </a:cubicBezTo>
                    <a:cubicBezTo>
                      <a:pt x="131" y="101"/>
                      <a:pt x="131" y="101"/>
                      <a:pt x="131" y="101"/>
                    </a:cubicBezTo>
                    <a:cubicBezTo>
                      <a:pt x="147" y="75"/>
                      <a:pt x="143" y="40"/>
                      <a:pt x="120" y="19"/>
                    </a:cubicBezTo>
                    <a:cubicBezTo>
                      <a:pt x="107" y="6"/>
                      <a:pt x="90" y="0"/>
                      <a:pt x="74" y="0"/>
                    </a:cubicBezTo>
                  </a:path>
                </a:pathLst>
              </a:custGeom>
              <a:solidFill>
                <a:srgbClr val="7474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597"/>
              <p:cNvSpPr>
                <a:spLocks noEditPoints="1"/>
              </p:cNvSpPr>
              <p:nvPr/>
            </p:nvSpPr>
            <p:spPr bwMode="auto">
              <a:xfrm>
                <a:off x="4894263" y="2720976"/>
                <a:ext cx="346075" cy="315913"/>
              </a:xfrm>
              <a:custGeom>
                <a:avLst/>
                <a:gdLst>
                  <a:gd name="T0" fmla="*/ 73 w 145"/>
                  <a:gd name="T1" fmla="*/ 131 h 132"/>
                  <a:gd name="T2" fmla="*/ 28 w 145"/>
                  <a:gd name="T3" fmla="*/ 113 h 132"/>
                  <a:gd name="T4" fmla="*/ 25 w 145"/>
                  <a:gd name="T5" fmla="*/ 21 h 132"/>
                  <a:gd name="T6" fmla="*/ 73 w 145"/>
                  <a:gd name="T7" fmla="*/ 1 h 132"/>
                  <a:gd name="T8" fmla="*/ 118 w 145"/>
                  <a:gd name="T9" fmla="*/ 19 h 132"/>
                  <a:gd name="T10" fmla="*/ 129 w 145"/>
                  <a:gd name="T11" fmla="*/ 99 h 132"/>
                  <a:gd name="T12" fmla="*/ 137 w 145"/>
                  <a:gd name="T13" fmla="*/ 120 h 132"/>
                  <a:gd name="T14" fmla="*/ 133 w 145"/>
                  <a:gd name="T15" fmla="*/ 127 h 132"/>
                  <a:gd name="T16" fmla="*/ 131 w 145"/>
                  <a:gd name="T17" fmla="*/ 126 h 132"/>
                  <a:gd name="T18" fmla="*/ 109 w 145"/>
                  <a:gd name="T19" fmla="*/ 120 h 132"/>
                  <a:gd name="T20" fmla="*/ 73 w 145"/>
                  <a:gd name="T21" fmla="*/ 131 h 132"/>
                  <a:gd name="T22" fmla="*/ 73 w 145"/>
                  <a:gd name="T23" fmla="*/ 0 h 132"/>
                  <a:gd name="T24" fmla="*/ 25 w 145"/>
                  <a:gd name="T25" fmla="*/ 21 h 132"/>
                  <a:gd name="T26" fmla="*/ 27 w 145"/>
                  <a:gd name="T27" fmla="*/ 114 h 132"/>
                  <a:gd name="T28" fmla="*/ 73 w 145"/>
                  <a:gd name="T29" fmla="*/ 132 h 132"/>
                  <a:gd name="T30" fmla="*/ 110 w 145"/>
                  <a:gd name="T31" fmla="*/ 121 h 132"/>
                  <a:gd name="T32" fmla="*/ 131 w 145"/>
                  <a:gd name="T33" fmla="*/ 127 h 132"/>
                  <a:gd name="T34" fmla="*/ 134 w 145"/>
                  <a:gd name="T35" fmla="*/ 127 h 132"/>
                  <a:gd name="T36" fmla="*/ 137 w 145"/>
                  <a:gd name="T37" fmla="*/ 120 h 132"/>
                  <a:gd name="T38" fmla="*/ 130 w 145"/>
                  <a:gd name="T39" fmla="*/ 99 h 132"/>
                  <a:gd name="T40" fmla="*/ 118 w 145"/>
                  <a:gd name="T41" fmla="*/ 18 h 132"/>
                  <a:gd name="T42" fmla="*/ 73 w 145"/>
                  <a:gd name="T4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32">
                    <a:moveTo>
                      <a:pt x="73" y="131"/>
                    </a:moveTo>
                    <a:cubicBezTo>
                      <a:pt x="57" y="131"/>
                      <a:pt x="40" y="125"/>
                      <a:pt x="28" y="113"/>
                    </a:cubicBezTo>
                    <a:cubicBezTo>
                      <a:pt x="2" y="88"/>
                      <a:pt x="1" y="47"/>
                      <a:pt x="25" y="21"/>
                    </a:cubicBezTo>
                    <a:cubicBezTo>
                      <a:pt x="38" y="8"/>
                      <a:pt x="55" y="1"/>
                      <a:pt x="73" y="1"/>
                    </a:cubicBezTo>
                    <a:cubicBezTo>
                      <a:pt x="89" y="1"/>
                      <a:pt x="105" y="7"/>
                      <a:pt x="118" y="19"/>
                    </a:cubicBezTo>
                    <a:cubicBezTo>
                      <a:pt x="140" y="40"/>
                      <a:pt x="144" y="73"/>
                      <a:pt x="129" y="99"/>
                    </a:cubicBezTo>
                    <a:cubicBezTo>
                      <a:pt x="137" y="120"/>
                      <a:pt x="137" y="120"/>
                      <a:pt x="137" y="120"/>
                    </a:cubicBezTo>
                    <a:cubicBezTo>
                      <a:pt x="138" y="124"/>
                      <a:pt x="137" y="127"/>
                      <a:pt x="133" y="127"/>
                    </a:cubicBezTo>
                    <a:cubicBezTo>
                      <a:pt x="132" y="127"/>
                      <a:pt x="132" y="127"/>
                      <a:pt x="131" y="126"/>
                    </a:cubicBezTo>
                    <a:cubicBezTo>
                      <a:pt x="109" y="120"/>
                      <a:pt x="109" y="120"/>
                      <a:pt x="109" y="120"/>
                    </a:cubicBezTo>
                    <a:cubicBezTo>
                      <a:pt x="98" y="128"/>
                      <a:pt x="85" y="131"/>
                      <a:pt x="73" y="131"/>
                    </a:cubicBezTo>
                    <a:moveTo>
                      <a:pt x="73" y="0"/>
                    </a:moveTo>
                    <a:cubicBezTo>
                      <a:pt x="55" y="0"/>
                      <a:pt x="38" y="7"/>
                      <a:pt x="25" y="21"/>
                    </a:cubicBezTo>
                    <a:cubicBezTo>
                      <a:pt x="0" y="47"/>
                      <a:pt x="1" y="89"/>
                      <a:pt x="27" y="114"/>
                    </a:cubicBezTo>
                    <a:cubicBezTo>
                      <a:pt x="40" y="126"/>
                      <a:pt x="56" y="132"/>
                      <a:pt x="73" y="132"/>
                    </a:cubicBezTo>
                    <a:cubicBezTo>
                      <a:pt x="86" y="132"/>
                      <a:pt x="99" y="128"/>
                      <a:pt x="110" y="121"/>
                    </a:cubicBezTo>
                    <a:cubicBezTo>
                      <a:pt x="131" y="127"/>
                      <a:pt x="131" y="127"/>
                      <a:pt x="131" y="127"/>
                    </a:cubicBezTo>
                    <a:cubicBezTo>
                      <a:pt x="132" y="127"/>
                      <a:pt x="133" y="127"/>
                      <a:pt x="134" y="127"/>
                    </a:cubicBezTo>
                    <a:cubicBezTo>
                      <a:pt x="137" y="127"/>
                      <a:pt x="139" y="125"/>
                      <a:pt x="137" y="120"/>
                    </a:cubicBezTo>
                    <a:cubicBezTo>
                      <a:pt x="130" y="99"/>
                      <a:pt x="130" y="99"/>
                      <a:pt x="130" y="99"/>
                    </a:cubicBezTo>
                    <a:cubicBezTo>
                      <a:pt x="145" y="73"/>
                      <a:pt x="141" y="40"/>
                      <a:pt x="118" y="18"/>
                    </a:cubicBezTo>
                    <a:cubicBezTo>
                      <a:pt x="105" y="6"/>
                      <a:pt x="89" y="0"/>
                      <a:pt x="73" y="0"/>
                    </a:cubicBezTo>
                  </a:path>
                </a:pathLst>
              </a:custGeom>
              <a:solidFill>
                <a:srgbClr val="7373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598"/>
              <p:cNvSpPr>
                <a:spLocks noEditPoints="1"/>
              </p:cNvSpPr>
              <p:nvPr/>
            </p:nvSpPr>
            <p:spPr bwMode="auto">
              <a:xfrm>
                <a:off x="4895851" y="2722564"/>
                <a:ext cx="342900" cy="311150"/>
              </a:xfrm>
              <a:custGeom>
                <a:avLst/>
                <a:gdLst>
                  <a:gd name="T0" fmla="*/ 72 w 143"/>
                  <a:gd name="T1" fmla="*/ 130 h 130"/>
                  <a:gd name="T2" fmla="*/ 27 w 143"/>
                  <a:gd name="T3" fmla="*/ 112 h 130"/>
                  <a:gd name="T4" fmla="*/ 25 w 143"/>
                  <a:gd name="T5" fmla="*/ 21 h 130"/>
                  <a:gd name="T6" fmla="*/ 72 w 143"/>
                  <a:gd name="T7" fmla="*/ 0 h 130"/>
                  <a:gd name="T8" fmla="*/ 116 w 143"/>
                  <a:gd name="T9" fmla="*/ 18 h 130"/>
                  <a:gd name="T10" fmla="*/ 128 w 143"/>
                  <a:gd name="T11" fmla="*/ 98 h 130"/>
                  <a:gd name="T12" fmla="*/ 135 w 143"/>
                  <a:gd name="T13" fmla="*/ 118 h 130"/>
                  <a:gd name="T14" fmla="*/ 132 w 143"/>
                  <a:gd name="T15" fmla="*/ 125 h 130"/>
                  <a:gd name="T16" fmla="*/ 129 w 143"/>
                  <a:gd name="T17" fmla="*/ 125 h 130"/>
                  <a:gd name="T18" fmla="*/ 108 w 143"/>
                  <a:gd name="T19" fmla="*/ 119 h 130"/>
                  <a:gd name="T20" fmla="*/ 72 w 143"/>
                  <a:gd name="T21" fmla="*/ 130 h 130"/>
                  <a:gd name="T22" fmla="*/ 72 w 143"/>
                  <a:gd name="T23" fmla="*/ 0 h 130"/>
                  <a:gd name="T24" fmla="*/ 24 w 143"/>
                  <a:gd name="T25" fmla="*/ 20 h 130"/>
                  <a:gd name="T26" fmla="*/ 27 w 143"/>
                  <a:gd name="T27" fmla="*/ 112 h 130"/>
                  <a:gd name="T28" fmla="*/ 72 w 143"/>
                  <a:gd name="T29" fmla="*/ 130 h 130"/>
                  <a:gd name="T30" fmla="*/ 108 w 143"/>
                  <a:gd name="T31" fmla="*/ 119 h 130"/>
                  <a:gd name="T32" fmla="*/ 130 w 143"/>
                  <a:gd name="T33" fmla="*/ 125 h 130"/>
                  <a:gd name="T34" fmla="*/ 132 w 143"/>
                  <a:gd name="T35" fmla="*/ 126 h 130"/>
                  <a:gd name="T36" fmla="*/ 136 w 143"/>
                  <a:gd name="T37" fmla="*/ 119 h 130"/>
                  <a:gd name="T38" fmla="*/ 128 w 143"/>
                  <a:gd name="T39" fmla="*/ 98 h 130"/>
                  <a:gd name="T40" fmla="*/ 117 w 143"/>
                  <a:gd name="T41" fmla="*/ 18 h 130"/>
                  <a:gd name="T42" fmla="*/ 72 w 143"/>
                  <a:gd name="T4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 h="130">
                    <a:moveTo>
                      <a:pt x="72" y="130"/>
                    </a:moveTo>
                    <a:cubicBezTo>
                      <a:pt x="56" y="130"/>
                      <a:pt x="40" y="124"/>
                      <a:pt x="27" y="112"/>
                    </a:cubicBezTo>
                    <a:cubicBezTo>
                      <a:pt x="1" y="87"/>
                      <a:pt x="0" y="46"/>
                      <a:pt x="25" y="21"/>
                    </a:cubicBezTo>
                    <a:cubicBezTo>
                      <a:pt x="38" y="7"/>
                      <a:pt x="55" y="0"/>
                      <a:pt x="72" y="0"/>
                    </a:cubicBezTo>
                    <a:cubicBezTo>
                      <a:pt x="88" y="0"/>
                      <a:pt x="104" y="6"/>
                      <a:pt x="116" y="18"/>
                    </a:cubicBezTo>
                    <a:cubicBezTo>
                      <a:pt x="138" y="39"/>
                      <a:pt x="142" y="72"/>
                      <a:pt x="128" y="98"/>
                    </a:cubicBezTo>
                    <a:cubicBezTo>
                      <a:pt x="135" y="118"/>
                      <a:pt x="135" y="118"/>
                      <a:pt x="135" y="118"/>
                    </a:cubicBezTo>
                    <a:cubicBezTo>
                      <a:pt x="137" y="122"/>
                      <a:pt x="135" y="125"/>
                      <a:pt x="132" y="125"/>
                    </a:cubicBezTo>
                    <a:cubicBezTo>
                      <a:pt x="131" y="125"/>
                      <a:pt x="130" y="125"/>
                      <a:pt x="129" y="125"/>
                    </a:cubicBezTo>
                    <a:cubicBezTo>
                      <a:pt x="108" y="119"/>
                      <a:pt x="108" y="119"/>
                      <a:pt x="108" y="119"/>
                    </a:cubicBezTo>
                    <a:cubicBezTo>
                      <a:pt x="97" y="126"/>
                      <a:pt x="84" y="130"/>
                      <a:pt x="72" y="130"/>
                    </a:cubicBezTo>
                    <a:moveTo>
                      <a:pt x="72" y="0"/>
                    </a:moveTo>
                    <a:cubicBezTo>
                      <a:pt x="54" y="0"/>
                      <a:pt x="37" y="7"/>
                      <a:pt x="24" y="20"/>
                    </a:cubicBezTo>
                    <a:cubicBezTo>
                      <a:pt x="0" y="46"/>
                      <a:pt x="1" y="87"/>
                      <a:pt x="27" y="112"/>
                    </a:cubicBezTo>
                    <a:cubicBezTo>
                      <a:pt x="39" y="124"/>
                      <a:pt x="56" y="130"/>
                      <a:pt x="72" y="130"/>
                    </a:cubicBezTo>
                    <a:cubicBezTo>
                      <a:pt x="84" y="130"/>
                      <a:pt x="97" y="127"/>
                      <a:pt x="108" y="119"/>
                    </a:cubicBezTo>
                    <a:cubicBezTo>
                      <a:pt x="130" y="125"/>
                      <a:pt x="130" y="125"/>
                      <a:pt x="130" y="125"/>
                    </a:cubicBezTo>
                    <a:cubicBezTo>
                      <a:pt x="131" y="126"/>
                      <a:pt x="131" y="126"/>
                      <a:pt x="132" y="126"/>
                    </a:cubicBezTo>
                    <a:cubicBezTo>
                      <a:pt x="136" y="126"/>
                      <a:pt x="137" y="123"/>
                      <a:pt x="136" y="119"/>
                    </a:cubicBezTo>
                    <a:cubicBezTo>
                      <a:pt x="128" y="98"/>
                      <a:pt x="128" y="98"/>
                      <a:pt x="128" y="98"/>
                    </a:cubicBezTo>
                    <a:cubicBezTo>
                      <a:pt x="143" y="72"/>
                      <a:pt x="139" y="39"/>
                      <a:pt x="117" y="18"/>
                    </a:cubicBezTo>
                    <a:cubicBezTo>
                      <a:pt x="104" y="6"/>
                      <a:pt x="88" y="0"/>
                      <a:pt x="72" y="0"/>
                    </a:cubicBezTo>
                  </a:path>
                </a:pathLst>
              </a:custGeom>
              <a:solidFill>
                <a:srgbClr val="727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599"/>
              <p:cNvSpPr>
                <a:spLocks noEditPoints="1"/>
              </p:cNvSpPr>
              <p:nvPr/>
            </p:nvSpPr>
            <p:spPr bwMode="auto">
              <a:xfrm>
                <a:off x="4895851" y="2722564"/>
                <a:ext cx="339725" cy="311150"/>
              </a:xfrm>
              <a:custGeom>
                <a:avLst/>
                <a:gdLst>
                  <a:gd name="T0" fmla="*/ 72 w 142"/>
                  <a:gd name="T1" fmla="*/ 129 h 130"/>
                  <a:gd name="T2" fmla="*/ 28 w 142"/>
                  <a:gd name="T3" fmla="*/ 111 h 130"/>
                  <a:gd name="T4" fmla="*/ 25 w 142"/>
                  <a:gd name="T5" fmla="*/ 21 h 130"/>
                  <a:gd name="T6" fmla="*/ 72 w 142"/>
                  <a:gd name="T7" fmla="*/ 1 h 130"/>
                  <a:gd name="T8" fmla="*/ 116 w 142"/>
                  <a:gd name="T9" fmla="*/ 19 h 130"/>
                  <a:gd name="T10" fmla="*/ 127 w 142"/>
                  <a:gd name="T11" fmla="*/ 97 h 130"/>
                  <a:gd name="T12" fmla="*/ 134 w 142"/>
                  <a:gd name="T13" fmla="*/ 118 h 130"/>
                  <a:gd name="T14" fmla="*/ 131 w 142"/>
                  <a:gd name="T15" fmla="*/ 124 h 130"/>
                  <a:gd name="T16" fmla="*/ 128 w 142"/>
                  <a:gd name="T17" fmla="*/ 124 h 130"/>
                  <a:gd name="T18" fmla="*/ 107 w 142"/>
                  <a:gd name="T19" fmla="*/ 118 h 130"/>
                  <a:gd name="T20" fmla="*/ 72 w 142"/>
                  <a:gd name="T21" fmla="*/ 129 h 130"/>
                  <a:gd name="T22" fmla="*/ 72 w 142"/>
                  <a:gd name="T23" fmla="*/ 0 h 130"/>
                  <a:gd name="T24" fmla="*/ 25 w 142"/>
                  <a:gd name="T25" fmla="*/ 21 h 130"/>
                  <a:gd name="T26" fmla="*/ 27 w 142"/>
                  <a:gd name="T27" fmla="*/ 112 h 130"/>
                  <a:gd name="T28" fmla="*/ 72 w 142"/>
                  <a:gd name="T29" fmla="*/ 130 h 130"/>
                  <a:gd name="T30" fmla="*/ 108 w 142"/>
                  <a:gd name="T31" fmla="*/ 119 h 130"/>
                  <a:gd name="T32" fmla="*/ 129 w 142"/>
                  <a:gd name="T33" fmla="*/ 125 h 130"/>
                  <a:gd name="T34" fmla="*/ 132 w 142"/>
                  <a:gd name="T35" fmla="*/ 125 h 130"/>
                  <a:gd name="T36" fmla="*/ 135 w 142"/>
                  <a:gd name="T37" fmla="*/ 118 h 130"/>
                  <a:gd name="T38" fmla="*/ 128 w 142"/>
                  <a:gd name="T39" fmla="*/ 98 h 130"/>
                  <a:gd name="T40" fmla="*/ 116 w 142"/>
                  <a:gd name="T41" fmla="*/ 18 h 130"/>
                  <a:gd name="T42" fmla="*/ 72 w 142"/>
                  <a:gd name="T4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130">
                    <a:moveTo>
                      <a:pt x="72" y="129"/>
                    </a:moveTo>
                    <a:cubicBezTo>
                      <a:pt x="56" y="129"/>
                      <a:pt x="40" y="123"/>
                      <a:pt x="28" y="111"/>
                    </a:cubicBezTo>
                    <a:cubicBezTo>
                      <a:pt x="2" y="87"/>
                      <a:pt x="1" y="47"/>
                      <a:pt x="25" y="21"/>
                    </a:cubicBezTo>
                    <a:cubicBezTo>
                      <a:pt x="38" y="8"/>
                      <a:pt x="55" y="1"/>
                      <a:pt x="72" y="1"/>
                    </a:cubicBezTo>
                    <a:cubicBezTo>
                      <a:pt x="87" y="1"/>
                      <a:pt x="103" y="7"/>
                      <a:pt x="116" y="19"/>
                    </a:cubicBezTo>
                    <a:cubicBezTo>
                      <a:pt x="138" y="40"/>
                      <a:pt x="141" y="72"/>
                      <a:pt x="127" y="97"/>
                    </a:cubicBezTo>
                    <a:cubicBezTo>
                      <a:pt x="134" y="118"/>
                      <a:pt x="134" y="118"/>
                      <a:pt x="134" y="118"/>
                    </a:cubicBezTo>
                    <a:cubicBezTo>
                      <a:pt x="136" y="122"/>
                      <a:pt x="134" y="124"/>
                      <a:pt x="131" y="124"/>
                    </a:cubicBezTo>
                    <a:cubicBezTo>
                      <a:pt x="130" y="124"/>
                      <a:pt x="129" y="124"/>
                      <a:pt x="128" y="124"/>
                    </a:cubicBezTo>
                    <a:cubicBezTo>
                      <a:pt x="107" y="118"/>
                      <a:pt x="107" y="118"/>
                      <a:pt x="107" y="118"/>
                    </a:cubicBezTo>
                    <a:cubicBezTo>
                      <a:pt x="97" y="125"/>
                      <a:pt x="84" y="129"/>
                      <a:pt x="72" y="129"/>
                    </a:cubicBezTo>
                    <a:moveTo>
                      <a:pt x="72" y="0"/>
                    </a:moveTo>
                    <a:cubicBezTo>
                      <a:pt x="55" y="0"/>
                      <a:pt x="38" y="7"/>
                      <a:pt x="25" y="21"/>
                    </a:cubicBezTo>
                    <a:cubicBezTo>
                      <a:pt x="0" y="46"/>
                      <a:pt x="1" y="87"/>
                      <a:pt x="27" y="112"/>
                    </a:cubicBezTo>
                    <a:cubicBezTo>
                      <a:pt x="40" y="124"/>
                      <a:pt x="56" y="130"/>
                      <a:pt x="72" y="130"/>
                    </a:cubicBezTo>
                    <a:cubicBezTo>
                      <a:pt x="84" y="130"/>
                      <a:pt x="97" y="126"/>
                      <a:pt x="108" y="119"/>
                    </a:cubicBezTo>
                    <a:cubicBezTo>
                      <a:pt x="129" y="125"/>
                      <a:pt x="129" y="125"/>
                      <a:pt x="129" y="125"/>
                    </a:cubicBezTo>
                    <a:cubicBezTo>
                      <a:pt x="130" y="125"/>
                      <a:pt x="131" y="125"/>
                      <a:pt x="132" y="125"/>
                    </a:cubicBezTo>
                    <a:cubicBezTo>
                      <a:pt x="135" y="125"/>
                      <a:pt x="137" y="122"/>
                      <a:pt x="135" y="118"/>
                    </a:cubicBezTo>
                    <a:cubicBezTo>
                      <a:pt x="128" y="98"/>
                      <a:pt x="128" y="98"/>
                      <a:pt x="128" y="98"/>
                    </a:cubicBezTo>
                    <a:cubicBezTo>
                      <a:pt x="142" y="72"/>
                      <a:pt x="138" y="39"/>
                      <a:pt x="116" y="18"/>
                    </a:cubicBezTo>
                    <a:cubicBezTo>
                      <a:pt x="104" y="6"/>
                      <a:pt x="88" y="0"/>
                      <a:pt x="72" y="0"/>
                    </a:cubicBezTo>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600"/>
              <p:cNvSpPr>
                <a:spLocks noEditPoints="1"/>
              </p:cNvSpPr>
              <p:nvPr/>
            </p:nvSpPr>
            <p:spPr bwMode="auto">
              <a:xfrm>
                <a:off x="4899026" y="2725739"/>
                <a:ext cx="334963" cy="306388"/>
              </a:xfrm>
              <a:custGeom>
                <a:avLst/>
                <a:gdLst>
                  <a:gd name="T0" fmla="*/ 71 w 140"/>
                  <a:gd name="T1" fmla="*/ 127 h 128"/>
                  <a:gd name="T2" fmla="*/ 27 w 140"/>
                  <a:gd name="T3" fmla="*/ 110 h 128"/>
                  <a:gd name="T4" fmla="*/ 25 w 140"/>
                  <a:gd name="T5" fmla="*/ 21 h 128"/>
                  <a:gd name="T6" fmla="*/ 71 w 140"/>
                  <a:gd name="T7" fmla="*/ 1 h 128"/>
                  <a:gd name="T8" fmla="*/ 114 w 140"/>
                  <a:gd name="T9" fmla="*/ 18 h 128"/>
                  <a:gd name="T10" fmla="*/ 125 w 140"/>
                  <a:gd name="T11" fmla="*/ 96 h 128"/>
                  <a:gd name="T12" fmla="*/ 133 w 140"/>
                  <a:gd name="T13" fmla="*/ 116 h 128"/>
                  <a:gd name="T14" fmla="*/ 129 w 140"/>
                  <a:gd name="T15" fmla="*/ 123 h 128"/>
                  <a:gd name="T16" fmla="*/ 127 w 140"/>
                  <a:gd name="T17" fmla="*/ 122 h 128"/>
                  <a:gd name="T18" fmla="*/ 106 w 140"/>
                  <a:gd name="T19" fmla="*/ 116 h 128"/>
                  <a:gd name="T20" fmla="*/ 71 w 140"/>
                  <a:gd name="T21" fmla="*/ 127 h 128"/>
                  <a:gd name="T22" fmla="*/ 71 w 140"/>
                  <a:gd name="T23" fmla="*/ 0 h 128"/>
                  <a:gd name="T24" fmla="*/ 24 w 140"/>
                  <a:gd name="T25" fmla="*/ 20 h 128"/>
                  <a:gd name="T26" fmla="*/ 27 w 140"/>
                  <a:gd name="T27" fmla="*/ 110 h 128"/>
                  <a:gd name="T28" fmla="*/ 71 w 140"/>
                  <a:gd name="T29" fmla="*/ 128 h 128"/>
                  <a:gd name="T30" fmla="*/ 106 w 140"/>
                  <a:gd name="T31" fmla="*/ 117 h 128"/>
                  <a:gd name="T32" fmla="*/ 127 w 140"/>
                  <a:gd name="T33" fmla="*/ 123 h 128"/>
                  <a:gd name="T34" fmla="*/ 130 w 140"/>
                  <a:gd name="T35" fmla="*/ 123 h 128"/>
                  <a:gd name="T36" fmla="*/ 133 w 140"/>
                  <a:gd name="T37" fmla="*/ 117 h 128"/>
                  <a:gd name="T38" fmla="*/ 126 w 140"/>
                  <a:gd name="T39" fmla="*/ 96 h 128"/>
                  <a:gd name="T40" fmla="*/ 115 w 140"/>
                  <a:gd name="T41" fmla="*/ 18 h 128"/>
                  <a:gd name="T42" fmla="*/ 71 w 140"/>
                  <a:gd name="T4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128">
                    <a:moveTo>
                      <a:pt x="71" y="127"/>
                    </a:moveTo>
                    <a:cubicBezTo>
                      <a:pt x="55" y="127"/>
                      <a:pt x="39" y="121"/>
                      <a:pt x="27" y="110"/>
                    </a:cubicBezTo>
                    <a:cubicBezTo>
                      <a:pt x="2" y="86"/>
                      <a:pt x="1" y="46"/>
                      <a:pt x="25" y="21"/>
                    </a:cubicBezTo>
                    <a:cubicBezTo>
                      <a:pt x="37" y="7"/>
                      <a:pt x="54" y="1"/>
                      <a:pt x="71" y="1"/>
                    </a:cubicBezTo>
                    <a:cubicBezTo>
                      <a:pt x="86" y="1"/>
                      <a:pt x="102" y="7"/>
                      <a:pt x="114" y="18"/>
                    </a:cubicBezTo>
                    <a:cubicBezTo>
                      <a:pt x="136" y="39"/>
                      <a:pt x="140" y="71"/>
                      <a:pt x="125" y="96"/>
                    </a:cubicBezTo>
                    <a:cubicBezTo>
                      <a:pt x="133" y="116"/>
                      <a:pt x="133" y="116"/>
                      <a:pt x="133" y="116"/>
                    </a:cubicBezTo>
                    <a:cubicBezTo>
                      <a:pt x="134" y="120"/>
                      <a:pt x="133" y="123"/>
                      <a:pt x="129" y="123"/>
                    </a:cubicBezTo>
                    <a:cubicBezTo>
                      <a:pt x="128" y="123"/>
                      <a:pt x="128" y="123"/>
                      <a:pt x="127" y="122"/>
                    </a:cubicBezTo>
                    <a:cubicBezTo>
                      <a:pt x="106" y="116"/>
                      <a:pt x="106" y="116"/>
                      <a:pt x="106" y="116"/>
                    </a:cubicBezTo>
                    <a:cubicBezTo>
                      <a:pt x="95" y="124"/>
                      <a:pt x="83" y="127"/>
                      <a:pt x="71" y="127"/>
                    </a:cubicBezTo>
                    <a:moveTo>
                      <a:pt x="71" y="0"/>
                    </a:moveTo>
                    <a:cubicBezTo>
                      <a:pt x="54" y="0"/>
                      <a:pt x="37" y="7"/>
                      <a:pt x="24" y="20"/>
                    </a:cubicBezTo>
                    <a:cubicBezTo>
                      <a:pt x="0" y="46"/>
                      <a:pt x="1" y="86"/>
                      <a:pt x="27" y="110"/>
                    </a:cubicBezTo>
                    <a:cubicBezTo>
                      <a:pt x="39" y="122"/>
                      <a:pt x="55" y="128"/>
                      <a:pt x="71" y="128"/>
                    </a:cubicBezTo>
                    <a:cubicBezTo>
                      <a:pt x="83" y="128"/>
                      <a:pt x="96" y="124"/>
                      <a:pt x="106" y="117"/>
                    </a:cubicBezTo>
                    <a:cubicBezTo>
                      <a:pt x="127" y="123"/>
                      <a:pt x="127" y="123"/>
                      <a:pt x="127" y="123"/>
                    </a:cubicBezTo>
                    <a:cubicBezTo>
                      <a:pt x="128" y="123"/>
                      <a:pt x="129" y="123"/>
                      <a:pt x="130" y="123"/>
                    </a:cubicBezTo>
                    <a:cubicBezTo>
                      <a:pt x="133" y="123"/>
                      <a:pt x="135" y="121"/>
                      <a:pt x="133" y="117"/>
                    </a:cubicBezTo>
                    <a:cubicBezTo>
                      <a:pt x="126" y="96"/>
                      <a:pt x="126" y="96"/>
                      <a:pt x="126" y="96"/>
                    </a:cubicBezTo>
                    <a:cubicBezTo>
                      <a:pt x="140" y="71"/>
                      <a:pt x="137" y="39"/>
                      <a:pt x="115" y="18"/>
                    </a:cubicBezTo>
                    <a:cubicBezTo>
                      <a:pt x="102" y="6"/>
                      <a:pt x="86" y="0"/>
                      <a:pt x="71" y="0"/>
                    </a:cubicBezTo>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601"/>
              <p:cNvSpPr>
                <a:spLocks noEditPoints="1"/>
              </p:cNvSpPr>
              <p:nvPr/>
            </p:nvSpPr>
            <p:spPr bwMode="auto">
              <a:xfrm>
                <a:off x="4900613" y="2727326"/>
                <a:ext cx="333375" cy="301625"/>
              </a:xfrm>
              <a:custGeom>
                <a:avLst/>
                <a:gdLst>
                  <a:gd name="T0" fmla="*/ 70 w 139"/>
                  <a:gd name="T1" fmla="*/ 125 h 126"/>
                  <a:gd name="T2" fmla="*/ 27 w 139"/>
                  <a:gd name="T3" fmla="*/ 108 h 126"/>
                  <a:gd name="T4" fmla="*/ 24 w 139"/>
                  <a:gd name="T5" fmla="*/ 20 h 126"/>
                  <a:gd name="T6" fmla="*/ 70 w 139"/>
                  <a:gd name="T7" fmla="*/ 1 h 126"/>
                  <a:gd name="T8" fmla="*/ 113 w 139"/>
                  <a:gd name="T9" fmla="*/ 18 h 126"/>
                  <a:gd name="T10" fmla="*/ 124 w 139"/>
                  <a:gd name="T11" fmla="*/ 94 h 126"/>
                  <a:gd name="T12" fmla="*/ 131 w 139"/>
                  <a:gd name="T13" fmla="*/ 114 h 126"/>
                  <a:gd name="T14" fmla="*/ 128 w 139"/>
                  <a:gd name="T15" fmla="*/ 121 h 126"/>
                  <a:gd name="T16" fmla="*/ 125 w 139"/>
                  <a:gd name="T17" fmla="*/ 121 h 126"/>
                  <a:gd name="T18" fmla="*/ 105 w 139"/>
                  <a:gd name="T19" fmla="*/ 115 h 126"/>
                  <a:gd name="T20" fmla="*/ 70 w 139"/>
                  <a:gd name="T21" fmla="*/ 125 h 126"/>
                  <a:gd name="T22" fmla="*/ 70 w 139"/>
                  <a:gd name="T23" fmla="*/ 0 h 126"/>
                  <a:gd name="T24" fmla="*/ 24 w 139"/>
                  <a:gd name="T25" fmla="*/ 20 h 126"/>
                  <a:gd name="T26" fmla="*/ 26 w 139"/>
                  <a:gd name="T27" fmla="*/ 109 h 126"/>
                  <a:gd name="T28" fmla="*/ 70 w 139"/>
                  <a:gd name="T29" fmla="*/ 126 h 126"/>
                  <a:gd name="T30" fmla="*/ 105 w 139"/>
                  <a:gd name="T31" fmla="*/ 115 h 126"/>
                  <a:gd name="T32" fmla="*/ 126 w 139"/>
                  <a:gd name="T33" fmla="*/ 121 h 126"/>
                  <a:gd name="T34" fmla="*/ 128 w 139"/>
                  <a:gd name="T35" fmla="*/ 122 h 126"/>
                  <a:gd name="T36" fmla="*/ 132 w 139"/>
                  <a:gd name="T37" fmla="*/ 115 h 126"/>
                  <a:gd name="T38" fmla="*/ 124 w 139"/>
                  <a:gd name="T39" fmla="*/ 95 h 126"/>
                  <a:gd name="T40" fmla="*/ 113 w 139"/>
                  <a:gd name="T41" fmla="*/ 17 h 126"/>
                  <a:gd name="T42" fmla="*/ 70 w 139"/>
                  <a:gd name="T4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26">
                    <a:moveTo>
                      <a:pt x="70" y="125"/>
                    </a:moveTo>
                    <a:cubicBezTo>
                      <a:pt x="54" y="125"/>
                      <a:pt x="39" y="120"/>
                      <a:pt x="27" y="108"/>
                    </a:cubicBezTo>
                    <a:cubicBezTo>
                      <a:pt x="2" y="85"/>
                      <a:pt x="1" y="45"/>
                      <a:pt x="24" y="20"/>
                    </a:cubicBezTo>
                    <a:cubicBezTo>
                      <a:pt x="37" y="7"/>
                      <a:pt x="53" y="1"/>
                      <a:pt x="70" y="1"/>
                    </a:cubicBezTo>
                    <a:cubicBezTo>
                      <a:pt x="85" y="1"/>
                      <a:pt x="101" y="6"/>
                      <a:pt x="113" y="18"/>
                    </a:cubicBezTo>
                    <a:cubicBezTo>
                      <a:pt x="134" y="38"/>
                      <a:pt x="138" y="70"/>
                      <a:pt x="124" y="94"/>
                    </a:cubicBezTo>
                    <a:cubicBezTo>
                      <a:pt x="131" y="114"/>
                      <a:pt x="131" y="114"/>
                      <a:pt x="131" y="114"/>
                    </a:cubicBezTo>
                    <a:cubicBezTo>
                      <a:pt x="132" y="119"/>
                      <a:pt x="131" y="121"/>
                      <a:pt x="128" y="121"/>
                    </a:cubicBezTo>
                    <a:cubicBezTo>
                      <a:pt x="127" y="121"/>
                      <a:pt x="126" y="121"/>
                      <a:pt x="125" y="121"/>
                    </a:cubicBezTo>
                    <a:cubicBezTo>
                      <a:pt x="105" y="115"/>
                      <a:pt x="105" y="115"/>
                      <a:pt x="105" y="115"/>
                    </a:cubicBezTo>
                    <a:cubicBezTo>
                      <a:pt x="94" y="122"/>
                      <a:pt x="82" y="125"/>
                      <a:pt x="70" y="125"/>
                    </a:cubicBezTo>
                    <a:moveTo>
                      <a:pt x="70" y="0"/>
                    </a:moveTo>
                    <a:cubicBezTo>
                      <a:pt x="53" y="0"/>
                      <a:pt x="36" y="6"/>
                      <a:pt x="24" y="20"/>
                    </a:cubicBezTo>
                    <a:cubicBezTo>
                      <a:pt x="0" y="45"/>
                      <a:pt x="1" y="85"/>
                      <a:pt x="26" y="109"/>
                    </a:cubicBezTo>
                    <a:cubicBezTo>
                      <a:pt x="38" y="120"/>
                      <a:pt x="54" y="126"/>
                      <a:pt x="70" y="126"/>
                    </a:cubicBezTo>
                    <a:cubicBezTo>
                      <a:pt x="82" y="126"/>
                      <a:pt x="94" y="123"/>
                      <a:pt x="105" y="115"/>
                    </a:cubicBezTo>
                    <a:cubicBezTo>
                      <a:pt x="126" y="121"/>
                      <a:pt x="126" y="121"/>
                      <a:pt x="126" y="121"/>
                    </a:cubicBezTo>
                    <a:cubicBezTo>
                      <a:pt x="127" y="122"/>
                      <a:pt x="127" y="122"/>
                      <a:pt x="128" y="122"/>
                    </a:cubicBezTo>
                    <a:cubicBezTo>
                      <a:pt x="132" y="122"/>
                      <a:pt x="133" y="119"/>
                      <a:pt x="132" y="115"/>
                    </a:cubicBezTo>
                    <a:cubicBezTo>
                      <a:pt x="124" y="95"/>
                      <a:pt x="124" y="95"/>
                      <a:pt x="124" y="95"/>
                    </a:cubicBezTo>
                    <a:cubicBezTo>
                      <a:pt x="139" y="70"/>
                      <a:pt x="135" y="38"/>
                      <a:pt x="113" y="17"/>
                    </a:cubicBezTo>
                    <a:cubicBezTo>
                      <a:pt x="101" y="6"/>
                      <a:pt x="85" y="0"/>
                      <a:pt x="70" y="0"/>
                    </a:cubicBezTo>
                  </a:path>
                </a:pathLst>
              </a:custGeom>
              <a:solidFill>
                <a:srgbClr val="6E6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602"/>
              <p:cNvSpPr>
                <a:spLocks noEditPoints="1"/>
              </p:cNvSpPr>
              <p:nvPr/>
            </p:nvSpPr>
            <p:spPr bwMode="auto">
              <a:xfrm>
                <a:off x="4903788" y="2730501"/>
                <a:ext cx="327025" cy="296863"/>
              </a:xfrm>
              <a:custGeom>
                <a:avLst/>
                <a:gdLst>
                  <a:gd name="T0" fmla="*/ 69 w 137"/>
                  <a:gd name="T1" fmla="*/ 124 h 124"/>
                  <a:gd name="T2" fmla="*/ 26 w 137"/>
                  <a:gd name="T3" fmla="*/ 107 h 124"/>
                  <a:gd name="T4" fmla="*/ 24 w 137"/>
                  <a:gd name="T5" fmla="*/ 20 h 124"/>
                  <a:gd name="T6" fmla="*/ 69 w 137"/>
                  <a:gd name="T7" fmla="*/ 0 h 124"/>
                  <a:gd name="T8" fmla="*/ 111 w 137"/>
                  <a:gd name="T9" fmla="*/ 17 h 124"/>
                  <a:gd name="T10" fmla="*/ 122 w 137"/>
                  <a:gd name="T11" fmla="*/ 93 h 124"/>
                  <a:gd name="T12" fmla="*/ 129 w 137"/>
                  <a:gd name="T13" fmla="*/ 113 h 124"/>
                  <a:gd name="T14" fmla="*/ 126 w 137"/>
                  <a:gd name="T15" fmla="*/ 119 h 124"/>
                  <a:gd name="T16" fmla="*/ 123 w 137"/>
                  <a:gd name="T17" fmla="*/ 119 h 124"/>
                  <a:gd name="T18" fmla="*/ 103 w 137"/>
                  <a:gd name="T19" fmla="*/ 113 h 124"/>
                  <a:gd name="T20" fmla="*/ 69 w 137"/>
                  <a:gd name="T21" fmla="*/ 124 h 124"/>
                  <a:gd name="T22" fmla="*/ 69 w 137"/>
                  <a:gd name="T23" fmla="*/ 0 h 124"/>
                  <a:gd name="T24" fmla="*/ 23 w 137"/>
                  <a:gd name="T25" fmla="*/ 19 h 124"/>
                  <a:gd name="T26" fmla="*/ 26 w 137"/>
                  <a:gd name="T27" fmla="*/ 107 h 124"/>
                  <a:gd name="T28" fmla="*/ 69 w 137"/>
                  <a:gd name="T29" fmla="*/ 124 h 124"/>
                  <a:gd name="T30" fmla="*/ 104 w 137"/>
                  <a:gd name="T31" fmla="*/ 114 h 124"/>
                  <a:gd name="T32" fmla="*/ 124 w 137"/>
                  <a:gd name="T33" fmla="*/ 120 h 124"/>
                  <a:gd name="T34" fmla="*/ 127 w 137"/>
                  <a:gd name="T35" fmla="*/ 120 h 124"/>
                  <a:gd name="T36" fmla="*/ 130 w 137"/>
                  <a:gd name="T37" fmla="*/ 113 h 124"/>
                  <a:gd name="T38" fmla="*/ 123 w 137"/>
                  <a:gd name="T39" fmla="*/ 93 h 124"/>
                  <a:gd name="T40" fmla="*/ 112 w 137"/>
                  <a:gd name="T41" fmla="*/ 17 h 124"/>
                  <a:gd name="T42" fmla="*/ 69 w 137"/>
                  <a:gd name="T4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24">
                    <a:moveTo>
                      <a:pt x="69" y="124"/>
                    </a:moveTo>
                    <a:cubicBezTo>
                      <a:pt x="53" y="124"/>
                      <a:pt x="38" y="118"/>
                      <a:pt x="26" y="107"/>
                    </a:cubicBezTo>
                    <a:cubicBezTo>
                      <a:pt x="1" y="83"/>
                      <a:pt x="0" y="44"/>
                      <a:pt x="24" y="20"/>
                    </a:cubicBezTo>
                    <a:cubicBezTo>
                      <a:pt x="36" y="7"/>
                      <a:pt x="52" y="0"/>
                      <a:pt x="69" y="0"/>
                    </a:cubicBezTo>
                    <a:cubicBezTo>
                      <a:pt x="84" y="0"/>
                      <a:pt x="99" y="6"/>
                      <a:pt x="111" y="17"/>
                    </a:cubicBezTo>
                    <a:cubicBezTo>
                      <a:pt x="132" y="37"/>
                      <a:pt x="136" y="69"/>
                      <a:pt x="122" y="93"/>
                    </a:cubicBezTo>
                    <a:cubicBezTo>
                      <a:pt x="129" y="113"/>
                      <a:pt x="129" y="113"/>
                      <a:pt x="129" y="113"/>
                    </a:cubicBezTo>
                    <a:cubicBezTo>
                      <a:pt x="131" y="117"/>
                      <a:pt x="129" y="119"/>
                      <a:pt x="126" y="119"/>
                    </a:cubicBezTo>
                    <a:cubicBezTo>
                      <a:pt x="125" y="119"/>
                      <a:pt x="124" y="119"/>
                      <a:pt x="123" y="119"/>
                    </a:cubicBezTo>
                    <a:cubicBezTo>
                      <a:pt x="103" y="113"/>
                      <a:pt x="103" y="113"/>
                      <a:pt x="103" y="113"/>
                    </a:cubicBezTo>
                    <a:cubicBezTo>
                      <a:pt x="93" y="120"/>
                      <a:pt x="81" y="124"/>
                      <a:pt x="69" y="124"/>
                    </a:cubicBezTo>
                    <a:moveTo>
                      <a:pt x="69" y="0"/>
                    </a:moveTo>
                    <a:cubicBezTo>
                      <a:pt x="52" y="0"/>
                      <a:pt x="36" y="6"/>
                      <a:pt x="23" y="19"/>
                    </a:cubicBezTo>
                    <a:cubicBezTo>
                      <a:pt x="0" y="44"/>
                      <a:pt x="1" y="84"/>
                      <a:pt x="26" y="107"/>
                    </a:cubicBezTo>
                    <a:cubicBezTo>
                      <a:pt x="38" y="119"/>
                      <a:pt x="53" y="124"/>
                      <a:pt x="69" y="124"/>
                    </a:cubicBezTo>
                    <a:cubicBezTo>
                      <a:pt x="81" y="124"/>
                      <a:pt x="93" y="121"/>
                      <a:pt x="104" y="114"/>
                    </a:cubicBezTo>
                    <a:cubicBezTo>
                      <a:pt x="124" y="120"/>
                      <a:pt x="124" y="120"/>
                      <a:pt x="124" y="120"/>
                    </a:cubicBezTo>
                    <a:cubicBezTo>
                      <a:pt x="125" y="120"/>
                      <a:pt x="126" y="120"/>
                      <a:pt x="127" y="120"/>
                    </a:cubicBezTo>
                    <a:cubicBezTo>
                      <a:pt x="130" y="120"/>
                      <a:pt x="131" y="118"/>
                      <a:pt x="130" y="113"/>
                    </a:cubicBezTo>
                    <a:cubicBezTo>
                      <a:pt x="123" y="93"/>
                      <a:pt x="123" y="93"/>
                      <a:pt x="123" y="93"/>
                    </a:cubicBezTo>
                    <a:cubicBezTo>
                      <a:pt x="137" y="69"/>
                      <a:pt x="133" y="37"/>
                      <a:pt x="112" y="17"/>
                    </a:cubicBezTo>
                    <a:cubicBezTo>
                      <a:pt x="100" y="5"/>
                      <a:pt x="84" y="0"/>
                      <a:pt x="69" y="0"/>
                    </a:cubicBezTo>
                  </a:path>
                </a:pathLst>
              </a:custGeom>
              <a:solidFill>
                <a:srgbClr val="6E6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603"/>
              <p:cNvSpPr>
                <a:spLocks noEditPoints="1"/>
              </p:cNvSpPr>
              <p:nvPr/>
            </p:nvSpPr>
            <p:spPr bwMode="auto">
              <a:xfrm>
                <a:off x="4903788" y="2730501"/>
                <a:ext cx="325438" cy="296863"/>
              </a:xfrm>
              <a:custGeom>
                <a:avLst/>
                <a:gdLst>
                  <a:gd name="T0" fmla="*/ 69 w 136"/>
                  <a:gd name="T1" fmla="*/ 123 h 124"/>
                  <a:gd name="T2" fmla="*/ 27 w 136"/>
                  <a:gd name="T3" fmla="*/ 106 h 124"/>
                  <a:gd name="T4" fmla="*/ 25 w 136"/>
                  <a:gd name="T5" fmla="*/ 20 h 124"/>
                  <a:gd name="T6" fmla="*/ 69 w 136"/>
                  <a:gd name="T7" fmla="*/ 1 h 124"/>
                  <a:gd name="T8" fmla="*/ 111 w 136"/>
                  <a:gd name="T9" fmla="*/ 18 h 124"/>
                  <a:gd name="T10" fmla="*/ 121 w 136"/>
                  <a:gd name="T11" fmla="*/ 93 h 124"/>
                  <a:gd name="T12" fmla="*/ 129 w 136"/>
                  <a:gd name="T13" fmla="*/ 112 h 124"/>
                  <a:gd name="T14" fmla="*/ 125 w 136"/>
                  <a:gd name="T15" fmla="*/ 119 h 124"/>
                  <a:gd name="T16" fmla="*/ 123 w 136"/>
                  <a:gd name="T17" fmla="*/ 118 h 124"/>
                  <a:gd name="T18" fmla="*/ 103 w 136"/>
                  <a:gd name="T19" fmla="*/ 113 h 124"/>
                  <a:gd name="T20" fmla="*/ 69 w 136"/>
                  <a:gd name="T21" fmla="*/ 123 h 124"/>
                  <a:gd name="T22" fmla="*/ 69 w 136"/>
                  <a:gd name="T23" fmla="*/ 0 h 124"/>
                  <a:gd name="T24" fmla="*/ 24 w 136"/>
                  <a:gd name="T25" fmla="*/ 20 h 124"/>
                  <a:gd name="T26" fmla="*/ 26 w 136"/>
                  <a:gd name="T27" fmla="*/ 107 h 124"/>
                  <a:gd name="T28" fmla="*/ 69 w 136"/>
                  <a:gd name="T29" fmla="*/ 124 h 124"/>
                  <a:gd name="T30" fmla="*/ 103 w 136"/>
                  <a:gd name="T31" fmla="*/ 113 h 124"/>
                  <a:gd name="T32" fmla="*/ 123 w 136"/>
                  <a:gd name="T33" fmla="*/ 119 h 124"/>
                  <a:gd name="T34" fmla="*/ 126 w 136"/>
                  <a:gd name="T35" fmla="*/ 119 h 124"/>
                  <a:gd name="T36" fmla="*/ 129 w 136"/>
                  <a:gd name="T37" fmla="*/ 113 h 124"/>
                  <a:gd name="T38" fmla="*/ 122 w 136"/>
                  <a:gd name="T39" fmla="*/ 93 h 124"/>
                  <a:gd name="T40" fmla="*/ 111 w 136"/>
                  <a:gd name="T41" fmla="*/ 17 h 124"/>
                  <a:gd name="T42" fmla="*/ 69 w 136"/>
                  <a:gd name="T4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24">
                    <a:moveTo>
                      <a:pt x="69" y="123"/>
                    </a:moveTo>
                    <a:cubicBezTo>
                      <a:pt x="54" y="123"/>
                      <a:pt x="38" y="117"/>
                      <a:pt x="27" y="106"/>
                    </a:cubicBezTo>
                    <a:cubicBezTo>
                      <a:pt x="2" y="83"/>
                      <a:pt x="1" y="44"/>
                      <a:pt x="25" y="20"/>
                    </a:cubicBezTo>
                    <a:cubicBezTo>
                      <a:pt x="37" y="7"/>
                      <a:pt x="53" y="1"/>
                      <a:pt x="69" y="1"/>
                    </a:cubicBezTo>
                    <a:cubicBezTo>
                      <a:pt x="84" y="1"/>
                      <a:pt x="99" y="7"/>
                      <a:pt x="111" y="18"/>
                    </a:cubicBezTo>
                    <a:cubicBezTo>
                      <a:pt x="132" y="38"/>
                      <a:pt x="135" y="69"/>
                      <a:pt x="121" y="93"/>
                    </a:cubicBezTo>
                    <a:cubicBezTo>
                      <a:pt x="129" y="112"/>
                      <a:pt x="129" y="112"/>
                      <a:pt x="129" y="112"/>
                    </a:cubicBezTo>
                    <a:cubicBezTo>
                      <a:pt x="130" y="116"/>
                      <a:pt x="129" y="119"/>
                      <a:pt x="125" y="119"/>
                    </a:cubicBezTo>
                    <a:cubicBezTo>
                      <a:pt x="125" y="119"/>
                      <a:pt x="124" y="119"/>
                      <a:pt x="123" y="118"/>
                    </a:cubicBezTo>
                    <a:cubicBezTo>
                      <a:pt x="103" y="113"/>
                      <a:pt x="103" y="113"/>
                      <a:pt x="103" y="113"/>
                    </a:cubicBezTo>
                    <a:cubicBezTo>
                      <a:pt x="93" y="120"/>
                      <a:pt x="81" y="123"/>
                      <a:pt x="69" y="123"/>
                    </a:cubicBezTo>
                    <a:moveTo>
                      <a:pt x="69" y="0"/>
                    </a:moveTo>
                    <a:cubicBezTo>
                      <a:pt x="52" y="0"/>
                      <a:pt x="36" y="7"/>
                      <a:pt x="24" y="20"/>
                    </a:cubicBezTo>
                    <a:cubicBezTo>
                      <a:pt x="0" y="44"/>
                      <a:pt x="1" y="83"/>
                      <a:pt x="26" y="107"/>
                    </a:cubicBezTo>
                    <a:cubicBezTo>
                      <a:pt x="38" y="118"/>
                      <a:pt x="53" y="124"/>
                      <a:pt x="69" y="124"/>
                    </a:cubicBezTo>
                    <a:cubicBezTo>
                      <a:pt x="81" y="124"/>
                      <a:pt x="93" y="120"/>
                      <a:pt x="103" y="113"/>
                    </a:cubicBezTo>
                    <a:cubicBezTo>
                      <a:pt x="123" y="119"/>
                      <a:pt x="123" y="119"/>
                      <a:pt x="123" y="119"/>
                    </a:cubicBezTo>
                    <a:cubicBezTo>
                      <a:pt x="124" y="119"/>
                      <a:pt x="125" y="119"/>
                      <a:pt x="126" y="119"/>
                    </a:cubicBezTo>
                    <a:cubicBezTo>
                      <a:pt x="129" y="119"/>
                      <a:pt x="131" y="117"/>
                      <a:pt x="129" y="113"/>
                    </a:cubicBezTo>
                    <a:cubicBezTo>
                      <a:pt x="122" y="93"/>
                      <a:pt x="122" y="93"/>
                      <a:pt x="122" y="93"/>
                    </a:cubicBezTo>
                    <a:cubicBezTo>
                      <a:pt x="136" y="69"/>
                      <a:pt x="132" y="37"/>
                      <a:pt x="111" y="17"/>
                    </a:cubicBezTo>
                    <a:cubicBezTo>
                      <a:pt x="99" y="6"/>
                      <a:pt x="84" y="0"/>
                      <a:pt x="69" y="0"/>
                    </a:cubicBezTo>
                  </a:path>
                </a:pathLst>
              </a:custGeom>
              <a:solidFill>
                <a:srgbClr val="6C6C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604"/>
              <p:cNvSpPr>
                <a:spLocks noEditPoints="1"/>
              </p:cNvSpPr>
              <p:nvPr/>
            </p:nvSpPr>
            <p:spPr bwMode="auto">
              <a:xfrm>
                <a:off x="4905376" y="2732089"/>
                <a:ext cx="320675" cy="292100"/>
              </a:xfrm>
              <a:custGeom>
                <a:avLst/>
                <a:gdLst>
                  <a:gd name="T0" fmla="*/ 68 w 134"/>
                  <a:gd name="T1" fmla="*/ 121 h 122"/>
                  <a:gd name="T2" fmla="*/ 26 w 134"/>
                  <a:gd name="T3" fmla="*/ 105 h 122"/>
                  <a:gd name="T4" fmla="*/ 24 w 134"/>
                  <a:gd name="T5" fmla="*/ 19 h 122"/>
                  <a:gd name="T6" fmla="*/ 68 w 134"/>
                  <a:gd name="T7" fmla="*/ 1 h 122"/>
                  <a:gd name="T8" fmla="*/ 109 w 134"/>
                  <a:gd name="T9" fmla="*/ 17 h 122"/>
                  <a:gd name="T10" fmla="*/ 120 w 134"/>
                  <a:gd name="T11" fmla="*/ 91 h 122"/>
                  <a:gd name="T12" fmla="*/ 127 w 134"/>
                  <a:gd name="T13" fmla="*/ 111 h 122"/>
                  <a:gd name="T14" fmla="*/ 124 w 134"/>
                  <a:gd name="T15" fmla="*/ 117 h 122"/>
                  <a:gd name="T16" fmla="*/ 121 w 134"/>
                  <a:gd name="T17" fmla="*/ 117 h 122"/>
                  <a:gd name="T18" fmla="*/ 101 w 134"/>
                  <a:gd name="T19" fmla="*/ 111 h 122"/>
                  <a:gd name="T20" fmla="*/ 68 w 134"/>
                  <a:gd name="T21" fmla="*/ 121 h 122"/>
                  <a:gd name="T22" fmla="*/ 68 w 134"/>
                  <a:gd name="T23" fmla="*/ 0 h 122"/>
                  <a:gd name="T24" fmla="*/ 24 w 134"/>
                  <a:gd name="T25" fmla="*/ 19 h 122"/>
                  <a:gd name="T26" fmla="*/ 26 w 134"/>
                  <a:gd name="T27" fmla="*/ 105 h 122"/>
                  <a:gd name="T28" fmla="*/ 68 w 134"/>
                  <a:gd name="T29" fmla="*/ 122 h 122"/>
                  <a:gd name="T30" fmla="*/ 102 w 134"/>
                  <a:gd name="T31" fmla="*/ 112 h 122"/>
                  <a:gd name="T32" fmla="*/ 122 w 134"/>
                  <a:gd name="T33" fmla="*/ 117 h 122"/>
                  <a:gd name="T34" fmla="*/ 124 w 134"/>
                  <a:gd name="T35" fmla="*/ 118 h 122"/>
                  <a:gd name="T36" fmla="*/ 128 w 134"/>
                  <a:gd name="T37" fmla="*/ 111 h 122"/>
                  <a:gd name="T38" fmla="*/ 120 w 134"/>
                  <a:gd name="T39" fmla="*/ 92 h 122"/>
                  <a:gd name="T40" fmla="*/ 110 w 134"/>
                  <a:gd name="T41" fmla="*/ 17 h 122"/>
                  <a:gd name="T42" fmla="*/ 68 w 134"/>
                  <a:gd name="T4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22">
                    <a:moveTo>
                      <a:pt x="68" y="121"/>
                    </a:moveTo>
                    <a:cubicBezTo>
                      <a:pt x="53" y="121"/>
                      <a:pt x="38" y="116"/>
                      <a:pt x="26" y="105"/>
                    </a:cubicBezTo>
                    <a:cubicBezTo>
                      <a:pt x="2" y="82"/>
                      <a:pt x="1" y="44"/>
                      <a:pt x="24" y="19"/>
                    </a:cubicBezTo>
                    <a:cubicBezTo>
                      <a:pt x="36" y="7"/>
                      <a:pt x="52" y="1"/>
                      <a:pt x="68" y="1"/>
                    </a:cubicBezTo>
                    <a:cubicBezTo>
                      <a:pt x="83" y="1"/>
                      <a:pt x="98" y="6"/>
                      <a:pt x="109" y="17"/>
                    </a:cubicBezTo>
                    <a:cubicBezTo>
                      <a:pt x="130" y="37"/>
                      <a:pt x="134" y="68"/>
                      <a:pt x="120" y="91"/>
                    </a:cubicBezTo>
                    <a:cubicBezTo>
                      <a:pt x="127" y="111"/>
                      <a:pt x="127" y="111"/>
                      <a:pt x="127" y="111"/>
                    </a:cubicBezTo>
                    <a:cubicBezTo>
                      <a:pt x="128" y="115"/>
                      <a:pt x="127" y="117"/>
                      <a:pt x="124" y="117"/>
                    </a:cubicBezTo>
                    <a:cubicBezTo>
                      <a:pt x="123" y="117"/>
                      <a:pt x="122" y="117"/>
                      <a:pt x="121" y="117"/>
                    </a:cubicBezTo>
                    <a:cubicBezTo>
                      <a:pt x="101" y="111"/>
                      <a:pt x="101" y="111"/>
                      <a:pt x="101" y="111"/>
                    </a:cubicBezTo>
                    <a:cubicBezTo>
                      <a:pt x="91" y="118"/>
                      <a:pt x="80" y="121"/>
                      <a:pt x="68" y="121"/>
                    </a:cubicBezTo>
                    <a:moveTo>
                      <a:pt x="68" y="0"/>
                    </a:moveTo>
                    <a:cubicBezTo>
                      <a:pt x="52" y="0"/>
                      <a:pt x="36" y="6"/>
                      <a:pt x="24" y="19"/>
                    </a:cubicBezTo>
                    <a:cubicBezTo>
                      <a:pt x="0" y="43"/>
                      <a:pt x="1" y="82"/>
                      <a:pt x="26" y="105"/>
                    </a:cubicBezTo>
                    <a:cubicBezTo>
                      <a:pt x="37" y="116"/>
                      <a:pt x="53" y="122"/>
                      <a:pt x="68" y="122"/>
                    </a:cubicBezTo>
                    <a:cubicBezTo>
                      <a:pt x="80" y="122"/>
                      <a:pt x="92" y="119"/>
                      <a:pt x="102" y="112"/>
                    </a:cubicBezTo>
                    <a:cubicBezTo>
                      <a:pt x="122" y="117"/>
                      <a:pt x="122" y="117"/>
                      <a:pt x="122" y="117"/>
                    </a:cubicBezTo>
                    <a:cubicBezTo>
                      <a:pt x="123" y="118"/>
                      <a:pt x="124" y="118"/>
                      <a:pt x="124" y="118"/>
                    </a:cubicBezTo>
                    <a:cubicBezTo>
                      <a:pt x="128" y="118"/>
                      <a:pt x="129" y="115"/>
                      <a:pt x="128" y="111"/>
                    </a:cubicBezTo>
                    <a:cubicBezTo>
                      <a:pt x="120" y="92"/>
                      <a:pt x="120" y="92"/>
                      <a:pt x="120" y="92"/>
                    </a:cubicBezTo>
                    <a:cubicBezTo>
                      <a:pt x="134" y="68"/>
                      <a:pt x="131" y="37"/>
                      <a:pt x="110" y="17"/>
                    </a:cubicBezTo>
                    <a:cubicBezTo>
                      <a:pt x="98" y="6"/>
                      <a:pt x="83" y="0"/>
                      <a:pt x="68" y="0"/>
                    </a:cubicBezTo>
                  </a:path>
                </a:pathLst>
              </a:custGeom>
              <a:solidFill>
                <a:srgbClr val="6A6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605"/>
              <p:cNvSpPr>
                <a:spLocks noEditPoints="1"/>
              </p:cNvSpPr>
              <p:nvPr/>
            </p:nvSpPr>
            <p:spPr bwMode="auto">
              <a:xfrm>
                <a:off x="4908551" y="2735264"/>
                <a:ext cx="317500" cy="287338"/>
              </a:xfrm>
              <a:custGeom>
                <a:avLst/>
                <a:gdLst>
                  <a:gd name="T0" fmla="*/ 67 w 133"/>
                  <a:gd name="T1" fmla="*/ 120 h 120"/>
                  <a:gd name="T2" fmla="*/ 26 w 133"/>
                  <a:gd name="T3" fmla="*/ 103 h 120"/>
                  <a:gd name="T4" fmla="*/ 24 w 133"/>
                  <a:gd name="T5" fmla="*/ 19 h 120"/>
                  <a:gd name="T6" fmla="*/ 67 w 133"/>
                  <a:gd name="T7" fmla="*/ 0 h 120"/>
                  <a:gd name="T8" fmla="*/ 108 w 133"/>
                  <a:gd name="T9" fmla="*/ 17 h 120"/>
                  <a:gd name="T10" fmla="*/ 118 w 133"/>
                  <a:gd name="T11" fmla="*/ 90 h 120"/>
                  <a:gd name="T12" fmla="*/ 125 w 133"/>
                  <a:gd name="T13" fmla="*/ 109 h 120"/>
                  <a:gd name="T14" fmla="*/ 122 w 133"/>
                  <a:gd name="T15" fmla="*/ 116 h 120"/>
                  <a:gd name="T16" fmla="*/ 120 w 133"/>
                  <a:gd name="T17" fmla="*/ 115 h 120"/>
                  <a:gd name="T18" fmla="*/ 100 w 133"/>
                  <a:gd name="T19" fmla="*/ 109 h 120"/>
                  <a:gd name="T20" fmla="*/ 67 w 133"/>
                  <a:gd name="T21" fmla="*/ 120 h 120"/>
                  <a:gd name="T22" fmla="*/ 67 w 133"/>
                  <a:gd name="T23" fmla="*/ 0 h 120"/>
                  <a:gd name="T24" fmla="*/ 23 w 133"/>
                  <a:gd name="T25" fmla="*/ 18 h 120"/>
                  <a:gd name="T26" fmla="*/ 25 w 133"/>
                  <a:gd name="T27" fmla="*/ 104 h 120"/>
                  <a:gd name="T28" fmla="*/ 67 w 133"/>
                  <a:gd name="T29" fmla="*/ 120 h 120"/>
                  <a:gd name="T30" fmla="*/ 100 w 133"/>
                  <a:gd name="T31" fmla="*/ 110 h 120"/>
                  <a:gd name="T32" fmla="*/ 120 w 133"/>
                  <a:gd name="T33" fmla="*/ 116 h 120"/>
                  <a:gd name="T34" fmla="*/ 123 w 133"/>
                  <a:gd name="T35" fmla="*/ 116 h 120"/>
                  <a:gd name="T36" fmla="*/ 126 w 133"/>
                  <a:gd name="T37" fmla="*/ 110 h 120"/>
                  <a:gd name="T38" fmla="*/ 119 w 133"/>
                  <a:gd name="T39" fmla="*/ 90 h 120"/>
                  <a:gd name="T40" fmla="*/ 108 w 133"/>
                  <a:gd name="T41" fmla="*/ 16 h 120"/>
                  <a:gd name="T42" fmla="*/ 67 w 133"/>
                  <a:gd name="T4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3" h="120">
                    <a:moveTo>
                      <a:pt x="67" y="120"/>
                    </a:moveTo>
                    <a:cubicBezTo>
                      <a:pt x="52" y="120"/>
                      <a:pt x="37" y="114"/>
                      <a:pt x="26" y="103"/>
                    </a:cubicBezTo>
                    <a:cubicBezTo>
                      <a:pt x="2" y="81"/>
                      <a:pt x="1" y="43"/>
                      <a:pt x="24" y="19"/>
                    </a:cubicBezTo>
                    <a:cubicBezTo>
                      <a:pt x="35" y="7"/>
                      <a:pt x="51" y="0"/>
                      <a:pt x="67" y="0"/>
                    </a:cubicBezTo>
                    <a:cubicBezTo>
                      <a:pt x="81" y="0"/>
                      <a:pt x="96" y="6"/>
                      <a:pt x="108" y="17"/>
                    </a:cubicBezTo>
                    <a:cubicBezTo>
                      <a:pt x="128" y="36"/>
                      <a:pt x="132" y="67"/>
                      <a:pt x="118" y="90"/>
                    </a:cubicBezTo>
                    <a:cubicBezTo>
                      <a:pt x="125" y="109"/>
                      <a:pt x="125" y="109"/>
                      <a:pt x="125" y="109"/>
                    </a:cubicBezTo>
                    <a:cubicBezTo>
                      <a:pt x="127" y="113"/>
                      <a:pt x="125" y="116"/>
                      <a:pt x="122" y="116"/>
                    </a:cubicBezTo>
                    <a:cubicBezTo>
                      <a:pt x="121" y="116"/>
                      <a:pt x="120" y="115"/>
                      <a:pt x="120" y="115"/>
                    </a:cubicBezTo>
                    <a:cubicBezTo>
                      <a:pt x="100" y="109"/>
                      <a:pt x="100" y="109"/>
                      <a:pt x="100" y="109"/>
                    </a:cubicBezTo>
                    <a:cubicBezTo>
                      <a:pt x="90" y="116"/>
                      <a:pt x="78" y="120"/>
                      <a:pt x="67" y="120"/>
                    </a:cubicBezTo>
                    <a:moveTo>
                      <a:pt x="67" y="0"/>
                    </a:moveTo>
                    <a:cubicBezTo>
                      <a:pt x="51" y="0"/>
                      <a:pt x="35" y="6"/>
                      <a:pt x="23" y="18"/>
                    </a:cubicBezTo>
                    <a:cubicBezTo>
                      <a:pt x="0" y="43"/>
                      <a:pt x="1" y="81"/>
                      <a:pt x="25" y="104"/>
                    </a:cubicBezTo>
                    <a:cubicBezTo>
                      <a:pt x="37" y="115"/>
                      <a:pt x="52" y="120"/>
                      <a:pt x="67" y="120"/>
                    </a:cubicBezTo>
                    <a:cubicBezTo>
                      <a:pt x="79" y="120"/>
                      <a:pt x="90" y="117"/>
                      <a:pt x="100" y="110"/>
                    </a:cubicBezTo>
                    <a:cubicBezTo>
                      <a:pt x="120" y="116"/>
                      <a:pt x="120" y="116"/>
                      <a:pt x="120" y="116"/>
                    </a:cubicBezTo>
                    <a:cubicBezTo>
                      <a:pt x="121" y="116"/>
                      <a:pt x="122" y="116"/>
                      <a:pt x="123" y="116"/>
                    </a:cubicBezTo>
                    <a:cubicBezTo>
                      <a:pt x="126" y="116"/>
                      <a:pt x="127" y="114"/>
                      <a:pt x="126" y="110"/>
                    </a:cubicBezTo>
                    <a:cubicBezTo>
                      <a:pt x="119" y="90"/>
                      <a:pt x="119" y="90"/>
                      <a:pt x="119" y="90"/>
                    </a:cubicBezTo>
                    <a:cubicBezTo>
                      <a:pt x="133" y="67"/>
                      <a:pt x="129" y="36"/>
                      <a:pt x="108" y="16"/>
                    </a:cubicBezTo>
                    <a:cubicBezTo>
                      <a:pt x="97" y="5"/>
                      <a:pt x="82" y="0"/>
                      <a:pt x="67" y="0"/>
                    </a:cubicBezTo>
                  </a:path>
                </a:pathLst>
              </a:custGeom>
              <a:solidFill>
                <a:srgbClr val="6A6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606"/>
              <p:cNvSpPr>
                <a:spLocks noEditPoints="1"/>
              </p:cNvSpPr>
              <p:nvPr/>
            </p:nvSpPr>
            <p:spPr bwMode="auto">
              <a:xfrm>
                <a:off x="4910138" y="2735264"/>
                <a:ext cx="314325" cy="287338"/>
              </a:xfrm>
              <a:custGeom>
                <a:avLst/>
                <a:gdLst>
                  <a:gd name="T0" fmla="*/ 66 w 131"/>
                  <a:gd name="T1" fmla="*/ 119 h 120"/>
                  <a:gd name="T2" fmla="*/ 25 w 131"/>
                  <a:gd name="T3" fmla="*/ 103 h 120"/>
                  <a:gd name="T4" fmla="*/ 23 w 131"/>
                  <a:gd name="T5" fmla="*/ 19 h 120"/>
                  <a:gd name="T6" fmla="*/ 66 w 131"/>
                  <a:gd name="T7" fmla="*/ 1 h 120"/>
                  <a:gd name="T8" fmla="*/ 106 w 131"/>
                  <a:gd name="T9" fmla="*/ 17 h 120"/>
                  <a:gd name="T10" fmla="*/ 117 w 131"/>
                  <a:gd name="T11" fmla="*/ 90 h 120"/>
                  <a:gd name="T12" fmla="*/ 123 w 131"/>
                  <a:gd name="T13" fmla="*/ 109 h 120"/>
                  <a:gd name="T14" fmla="*/ 120 w 131"/>
                  <a:gd name="T15" fmla="*/ 115 h 120"/>
                  <a:gd name="T16" fmla="*/ 118 w 131"/>
                  <a:gd name="T17" fmla="*/ 114 h 120"/>
                  <a:gd name="T18" fmla="*/ 99 w 131"/>
                  <a:gd name="T19" fmla="*/ 109 h 120"/>
                  <a:gd name="T20" fmla="*/ 66 w 131"/>
                  <a:gd name="T21" fmla="*/ 119 h 120"/>
                  <a:gd name="T22" fmla="*/ 66 w 131"/>
                  <a:gd name="T23" fmla="*/ 0 h 120"/>
                  <a:gd name="T24" fmla="*/ 23 w 131"/>
                  <a:gd name="T25" fmla="*/ 19 h 120"/>
                  <a:gd name="T26" fmla="*/ 25 w 131"/>
                  <a:gd name="T27" fmla="*/ 103 h 120"/>
                  <a:gd name="T28" fmla="*/ 66 w 131"/>
                  <a:gd name="T29" fmla="*/ 120 h 120"/>
                  <a:gd name="T30" fmla="*/ 99 w 131"/>
                  <a:gd name="T31" fmla="*/ 109 h 120"/>
                  <a:gd name="T32" fmla="*/ 119 w 131"/>
                  <a:gd name="T33" fmla="*/ 115 h 120"/>
                  <a:gd name="T34" fmla="*/ 121 w 131"/>
                  <a:gd name="T35" fmla="*/ 116 h 120"/>
                  <a:gd name="T36" fmla="*/ 124 w 131"/>
                  <a:gd name="T37" fmla="*/ 109 h 120"/>
                  <a:gd name="T38" fmla="*/ 117 w 131"/>
                  <a:gd name="T39" fmla="*/ 90 h 120"/>
                  <a:gd name="T40" fmla="*/ 107 w 131"/>
                  <a:gd name="T41" fmla="*/ 17 h 120"/>
                  <a:gd name="T42" fmla="*/ 66 w 131"/>
                  <a:gd name="T4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120">
                    <a:moveTo>
                      <a:pt x="66" y="119"/>
                    </a:moveTo>
                    <a:cubicBezTo>
                      <a:pt x="51" y="119"/>
                      <a:pt x="37" y="114"/>
                      <a:pt x="25" y="103"/>
                    </a:cubicBezTo>
                    <a:cubicBezTo>
                      <a:pt x="2" y="80"/>
                      <a:pt x="1" y="43"/>
                      <a:pt x="23" y="19"/>
                    </a:cubicBezTo>
                    <a:cubicBezTo>
                      <a:pt x="35" y="7"/>
                      <a:pt x="50" y="1"/>
                      <a:pt x="66" y="1"/>
                    </a:cubicBezTo>
                    <a:cubicBezTo>
                      <a:pt x="80" y="1"/>
                      <a:pt x="95" y="7"/>
                      <a:pt x="106" y="17"/>
                    </a:cubicBezTo>
                    <a:cubicBezTo>
                      <a:pt x="127" y="37"/>
                      <a:pt x="130" y="67"/>
                      <a:pt x="117" y="90"/>
                    </a:cubicBezTo>
                    <a:cubicBezTo>
                      <a:pt x="123" y="109"/>
                      <a:pt x="123" y="109"/>
                      <a:pt x="123" y="109"/>
                    </a:cubicBezTo>
                    <a:cubicBezTo>
                      <a:pt x="125" y="112"/>
                      <a:pt x="123" y="115"/>
                      <a:pt x="120" y="115"/>
                    </a:cubicBezTo>
                    <a:cubicBezTo>
                      <a:pt x="120" y="115"/>
                      <a:pt x="119" y="115"/>
                      <a:pt x="118" y="114"/>
                    </a:cubicBezTo>
                    <a:cubicBezTo>
                      <a:pt x="99" y="109"/>
                      <a:pt x="99" y="109"/>
                      <a:pt x="99" y="109"/>
                    </a:cubicBezTo>
                    <a:cubicBezTo>
                      <a:pt x="89" y="116"/>
                      <a:pt x="77" y="119"/>
                      <a:pt x="66" y="119"/>
                    </a:cubicBezTo>
                    <a:moveTo>
                      <a:pt x="66" y="0"/>
                    </a:moveTo>
                    <a:cubicBezTo>
                      <a:pt x="50" y="0"/>
                      <a:pt x="34" y="7"/>
                      <a:pt x="23" y="19"/>
                    </a:cubicBezTo>
                    <a:cubicBezTo>
                      <a:pt x="0" y="43"/>
                      <a:pt x="1" y="81"/>
                      <a:pt x="25" y="103"/>
                    </a:cubicBezTo>
                    <a:cubicBezTo>
                      <a:pt x="36" y="114"/>
                      <a:pt x="51" y="120"/>
                      <a:pt x="66" y="120"/>
                    </a:cubicBezTo>
                    <a:cubicBezTo>
                      <a:pt x="77" y="120"/>
                      <a:pt x="89" y="116"/>
                      <a:pt x="99" y="109"/>
                    </a:cubicBezTo>
                    <a:cubicBezTo>
                      <a:pt x="119" y="115"/>
                      <a:pt x="119" y="115"/>
                      <a:pt x="119" y="115"/>
                    </a:cubicBezTo>
                    <a:cubicBezTo>
                      <a:pt x="119" y="115"/>
                      <a:pt x="120" y="116"/>
                      <a:pt x="121" y="116"/>
                    </a:cubicBezTo>
                    <a:cubicBezTo>
                      <a:pt x="124" y="116"/>
                      <a:pt x="126" y="113"/>
                      <a:pt x="124" y="109"/>
                    </a:cubicBezTo>
                    <a:cubicBezTo>
                      <a:pt x="117" y="90"/>
                      <a:pt x="117" y="90"/>
                      <a:pt x="117" y="90"/>
                    </a:cubicBezTo>
                    <a:cubicBezTo>
                      <a:pt x="131" y="67"/>
                      <a:pt x="127" y="36"/>
                      <a:pt x="107" y="17"/>
                    </a:cubicBezTo>
                    <a:cubicBezTo>
                      <a:pt x="95" y="6"/>
                      <a:pt x="80" y="0"/>
                      <a:pt x="66" y="0"/>
                    </a:cubicBezTo>
                  </a:path>
                </a:pathLst>
              </a:custGeom>
              <a:solidFill>
                <a:srgbClr val="68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608"/>
              <p:cNvSpPr>
                <a:spLocks noEditPoints="1"/>
              </p:cNvSpPr>
              <p:nvPr/>
            </p:nvSpPr>
            <p:spPr bwMode="auto">
              <a:xfrm>
                <a:off x="4913313" y="2736851"/>
                <a:ext cx="307975" cy="282575"/>
              </a:xfrm>
              <a:custGeom>
                <a:avLst/>
                <a:gdLst>
                  <a:gd name="T0" fmla="*/ 65 w 129"/>
                  <a:gd name="T1" fmla="*/ 117 h 118"/>
                  <a:gd name="T2" fmla="*/ 25 w 129"/>
                  <a:gd name="T3" fmla="*/ 101 h 118"/>
                  <a:gd name="T4" fmla="*/ 23 w 129"/>
                  <a:gd name="T5" fmla="*/ 19 h 118"/>
                  <a:gd name="T6" fmla="*/ 65 w 129"/>
                  <a:gd name="T7" fmla="*/ 1 h 118"/>
                  <a:gd name="T8" fmla="*/ 105 w 129"/>
                  <a:gd name="T9" fmla="*/ 17 h 118"/>
                  <a:gd name="T10" fmla="*/ 115 w 129"/>
                  <a:gd name="T11" fmla="*/ 88 h 118"/>
                  <a:gd name="T12" fmla="*/ 122 w 129"/>
                  <a:gd name="T13" fmla="*/ 107 h 118"/>
                  <a:gd name="T14" fmla="*/ 119 w 129"/>
                  <a:gd name="T15" fmla="*/ 113 h 118"/>
                  <a:gd name="T16" fmla="*/ 116 w 129"/>
                  <a:gd name="T17" fmla="*/ 113 h 118"/>
                  <a:gd name="T18" fmla="*/ 97 w 129"/>
                  <a:gd name="T19" fmla="*/ 107 h 118"/>
                  <a:gd name="T20" fmla="*/ 65 w 129"/>
                  <a:gd name="T21" fmla="*/ 117 h 118"/>
                  <a:gd name="T22" fmla="*/ 65 w 129"/>
                  <a:gd name="T23" fmla="*/ 0 h 118"/>
                  <a:gd name="T24" fmla="*/ 22 w 129"/>
                  <a:gd name="T25" fmla="*/ 18 h 118"/>
                  <a:gd name="T26" fmla="*/ 24 w 129"/>
                  <a:gd name="T27" fmla="*/ 102 h 118"/>
                  <a:gd name="T28" fmla="*/ 65 w 129"/>
                  <a:gd name="T29" fmla="*/ 118 h 118"/>
                  <a:gd name="T30" fmla="*/ 98 w 129"/>
                  <a:gd name="T31" fmla="*/ 108 h 118"/>
                  <a:gd name="T32" fmla="*/ 117 w 129"/>
                  <a:gd name="T33" fmla="*/ 113 h 118"/>
                  <a:gd name="T34" fmla="*/ 119 w 129"/>
                  <a:gd name="T35" fmla="*/ 114 h 118"/>
                  <a:gd name="T36" fmla="*/ 122 w 129"/>
                  <a:gd name="T37" fmla="*/ 108 h 118"/>
                  <a:gd name="T38" fmla="*/ 116 w 129"/>
                  <a:gd name="T39" fmla="*/ 89 h 118"/>
                  <a:gd name="T40" fmla="*/ 105 w 129"/>
                  <a:gd name="T41" fmla="*/ 16 h 118"/>
                  <a:gd name="T42" fmla="*/ 65 w 129"/>
                  <a:gd name="T4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118">
                    <a:moveTo>
                      <a:pt x="65" y="117"/>
                    </a:moveTo>
                    <a:cubicBezTo>
                      <a:pt x="50" y="117"/>
                      <a:pt x="36" y="112"/>
                      <a:pt x="25" y="101"/>
                    </a:cubicBezTo>
                    <a:cubicBezTo>
                      <a:pt x="1" y="79"/>
                      <a:pt x="0" y="42"/>
                      <a:pt x="23" y="19"/>
                    </a:cubicBezTo>
                    <a:cubicBezTo>
                      <a:pt x="34" y="7"/>
                      <a:pt x="49" y="1"/>
                      <a:pt x="65" y="1"/>
                    </a:cubicBezTo>
                    <a:cubicBezTo>
                      <a:pt x="79" y="1"/>
                      <a:pt x="94" y="6"/>
                      <a:pt x="105" y="17"/>
                    </a:cubicBezTo>
                    <a:cubicBezTo>
                      <a:pt x="125" y="36"/>
                      <a:pt x="128" y="66"/>
                      <a:pt x="115" y="88"/>
                    </a:cubicBezTo>
                    <a:cubicBezTo>
                      <a:pt x="122" y="107"/>
                      <a:pt x="122" y="107"/>
                      <a:pt x="122" y="107"/>
                    </a:cubicBezTo>
                    <a:cubicBezTo>
                      <a:pt x="123" y="111"/>
                      <a:pt x="122" y="113"/>
                      <a:pt x="119" y="113"/>
                    </a:cubicBezTo>
                    <a:cubicBezTo>
                      <a:pt x="118" y="113"/>
                      <a:pt x="117" y="113"/>
                      <a:pt x="116" y="113"/>
                    </a:cubicBezTo>
                    <a:cubicBezTo>
                      <a:pt x="97" y="107"/>
                      <a:pt x="97" y="107"/>
                      <a:pt x="97" y="107"/>
                    </a:cubicBezTo>
                    <a:cubicBezTo>
                      <a:pt x="88" y="114"/>
                      <a:pt x="76" y="117"/>
                      <a:pt x="65" y="117"/>
                    </a:cubicBezTo>
                    <a:moveTo>
                      <a:pt x="65" y="0"/>
                    </a:moveTo>
                    <a:cubicBezTo>
                      <a:pt x="49" y="0"/>
                      <a:pt x="34" y="6"/>
                      <a:pt x="22" y="18"/>
                    </a:cubicBezTo>
                    <a:cubicBezTo>
                      <a:pt x="0" y="42"/>
                      <a:pt x="1" y="79"/>
                      <a:pt x="24" y="102"/>
                    </a:cubicBezTo>
                    <a:cubicBezTo>
                      <a:pt x="36" y="113"/>
                      <a:pt x="50" y="118"/>
                      <a:pt x="65" y="118"/>
                    </a:cubicBezTo>
                    <a:cubicBezTo>
                      <a:pt x="76" y="118"/>
                      <a:pt x="88" y="115"/>
                      <a:pt x="98" y="108"/>
                    </a:cubicBezTo>
                    <a:cubicBezTo>
                      <a:pt x="117" y="113"/>
                      <a:pt x="117" y="113"/>
                      <a:pt x="117" y="113"/>
                    </a:cubicBezTo>
                    <a:cubicBezTo>
                      <a:pt x="118" y="114"/>
                      <a:pt x="119" y="114"/>
                      <a:pt x="119" y="114"/>
                    </a:cubicBezTo>
                    <a:cubicBezTo>
                      <a:pt x="122" y="114"/>
                      <a:pt x="124" y="111"/>
                      <a:pt x="122" y="108"/>
                    </a:cubicBezTo>
                    <a:cubicBezTo>
                      <a:pt x="116" y="89"/>
                      <a:pt x="116" y="89"/>
                      <a:pt x="116" y="89"/>
                    </a:cubicBezTo>
                    <a:cubicBezTo>
                      <a:pt x="129" y="66"/>
                      <a:pt x="126" y="36"/>
                      <a:pt x="105" y="16"/>
                    </a:cubicBezTo>
                    <a:cubicBezTo>
                      <a:pt x="94" y="6"/>
                      <a:pt x="79" y="0"/>
                      <a:pt x="65" y="0"/>
                    </a:cubicBezTo>
                  </a:path>
                </a:pathLst>
              </a:custGeom>
              <a:solidFill>
                <a:srgbClr val="68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609"/>
              <p:cNvSpPr/>
              <p:nvPr/>
            </p:nvSpPr>
            <p:spPr bwMode="auto">
              <a:xfrm>
                <a:off x="4913313" y="2740026"/>
                <a:ext cx="306388" cy="277813"/>
              </a:xfrm>
              <a:custGeom>
                <a:avLst/>
                <a:gdLst>
                  <a:gd name="T0" fmla="*/ 65 w 128"/>
                  <a:gd name="T1" fmla="*/ 0 h 116"/>
                  <a:gd name="T2" fmla="*/ 23 w 128"/>
                  <a:gd name="T3" fmla="*/ 18 h 116"/>
                  <a:gd name="T4" fmla="*/ 25 w 128"/>
                  <a:gd name="T5" fmla="*/ 100 h 116"/>
                  <a:gd name="T6" fmla="*/ 65 w 128"/>
                  <a:gd name="T7" fmla="*/ 116 h 116"/>
                  <a:gd name="T8" fmla="*/ 97 w 128"/>
                  <a:gd name="T9" fmla="*/ 106 h 116"/>
                  <a:gd name="T10" fmla="*/ 116 w 128"/>
                  <a:gd name="T11" fmla="*/ 112 h 116"/>
                  <a:gd name="T12" fmla="*/ 119 w 128"/>
                  <a:gd name="T13" fmla="*/ 112 h 116"/>
                  <a:gd name="T14" fmla="*/ 122 w 128"/>
                  <a:gd name="T15" fmla="*/ 106 h 116"/>
                  <a:gd name="T16" fmla="*/ 115 w 128"/>
                  <a:gd name="T17" fmla="*/ 87 h 116"/>
                  <a:gd name="T18" fmla="*/ 105 w 128"/>
                  <a:gd name="T19" fmla="*/ 16 h 116"/>
                  <a:gd name="T20" fmla="*/ 65 w 128"/>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16">
                    <a:moveTo>
                      <a:pt x="65" y="0"/>
                    </a:moveTo>
                    <a:cubicBezTo>
                      <a:pt x="49" y="0"/>
                      <a:pt x="34" y="6"/>
                      <a:pt x="23" y="18"/>
                    </a:cubicBezTo>
                    <a:cubicBezTo>
                      <a:pt x="0" y="41"/>
                      <a:pt x="1" y="78"/>
                      <a:pt x="25" y="100"/>
                    </a:cubicBezTo>
                    <a:cubicBezTo>
                      <a:pt x="36" y="111"/>
                      <a:pt x="50" y="116"/>
                      <a:pt x="65" y="116"/>
                    </a:cubicBezTo>
                    <a:cubicBezTo>
                      <a:pt x="76" y="116"/>
                      <a:pt x="88" y="113"/>
                      <a:pt x="97" y="106"/>
                    </a:cubicBezTo>
                    <a:cubicBezTo>
                      <a:pt x="116" y="112"/>
                      <a:pt x="116" y="112"/>
                      <a:pt x="116" y="112"/>
                    </a:cubicBezTo>
                    <a:cubicBezTo>
                      <a:pt x="117" y="112"/>
                      <a:pt x="118" y="112"/>
                      <a:pt x="119" y="112"/>
                    </a:cubicBezTo>
                    <a:cubicBezTo>
                      <a:pt x="122" y="112"/>
                      <a:pt x="123" y="110"/>
                      <a:pt x="122" y="106"/>
                    </a:cubicBezTo>
                    <a:cubicBezTo>
                      <a:pt x="115" y="87"/>
                      <a:pt x="115" y="87"/>
                      <a:pt x="115" y="87"/>
                    </a:cubicBezTo>
                    <a:cubicBezTo>
                      <a:pt x="128" y="65"/>
                      <a:pt x="125" y="35"/>
                      <a:pt x="105" y="16"/>
                    </a:cubicBezTo>
                    <a:cubicBezTo>
                      <a:pt x="94" y="5"/>
                      <a:pt x="79" y="0"/>
                      <a:pt x="65" y="0"/>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610"/>
            <p:cNvSpPr/>
            <p:nvPr/>
          </p:nvSpPr>
          <p:spPr bwMode="auto">
            <a:xfrm>
              <a:off x="4385567" y="2627313"/>
              <a:ext cx="1363663" cy="1384300"/>
            </a:xfrm>
            <a:custGeom>
              <a:avLst/>
              <a:gdLst>
                <a:gd name="T0" fmla="*/ 509 w 569"/>
                <a:gd name="T1" fmla="*/ 166 h 578"/>
                <a:gd name="T2" fmla="*/ 166 w 569"/>
                <a:gd name="T3" fmla="*/ 67 h 578"/>
                <a:gd name="T4" fmla="*/ 67 w 569"/>
                <a:gd name="T5" fmla="*/ 410 h 578"/>
                <a:gd name="T6" fmla="*/ 373 w 569"/>
                <a:gd name="T7" fmla="*/ 525 h 578"/>
                <a:gd name="T8" fmla="*/ 452 w 569"/>
                <a:gd name="T9" fmla="*/ 578 h 578"/>
                <a:gd name="T10" fmla="*/ 448 w 569"/>
                <a:gd name="T11" fmla="*/ 483 h 578"/>
                <a:gd name="T12" fmla="*/ 509 w 569"/>
                <a:gd name="T13" fmla="*/ 166 h 578"/>
              </a:gdLst>
              <a:ahLst/>
              <a:cxnLst>
                <a:cxn ang="0">
                  <a:pos x="T0" y="T1"/>
                </a:cxn>
                <a:cxn ang="0">
                  <a:pos x="T2" y="T3"/>
                </a:cxn>
                <a:cxn ang="0">
                  <a:pos x="T4" y="T5"/>
                </a:cxn>
                <a:cxn ang="0">
                  <a:pos x="T6" y="T7"/>
                </a:cxn>
                <a:cxn ang="0">
                  <a:pos x="T8" y="T9"/>
                </a:cxn>
                <a:cxn ang="0">
                  <a:pos x="T10" y="T11"/>
                </a:cxn>
                <a:cxn ang="0">
                  <a:pos x="T12" y="T13"/>
                </a:cxn>
              </a:cxnLst>
              <a:rect l="0" t="0" r="r" b="b"/>
              <a:pathLst>
                <a:path w="569" h="578">
                  <a:moveTo>
                    <a:pt x="509" y="166"/>
                  </a:moveTo>
                  <a:cubicBezTo>
                    <a:pt x="442" y="44"/>
                    <a:pt x="288" y="0"/>
                    <a:pt x="166" y="67"/>
                  </a:cubicBezTo>
                  <a:cubicBezTo>
                    <a:pt x="44" y="134"/>
                    <a:pt x="0" y="288"/>
                    <a:pt x="67" y="410"/>
                  </a:cubicBezTo>
                  <a:cubicBezTo>
                    <a:pt x="128" y="520"/>
                    <a:pt x="259" y="567"/>
                    <a:pt x="373" y="525"/>
                  </a:cubicBezTo>
                  <a:cubicBezTo>
                    <a:pt x="452" y="578"/>
                    <a:pt x="452" y="578"/>
                    <a:pt x="452" y="578"/>
                  </a:cubicBezTo>
                  <a:cubicBezTo>
                    <a:pt x="448" y="483"/>
                    <a:pt x="448" y="483"/>
                    <a:pt x="448" y="483"/>
                  </a:cubicBezTo>
                  <a:cubicBezTo>
                    <a:pt x="540" y="407"/>
                    <a:pt x="569" y="274"/>
                    <a:pt x="509" y="166"/>
                  </a:cubicBezTo>
                  <a:close/>
                </a:path>
              </a:pathLst>
            </a:custGeom>
            <a:blipFill>
              <a:blip r:embed="rId1"/>
              <a:stretch>
                <a:fillRect/>
              </a:stretch>
            </a:blipFill>
            <a:ln>
              <a:noFill/>
            </a:ln>
          </p:spPr>
          <p:txBody>
            <a:bodyPr vert="horz" wrap="square" lIns="91440" tIns="45720" rIns="91440" bIns="45720" numCol="1" anchor="t" anchorCtr="0" compatLnSpc="1"/>
            <a:lstStyle/>
            <a:p>
              <a:endParaRPr lang="zh-CN" altLang="en-US"/>
            </a:p>
          </p:txBody>
        </p:sp>
        <p:sp>
          <p:nvSpPr>
            <p:cNvPr id="21" name="Oval 13"/>
            <p:cNvSpPr/>
            <p:nvPr/>
          </p:nvSpPr>
          <p:spPr>
            <a:xfrm>
              <a:off x="4415063" y="2761045"/>
              <a:ext cx="1324897" cy="116215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800" b="1" dirty="0">
                  <a:solidFill>
                    <a:srgbClr val="FFFFFF"/>
                  </a:solidFill>
                  <a:latin typeface="Kartika" panose="02020503030404060203" pitchFamily="18" charset="0"/>
                  <a:ea typeface="宋体" panose="02010600030101010101" pitchFamily="2" charset="-122"/>
                  <a:cs typeface="Kartika" panose="02020503030404060203" pitchFamily="18" charset="0"/>
                </a:rPr>
                <a:t>文本</a:t>
              </a:r>
              <a:endParaRPr lang="zh-CN" altLang="en-US" sz="2800" b="1" dirty="0">
                <a:solidFill>
                  <a:srgbClr val="FFFFFF"/>
                </a:solidFill>
                <a:latin typeface="Kartika" panose="02020503030404060203" pitchFamily="18" charset="0"/>
                <a:ea typeface="宋体" panose="02010600030101010101" pitchFamily="2" charset="-122"/>
                <a:cs typeface="Kartika" panose="02020503030404060203" pitchFamily="18" charset="0"/>
              </a:endParaRPr>
            </a:p>
          </p:txBody>
        </p:sp>
      </p:grpSp>
      <p:sp>
        <p:nvSpPr>
          <p:cNvPr id="367" name="文本框 366"/>
          <p:cNvSpPr txBox="1"/>
          <p:nvPr/>
        </p:nvSpPr>
        <p:spPr>
          <a:xfrm>
            <a:off x="1521338" y="3245059"/>
            <a:ext cx="2698175" cy="1384995"/>
          </a:xfrm>
          <a:prstGeom prst="rect">
            <a:avLst/>
          </a:prstGeom>
          <a:noFill/>
          <a:effectLst/>
        </p:spPr>
        <p:txBody>
          <a:bodyPr wrap="none" rtlCol="0">
            <a:spAutoFit/>
          </a:bodyPr>
          <a:lstStyle/>
          <a:p>
            <a:r>
              <a:rPr lang="zh-CN" altLang="en-US" sz="2400" dirty="0">
                <a:solidFill>
                  <a:srgbClr val="F89118"/>
                </a:solidFill>
                <a:latin typeface="微软雅黑" panose="020B0503020204020204" pitchFamily="34" charset="-122"/>
                <a:ea typeface="微软雅黑" panose="020B0503020204020204" pitchFamily="34" charset="-122"/>
              </a:rPr>
              <a:t>单击此处输入标题</a:t>
            </a:r>
            <a:endParaRPr lang="en-US" altLang="zh-CN" sz="2400" dirty="0">
              <a:solidFill>
                <a:srgbClr val="F89118"/>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68" name="组合 367"/>
          <p:cNvGrpSpPr/>
          <p:nvPr/>
        </p:nvGrpSpPr>
        <p:grpSpPr>
          <a:xfrm>
            <a:off x="5451035" y="1576388"/>
            <a:ext cx="1490408" cy="1643063"/>
            <a:chOff x="5451035" y="1576388"/>
            <a:chExt cx="1490408" cy="1643063"/>
          </a:xfrm>
        </p:grpSpPr>
        <p:grpSp>
          <p:nvGrpSpPr>
            <p:cNvPr id="369" name="组合 368"/>
            <p:cNvGrpSpPr/>
            <p:nvPr/>
          </p:nvGrpSpPr>
          <p:grpSpPr>
            <a:xfrm>
              <a:off x="5669855" y="1916113"/>
              <a:ext cx="1271588" cy="1303338"/>
              <a:chOff x="5694363" y="1103313"/>
              <a:chExt cx="1271588" cy="1303338"/>
            </a:xfrm>
          </p:grpSpPr>
          <p:sp>
            <p:nvSpPr>
              <p:cNvPr id="373" name="Freeform 5"/>
              <p:cNvSpPr/>
              <p:nvPr/>
            </p:nvSpPr>
            <p:spPr bwMode="auto">
              <a:xfrm>
                <a:off x="5694363" y="1103313"/>
                <a:ext cx="1271588" cy="1303338"/>
              </a:xfrm>
              <a:custGeom>
                <a:avLst/>
                <a:gdLst>
                  <a:gd name="T0" fmla="*/ 262 w 531"/>
                  <a:gd name="T1" fmla="*/ 0 h 544"/>
                  <a:gd name="T2" fmla="*/ 34 w 531"/>
                  <a:gd name="T3" fmla="*/ 167 h 544"/>
                  <a:gd name="T4" fmla="*/ 140 w 531"/>
                  <a:gd name="T5" fmla="*/ 445 h 544"/>
                  <a:gd name="T6" fmla="*/ 152 w 531"/>
                  <a:gd name="T7" fmla="*/ 526 h 544"/>
                  <a:gd name="T8" fmla="*/ 167 w 531"/>
                  <a:gd name="T9" fmla="*/ 544 h 544"/>
                  <a:gd name="T10" fmla="*/ 170 w 531"/>
                  <a:gd name="T11" fmla="*/ 544 h 544"/>
                  <a:gd name="T12" fmla="*/ 170 w 531"/>
                  <a:gd name="T13" fmla="*/ 543 h 544"/>
                  <a:gd name="T14" fmla="*/ 168 w 531"/>
                  <a:gd name="T15" fmla="*/ 543 h 544"/>
                  <a:gd name="T16" fmla="*/ 152 w 531"/>
                  <a:gd name="T17" fmla="*/ 525 h 544"/>
                  <a:gd name="T18" fmla="*/ 140 w 531"/>
                  <a:gd name="T19" fmla="*/ 445 h 544"/>
                  <a:gd name="T20" fmla="*/ 35 w 531"/>
                  <a:gd name="T21" fmla="*/ 168 h 544"/>
                  <a:gd name="T22" fmla="*/ 262 w 531"/>
                  <a:gd name="T23" fmla="*/ 1 h 544"/>
                  <a:gd name="T24" fmla="*/ 334 w 531"/>
                  <a:gd name="T25" fmla="*/ 12 h 544"/>
                  <a:gd name="T26" fmla="*/ 490 w 531"/>
                  <a:gd name="T27" fmla="*/ 312 h 544"/>
                  <a:gd name="T28" fmla="*/ 262 w 531"/>
                  <a:gd name="T29" fmla="*/ 478 h 544"/>
                  <a:gd name="T30" fmla="*/ 241 w 531"/>
                  <a:gd name="T31" fmla="*/ 477 h 544"/>
                  <a:gd name="T32" fmla="*/ 184 w 531"/>
                  <a:gd name="T33" fmla="*/ 535 h 544"/>
                  <a:gd name="T34" fmla="*/ 174 w 531"/>
                  <a:gd name="T35" fmla="*/ 542 h 544"/>
                  <a:gd name="T36" fmla="*/ 174 w 531"/>
                  <a:gd name="T37" fmla="*/ 543 h 544"/>
                  <a:gd name="T38" fmla="*/ 183 w 531"/>
                  <a:gd name="T39" fmla="*/ 536 h 544"/>
                  <a:gd name="T40" fmla="*/ 241 w 531"/>
                  <a:gd name="T41" fmla="*/ 478 h 544"/>
                  <a:gd name="T42" fmla="*/ 262 w 531"/>
                  <a:gd name="T43" fmla="*/ 479 h 544"/>
                  <a:gd name="T44" fmla="*/ 491 w 531"/>
                  <a:gd name="T45" fmla="*/ 312 h 544"/>
                  <a:gd name="T46" fmla="*/ 335 w 531"/>
                  <a:gd name="T47" fmla="*/ 11 h 544"/>
                  <a:gd name="T48" fmla="*/ 262 w 531"/>
                  <a:gd name="T49"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1" h="544">
                    <a:moveTo>
                      <a:pt x="262" y="0"/>
                    </a:moveTo>
                    <a:cubicBezTo>
                      <a:pt x="161" y="0"/>
                      <a:pt x="66" y="65"/>
                      <a:pt x="34" y="167"/>
                    </a:cubicBezTo>
                    <a:cubicBezTo>
                      <a:pt x="0" y="275"/>
                      <a:pt x="46" y="390"/>
                      <a:pt x="140" y="445"/>
                    </a:cubicBezTo>
                    <a:cubicBezTo>
                      <a:pt x="152" y="526"/>
                      <a:pt x="152" y="526"/>
                      <a:pt x="152" y="526"/>
                    </a:cubicBezTo>
                    <a:cubicBezTo>
                      <a:pt x="154" y="538"/>
                      <a:pt x="160" y="544"/>
                      <a:pt x="167" y="544"/>
                    </a:cubicBezTo>
                    <a:cubicBezTo>
                      <a:pt x="168" y="544"/>
                      <a:pt x="169" y="544"/>
                      <a:pt x="170" y="544"/>
                    </a:cubicBezTo>
                    <a:cubicBezTo>
                      <a:pt x="170" y="543"/>
                      <a:pt x="170" y="543"/>
                      <a:pt x="170" y="543"/>
                    </a:cubicBezTo>
                    <a:cubicBezTo>
                      <a:pt x="169" y="543"/>
                      <a:pt x="168" y="543"/>
                      <a:pt x="168" y="543"/>
                    </a:cubicBezTo>
                    <a:cubicBezTo>
                      <a:pt x="160" y="543"/>
                      <a:pt x="154" y="537"/>
                      <a:pt x="152" y="525"/>
                    </a:cubicBezTo>
                    <a:cubicBezTo>
                      <a:pt x="140" y="445"/>
                      <a:pt x="140" y="445"/>
                      <a:pt x="140" y="445"/>
                    </a:cubicBezTo>
                    <a:cubicBezTo>
                      <a:pt x="47" y="389"/>
                      <a:pt x="1" y="275"/>
                      <a:pt x="35" y="168"/>
                    </a:cubicBezTo>
                    <a:cubicBezTo>
                      <a:pt x="67" y="66"/>
                      <a:pt x="161" y="1"/>
                      <a:pt x="262" y="1"/>
                    </a:cubicBezTo>
                    <a:cubicBezTo>
                      <a:pt x="286" y="1"/>
                      <a:pt x="310" y="4"/>
                      <a:pt x="334" y="12"/>
                    </a:cubicBezTo>
                    <a:cubicBezTo>
                      <a:pt x="460" y="52"/>
                      <a:pt x="530" y="186"/>
                      <a:pt x="490" y="312"/>
                    </a:cubicBezTo>
                    <a:cubicBezTo>
                      <a:pt x="458" y="413"/>
                      <a:pt x="364" y="478"/>
                      <a:pt x="262" y="478"/>
                    </a:cubicBezTo>
                    <a:cubicBezTo>
                      <a:pt x="255" y="478"/>
                      <a:pt x="248" y="478"/>
                      <a:pt x="241" y="477"/>
                    </a:cubicBezTo>
                    <a:cubicBezTo>
                      <a:pt x="184" y="535"/>
                      <a:pt x="184" y="535"/>
                      <a:pt x="184" y="535"/>
                    </a:cubicBezTo>
                    <a:cubicBezTo>
                      <a:pt x="180" y="538"/>
                      <a:pt x="177" y="541"/>
                      <a:pt x="174" y="542"/>
                    </a:cubicBezTo>
                    <a:cubicBezTo>
                      <a:pt x="174" y="543"/>
                      <a:pt x="174" y="543"/>
                      <a:pt x="174" y="543"/>
                    </a:cubicBezTo>
                    <a:cubicBezTo>
                      <a:pt x="177" y="541"/>
                      <a:pt x="180" y="539"/>
                      <a:pt x="183" y="536"/>
                    </a:cubicBezTo>
                    <a:cubicBezTo>
                      <a:pt x="241" y="478"/>
                      <a:pt x="241" y="478"/>
                      <a:pt x="241" y="478"/>
                    </a:cubicBezTo>
                    <a:cubicBezTo>
                      <a:pt x="248" y="479"/>
                      <a:pt x="255" y="479"/>
                      <a:pt x="262" y="479"/>
                    </a:cubicBezTo>
                    <a:cubicBezTo>
                      <a:pt x="364" y="479"/>
                      <a:pt x="458" y="414"/>
                      <a:pt x="491" y="312"/>
                    </a:cubicBezTo>
                    <a:cubicBezTo>
                      <a:pt x="531" y="186"/>
                      <a:pt x="461" y="51"/>
                      <a:pt x="335" y="11"/>
                    </a:cubicBezTo>
                    <a:cubicBezTo>
                      <a:pt x="311" y="4"/>
                      <a:pt x="286" y="0"/>
                      <a:pt x="26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6"/>
              <p:cNvSpPr/>
              <p:nvPr/>
            </p:nvSpPr>
            <p:spPr bwMode="auto">
              <a:xfrm>
                <a:off x="5695951" y="1106488"/>
                <a:ext cx="1268413" cy="1296988"/>
              </a:xfrm>
              <a:custGeom>
                <a:avLst/>
                <a:gdLst>
                  <a:gd name="T0" fmla="*/ 261 w 529"/>
                  <a:gd name="T1" fmla="*/ 0 h 542"/>
                  <a:gd name="T2" fmla="*/ 34 w 529"/>
                  <a:gd name="T3" fmla="*/ 167 h 542"/>
                  <a:gd name="T4" fmla="*/ 139 w 529"/>
                  <a:gd name="T5" fmla="*/ 444 h 542"/>
                  <a:gd name="T6" fmla="*/ 151 w 529"/>
                  <a:gd name="T7" fmla="*/ 524 h 542"/>
                  <a:gd name="T8" fmla="*/ 167 w 529"/>
                  <a:gd name="T9" fmla="*/ 542 h 542"/>
                  <a:gd name="T10" fmla="*/ 169 w 529"/>
                  <a:gd name="T11" fmla="*/ 542 h 542"/>
                  <a:gd name="T12" fmla="*/ 169 w 529"/>
                  <a:gd name="T13" fmla="*/ 541 h 542"/>
                  <a:gd name="T14" fmla="*/ 167 w 529"/>
                  <a:gd name="T15" fmla="*/ 541 h 542"/>
                  <a:gd name="T16" fmla="*/ 152 w 529"/>
                  <a:gd name="T17" fmla="*/ 523 h 542"/>
                  <a:gd name="T18" fmla="*/ 139 w 529"/>
                  <a:gd name="T19" fmla="*/ 443 h 542"/>
                  <a:gd name="T20" fmla="*/ 34 w 529"/>
                  <a:gd name="T21" fmla="*/ 167 h 542"/>
                  <a:gd name="T22" fmla="*/ 261 w 529"/>
                  <a:gd name="T23" fmla="*/ 0 h 542"/>
                  <a:gd name="T24" fmla="*/ 333 w 529"/>
                  <a:gd name="T25" fmla="*/ 12 h 542"/>
                  <a:gd name="T26" fmla="*/ 488 w 529"/>
                  <a:gd name="T27" fmla="*/ 310 h 542"/>
                  <a:gd name="T28" fmla="*/ 261 w 529"/>
                  <a:gd name="T29" fmla="*/ 477 h 542"/>
                  <a:gd name="T30" fmla="*/ 240 w 529"/>
                  <a:gd name="T31" fmla="*/ 476 h 542"/>
                  <a:gd name="T32" fmla="*/ 183 w 529"/>
                  <a:gd name="T33" fmla="*/ 533 h 542"/>
                  <a:gd name="T34" fmla="*/ 173 w 529"/>
                  <a:gd name="T35" fmla="*/ 540 h 542"/>
                  <a:gd name="T36" fmla="*/ 173 w 529"/>
                  <a:gd name="T37" fmla="*/ 541 h 542"/>
                  <a:gd name="T38" fmla="*/ 183 w 529"/>
                  <a:gd name="T39" fmla="*/ 534 h 542"/>
                  <a:gd name="T40" fmla="*/ 240 w 529"/>
                  <a:gd name="T41" fmla="*/ 476 h 542"/>
                  <a:gd name="T42" fmla="*/ 261 w 529"/>
                  <a:gd name="T43" fmla="*/ 477 h 542"/>
                  <a:gd name="T44" fmla="*/ 489 w 529"/>
                  <a:gd name="T45" fmla="*/ 311 h 542"/>
                  <a:gd name="T46" fmla="*/ 333 w 529"/>
                  <a:gd name="T47" fmla="*/ 11 h 542"/>
                  <a:gd name="T48" fmla="*/ 261 w 529"/>
                  <a:gd name="T4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9" h="542">
                    <a:moveTo>
                      <a:pt x="261" y="0"/>
                    </a:moveTo>
                    <a:cubicBezTo>
                      <a:pt x="160" y="0"/>
                      <a:pt x="66" y="65"/>
                      <a:pt x="34" y="167"/>
                    </a:cubicBezTo>
                    <a:cubicBezTo>
                      <a:pt x="0" y="274"/>
                      <a:pt x="46" y="388"/>
                      <a:pt x="139" y="444"/>
                    </a:cubicBezTo>
                    <a:cubicBezTo>
                      <a:pt x="151" y="524"/>
                      <a:pt x="151" y="524"/>
                      <a:pt x="151" y="524"/>
                    </a:cubicBezTo>
                    <a:cubicBezTo>
                      <a:pt x="153" y="536"/>
                      <a:pt x="159" y="542"/>
                      <a:pt x="167" y="542"/>
                    </a:cubicBezTo>
                    <a:cubicBezTo>
                      <a:pt x="167" y="542"/>
                      <a:pt x="168" y="542"/>
                      <a:pt x="169" y="542"/>
                    </a:cubicBezTo>
                    <a:cubicBezTo>
                      <a:pt x="169" y="541"/>
                      <a:pt x="169" y="541"/>
                      <a:pt x="169" y="541"/>
                    </a:cubicBezTo>
                    <a:cubicBezTo>
                      <a:pt x="168" y="541"/>
                      <a:pt x="168" y="541"/>
                      <a:pt x="167" y="541"/>
                    </a:cubicBezTo>
                    <a:cubicBezTo>
                      <a:pt x="159" y="541"/>
                      <a:pt x="154" y="535"/>
                      <a:pt x="152" y="523"/>
                    </a:cubicBezTo>
                    <a:cubicBezTo>
                      <a:pt x="139" y="443"/>
                      <a:pt x="139" y="443"/>
                      <a:pt x="139" y="443"/>
                    </a:cubicBezTo>
                    <a:cubicBezTo>
                      <a:pt x="47" y="388"/>
                      <a:pt x="0" y="274"/>
                      <a:pt x="34" y="167"/>
                    </a:cubicBezTo>
                    <a:cubicBezTo>
                      <a:pt x="67" y="65"/>
                      <a:pt x="160" y="0"/>
                      <a:pt x="261" y="0"/>
                    </a:cubicBezTo>
                    <a:cubicBezTo>
                      <a:pt x="285" y="0"/>
                      <a:pt x="309" y="4"/>
                      <a:pt x="333" y="12"/>
                    </a:cubicBezTo>
                    <a:cubicBezTo>
                      <a:pt x="458" y="51"/>
                      <a:pt x="528" y="185"/>
                      <a:pt x="488" y="310"/>
                    </a:cubicBezTo>
                    <a:cubicBezTo>
                      <a:pt x="456" y="412"/>
                      <a:pt x="362" y="477"/>
                      <a:pt x="261" y="477"/>
                    </a:cubicBezTo>
                    <a:cubicBezTo>
                      <a:pt x="254" y="477"/>
                      <a:pt x="247" y="476"/>
                      <a:pt x="240" y="476"/>
                    </a:cubicBezTo>
                    <a:cubicBezTo>
                      <a:pt x="183" y="533"/>
                      <a:pt x="183" y="533"/>
                      <a:pt x="183" y="533"/>
                    </a:cubicBezTo>
                    <a:cubicBezTo>
                      <a:pt x="179" y="537"/>
                      <a:pt x="176" y="539"/>
                      <a:pt x="173" y="540"/>
                    </a:cubicBezTo>
                    <a:cubicBezTo>
                      <a:pt x="173" y="541"/>
                      <a:pt x="173" y="541"/>
                      <a:pt x="173" y="541"/>
                    </a:cubicBezTo>
                    <a:cubicBezTo>
                      <a:pt x="176" y="540"/>
                      <a:pt x="179" y="537"/>
                      <a:pt x="183" y="534"/>
                    </a:cubicBezTo>
                    <a:cubicBezTo>
                      <a:pt x="240" y="476"/>
                      <a:pt x="240" y="476"/>
                      <a:pt x="240" y="476"/>
                    </a:cubicBezTo>
                    <a:cubicBezTo>
                      <a:pt x="247" y="477"/>
                      <a:pt x="254" y="477"/>
                      <a:pt x="261" y="477"/>
                    </a:cubicBezTo>
                    <a:cubicBezTo>
                      <a:pt x="363" y="477"/>
                      <a:pt x="457" y="412"/>
                      <a:pt x="489" y="311"/>
                    </a:cubicBezTo>
                    <a:cubicBezTo>
                      <a:pt x="529" y="185"/>
                      <a:pt x="459" y="51"/>
                      <a:pt x="333" y="11"/>
                    </a:cubicBezTo>
                    <a:cubicBezTo>
                      <a:pt x="309" y="3"/>
                      <a:pt x="285" y="0"/>
                      <a:pt x="26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7"/>
              <p:cNvSpPr/>
              <p:nvPr/>
            </p:nvSpPr>
            <p:spPr bwMode="auto">
              <a:xfrm>
                <a:off x="5695951" y="1106488"/>
                <a:ext cx="1265238" cy="1295400"/>
              </a:xfrm>
              <a:custGeom>
                <a:avLst/>
                <a:gdLst>
                  <a:gd name="T0" fmla="*/ 261 w 528"/>
                  <a:gd name="T1" fmla="*/ 0 h 541"/>
                  <a:gd name="T2" fmla="*/ 34 w 528"/>
                  <a:gd name="T3" fmla="*/ 167 h 541"/>
                  <a:gd name="T4" fmla="*/ 139 w 528"/>
                  <a:gd name="T5" fmla="*/ 443 h 541"/>
                  <a:gd name="T6" fmla="*/ 152 w 528"/>
                  <a:gd name="T7" fmla="*/ 523 h 541"/>
                  <a:gd name="T8" fmla="*/ 167 w 528"/>
                  <a:gd name="T9" fmla="*/ 541 h 541"/>
                  <a:gd name="T10" fmla="*/ 169 w 528"/>
                  <a:gd name="T11" fmla="*/ 541 h 541"/>
                  <a:gd name="T12" fmla="*/ 169 w 528"/>
                  <a:gd name="T13" fmla="*/ 540 h 541"/>
                  <a:gd name="T14" fmla="*/ 167 w 528"/>
                  <a:gd name="T15" fmla="*/ 540 h 541"/>
                  <a:gd name="T16" fmla="*/ 152 w 528"/>
                  <a:gd name="T17" fmla="*/ 522 h 541"/>
                  <a:gd name="T18" fmla="*/ 140 w 528"/>
                  <a:gd name="T19" fmla="*/ 442 h 541"/>
                  <a:gd name="T20" fmla="*/ 35 w 528"/>
                  <a:gd name="T21" fmla="*/ 167 h 541"/>
                  <a:gd name="T22" fmla="*/ 261 w 528"/>
                  <a:gd name="T23" fmla="*/ 1 h 541"/>
                  <a:gd name="T24" fmla="*/ 333 w 528"/>
                  <a:gd name="T25" fmla="*/ 12 h 541"/>
                  <a:gd name="T26" fmla="*/ 488 w 528"/>
                  <a:gd name="T27" fmla="*/ 310 h 541"/>
                  <a:gd name="T28" fmla="*/ 261 w 528"/>
                  <a:gd name="T29" fmla="*/ 476 h 541"/>
                  <a:gd name="T30" fmla="*/ 240 w 528"/>
                  <a:gd name="T31" fmla="*/ 475 h 541"/>
                  <a:gd name="T32" fmla="*/ 183 w 528"/>
                  <a:gd name="T33" fmla="*/ 532 h 541"/>
                  <a:gd name="T34" fmla="*/ 173 w 528"/>
                  <a:gd name="T35" fmla="*/ 539 h 541"/>
                  <a:gd name="T36" fmla="*/ 173 w 528"/>
                  <a:gd name="T37" fmla="*/ 540 h 541"/>
                  <a:gd name="T38" fmla="*/ 183 w 528"/>
                  <a:gd name="T39" fmla="*/ 533 h 541"/>
                  <a:gd name="T40" fmla="*/ 240 w 528"/>
                  <a:gd name="T41" fmla="*/ 476 h 541"/>
                  <a:gd name="T42" fmla="*/ 261 w 528"/>
                  <a:gd name="T43" fmla="*/ 477 h 541"/>
                  <a:gd name="T44" fmla="*/ 488 w 528"/>
                  <a:gd name="T45" fmla="*/ 310 h 541"/>
                  <a:gd name="T46" fmla="*/ 333 w 528"/>
                  <a:gd name="T47" fmla="*/ 12 h 541"/>
                  <a:gd name="T48" fmla="*/ 261 w 528"/>
                  <a:gd name="T49"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541">
                    <a:moveTo>
                      <a:pt x="261" y="0"/>
                    </a:moveTo>
                    <a:cubicBezTo>
                      <a:pt x="160" y="0"/>
                      <a:pt x="67" y="65"/>
                      <a:pt x="34" y="167"/>
                    </a:cubicBezTo>
                    <a:cubicBezTo>
                      <a:pt x="0" y="274"/>
                      <a:pt x="47" y="388"/>
                      <a:pt x="139" y="443"/>
                    </a:cubicBezTo>
                    <a:cubicBezTo>
                      <a:pt x="152" y="523"/>
                      <a:pt x="152" y="523"/>
                      <a:pt x="152" y="523"/>
                    </a:cubicBezTo>
                    <a:cubicBezTo>
                      <a:pt x="154" y="535"/>
                      <a:pt x="159" y="541"/>
                      <a:pt x="167" y="541"/>
                    </a:cubicBezTo>
                    <a:cubicBezTo>
                      <a:pt x="168" y="541"/>
                      <a:pt x="168" y="541"/>
                      <a:pt x="169" y="541"/>
                    </a:cubicBezTo>
                    <a:cubicBezTo>
                      <a:pt x="169" y="540"/>
                      <a:pt x="169" y="540"/>
                      <a:pt x="169" y="540"/>
                    </a:cubicBezTo>
                    <a:cubicBezTo>
                      <a:pt x="168" y="540"/>
                      <a:pt x="168" y="540"/>
                      <a:pt x="167" y="540"/>
                    </a:cubicBezTo>
                    <a:cubicBezTo>
                      <a:pt x="160" y="540"/>
                      <a:pt x="154" y="534"/>
                      <a:pt x="152" y="522"/>
                    </a:cubicBezTo>
                    <a:cubicBezTo>
                      <a:pt x="140" y="442"/>
                      <a:pt x="140" y="442"/>
                      <a:pt x="140" y="442"/>
                    </a:cubicBezTo>
                    <a:cubicBezTo>
                      <a:pt x="47" y="387"/>
                      <a:pt x="1" y="274"/>
                      <a:pt x="35" y="167"/>
                    </a:cubicBezTo>
                    <a:cubicBezTo>
                      <a:pt x="67" y="66"/>
                      <a:pt x="161" y="1"/>
                      <a:pt x="261" y="1"/>
                    </a:cubicBezTo>
                    <a:cubicBezTo>
                      <a:pt x="285" y="1"/>
                      <a:pt x="309" y="5"/>
                      <a:pt x="333" y="12"/>
                    </a:cubicBezTo>
                    <a:cubicBezTo>
                      <a:pt x="458" y="52"/>
                      <a:pt x="527" y="185"/>
                      <a:pt x="488" y="310"/>
                    </a:cubicBezTo>
                    <a:cubicBezTo>
                      <a:pt x="456" y="411"/>
                      <a:pt x="362" y="476"/>
                      <a:pt x="261" y="476"/>
                    </a:cubicBezTo>
                    <a:cubicBezTo>
                      <a:pt x="254" y="476"/>
                      <a:pt x="247" y="476"/>
                      <a:pt x="240" y="475"/>
                    </a:cubicBezTo>
                    <a:cubicBezTo>
                      <a:pt x="183" y="532"/>
                      <a:pt x="183" y="532"/>
                      <a:pt x="183" y="532"/>
                    </a:cubicBezTo>
                    <a:cubicBezTo>
                      <a:pt x="180" y="536"/>
                      <a:pt x="176" y="538"/>
                      <a:pt x="173" y="539"/>
                    </a:cubicBezTo>
                    <a:cubicBezTo>
                      <a:pt x="173" y="540"/>
                      <a:pt x="173" y="540"/>
                      <a:pt x="173" y="540"/>
                    </a:cubicBezTo>
                    <a:cubicBezTo>
                      <a:pt x="176" y="539"/>
                      <a:pt x="179" y="537"/>
                      <a:pt x="183" y="533"/>
                    </a:cubicBezTo>
                    <a:cubicBezTo>
                      <a:pt x="240" y="476"/>
                      <a:pt x="240" y="476"/>
                      <a:pt x="240" y="476"/>
                    </a:cubicBezTo>
                    <a:cubicBezTo>
                      <a:pt x="247" y="476"/>
                      <a:pt x="254" y="477"/>
                      <a:pt x="261" y="477"/>
                    </a:cubicBezTo>
                    <a:cubicBezTo>
                      <a:pt x="362" y="477"/>
                      <a:pt x="456" y="412"/>
                      <a:pt x="488" y="310"/>
                    </a:cubicBezTo>
                    <a:cubicBezTo>
                      <a:pt x="528" y="185"/>
                      <a:pt x="458" y="51"/>
                      <a:pt x="333" y="12"/>
                    </a:cubicBezTo>
                    <a:cubicBezTo>
                      <a:pt x="309" y="4"/>
                      <a:pt x="285" y="0"/>
                      <a:pt x="26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8"/>
              <p:cNvSpPr/>
              <p:nvPr/>
            </p:nvSpPr>
            <p:spPr bwMode="auto">
              <a:xfrm>
                <a:off x="5699126" y="1108076"/>
                <a:ext cx="1260475" cy="1290638"/>
              </a:xfrm>
              <a:custGeom>
                <a:avLst/>
                <a:gdLst>
                  <a:gd name="T0" fmla="*/ 260 w 526"/>
                  <a:gd name="T1" fmla="*/ 0 h 539"/>
                  <a:gd name="T2" fmla="*/ 34 w 526"/>
                  <a:gd name="T3" fmla="*/ 166 h 539"/>
                  <a:gd name="T4" fmla="*/ 139 w 526"/>
                  <a:gd name="T5" fmla="*/ 441 h 539"/>
                  <a:gd name="T6" fmla="*/ 151 w 526"/>
                  <a:gd name="T7" fmla="*/ 521 h 539"/>
                  <a:gd name="T8" fmla="*/ 166 w 526"/>
                  <a:gd name="T9" fmla="*/ 539 h 539"/>
                  <a:gd name="T10" fmla="*/ 168 w 526"/>
                  <a:gd name="T11" fmla="*/ 539 h 539"/>
                  <a:gd name="T12" fmla="*/ 168 w 526"/>
                  <a:gd name="T13" fmla="*/ 539 h 539"/>
                  <a:gd name="T14" fmla="*/ 166 w 526"/>
                  <a:gd name="T15" fmla="*/ 539 h 539"/>
                  <a:gd name="T16" fmla="*/ 151 w 526"/>
                  <a:gd name="T17" fmla="*/ 520 h 539"/>
                  <a:gd name="T18" fmla="*/ 139 w 526"/>
                  <a:gd name="T19" fmla="*/ 441 h 539"/>
                  <a:gd name="T20" fmla="*/ 35 w 526"/>
                  <a:gd name="T21" fmla="*/ 166 h 539"/>
                  <a:gd name="T22" fmla="*/ 260 w 526"/>
                  <a:gd name="T23" fmla="*/ 1 h 539"/>
                  <a:gd name="T24" fmla="*/ 332 w 526"/>
                  <a:gd name="T25" fmla="*/ 12 h 539"/>
                  <a:gd name="T26" fmla="*/ 486 w 526"/>
                  <a:gd name="T27" fmla="*/ 309 h 539"/>
                  <a:gd name="T28" fmla="*/ 260 w 526"/>
                  <a:gd name="T29" fmla="*/ 474 h 539"/>
                  <a:gd name="T30" fmla="*/ 239 w 526"/>
                  <a:gd name="T31" fmla="*/ 473 h 539"/>
                  <a:gd name="T32" fmla="*/ 182 w 526"/>
                  <a:gd name="T33" fmla="*/ 530 h 539"/>
                  <a:gd name="T34" fmla="*/ 172 w 526"/>
                  <a:gd name="T35" fmla="*/ 538 h 539"/>
                  <a:gd name="T36" fmla="*/ 172 w 526"/>
                  <a:gd name="T37" fmla="*/ 538 h 539"/>
                  <a:gd name="T38" fmla="*/ 182 w 526"/>
                  <a:gd name="T39" fmla="*/ 531 h 539"/>
                  <a:gd name="T40" fmla="*/ 239 w 526"/>
                  <a:gd name="T41" fmla="*/ 474 h 539"/>
                  <a:gd name="T42" fmla="*/ 260 w 526"/>
                  <a:gd name="T43" fmla="*/ 475 h 539"/>
                  <a:gd name="T44" fmla="*/ 487 w 526"/>
                  <a:gd name="T45" fmla="*/ 309 h 539"/>
                  <a:gd name="T46" fmla="*/ 332 w 526"/>
                  <a:gd name="T47" fmla="*/ 11 h 539"/>
                  <a:gd name="T48" fmla="*/ 260 w 526"/>
                  <a:gd name="T49" fmla="*/ 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6" h="539">
                    <a:moveTo>
                      <a:pt x="260" y="0"/>
                    </a:moveTo>
                    <a:cubicBezTo>
                      <a:pt x="160" y="0"/>
                      <a:pt x="66" y="65"/>
                      <a:pt x="34" y="166"/>
                    </a:cubicBezTo>
                    <a:cubicBezTo>
                      <a:pt x="0" y="273"/>
                      <a:pt x="46" y="386"/>
                      <a:pt x="139" y="441"/>
                    </a:cubicBezTo>
                    <a:cubicBezTo>
                      <a:pt x="151" y="521"/>
                      <a:pt x="151" y="521"/>
                      <a:pt x="151" y="521"/>
                    </a:cubicBezTo>
                    <a:cubicBezTo>
                      <a:pt x="153" y="533"/>
                      <a:pt x="159" y="539"/>
                      <a:pt x="166" y="539"/>
                    </a:cubicBezTo>
                    <a:cubicBezTo>
                      <a:pt x="167" y="539"/>
                      <a:pt x="167" y="539"/>
                      <a:pt x="168" y="539"/>
                    </a:cubicBezTo>
                    <a:cubicBezTo>
                      <a:pt x="168" y="539"/>
                      <a:pt x="168" y="539"/>
                      <a:pt x="168" y="539"/>
                    </a:cubicBezTo>
                    <a:cubicBezTo>
                      <a:pt x="167" y="539"/>
                      <a:pt x="167" y="539"/>
                      <a:pt x="166" y="539"/>
                    </a:cubicBezTo>
                    <a:cubicBezTo>
                      <a:pt x="159" y="539"/>
                      <a:pt x="153" y="532"/>
                      <a:pt x="151" y="520"/>
                    </a:cubicBezTo>
                    <a:cubicBezTo>
                      <a:pt x="139" y="441"/>
                      <a:pt x="139" y="441"/>
                      <a:pt x="139" y="441"/>
                    </a:cubicBezTo>
                    <a:cubicBezTo>
                      <a:pt x="47" y="386"/>
                      <a:pt x="1" y="273"/>
                      <a:pt x="35" y="166"/>
                    </a:cubicBezTo>
                    <a:cubicBezTo>
                      <a:pt x="67" y="65"/>
                      <a:pt x="160" y="1"/>
                      <a:pt x="260" y="1"/>
                    </a:cubicBezTo>
                    <a:cubicBezTo>
                      <a:pt x="284" y="1"/>
                      <a:pt x="308" y="4"/>
                      <a:pt x="332" y="12"/>
                    </a:cubicBezTo>
                    <a:cubicBezTo>
                      <a:pt x="456" y="51"/>
                      <a:pt x="525" y="184"/>
                      <a:pt x="486" y="309"/>
                    </a:cubicBezTo>
                    <a:cubicBezTo>
                      <a:pt x="454" y="410"/>
                      <a:pt x="361" y="474"/>
                      <a:pt x="260" y="474"/>
                    </a:cubicBezTo>
                    <a:cubicBezTo>
                      <a:pt x="253" y="474"/>
                      <a:pt x="246" y="474"/>
                      <a:pt x="239" y="473"/>
                    </a:cubicBezTo>
                    <a:cubicBezTo>
                      <a:pt x="182" y="530"/>
                      <a:pt x="182" y="530"/>
                      <a:pt x="182" y="530"/>
                    </a:cubicBezTo>
                    <a:cubicBezTo>
                      <a:pt x="179" y="534"/>
                      <a:pt x="175" y="536"/>
                      <a:pt x="172" y="538"/>
                    </a:cubicBezTo>
                    <a:cubicBezTo>
                      <a:pt x="172" y="538"/>
                      <a:pt x="172" y="538"/>
                      <a:pt x="172" y="538"/>
                    </a:cubicBezTo>
                    <a:cubicBezTo>
                      <a:pt x="175" y="537"/>
                      <a:pt x="179" y="535"/>
                      <a:pt x="182" y="531"/>
                    </a:cubicBezTo>
                    <a:cubicBezTo>
                      <a:pt x="239" y="474"/>
                      <a:pt x="239" y="474"/>
                      <a:pt x="239" y="474"/>
                    </a:cubicBezTo>
                    <a:cubicBezTo>
                      <a:pt x="246" y="475"/>
                      <a:pt x="253" y="475"/>
                      <a:pt x="260" y="475"/>
                    </a:cubicBezTo>
                    <a:cubicBezTo>
                      <a:pt x="361" y="475"/>
                      <a:pt x="455" y="410"/>
                      <a:pt x="487" y="309"/>
                    </a:cubicBezTo>
                    <a:cubicBezTo>
                      <a:pt x="526" y="184"/>
                      <a:pt x="457" y="51"/>
                      <a:pt x="332" y="11"/>
                    </a:cubicBezTo>
                    <a:cubicBezTo>
                      <a:pt x="308" y="4"/>
                      <a:pt x="284" y="0"/>
                      <a:pt x="26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9"/>
              <p:cNvSpPr/>
              <p:nvPr/>
            </p:nvSpPr>
            <p:spPr bwMode="auto">
              <a:xfrm>
                <a:off x="5700713" y="1111251"/>
                <a:ext cx="1255713" cy="1287463"/>
              </a:xfrm>
              <a:custGeom>
                <a:avLst/>
                <a:gdLst>
                  <a:gd name="T0" fmla="*/ 259 w 524"/>
                  <a:gd name="T1" fmla="*/ 0 h 538"/>
                  <a:gd name="T2" fmla="*/ 34 w 524"/>
                  <a:gd name="T3" fmla="*/ 165 h 538"/>
                  <a:gd name="T4" fmla="*/ 138 w 524"/>
                  <a:gd name="T5" fmla="*/ 440 h 538"/>
                  <a:gd name="T6" fmla="*/ 150 w 524"/>
                  <a:gd name="T7" fmla="*/ 519 h 538"/>
                  <a:gd name="T8" fmla="*/ 165 w 524"/>
                  <a:gd name="T9" fmla="*/ 538 h 538"/>
                  <a:gd name="T10" fmla="*/ 167 w 524"/>
                  <a:gd name="T11" fmla="*/ 538 h 538"/>
                  <a:gd name="T12" fmla="*/ 167 w 524"/>
                  <a:gd name="T13" fmla="*/ 537 h 538"/>
                  <a:gd name="T14" fmla="*/ 166 w 524"/>
                  <a:gd name="T15" fmla="*/ 537 h 538"/>
                  <a:gd name="T16" fmla="*/ 151 w 524"/>
                  <a:gd name="T17" fmla="*/ 518 h 538"/>
                  <a:gd name="T18" fmla="*/ 138 w 524"/>
                  <a:gd name="T19" fmla="*/ 439 h 538"/>
                  <a:gd name="T20" fmla="*/ 34 w 524"/>
                  <a:gd name="T21" fmla="*/ 165 h 538"/>
                  <a:gd name="T22" fmla="*/ 259 w 524"/>
                  <a:gd name="T23" fmla="*/ 1 h 538"/>
                  <a:gd name="T24" fmla="*/ 331 w 524"/>
                  <a:gd name="T25" fmla="*/ 12 h 538"/>
                  <a:gd name="T26" fmla="*/ 484 w 524"/>
                  <a:gd name="T27" fmla="*/ 308 h 538"/>
                  <a:gd name="T28" fmla="*/ 259 w 524"/>
                  <a:gd name="T29" fmla="*/ 472 h 538"/>
                  <a:gd name="T30" fmla="*/ 238 w 524"/>
                  <a:gd name="T31" fmla="*/ 471 h 538"/>
                  <a:gd name="T32" fmla="*/ 181 w 524"/>
                  <a:gd name="T33" fmla="*/ 529 h 538"/>
                  <a:gd name="T34" fmla="*/ 171 w 524"/>
                  <a:gd name="T35" fmla="*/ 536 h 538"/>
                  <a:gd name="T36" fmla="*/ 171 w 524"/>
                  <a:gd name="T37" fmla="*/ 537 h 538"/>
                  <a:gd name="T38" fmla="*/ 181 w 524"/>
                  <a:gd name="T39" fmla="*/ 529 h 538"/>
                  <a:gd name="T40" fmla="*/ 238 w 524"/>
                  <a:gd name="T41" fmla="*/ 472 h 538"/>
                  <a:gd name="T42" fmla="*/ 259 w 524"/>
                  <a:gd name="T43" fmla="*/ 473 h 538"/>
                  <a:gd name="T44" fmla="*/ 485 w 524"/>
                  <a:gd name="T45" fmla="*/ 308 h 538"/>
                  <a:gd name="T46" fmla="*/ 331 w 524"/>
                  <a:gd name="T47" fmla="*/ 11 h 538"/>
                  <a:gd name="T48" fmla="*/ 259 w 524"/>
                  <a:gd name="T4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4" h="538">
                    <a:moveTo>
                      <a:pt x="259" y="0"/>
                    </a:moveTo>
                    <a:cubicBezTo>
                      <a:pt x="159" y="0"/>
                      <a:pt x="66" y="64"/>
                      <a:pt x="34" y="165"/>
                    </a:cubicBezTo>
                    <a:cubicBezTo>
                      <a:pt x="0" y="272"/>
                      <a:pt x="46" y="385"/>
                      <a:pt x="138" y="440"/>
                    </a:cubicBezTo>
                    <a:cubicBezTo>
                      <a:pt x="150" y="519"/>
                      <a:pt x="150" y="519"/>
                      <a:pt x="150" y="519"/>
                    </a:cubicBezTo>
                    <a:cubicBezTo>
                      <a:pt x="152" y="531"/>
                      <a:pt x="158" y="538"/>
                      <a:pt x="165" y="538"/>
                    </a:cubicBezTo>
                    <a:cubicBezTo>
                      <a:pt x="166" y="538"/>
                      <a:pt x="166" y="538"/>
                      <a:pt x="167" y="538"/>
                    </a:cubicBezTo>
                    <a:cubicBezTo>
                      <a:pt x="167" y="537"/>
                      <a:pt x="167" y="537"/>
                      <a:pt x="167" y="537"/>
                    </a:cubicBezTo>
                    <a:cubicBezTo>
                      <a:pt x="166" y="537"/>
                      <a:pt x="166" y="537"/>
                      <a:pt x="166" y="537"/>
                    </a:cubicBezTo>
                    <a:cubicBezTo>
                      <a:pt x="158" y="537"/>
                      <a:pt x="153" y="530"/>
                      <a:pt x="151" y="518"/>
                    </a:cubicBezTo>
                    <a:cubicBezTo>
                      <a:pt x="138" y="439"/>
                      <a:pt x="138" y="439"/>
                      <a:pt x="138" y="439"/>
                    </a:cubicBezTo>
                    <a:cubicBezTo>
                      <a:pt x="47" y="384"/>
                      <a:pt x="1" y="272"/>
                      <a:pt x="34" y="165"/>
                    </a:cubicBezTo>
                    <a:cubicBezTo>
                      <a:pt x="66" y="65"/>
                      <a:pt x="159" y="1"/>
                      <a:pt x="259" y="1"/>
                    </a:cubicBezTo>
                    <a:cubicBezTo>
                      <a:pt x="283" y="1"/>
                      <a:pt x="307" y="4"/>
                      <a:pt x="331" y="12"/>
                    </a:cubicBezTo>
                    <a:cubicBezTo>
                      <a:pt x="455" y="51"/>
                      <a:pt x="524" y="184"/>
                      <a:pt x="484" y="308"/>
                    </a:cubicBezTo>
                    <a:cubicBezTo>
                      <a:pt x="452" y="408"/>
                      <a:pt x="360" y="472"/>
                      <a:pt x="259" y="472"/>
                    </a:cubicBezTo>
                    <a:cubicBezTo>
                      <a:pt x="252" y="472"/>
                      <a:pt x="245" y="472"/>
                      <a:pt x="238" y="471"/>
                    </a:cubicBezTo>
                    <a:cubicBezTo>
                      <a:pt x="181" y="529"/>
                      <a:pt x="181" y="529"/>
                      <a:pt x="181" y="529"/>
                    </a:cubicBezTo>
                    <a:cubicBezTo>
                      <a:pt x="178" y="532"/>
                      <a:pt x="174" y="535"/>
                      <a:pt x="171" y="536"/>
                    </a:cubicBezTo>
                    <a:cubicBezTo>
                      <a:pt x="171" y="537"/>
                      <a:pt x="171" y="537"/>
                      <a:pt x="171" y="537"/>
                    </a:cubicBezTo>
                    <a:cubicBezTo>
                      <a:pt x="174" y="535"/>
                      <a:pt x="178" y="533"/>
                      <a:pt x="181" y="529"/>
                    </a:cubicBezTo>
                    <a:cubicBezTo>
                      <a:pt x="238" y="472"/>
                      <a:pt x="238" y="472"/>
                      <a:pt x="238" y="472"/>
                    </a:cubicBezTo>
                    <a:cubicBezTo>
                      <a:pt x="245" y="473"/>
                      <a:pt x="252" y="473"/>
                      <a:pt x="259" y="473"/>
                    </a:cubicBezTo>
                    <a:cubicBezTo>
                      <a:pt x="360" y="473"/>
                      <a:pt x="453" y="409"/>
                      <a:pt x="485" y="308"/>
                    </a:cubicBezTo>
                    <a:cubicBezTo>
                      <a:pt x="524" y="183"/>
                      <a:pt x="455" y="50"/>
                      <a:pt x="331" y="11"/>
                    </a:cubicBezTo>
                    <a:cubicBezTo>
                      <a:pt x="307" y="3"/>
                      <a:pt x="283" y="0"/>
                      <a:pt x="25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10"/>
              <p:cNvSpPr/>
              <p:nvPr/>
            </p:nvSpPr>
            <p:spPr bwMode="auto">
              <a:xfrm>
                <a:off x="5703888" y="1112838"/>
                <a:ext cx="1252538" cy="1284288"/>
              </a:xfrm>
              <a:custGeom>
                <a:avLst/>
                <a:gdLst>
                  <a:gd name="T0" fmla="*/ 258 w 523"/>
                  <a:gd name="T1" fmla="*/ 0 h 536"/>
                  <a:gd name="T2" fmla="*/ 33 w 523"/>
                  <a:gd name="T3" fmla="*/ 164 h 536"/>
                  <a:gd name="T4" fmla="*/ 137 w 523"/>
                  <a:gd name="T5" fmla="*/ 438 h 536"/>
                  <a:gd name="T6" fmla="*/ 150 w 523"/>
                  <a:gd name="T7" fmla="*/ 517 h 536"/>
                  <a:gd name="T8" fmla="*/ 165 w 523"/>
                  <a:gd name="T9" fmla="*/ 536 h 536"/>
                  <a:gd name="T10" fmla="*/ 166 w 523"/>
                  <a:gd name="T11" fmla="*/ 536 h 536"/>
                  <a:gd name="T12" fmla="*/ 166 w 523"/>
                  <a:gd name="T13" fmla="*/ 535 h 536"/>
                  <a:gd name="T14" fmla="*/ 165 w 523"/>
                  <a:gd name="T15" fmla="*/ 535 h 536"/>
                  <a:gd name="T16" fmla="*/ 150 w 523"/>
                  <a:gd name="T17" fmla="*/ 517 h 536"/>
                  <a:gd name="T18" fmla="*/ 138 w 523"/>
                  <a:gd name="T19" fmla="*/ 438 h 536"/>
                  <a:gd name="T20" fmla="*/ 34 w 523"/>
                  <a:gd name="T21" fmla="*/ 165 h 536"/>
                  <a:gd name="T22" fmla="*/ 258 w 523"/>
                  <a:gd name="T23" fmla="*/ 0 h 536"/>
                  <a:gd name="T24" fmla="*/ 329 w 523"/>
                  <a:gd name="T25" fmla="*/ 11 h 536"/>
                  <a:gd name="T26" fmla="*/ 483 w 523"/>
                  <a:gd name="T27" fmla="*/ 307 h 536"/>
                  <a:gd name="T28" fmla="*/ 258 w 523"/>
                  <a:gd name="T29" fmla="*/ 471 h 536"/>
                  <a:gd name="T30" fmla="*/ 237 w 523"/>
                  <a:gd name="T31" fmla="*/ 470 h 536"/>
                  <a:gd name="T32" fmla="*/ 181 w 523"/>
                  <a:gd name="T33" fmla="*/ 527 h 536"/>
                  <a:gd name="T34" fmla="*/ 170 w 523"/>
                  <a:gd name="T35" fmla="*/ 534 h 536"/>
                  <a:gd name="T36" fmla="*/ 170 w 523"/>
                  <a:gd name="T37" fmla="*/ 535 h 536"/>
                  <a:gd name="T38" fmla="*/ 180 w 523"/>
                  <a:gd name="T39" fmla="*/ 528 h 536"/>
                  <a:gd name="T40" fmla="*/ 237 w 523"/>
                  <a:gd name="T41" fmla="*/ 470 h 536"/>
                  <a:gd name="T42" fmla="*/ 258 w 523"/>
                  <a:gd name="T43" fmla="*/ 471 h 536"/>
                  <a:gd name="T44" fmla="*/ 483 w 523"/>
                  <a:gd name="T45" fmla="*/ 307 h 536"/>
                  <a:gd name="T46" fmla="*/ 330 w 523"/>
                  <a:gd name="T47" fmla="*/ 11 h 536"/>
                  <a:gd name="T48" fmla="*/ 258 w 523"/>
                  <a:gd name="T49"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3" h="536">
                    <a:moveTo>
                      <a:pt x="258" y="0"/>
                    </a:moveTo>
                    <a:cubicBezTo>
                      <a:pt x="158" y="0"/>
                      <a:pt x="65" y="64"/>
                      <a:pt x="33" y="164"/>
                    </a:cubicBezTo>
                    <a:cubicBezTo>
                      <a:pt x="0" y="271"/>
                      <a:pt x="46" y="383"/>
                      <a:pt x="137" y="438"/>
                    </a:cubicBezTo>
                    <a:cubicBezTo>
                      <a:pt x="150" y="517"/>
                      <a:pt x="150" y="517"/>
                      <a:pt x="150" y="517"/>
                    </a:cubicBezTo>
                    <a:cubicBezTo>
                      <a:pt x="152" y="529"/>
                      <a:pt x="157" y="536"/>
                      <a:pt x="165" y="536"/>
                    </a:cubicBezTo>
                    <a:cubicBezTo>
                      <a:pt x="165" y="536"/>
                      <a:pt x="165" y="536"/>
                      <a:pt x="166" y="536"/>
                    </a:cubicBezTo>
                    <a:cubicBezTo>
                      <a:pt x="166" y="535"/>
                      <a:pt x="166" y="535"/>
                      <a:pt x="166" y="535"/>
                    </a:cubicBezTo>
                    <a:cubicBezTo>
                      <a:pt x="166" y="535"/>
                      <a:pt x="165" y="535"/>
                      <a:pt x="165" y="535"/>
                    </a:cubicBezTo>
                    <a:cubicBezTo>
                      <a:pt x="158" y="535"/>
                      <a:pt x="152" y="528"/>
                      <a:pt x="150" y="517"/>
                    </a:cubicBezTo>
                    <a:cubicBezTo>
                      <a:pt x="138" y="438"/>
                      <a:pt x="138" y="438"/>
                      <a:pt x="138" y="438"/>
                    </a:cubicBezTo>
                    <a:cubicBezTo>
                      <a:pt x="46" y="383"/>
                      <a:pt x="1" y="271"/>
                      <a:pt x="34" y="165"/>
                    </a:cubicBezTo>
                    <a:cubicBezTo>
                      <a:pt x="66" y="64"/>
                      <a:pt x="158" y="0"/>
                      <a:pt x="258" y="0"/>
                    </a:cubicBezTo>
                    <a:cubicBezTo>
                      <a:pt x="282" y="0"/>
                      <a:pt x="306" y="4"/>
                      <a:pt x="329" y="11"/>
                    </a:cubicBezTo>
                    <a:cubicBezTo>
                      <a:pt x="453" y="51"/>
                      <a:pt x="522" y="183"/>
                      <a:pt x="483" y="307"/>
                    </a:cubicBezTo>
                    <a:cubicBezTo>
                      <a:pt x="451" y="407"/>
                      <a:pt x="358" y="471"/>
                      <a:pt x="258" y="471"/>
                    </a:cubicBezTo>
                    <a:cubicBezTo>
                      <a:pt x="251" y="471"/>
                      <a:pt x="244" y="470"/>
                      <a:pt x="237" y="470"/>
                    </a:cubicBezTo>
                    <a:cubicBezTo>
                      <a:pt x="181" y="527"/>
                      <a:pt x="181" y="527"/>
                      <a:pt x="181" y="527"/>
                    </a:cubicBezTo>
                    <a:cubicBezTo>
                      <a:pt x="177" y="530"/>
                      <a:pt x="173" y="533"/>
                      <a:pt x="170" y="534"/>
                    </a:cubicBezTo>
                    <a:cubicBezTo>
                      <a:pt x="170" y="535"/>
                      <a:pt x="170" y="535"/>
                      <a:pt x="170" y="535"/>
                    </a:cubicBezTo>
                    <a:cubicBezTo>
                      <a:pt x="173" y="534"/>
                      <a:pt x="177" y="531"/>
                      <a:pt x="180" y="528"/>
                    </a:cubicBezTo>
                    <a:cubicBezTo>
                      <a:pt x="237" y="470"/>
                      <a:pt x="237" y="470"/>
                      <a:pt x="237" y="470"/>
                    </a:cubicBezTo>
                    <a:cubicBezTo>
                      <a:pt x="244" y="471"/>
                      <a:pt x="251" y="471"/>
                      <a:pt x="258" y="471"/>
                    </a:cubicBezTo>
                    <a:cubicBezTo>
                      <a:pt x="359" y="471"/>
                      <a:pt x="451" y="407"/>
                      <a:pt x="483" y="307"/>
                    </a:cubicBezTo>
                    <a:cubicBezTo>
                      <a:pt x="523" y="183"/>
                      <a:pt x="454" y="50"/>
                      <a:pt x="330" y="11"/>
                    </a:cubicBezTo>
                    <a:cubicBezTo>
                      <a:pt x="306" y="3"/>
                      <a:pt x="282" y="0"/>
                      <a:pt x="25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11"/>
              <p:cNvSpPr/>
              <p:nvPr/>
            </p:nvSpPr>
            <p:spPr bwMode="auto">
              <a:xfrm>
                <a:off x="5705476" y="1112838"/>
                <a:ext cx="1249363" cy="1281113"/>
              </a:xfrm>
              <a:custGeom>
                <a:avLst/>
                <a:gdLst>
                  <a:gd name="T0" fmla="*/ 257 w 521"/>
                  <a:gd name="T1" fmla="*/ 0 h 535"/>
                  <a:gd name="T2" fmla="*/ 33 w 521"/>
                  <a:gd name="T3" fmla="*/ 165 h 535"/>
                  <a:gd name="T4" fmla="*/ 137 w 521"/>
                  <a:gd name="T5" fmla="*/ 438 h 535"/>
                  <a:gd name="T6" fmla="*/ 149 w 521"/>
                  <a:gd name="T7" fmla="*/ 517 h 535"/>
                  <a:gd name="T8" fmla="*/ 164 w 521"/>
                  <a:gd name="T9" fmla="*/ 535 h 535"/>
                  <a:gd name="T10" fmla="*/ 165 w 521"/>
                  <a:gd name="T11" fmla="*/ 535 h 535"/>
                  <a:gd name="T12" fmla="*/ 165 w 521"/>
                  <a:gd name="T13" fmla="*/ 534 h 535"/>
                  <a:gd name="T14" fmla="*/ 164 w 521"/>
                  <a:gd name="T15" fmla="*/ 534 h 535"/>
                  <a:gd name="T16" fmla="*/ 149 w 521"/>
                  <a:gd name="T17" fmla="*/ 516 h 535"/>
                  <a:gd name="T18" fmla="*/ 137 w 521"/>
                  <a:gd name="T19" fmla="*/ 437 h 535"/>
                  <a:gd name="T20" fmla="*/ 34 w 521"/>
                  <a:gd name="T21" fmla="*/ 165 h 535"/>
                  <a:gd name="T22" fmla="*/ 257 w 521"/>
                  <a:gd name="T23" fmla="*/ 1 h 535"/>
                  <a:gd name="T24" fmla="*/ 328 w 521"/>
                  <a:gd name="T25" fmla="*/ 12 h 535"/>
                  <a:gd name="T26" fmla="*/ 481 w 521"/>
                  <a:gd name="T27" fmla="*/ 306 h 535"/>
                  <a:gd name="T28" fmla="*/ 257 w 521"/>
                  <a:gd name="T29" fmla="*/ 470 h 535"/>
                  <a:gd name="T30" fmla="*/ 236 w 521"/>
                  <a:gd name="T31" fmla="*/ 469 h 535"/>
                  <a:gd name="T32" fmla="*/ 180 w 521"/>
                  <a:gd name="T33" fmla="*/ 526 h 535"/>
                  <a:gd name="T34" fmla="*/ 169 w 521"/>
                  <a:gd name="T35" fmla="*/ 533 h 535"/>
                  <a:gd name="T36" fmla="*/ 169 w 521"/>
                  <a:gd name="T37" fmla="*/ 534 h 535"/>
                  <a:gd name="T38" fmla="*/ 180 w 521"/>
                  <a:gd name="T39" fmla="*/ 527 h 535"/>
                  <a:gd name="T40" fmla="*/ 236 w 521"/>
                  <a:gd name="T41" fmla="*/ 470 h 535"/>
                  <a:gd name="T42" fmla="*/ 257 w 521"/>
                  <a:gd name="T43" fmla="*/ 471 h 535"/>
                  <a:gd name="T44" fmla="*/ 482 w 521"/>
                  <a:gd name="T45" fmla="*/ 307 h 535"/>
                  <a:gd name="T46" fmla="*/ 328 w 521"/>
                  <a:gd name="T47" fmla="*/ 11 h 535"/>
                  <a:gd name="T48" fmla="*/ 257 w 521"/>
                  <a:gd name="T49"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1" h="535">
                    <a:moveTo>
                      <a:pt x="257" y="0"/>
                    </a:moveTo>
                    <a:cubicBezTo>
                      <a:pt x="157" y="0"/>
                      <a:pt x="65" y="64"/>
                      <a:pt x="33" y="165"/>
                    </a:cubicBezTo>
                    <a:cubicBezTo>
                      <a:pt x="0" y="271"/>
                      <a:pt x="45" y="383"/>
                      <a:pt x="137" y="438"/>
                    </a:cubicBezTo>
                    <a:cubicBezTo>
                      <a:pt x="149" y="517"/>
                      <a:pt x="149" y="517"/>
                      <a:pt x="149" y="517"/>
                    </a:cubicBezTo>
                    <a:cubicBezTo>
                      <a:pt x="151" y="528"/>
                      <a:pt x="157" y="535"/>
                      <a:pt x="164" y="535"/>
                    </a:cubicBezTo>
                    <a:cubicBezTo>
                      <a:pt x="164" y="535"/>
                      <a:pt x="165" y="535"/>
                      <a:pt x="165" y="535"/>
                    </a:cubicBezTo>
                    <a:cubicBezTo>
                      <a:pt x="165" y="534"/>
                      <a:pt x="165" y="534"/>
                      <a:pt x="165" y="534"/>
                    </a:cubicBezTo>
                    <a:cubicBezTo>
                      <a:pt x="165" y="534"/>
                      <a:pt x="164" y="534"/>
                      <a:pt x="164" y="534"/>
                    </a:cubicBezTo>
                    <a:cubicBezTo>
                      <a:pt x="157" y="534"/>
                      <a:pt x="151" y="528"/>
                      <a:pt x="149" y="516"/>
                    </a:cubicBezTo>
                    <a:cubicBezTo>
                      <a:pt x="137" y="437"/>
                      <a:pt x="137" y="437"/>
                      <a:pt x="137" y="437"/>
                    </a:cubicBezTo>
                    <a:cubicBezTo>
                      <a:pt x="46" y="382"/>
                      <a:pt x="0" y="271"/>
                      <a:pt x="34" y="165"/>
                    </a:cubicBezTo>
                    <a:cubicBezTo>
                      <a:pt x="65" y="65"/>
                      <a:pt x="158" y="1"/>
                      <a:pt x="257" y="1"/>
                    </a:cubicBezTo>
                    <a:cubicBezTo>
                      <a:pt x="281" y="1"/>
                      <a:pt x="305" y="5"/>
                      <a:pt x="328" y="12"/>
                    </a:cubicBezTo>
                    <a:cubicBezTo>
                      <a:pt x="452" y="51"/>
                      <a:pt x="520" y="183"/>
                      <a:pt x="481" y="306"/>
                    </a:cubicBezTo>
                    <a:cubicBezTo>
                      <a:pt x="449" y="406"/>
                      <a:pt x="357" y="470"/>
                      <a:pt x="257" y="470"/>
                    </a:cubicBezTo>
                    <a:cubicBezTo>
                      <a:pt x="250" y="470"/>
                      <a:pt x="243" y="470"/>
                      <a:pt x="236" y="469"/>
                    </a:cubicBezTo>
                    <a:cubicBezTo>
                      <a:pt x="180" y="526"/>
                      <a:pt x="180" y="526"/>
                      <a:pt x="180" y="526"/>
                    </a:cubicBezTo>
                    <a:cubicBezTo>
                      <a:pt x="176" y="530"/>
                      <a:pt x="172" y="532"/>
                      <a:pt x="169" y="533"/>
                    </a:cubicBezTo>
                    <a:cubicBezTo>
                      <a:pt x="169" y="534"/>
                      <a:pt x="169" y="534"/>
                      <a:pt x="169" y="534"/>
                    </a:cubicBezTo>
                    <a:cubicBezTo>
                      <a:pt x="172" y="533"/>
                      <a:pt x="176" y="530"/>
                      <a:pt x="180" y="527"/>
                    </a:cubicBezTo>
                    <a:cubicBezTo>
                      <a:pt x="236" y="470"/>
                      <a:pt x="236" y="470"/>
                      <a:pt x="236" y="470"/>
                    </a:cubicBezTo>
                    <a:cubicBezTo>
                      <a:pt x="243" y="470"/>
                      <a:pt x="250" y="471"/>
                      <a:pt x="257" y="471"/>
                    </a:cubicBezTo>
                    <a:cubicBezTo>
                      <a:pt x="357" y="471"/>
                      <a:pt x="450" y="407"/>
                      <a:pt x="482" y="307"/>
                    </a:cubicBezTo>
                    <a:cubicBezTo>
                      <a:pt x="521" y="183"/>
                      <a:pt x="452" y="51"/>
                      <a:pt x="328" y="11"/>
                    </a:cubicBezTo>
                    <a:cubicBezTo>
                      <a:pt x="305" y="4"/>
                      <a:pt x="281" y="0"/>
                      <a:pt x="25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12"/>
              <p:cNvSpPr/>
              <p:nvPr/>
            </p:nvSpPr>
            <p:spPr bwMode="auto">
              <a:xfrm>
                <a:off x="5705476" y="1116013"/>
                <a:ext cx="1246188" cy="1276350"/>
              </a:xfrm>
              <a:custGeom>
                <a:avLst/>
                <a:gdLst>
                  <a:gd name="T0" fmla="*/ 257 w 520"/>
                  <a:gd name="T1" fmla="*/ 0 h 533"/>
                  <a:gd name="T2" fmla="*/ 34 w 520"/>
                  <a:gd name="T3" fmla="*/ 164 h 533"/>
                  <a:gd name="T4" fmla="*/ 137 w 520"/>
                  <a:gd name="T5" fmla="*/ 436 h 533"/>
                  <a:gd name="T6" fmla="*/ 149 w 520"/>
                  <a:gd name="T7" fmla="*/ 515 h 533"/>
                  <a:gd name="T8" fmla="*/ 164 w 520"/>
                  <a:gd name="T9" fmla="*/ 533 h 533"/>
                  <a:gd name="T10" fmla="*/ 165 w 520"/>
                  <a:gd name="T11" fmla="*/ 533 h 533"/>
                  <a:gd name="T12" fmla="*/ 165 w 520"/>
                  <a:gd name="T13" fmla="*/ 532 h 533"/>
                  <a:gd name="T14" fmla="*/ 165 w 520"/>
                  <a:gd name="T15" fmla="*/ 532 h 533"/>
                  <a:gd name="T16" fmla="*/ 150 w 520"/>
                  <a:gd name="T17" fmla="*/ 514 h 533"/>
                  <a:gd name="T18" fmla="*/ 138 w 520"/>
                  <a:gd name="T19" fmla="*/ 435 h 533"/>
                  <a:gd name="T20" fmla="*/ 35 w 520"/>
                  <a:gd name="T21" fmla="*/ 164 h 533"/>
                  <a:gd name="T22" fmla="*/ 257 w 520"/>
                  <a:gd name="T23" fmla="*/ 1 h 533"/>
                  <a:gd name="T24" fmla="*/ 328 w 520"/>
                  <a:gd name="T25" fmla="*/ 12 h 533"/>
                  <a:gd name="T26" fmla="*/ 480 w 520"/>
                  <a:gd name="T27" fmla="*/ 305 h 533"/>
                  <a:gd name="T28" fmla="*/ 257 w 520"/>
                  <a:gd name="T29" fmla="*/ 468 h 533"/>
                  <a:gd name="T30" fmla="*/ 236 w 520"/>
                  <a:gd name="T31" fmla="*/ 467 h 533"/>
                  <a:gd name="T32" fmla="*/ 180 w 520"/>
                  <a:gd name="T33" fmla="*/ 524 h 533"/>
                  <a:gd name="T34" fmla="*/ 169 w 520"/>
                  <a:gd name="T35" fmla="*/ 531 h 533"/>
                  <a:gd name="T36" fmla="*/ 169 w 520"/>
                  <a:gd name="T37" fmla="*/ 532 h 533"/>
                  <a:gd name="T38" fmla="*/ 180 w 520"/>
                  <a:gd name="T39" fmla="*/ 525 h 533"/>
                  <a:gd name="T40" fmla="*/ 236 w 520"/>
                  <a:gd name="T41" fmla="*/ 468 h 533"/>
                  <a:gd name="T42" fmla="*/ 257 w 520"/>
                  <a:gd name="T43" fmla="*/ 469 h 533"/>
                  <a:gd name="T44" fmla="*/ 481 w 520"/>
                  <a:gd name="T45" fmla="*/ 305 h 533"/>
                  <a:gd name="T46" fmla="*/ 328 w 520"/>
                  <a:gd name="T47" fmla="*/ 11 h 533"/>
                  <a:gd name="T48" fmla="*/ 257 w 520"/>
                  <a:gd name="T49"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33">
                    <a:moveTo>
                      <a:pt x="257" y="0"/>
                    </a:moveTo>
                    <a:cubicBezTo>
                      <a:pt x="158" y="0"/>
                      <a:pt x="65" y="64"/>
                      <a:pt x="34" y="164"/>
                    </a:cubicBezTo>
                    <a:cubicBezTo>
                      <a:pt x="0" y="270"/>
                      <a:pt x="46" y="381"/>
                      <a:pt x="137" y="436"/>
                    </a:cubicBezTo>
                    <a:cubicBezTo>
                      <a:pt x="149" y="515"/>
                      <a:pt x="149" y="515"/>
                      <a:pt x="149" y="515"/>
                    </a:cubicBezTo>
                    <a:cubicBezTo>
                      <a:pt x="151" y="527"/>
                      <a:pt x="157" y="533"/>
                      <a:pt x="164" y="533"/>
                    </a:cubicBezTo>
                    <a:cubicBezTo>
                      <a:pt x="164" y="533"/>
                      <a:pt x="165" y="533"/>
                      <a:pt x="165" y="533"/>
                    </a:cubicBezTo>
                    <a:cubicBezTo>
                      <a:pt x="165" y="532"/>
                      <a:pt x="165" y="532"/>
                      <a:pt x="165" y="532"/>
                    </a:cubicBezTo>
                    <a:cubicBezTo>
                      <a:pt x="165" y="532"/>
                      <a:pt x="165" y="532"/>
                      <a:pt x="165" y="532"/>
                    </a:cubicBezTo>
                    <a:cubicBezTo>
                      <a:pt x="157" y="532"/>
                      <a:pt x="151" y="526"/>
                      <a:pt x="150" y="514"/>
                    </a:cubicBezTo>
                    <a:cubicBezTo>
                      <a:pt x="138" y="435"/>
                      <a:pt x="138" y="435"/>
                      <a:pt x="138" y="435"/>
                    </a:cubicBezTo>
                    <a:cubicBezTo>
                      <a:pt x="46" y="381"/>
                      <a:pt x="1" y="270"/>
                      <a:pt x="35" y="164"/>
                    </a:cubicBezTo>
                    <a:cubicBezTo>
                      <a:pt x="66" y="64"/>
                      <a:pt x="158" y="1"/>
                      <a:pt x="257" y="1"/>
                    </a:cubicBezTo>
                    <a:cubicBezTo>
                      <a:pt x="281" y="1"/>
                      <a:pt x="304" y="4"/>
                      <a:pt x="328" y="12"/>
                    </a:cubicBezTo>
                    <a:cubicBezTo>
                      <a:pt x="451" y="51"/>
                      <a:pt x="519" y="182"/>
                      <a:pt x="480" y="305"/>
                    </a:cubicBezTo>
                    <a:cubicBezTo>
                      <a:pt x="449" y="405"/>
                      <a:pt x="357" y="468"/>
                      <a:pt x="257" y="468"/>
                    </a:cubicBezTo>
                    <a:cubicBezTo>
                      <a:pt x="250" y="468"/>
                      <a:pt x="243" y="468"/>
                      <a:pt x="236" y="467"/>
                    </a:cubicBezTo>
                    <a:cubicBezTo>
                      <a:pt x="180" y="524"/>
                      <a:pt x="180" y="524"/>
                      <a:pt x="180" y="524"/>
                    </a:cubicBezTo>
                    <a:cubicBezTo>
                      <a:pt x="176" y="528"/>
                      <a:pt x="172" y="530"/>
                      <a:pt x="169" y="531"/>
                    </a:cubicBezTo>
                    <a:cubicBezTo>
                      <a:pt x="169" y="532"/>
                      <a:pt x="169" y="532"/>
                      <a:pt x="169" y="532"/>
                    </a:cubicBezTo>
                    <a:cubicBezTo>
                      <a:pt x="172" y="531"/>
                      <a:pt x="176" y="529"/>
                      <a:pt x="180" y="525"/>
                    </a:cubicBezTo>
                    <a:cubicBezTo>
                      <a:pt x="236" y="468"/>
                      <a:pt x="236" y="468"/>
                      <a:pt x="236" y="468"/>
                    </a:cubicBezTo>
                    <a:cubicBezTo>
                      <a:pt x="243" y="469"/>
                      <a:pt x="250" y="469"/>
                      <a:pt x="257" y="469"/>
                    </a:cubicBezTo>
                    <a:cubicBezTo>
                      <a:pt x="357" y="469"/>
                      <a:pt x="449" y="405"/>
                      <a:pt x="481" y="305"/>
                    </a:cubicBezTo>
                    <a:cubicBezTo>
                      <a:pt x="520" y="182"/>
                      <a:pt x="452" y="50"/>
                      <a:pt x="328" y="11"/>
                    </a:cubicBezTo>
                    <a:cubicBezTo>
                      <a:pt x="305" y="4"/>
                      <a:pt x="281" y="0"/>
                      <a:pt x="25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13"/>
              <p:cNvSpPr/>
              <p:nvPr/>
            </p:nvSpPr>
            <p:spPr bwMode="auto">
              <a:xfrm>
                <a:off x="5708651" y="1117601"/>
                <a:ext cx="1241425" cy="1271588"/>
              </a:xfrm>
              <a:custGeom>
                <a:avLst/>
                <a:gdLst>
                  <a:gd name="T0" fmla="*/ 256 w 518"/>
                  <a:gd name="T1" fmla="*/ 0 h 531"/>
                  <a:gd name="T2" fmla="*/ 34 w 518"/>
                  <a:gd name="T3" fmla="*/ 163 h 531"/>
                  <a:gd name="T4" fmla="*/ 137 w 518"/>
                  <a:gd name="T5" fmla="*/ 434 h 531"/>
                  <a:gd name="T6" fmla="*/ 149 w 518"/>
                  <a:gd name="T7" fmla="*/ 513 h 531"/>
                  <a:gd name="T8" fmla="*/ 164 w 518"/>
                  <a:gd name="T9" fmla="*/ 531 h 531"/>
                  <a:gd name="T10" fmla="*/ 164 w 518"/>
                  <a:gd name="T11" fmla="*/ 531 h 531"/>
                  <a:gd name="T12" fmla="*/ 164 w 518"/>
                  <a:gd name="T13" fmla="*/ 530 h 531"/>
                  <a:gd name="T14" fmla="*/ 149 w 518"/>
                  <a:gd name="T15" fmla="*/ 512 h 531"/>
                  <a:gd name="T16" fmla="*/ 137 w 518"/>
                  <a:gd name="T17" fmla="*/ 434 h 531"/>
                  <a:gd name="T18" fmla="*/ 34 w 518"/>
                  <a:gd name="T19" fmla="*/ 163 h 531"/>
                  <a:gd name="T20" fmla="*/ 256 w 518"/>
                  <a:gd name="T21" fmla="*/ 0 h 531"/>
                  <a:gd name="T22" fmla="*/ 327 w 518"/>
                  <a:gd name="T23" fmla="*/ 11 h 531"/>
                  <a:gd name="T24" fmla="*/ 479 w 518"/>
                  <a:gd name="T25" fmla="*/ 304 h 531"/>
                  <a:gd name="T26" fmla="*/ 256 w 518"/>
                  <a:gd name="T27" fmla="*/ 467 h 531"/>
                  <a:gd name="T28" fmla="*/ 235 w 518"/>
                  <a:gd name="T29" fmla="*/ 466 h 531"/>
                  <a:gd name="T30" fmla="*/ 179 w 518"/>
                  <a:gd name="T31" fmla="*/ 522 h 531"/>
                  <a:gd name="T32" fmla="*/ 168 w 518"/>
                  <a:gd name="T33" fmla="*/ 530 h 531"/>
                  <a:gd name="T34" fmla="*/ 168 w 518"/>
                  <a:gd name="T35" fmla="*/ 530 h 531"/>
                  <a:gd name="T36" fmla="*/ 179 w 518"/>
                  <a:gd name="T37" fmla="*/ 523 h 531"/>
                  <a:gd name="T38" fmla="*/ 235 w 518"/>
                  <a:gd name="T39" fmla="*/ 466 h 531"/>
                  <a:gd name="T40" fmla="*/ 256 w 518"/>
                  <a:gd name="T41" fmla="*/ 467 h 531"/>
                  <a:gd name="T42" fmla="*/ 479 w 518"/>
                  <a:gd name="T43" fmla="*/ 304 h 531"/>
                  <a:gd name="T44" fmla="*/ 327 w 518"/>
                  <a:gd name="T45" fmla="*/ 11 h 531"/>
                  <a:gd name="T46" fmla="*/ 256 w 518"/>
                  <a:gd name="T47"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8" h="531">
                    <a:moveTo>
                      <a:pt x="256" y="0"/>
                    </a:moveTo>
                    <a:cubicBezTo>
                      <a:pt x="157" y="0"/>
                      <a:pt x="65" y="63"/>
                      <a:pt x="34" y="163"/>
                    </a:cubicBezTo>
                    <a:cubicBezTo>
                      <a:pt x="0" y="269"/>
                      <a:pt x="45" y="380"/>
                      <a:pt x="137" y="434"/>
                    </a:cubicBezTo>
                    <a:cubicBezTo>
                      <a:pt x="149" y="513"/>
                      <a:pt x="149" y="513"/>
                      <a:pt x="149" y="513"/>
                    </a:cubicBezTo>
                    <a:cubicBezTo>
                      <a:pt x="150" y="525"/>
                      <a:pt x="156" y="531"/>
                      <a:pt x="164" y="531"/>
                    </a:cubicBezTo>
                    <a:cubicBezTo>
                      <a:pt x="164" y="531"/>
                      <a:pt x="164" y="531"/>
                      <a:pt x="164" y="531"/>
                    </a:cubicBezTo>
                    <a:cubicBezTo>
                      <a:pt x="164" y="530"/>
                      <a:pt x="164" y="530"/>
                      <a:pt x="164" y="530"/>
                    </a:cubicBezTo>
                    <a:cubicBezTo>
                      <a:pt x="157" y="530"/>
                      <a:pt x="151" y="524"/>
                      <a:pt x="149" y="512"/>
                    </a:cubicBezTo>
                    <a:cubicBezTo>
                      <a:pt x="137" y="434"/>
                      <a:pt x="137" y="434"/>
                      <a:pt x="137" y="434"/>
                    </a:cubicBezTo>
                    <a:cubicBezTo>
                      <a:pt x="46" y="380"/>
                      <a:pt x="1" y="268"/>
                      <a:pt x="34" y="163"/>
                    </a:cubicBezTo>
                    <a:cubicBezTo>
                      <a:pt x="66" y="64"/>
                      <a:pt x="157" y="0"/>
                      <a:pt x="256" y="0"/>
                    </a:cubicBezTo>
                    <a:cubicBezTo>
                      <a:pt x="280" y="0"/>
                      <a:pt x="303" y="4"/>
                      <a:pt x="327" y="11"/>
                    </a:cubicBezTo>
                    <a:cubicBezTo>
                      <a:pt x="449" y="50"/>
                      <a:pt x="517" y="181"/>
                      <a:pt x="479" y="304"/>
                    </a:cubicBezTo>
                    <a:cubicBezTo>
                      <a:pt x="447" y="403"/>
                      <a:pt x="355" y="467"/>
                      <a:pt x="256" y="467"/>
                    </a:cubicBezTo>
                    <a:cubicBezTo>
                      <a:pt x="249" y="467"/>
                      <a:pt x="242" y="466"/>
                      <a:pt x="235" y="466"/>
                    </a:cubicBezTo>
                    <a:cubicBezTo>
                      <a:pt x="179" y="522"/>
                      <a:pt x="179" y="522"/>
                      <a:pt x="179" y="522"/>
                    </a:cubicBezTo>
                    <a:cubicBezTo>
                      <a:pt x="175" y="526"/>
                      <a:pt x="171" y="528"/>
                      <a:pt x="168" y="530"/>
                    </a:cubicBezTo>
                    <a:cubicBezTo>
                      <a:pt x="168" y="530"/>
                      <a:pt x="168" y="530"/>
                      <a:pt x="168" y="530"/>
                    </a:cubicBezTo>
                    <a:cubicBezTo>
                      <a:pt x="171" y="529"/>
                      <a:pt x="175" y="527"/>
                      <a:pt x="179" y="523"/>
                    </a:cubicBezTo>
                    <a:cubicBezTo>
                      <a:pt x="235" y="466"/>
                      <a:pt x="235" y="466"/>
                      <a:pt x="235" y="466"/>
                    </a:cubicBezTo>
                    <a:cubicBezTo>
                      <a:pt x="242" y="467"/>
                      <a:pt x="249" y="467"/>
                      <a:pt x="256" y="467"/>
                    </a:cubicBezTo>
                    <a:cubicBezTo>
                      <a:pt x="356" y="467"/>
                      <a:pt x="448" y="404"/>
                      <a:pt x="479" y="304"/>
                    </a:cubicBezTo>
                    <a:cubicBezTo>
                      <a:pt x="518" y="181"/>
                      <a:pt x="450" y="50"/>
                      <a:pt x="327" y="11"/>
                    </a:cubicBezTo>
                    <a:cubicBezTo>
                      <a:pt x="303" y="3"/>
                      <a:pt x="280" y="0"/>
                      <a:pt x="25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14"/>
              <p:cNvSpPr/>
              <p:nvPr/>
            </p:nvSpPr>
            <p:spPr bwMode="auto">
              <a:xfrm>
                <a:off x="5710238" y="1117601"/>
                <a:ext cx="1236663" cy="1270000"/>
              </a:xfrm>
              <a:custGeom>
                <a:avLst/>
                <a:gdLst>
                  <a:gd name="T0" fmla="*/ 255 w 516"/>
                  <a:gd name="T1" fmla="*/ 0 h 530"/>
                  <a:gd name="T2" fmla="*/ 33 w 516"/>
                  <a:gd name="T3" fmla="*/ 163 h 530"/>
                  <a:gd name="T4" fmla="*/ 136 w 516"/>
                  <a:gd name="T5" fmla="*/ 434 h 530"/>
                  <a:gd name="T6" fmla="*/ 148 w 516"/>
                  <a:gd name="T7" fmla="*/ 512 h 530"/>
                  <a:gd name="T8" fmla="*/ 163 w 516"/>
                  <a:gd name="T9" fmla="*/ 530 h 530"/>
                  <a:gd name="T10" fmla="*/ 163 w 516"/>
                  <a:gd name="T11" fmla="*/ 529 h 530"/>
                  <a:gd name="T12" fmla="*/ 148 w 516"/>
                  <a:gd name="T13" fmla="*/ 511 h 530"/>
                  <a:gd name="T14" fmla="*/ 136 w 516"/>
                  <a:gd name="T15" fmla="*/ 433 h 530"/>
                  <a:gd name="T16" fmla="*/ 34 w 516"/>
                  <a:gd name="T17" fmla="*/ 163 h 530"/>
                  <a:gd name="T18" fmla="*/ 255 w 516"/>
                  <a:gd name="T19" fmla="*/ 1 h 530"/>
                  <a:gd name="T20" fmla="*/ 325 w 516"/>
                  <a:gd name="T21" fmla="*/ 12 h 530"/>
                  <a:gd name="T22" fmla="*/ 477 w 516"/>
                  <a:gd name="T23" fmla="*/ 304 h 530"/>
                  <a:gd name="T24" fmla="*/ 255 w 516"/>
                  <a:gd name="T25" fmla="*/ 466 h 530"/>
                  <a:gd name="T26" fmla="*/ 235 w 516"/>
                  <a:gd name="T27" fmla="*/ 465 h 530"/>
                  <a:gd name="T28" fmla="*/ 179 w 516"/>
                  <a:gd name="T29" fmla="*/ 521 h 530"/>
                  <a:gd name="T30" fmla="*/ 167 w 516"/>
                  <a:gd name="T31" fmla="*/ 529 h 530"/>
                  <a:gd name="T32" fmla="*/ 167 w 516"/>
                  <a:gd name="T33" fmla="*/ 530 h 530"/>
                  <a:gd name="T34" fmla="*/ 178 w 516"/>
                  <a:gd name="T35" fmla="*/ 522 h 530"/>
                  <a:gd name="T36" fmla="*/ 234 w 516"/>
                  <a:gd name="T37" fmla="*/ 466 h 530"/>
                  <a:gd name="T38" fmla="*/ 255 w 516"/>
                  <a:gd name="T39" fmla="*/ 467 h 530"/>
                  <a:gd name="T40" fmla="*/ 478 w 516"/>
                  <a:gd name="T41" fmla="*/ 304 h 530"/>
                  <a:gd name="T42" fmla="*/ 326 w 516"/>
                  <a:gd name="T43" fmla="*/ 11 h 530"/>
                  <a:gd name="T44" fmla="*/ 255 w 516"/>
                  <a:gd name="T45"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6" h="530">
                    <a:moveTo>
                      <a:pt x="255" y="0"/>
                    </a:moveTo>
                    <a:cubicBezTo>
                      <a:pt x="156" y="0"/>
                      <a:pt x="65" y="64"/>
                      <a:pt x="33" y="163"/>
                    </a:cubicBezTo>
                    <a:cubicBezTo>
                      <a:pt x="0" y="268"/>
                      <a:pt x="45" y="380"/>
                      <a:pt x="136" y="434"/>
                    </a:cubicBezTo>
                    <a:cubicBezTo>
                      <a:pt x="148" y="512"/>
                      <a:pt x="148" y="512"/>
                      <a:pt x="148" y="512"/>
                    </a:cubicBezTo>
                    <a:cubicBezTo>
                      <a:pt x="150" y="524"/>
                      <a:pt x="156" y="530"/>
                      <a:pt x="163" y="530"/>
                    </a:cubicBezTo>
                    <a:cubicBezTo>
                      <a:pt x="163" y="529"/>
                      <a:pt x="163" y="529"/>
                      <a:pt x="163" y="529"/>
                    </a:cubicBezTo>
                    <a:cubicBezTo>
                      <a:pt x="156" y="529"/>
                      <a:pt x="150" y="523"/>
                      <a:pt x="148" y="511"/>
                    </a:cubicBezTo>
                    <a:cubicBezTo>
                      <a:pt x="136" y="433"/>
                      <a:pt x="136" y="433"/>
                      <a:pt x="136" y="433"/>
                    </a:cubicBezTo>
                    <a:cubicBezTo>
                      <a:pt x="46" y="379"/>
                      <a:pt x="1" y="268"/>
                      <a:pt x="34" y="163"/>
                    </a:cubicBezTo>
                    <a:cubicBezTo>
                      <a:pt x="65" y="64"/>
                      <a:pt x="157" y="1"/>
                      <a:pt x="255" y="1"/>
                    </a:cubicBezTo>
                    <a:cubicBezTo>
                      <a:pt x="279" y="1"/>
                      <a:pt x="302" y="5"/>
                      <a:pt x="325" y="12"/>
                    </a:cubicBezTo>
                    <a:cubicBezTo>
                      <a:pt x="448" y="51"/>
                      <a:pt x="516" y="181"/>
                      <a:pt x="477" y="304"/>
                    </a:cubicBezTo>
                    <a:cubicBezTo>
                      <a:pt x="446" y="403"/>
                      <a:pt x="354" y="466"/>
                      <a:pt x="255" y="466"/>
                    </a:cubicBezTo>
                    <a:cubicBezTo>
                      <a:pt x="248" y="466"/>
                      <a:pt x="242" y="466"/>
                      <a:pt x="235" y="465"/>
                    </a:cubicBezTo>
                    <a:cubicBezTo>
                      <a:pt x="179" y="521"/>
                      <a:pt x="179" y="521"/>
                      <a:pt x="179" y="521"/>
                    </a:cubicBezTo>
                    <a:cubicBezTo>
                      <a:pt x="175" y="525"/>
                      <a:pt x="171" y="528"/>
                      <a:pt x="167" y="529"/>
                    </a:cubicBezTo>
                    <a:cubicBezTo>
                      <a:pt x="167" y="530"/>
                      <a:pt x="167" y="530"/>
                      <a:pt x="167" y="530"/>
                    </a:cubicBezTo>
                    <a:cubicBezTo>
                      <a:pt x="170" y="528"/>
                      <a:pt x="174" y="526"/>
                      <a:pt x="178" y="522"/>
                    </a:cubicBezTo>
                    <a:cubicBezTo>
                      <a:pt x="234" y="466"/>
                      <a:pt x="234" y="466"/>
                      <a:pt x="234" y="466"/>
                    </a:cubicBezTo>
                    <a:cubicBezTo>
                      <a:pt x="241" y="466"/>
                      <a:pt x="248" y="467"/>
                      <a:pt x="255" y="467"/>
                    </a:cubicBezTo>
                    <a:cubicBezTo>
                      <a:pt x="354" y="467"/>
                      <a:pt x="446" y="403"/>
                      <a:pt x="478" y="304"/>
                    </a:cubicBezTo>
                    <a:cubicBezTo>
                      <a:pt x="516" y="181"/>
                      <a:pt x="448" y="50"/>
                      <a:pt x="326" y="11"/>
                    </a:cubicBezTo>
                    <a:cubicBezTo>
                      <a:pt x="302" y="4"/>
                      <a:pt x="279" y="0"/>
                      <a:pt x="25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15"/>
              <p:cNvSpPr/>
              <p:nvPr/>
            </p:nvSpPr>
            <p:spPr bwMode="auto">
              <a:xfrm>
                <a:off x="5713413" y="1120776"/>
                <a:ext cx="1233488" cy="1263650"/>
              </a:xfrm>
              <a:custGeom>
                <a:avLst/>
                <a:gdLst>
                  <a:gd name="T0" fmla="*/ 254 w 515"/>
                  <a:gd name="T1" fmla="*/ 0 h 528"/>
                  <a:gd name="T2" fmla="*/ 33 w 515"/>
                  <a:gd name="T3" fmla="*/ 162 h 528"/>
                  <a:gd name="T4" fmla="*/ 135 w 515"/>
                  <a:gd name="T5" fmla="*/ 432 h 528"/>
                  <a:gd name="T6" fmla="*/ 147 w 515"/>
                  <a:gd name="T7" fmla="*/ 510 h 528"/>
                  <a:gd name="T8" fmla="*/ 162 w 515"/>
                  <a:gd name="T9" fmla="*/ 528 h 528"/>
                  <a:gd name="T10" fmla="*/ 162 w 515"/>
                  <a:gd name="T11" fmla="*/ 527 h 528"/>
                  <a:gd name="T12" fmla="*/ 148 w 515"/>
                  <a:gd name="T13" fmla="*/ 509 h 528"/>
                  <a:gd name="T14" fmla="*/ 136 w 515"/>
                  <a:gd name="T15" fmla="*/ 432 h 528"/>
                  <a:gd name="T16" fmla="*/ 34 w 515"/>
                  <a:gd name="T17" fmla="*/ 163 h 528"/>
                  <a:gd name="T18" fmla="*/ 254 w 515"/>
                  <a:gd name="T19" fmla="*/ 1 h 528"/>
                  <a:gd name="T20" fmla="*/ 324 w 515"/>
                  <a:gd name="T21" fmla="*/ 12 h 528"/>
                  <a:gd name="T22" fmla="*/ 475 w 515"/>
                  <a:gd name="T23" fmla="*/ 302 h 528"/>
                  <a:gd name="T24" fmla="*/ 254 w 515"/>
                  <a:gd name="T25" fmla="*/ 464 h 528"/>
                  <a:gd name="T26" fmla="*/ 234 w 515"/>
                  <a:gd name="T27" fmla="*/ 463 h 528"/>
                  <a:gd name="T28" fmla="*/ 178 w 515"/>
                  <a:gd name="T29" fmla="*/ 519 h 528"/>
                  <a:gd name="T30" fmla="*/ 166 w 515"/>
                  <a:gd name="T31" fmla="*/ 527 h 528"/>
                  <a:gd name="T32" fmla="*/ 166 w 515"/>
                  <a:gd name="T33" fmla="*/ 528 h 528"/>
                  <a:gd name="T34" fmla="*/ 178 w 515"/>
                  <a:gd name="T35" fmla="*/ 520 h 528"/>
                  <a:gd name="T36" fmla="*/ 234 w 515"/>
                  <a:gd name="T37" fmla="*/ 464 h 528"/>
                  <a:gd name="T38" fmla="*/ 254 w 515"/>
                  <a:gd name="T39" fmla="*/ 465 h 528"/>
                  <a:gd name="T40" fmla="*/ 476 w 515"/>
                  <a:gd name="T41" fmla="*/ 303 h 528"/>
                  <a:gd name="T42" fmla="*/ 324 w 515"/>
                  <a:gd name="T43" fmla="*/ 11 h 528"/>
                  <a:gd name="T44" fmla="*/ 254 w 515"/>
                  <a:gd name="T4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5" h="528">
                    <a:moveTo>
                      <a:pt x="254" y="0"/>
                    </a:moveTo>
                    <a:cubicBezTo>
                      <a:pt x="156" y="0"/>
                      <a:pt x="64" y="63"/>
                      <a:pt x="33" y="162"/>
                    </a:cubicBezTo>
                    <a:cubicBezTo>
                      <a:pt x="0" y="267"/>
                      <a:pt x="45" y="378"/>
                      <a:pt x="135" y="432"/>
                    </a:cubicBezTo>
                    <a:cubicBezTo>
                      <a:pt x="147" y="510"/>
                      <a:pt x="147" y="510"/>
                      <a:pt x="147" y="510"/>
                    </a:cubicBezTo>
                    <a:cubicBezTo>
                      <a:pt x="149" y="522"/>
                      <a:pt x="155" y="528"/>
                      <a:pt x="162" y="528"/>
                    </a:cubicBezTo>
                    <a:cubicBezTo>
                      <a:pt x="162" y="527"/>
                      <a:pt x="162" y="527"/>
                      <a:pt x="162" y="527"/>
                    </a:cubicBezTo>
                    <a:cubicBezTo>
                      <a:pt x="155" y="527"/>
                      <a:pt x="149" y="521"/>
                      <a:pt x="148" y="509"/>
                    </a:cubicBezTo>
                    <a:cubicBezTo>
                      <a:pt x="136" y="432"/>
                      <a:pt x="136" y="432"/>
                      <a:pt x="136" y="432"/>
                    </a:cubicBezTo>
                    <a:cubicBezTo>
                      <a:pt x="45" y="378"/>
                      <a:pt x="0" y="267"/>
                      <a:pt x="34" y="163"/>
                    </a:cubicBezTo>
                    <a:cubicBezTo>
                      <a:pt x="65" y="64"/>
                      <a:pt x="156" y="1"/>
                      <a:pt x="254" y="1"/>
                    </a:cubicBezTo>
                    <a:cubicBezTo>
                      <a:pt x="277" y="1"/>
                      <a:pt x="301" y="4"/>
                      <a:pt x="324" y="12"/>
                    </a:cubicBezTo>
                    <a:cubicBezTo>
                      <a:pt x="446" y="50"/>
                      <a:pt x="514" y="181"/>
                      <a:pt x="475" y="302"/>
                    </a:cubicBezTo>
                    <a:cubicBezTo>
                      <a:pt x="444" y="401"/>
                      <a:pt x="353" y="464"/>
                      <a:pt x="254" y="464"/>
                    </a:cubicBezTo>
                    <a:cubicBezTo>
                      <a:pt x="247" y="464"/>
                      <a:pt x="241" y="464"/>
                      <a:pt x="234" y="463"/>
                    </a:cubicBezTo>
                    <a:cubicBezTo>
                      <a:pt x="178" y="519"/>
                      <a:pt x="178" y="519"/>
                      <a:pt x="178" y="519"/>
                    </a:cubicBezTo>
                    <a:cubicBezTo>
                      <a:pt x="174" y="523"/>
                      <a:pt x="170" y="526"/>
                      <a:pt x="166" y="527"/>
                    </a:cubicBezTo>
                    <a:cubicBezTo>
                      <a:pt x="166" y="528"/>
                      <a:pt x="166" y="528"/>
                      <a:pt x="166" y="528"/>
                    </a:cubicBezTo>
                    <a:cubicBezTo>
                      <a:pt x="170" y="527"/>
                      <a:pt x="174" y="524"/>
                      <a:pt x="178" y="520"/>
                    </a:cubicBezTo>
                    <a:cubicBezTo>
                      <a:pt x="234" y="464"/>
                      <a:pt x="234" y="464"/>
                      <a:pt x="234" y="464"/>
                    </a:cubicBezTo>
                    <a:cubicBezTo>
                      <a:pt x="241" y="465"/>
                      <a:pt x="247" y="465"/>
                      <a:pt x="254" y="465"/>
                    </a:cubicBezTo>
                    <a:cubicBezTo>
                      <a:pt x="353" y="465"/>
                      <a:pt x="445" y="402"/>
                      <a:pt x="476" y="303"/>
                    </a:cubicBezTo>
                    <a:cubicBezTo>
                      <a:pt x="515" y="180"/>
                      <a:pt x="447" y="50"/>
                      <a:pt x="324" y="11"/>
                    </a:cubicBezTo>
                    <a:cubicBezTo>
                      <a:pt x="301" y="4"/>
                      <a:pt x="278" y="0"/>
                      <a:pt x="25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16"/>
              <p:cNvSpPr/>
              <p:nvPr/>
            </p:nvSpPr>
            <p:spPr bwMode="auto">
              <a:xfrm>
                <a:off x="5713413" y="1122363"/>
                <a:ext cx="1231900" cy="1260475"/>
              </a:xfrm>
              <a:custGeom>
                <a:avLst/>
                <a:gdLst>
                  <a:gd name="T0" fmla="*/ 254 w 514"/>
                  <a:gd name="T1" fmla="*/ 0 h 526"/>
                  <a:gd name="T2" fmla="*/ 34 w 514"/>
                  <a:gd name="T3" fmla="*/ 162 h 526"/>
                  <a:gd name="T4" fmla="*/ 136 w 514"/>
                  <a:gd name="T5" fmla="*/ 431 h 526"/>
                  <a:gd name="T6" fmla="*/ 148 w 514"/>
                  <a:gd name="T7" fmla="*/ 508 h 526"/>
                  <a:gd name="T8" fmla="*/ 162 w 514"/>
                  <a:gd name="T9" fmla="*/ 526 h 526"/>
                  <a:gd name="T10" fmla="*/ 162 w 514"/>
                  <a:gd name="T11" fmla="*/ 525 h 526"/>
                  <a:gd name="T12" fmla="*/ 148 w 514"/>
                  <a:gd name="T13" fmla="*/ 508 h 526"/>
                  <a:gd name="T14" fmla="*/ 136 w 514"/>
                  <a:gd name="T15" fmla="*/ 430 h 526"/>
                  <a:gd name="T16" fmla="*/ 34 w 514"/>
                  <a:gd name="T17" fmla="*/ 162 h 526"/>
                  <a:gd name="T18" fmla="*/ 254 w 514"/>
                  <a:gd name="T19" fmla="*/ 1 h 526"/>
                  <a:gd name="T20" fmla="*/ 324 w 514"/>
                  <a:gd name="T21" fmla="*/ 11 h 526"/>
                  <a:gd name="T22" fmla="*/ 474 w 514"/>
                  <a:gd name="T23" fmla="*/ 301 h 526"/>
                  <a:gd name="T24" fmla="*/ 254 w 514"/>
                  <a:gd name="T25" fmla="*/ 462 h 526"/>
                  <a:gd name="T26" fmla="*/ 234 w 514"/>
                  <a:gd name="T27" fmla="*/ 462 h 526"/>
                  <a:gd name="T28" fmla="*/ 178 w 514"/>
                  <a:gd name="T29" fmla="*/ 517 h 526"/>
                  <a:gd name="T30" fmla="*/ 166 w 514"/>
                  <a:gd name="T31" fmla="*/ 525 h 526"/>
                  <a:gd name="T32" fmla="*/ 166 w 514"/>
                  <a:gd name="T33" fmla="*/ 526 h 526"/>
                  <a:gd name="T34" fmla="*/ 178 w 514"/>
                  <a:gd name="T35" fmla="*/ 518 h 526"/>
                  <a:gd name="T36" fmla="*/ 234 w 514"/>
                  <a:gd name="T37" fmla="*/ 462 h 526"/>
                  <a:gd name="T38" fmla="*/ 254 w 514"/>
                  <a:gd name="T39" fmla="*/ 463 h 526"/>
                  <a:gd name="T40" fmla="*/ 475 w 514"/>
                  <a:gd name="T41" fmla="*/ 301 h 526"/>
                  <a:gd name="T42" fmla="*/ 324 w 514"/>
                  <a:gd name="T43" fmla="*/ 11 h 526"/>
                  <a:gd name="T44" fmla="*/ 254 w 514"/>
                  <a:gd name="T45"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4" h="526">
                    <a:moveTo>
                      <a:pt x="254" y="0"/>
                    </a:moveTo>
                    <a:cubicBezTo>
                      <a:pt x="156" y="0"/>
                      <a:pt x="65" y="63"/>
                      <a:pt x="34" y="162"/>
                    </a:cubicBezTo>
                    <a:cubicBezTo>
                      <a:pt x="0" y="266"/>
                      <a:pt x="45" y="377"/>
                      <a:pt x="136" y="431"/>
                    </a:cubicBezTo>
                    <a:cubicBezTo>
                      <a:pt x="148" y="508"/>
                      <a:pt x="148" y="508"/>
                      <a:pt x="148" y="508"/>
                    </a:cubicBezTo>
                    <a:cubicBezTo>
                      <a:pt x="149" y="520"/>
                      <a:pt x="155" y="526"/>
                      <a:pt x="162" y="526"/>
                    </a:cubicBezTo>
                    <a:cubicBezTo>
                      <a:pt x="162" y="525"/>
                      <a:pt x="162" y="525"/>
                      <a:pt x="162" y="525"/>
                    </a:cubicBezTo>
                    <a:cubicBezTo>
                      <a:pt x="155" y="525"/>
                      <a:pt x="150" y="519"/>
                      <a:pt x="148" y="508"/>
                    </a:cubicBezTo>
                    <a:cubicBezTo>
                      <a:pt x="136" y="430"/>
                      <a:pt x="136" y="430"/>
                      <a:pt x="136" y="430"/>
                    </a:cubicBezTo>
                    <a:cubicBezTo>
                      <a:pt x="46" y="376"/>
                      <a:pt x="1" y="266"/>
                      <a:pt x="34" y="162"/>
                    </a:cubicBezTo>
                    <a:cubicBezTo>
                      <a:pt x="65" y="64"/>
                      <a:pt x="156" y="1"/>
                      <a:pt x="254" y="1"/>
                    </a:cubicBezTo>
                    <a:cubicBezTo>
                      <a:pt x="277" y="1"/>
                      <a:pt x="301" y="4"/>
                      <a:pt x="324" y="11"/>
                    </a:cubicBezTo>
                    <a:cubicBezTo>
                      <a:pt x="446" y="50"/>
                      <a:pt x="513" y="180"/>
                      <a:pt x="474" y="301"/>
                    </a:cubicBezTo>
                    <a:cubicBezTo>
                      <a:pt x="443" y="400"/>
                      <a:pt x="352" y="462"/>
                      <a:pt x="254" y="462"/>
                    </a:cubicBezTo>
                    <a:cubicBezTo>
                      <a:pt x="248" y="462"/>
                      <a:pt x="241" y="462"/>
                      <a:pt x="234" y="462"/>
                    </a:cubicBezTo>
                    <a:cubicBezTo>
                      <a:pt x="178" y="517"/>
                      <a:pt x="178" y="517"/>
                      <a:pt x="178" y="517"/>
                    </a:cubicBezTo>
                    <a:cubicBezTo>
                      <a:pt x="174" y="522"/>
                      <a:pt x="170" y="524"/>
                      <a:pt x="166" y="525"/>
                    </a:cubicBezTo>
                    <a:cubicBezTo>
                      <a:pt x="166" y="526"/>
                      <a:pt x="166" y="526"/>
                      <a:pt x="166" y="526"/>
                    </a:cubicBezTo>
                    <a:cubicBezTo>
                      <a:pt x="170" y="525"/>
                      <a:pt x="174" y="522"/>
                      <a:pt x="178" y="518"/>
                    </a:cubicBezTo>
                    <a:cubicBezTo>
                      <a:pt x="234" y="462"/>
                      <a:pt x="234" y="462"/>
                      <a:pt x="234" y="462"/>
                    </a:cubicBezTo>
                    <a:cubicBezTo>
                      <a:pt x="241" y="463"/>
                      <a:pt x="247" y="463"/>
                      <a:pt x="254" y="463"/>
                    </a:cubicBezTo>
                    <a:cubicBezTo>
                      <a:pt x="353" y="463"/>
                      <a:pt x="444" y="400"/>
                      <a:pt x="475" y="301"/>
                    </a:cubicBezTo>
                    <a:cubicBezTo>
                      <a:pt x="514" y="180"/>
                      <a:pt x="446" y="49"/>
                      <a:pt x="324" y="11"/>
                    </a:cubicBezTo>
                    <a:cubicBezTo>
                      <a:pt x="301" y="3"/>
                      <a:pt x="277" y="0"/>
                      <a:pt x="25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17"/>
              <p:cNvSpPr/>
              <p:nvPr/>
            </p:nvSpPr>
            <p:spPr bwMode="auto">
              <a:xfrm>
                <a:off x="5715001" y="1125538"/>
                <a:ext cx="1227138" cy="1254125"/>
              </a:xfrm>
              <a:custGeom>
                <a:avLst/>
                <a:gdLst>
                  <a:gd name="T0" fmla="*/ 253 w 512"/>
                  <a:gd name="T1" fmla="*/ 0 h 524"/>
                  <a:gd name="T2" fmla="*/ 33 w 512"/>
                  <a:gd name="T3" fmla="*/ 161 h 524"/>
                  <a:gd name="T4" fmla="*/ 135 w 512"/>
                  <a:gd name="T5" fmla="*/ 429 h 524"/>
                  <a:gd name="T6" fmla="*/ 147 w 512"/>
                  <a:gd name="T7" fmla="*/ 507 h 524"/>
                  <a:gd name="T8" fmla="*/ 161 w 512"/>
                  <a:gd name="T9" fmla="*/ 524 h 524"/>
                  <a:gd name="T10" fmla="*/ 161 w 512"/>
                  <a:gd name="T11" fmla="*/ 523 h 524"/>
                  <a:gd name="T12" fmla="*/ 147 w 512"/>
                  <a:gd name="T13" fmla="*/ 506 h 524"/>
                  <a:gd name="T14" fmla="*/ 135 w 512"/>
                  <a:gd name="T15" fmla="*/ 428 h 524"/>
                  <a:gd name="T16" fmla="*/ 34 w 512"/>
                  <a:gd name="T17" fmla="*/ 161 h 524"/>
                  <a:gd name="T18" fmla="*/ 253 w 512"/>
                  <a:gd name="T19" fmla="*/ 0 h 524"/>
                  <a:gd name="T20" fmla="*/ 323 w 512"/>
                  <a:gd name="T21" fmla="*/ 11 h 524"/>
                  <a:gd name="T22" fmla="*/ 473 w 512"/>
                  <a:gd name="T23" fmla="*/ 300 h 524"/>
                  <a:gd name="T24" fmla="*/ 253 w 512"/>
                  <a:gd name="T25" fmla="*/ 461 h 524"/>
                  <a:gd name="T26" fmla="*/ 233 w 512"/>
                  <a:gd name="T27" fmla="*/ 460 h 524"/>
                  <a:gd name="T28" fmla="*/ 177 w 512"/>
                  <a:gd name="T29" fmla="*/ 516 h 524"/>
                  <a:gd name="T30" fmla="*/ 165 w 512"/>
                  <a:gd name="T31" fmla="*/ 523 h 524"/>
                  <a:gd name="T32" fmla="*/ 165 w 512"/>
                  <a:gd name="T33" fmla="*/ 524 h 524"/>
                  <a:gd name="T34" fmla="*/ 177 w 512"/>
                  <a:gd name="T35" fmla="*/ 516 h 524"/>
                  <a:gd name="T36" fmla="*/ 233 w 512"/>
                  <a:gd name="T37" fmla="*/ 461 h 524"/>
                  <a:gd name="T38" fmla="*/ 253 w 512"/>
                  <a:gd name="T39" fmla="*/ 461 h 524"/>
                  <a:gd name="T40" fmla="*/ 473 w 512"/>
                  <a:gd name="T41" fmla="*/ 300 h 524"/>
                  <a:gd name="T42" fmla="*/ 323 w 512"/>
                  <a:gd name="T43" fmla="*/ 10 h 524"/>
                  <a:gd name="T44" fmla="*/ 253 w 512"/>
                  <a:gd name="T45"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2" h="524">
                    <a:moveTo>
                      <a:pt x="253" y="0"/>
                    </a:moveTo>
                    <a:cubicBezTo>
                      <a:pt x="155" y="0"/>
                      <a:pt x="64" y="63"/>
                      <a:pt x="33" y="161"/>
                    </a:cubicBezTo>
                    <a:cubicBezTo>
                      <a:pt x="0" y="265"/>
                      <a:pt x="45" y="375"/>
                      <a:pt x="135" y="429"/>
                    </a:cubicBezTo>
                    <a:cubicBezTo>
                      <a:pt x="147" y="507"/>
                      <a:pt x="147" y="507"/>
                      <a:pt x="147" y="507"/>
                    </a:cubicBezTo>
                    <a:cubicBezTo>
                      <a:pt x="149" y="518"/>
                      <a:pt x="154" y="524"/>
                      <a:pt x="161" y="524"/>
                    </a:cubicBezTo>
                    <a:cubicBezTo>
                      <a:pt x="161" y="523"/>
                      <a:pt x="161" y="523"/>
                      <a:pt x="161" y="523"/>
                    </a:cubicBezTo>
                    <a:cubicBezTo>
                      <a:pt x="154" y="523"/>
                      <a:pt x="149" y="517"/>
                      <a:pt x="147" y="506"/>
                    </a:cubicBezTo>
                    <a:cubicBezTo>
                      <a:pt x="135" y="428"/>
                      <a:pt x="135" y="428"/>
                      <a:pt x="135" y="428"/>
                    </a:cubicBezTo>
                    <a:cubicBezTo>
                      <a:pt x="46" y="375"/>
                      <a:pt x="1" y="265"/>
                      <a:pt x="34" y="161"/>
                    </a:cubicBezTo>
                    <a:cubicBezTo>
                      <a:pt x="65" y="63"/>
                      <a:pt x="156" y="0"/>
                      <a:pt x="253" y="0"/>
                    </a:cubicBezTo>
                    <a:cubicBezTo>
                      <a:pt x="276" y="0"/>
                      <a:pt x="300" y="4"/>
                      <a:pt x="323" y="11"/>
                    </a:cubicBezTo>
                    <a:cubicBezTo>
                      <a:pt x="444" y="49"/>
                      <a:pt x="511" y="179"/>
                      <a:pt x="473" y="300"/>
                    </a:cubicBezTo>
                    <a:cubicBezTo>
                      <a:pt x="442" y="398"/>
                      <a:pt x="351" y="461"/>
                      <a:pt x="253" y="461"/>
                    </a:cubicBezTo>
                    <a:cubicBezTo>
                      <a:pt x="247" y="461"/>
                      <a:pt x="240" y="460"/>
                      <a:pt x="233" y="460"/>
                    </a:cubicBezTo>
                    <a:cubicBezTo>
                      <a:pt x="177" y="516"/>
                      <a:pt x="177" y="516"/>
                      <a:pt x="177" y="516"/>
                    </a:cubicBezTo>
                    <a:cubicBezTo>
                      <a:pt x="173" y="520"/>
                      <a:pt x="169" y="522"/>
                      <a:pt x="165" y="523"/>
                    </a:cubicBezTo>
                    <a:cubicBezTo>
                      <a:pt x="165" y="524"/>
                      <a:pt x="165" y="524"/>
                      <a:pt x="165" y="524"/>
                    </a:cubicBezTo>
                    <a:cubicBezTo>
                      <a:pt x="169" y="523"/>
                      <a:pt x="173" y="521"/>
                      <a:pt x="177" y="516"/>
                    </a:cubicBezTo>
                    <a:cubicBezTo>
                      <a:pt x="233" y="461"/>
                      <a:pt x="233" y="461"/>
                      <a:pt x="233" y="461"/>
                    </a:cubicBezTo>
                    <a:cubicBezTo>
                      <a:pt x="240" y="461"/>
                      <a:pt x="247" y="461"/>
                      <a:pt x="253" y="461"/>
                    </a:cubicBezTo>
                    <a:cubicBezTo>
                      <a:pt x="351" y="461"/>
                      <a:pt x="442" y="399"/>
                      <a:pt x="473" y="300"/>
                    </a:cubicBezTo>
                    <a:cubicBezTo>
                      <a:pt x="512" y="179"/>
                      <a:pt x="445" y="49"/>
                      <a:pt x="323" y="10"/>
                    </a:cubicBezTo>
                    <a:cubicBezTo>
                      <a:pt x="300" y="3"/>
                      <a:pt x="276" y="0"/>
                      <a:pt x="25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18"/>
              <p:cNvSpPr/>
              <p:nvPr/>
            </p:nvSpPr>
            <p:spPr bwMode="auto">
              <a:xfrm>
                <a:off x="5718176" y="1125538"/>
                <a:ext cx="1222375" cy="1252538"/>
              </a:xfrm>
              <a:custGeom>
                <a:avLst/>
                <a:gdLst>
                  <a:gd name="T0" fmla="*/ 252 w 510"/>
                  <a:gd name="T1" fmla="*/ 0 h 523"/>
                  <a:gd name="T2" fmla="*/ 33 w 510"/>
                  <a:gd name="T3" fmla="*/ 161 h 523"/>
                  <a:gd name="T4" fmla="*/ 134 w 510"/>
                  <a:gd name="T5" fmla="*/ 428 h 523"/>
                  <a:gd name="T6" fmla="*/ 146 w 510"/>
                  <a:gd name="T7" fmla="*/ 506 h 523"/>
                  <a:gd name="T8" fmla="*/ 160 w 510"/>
                  <a:gd name="T9" fmla="*/ 523 h 523"/>
                  <a:gd name="T10" fmla="*/ 160 w 510"/>
                  <a:gd name="T11" fmla="*/ 522 h 523"/>
                  <a:gd name="T12" fmla="*/ 147 w 510"/>
                  <a:gd name="T13" fmla="*/ 505 h 523"/>
                  <a:gd name="T14" fmla="*/ 135 w 510"/>
                  <a:gd name="T15" fmla="*/ 428 h 523"/>
                  <a:gd name="T16" fmla="*/ 34 w 510"/>
                  <a:gd name="T17" fmla="*/ 161 h 523"/>
                  <a:gd name="T18" fmla="*/ 252 w 510"/>
                  <a:gd name="T19" fmla="*/ 1 h 523"/>
                  <a:gd name="T20" fmla="*/ 322 w 510"/>
                  <a:gd name="T21" fmla="*/ 12 h 523"/>
                  <a:gd name="T22" fmla="*/ 471 w 510"/>
                  <a:gd name="T23" fmla="*/ 300 h 523"/>
                  <a:gd name="T24" fmla="*/ 252 w 510"/>
                  <a:gd name="T25" fmla="*/ 460 h 523"/>
                  <a:gd name="T26" fmla="*/ 232 w 510"/>
                  <a:gd name="T27" fmla="*/ 459 h 523"/>
                  <a:gd name="T28" fmla="*/ 177 w 510"/>
                  <a:gd name="T29" fmla="*/ 515 h 523"/>
                  <a:gd name="T30" fmla="*/ 164 w 510"/>
                  <a:gd name="T31" fmla="*/ 522 h 523"/>
                  <a:gd name="T32" fmla="*/ 164 w 510"/>
                  <a:gd name="T33" fmla="*/ 523 h 523"/>
                  <a:gd name="T34" fmla="*/ 176 w 510"/>
                  <a:gd name="T35" fmla="*/ 516 h 523"/>
                  <a:gd name="T36" fmla="*/ 232 w 510"/>
                  <a:gd name="T37" fmla="*/ 460 h 523"/>
                  <a:gd name="T38" fmla="*/ 252 w 510"/>
                  <a:gd name="T39" fmla="*/ 461 h 523"/>
                  <a:gd name="T40" fmla="*/ 472 w 510"/>
                  <a:gd name="T41" fmla="*/ 300 h 523"/>
                  <a:gd name="T42" fmla="*/ 322 w 510"/>
                  <a:gd name="T43" fmla="*/ 11 h 523"/>
                  <a:gd name="T44" fmla="*/ 252 w 510"/>
                  <a:gd name="T45"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0" h="523">
                    <a:moveTo>
                      <a:pt x="252" y="0"/>
                    </a:moveTo>
                    <a:cubicBezTo>
                      <a:pt x="155" y="0"/>
                      <a:pt x="64" y="63"/>
                      <a:pt x="33" y="161"/>
                    </a:cubicBezTo>
                    <a:cubicBezTo>
                      <a:pt x="0" y="265"/>
                      <a:pt x="45" y="375"/>
                      <a:pt x="134" y="428"/>
                    </a:cubicBezTo>
                    <a:cubicBezTo>
                      <a:pt x="146" y="506"/>
                      <a:pt x="146" y="506"/>
                      <a:pt x="146" y="506"/>
                    </a:cubicBezTo>
                    <a:cubicBezTo>
                      <a:pt x="148" y="517"/>
                      <a:pt x="153" y="523"/>
                      <a:pt x="160" y="523"/>
                    </a:cubicBezTo>
                    <a:cubicBezTo>
                      <a:pt x="160" y="522"/>
                      <a:pt x="160" y="522"/>
                      <a:pt x="160" y="522"/>
                    </a:cubicBezTo>
                    <a:cubicBezTo>
                      <a:pt x="153" y="522"/>
                      <a:pt x="148" y="516"/>
                      <a:pt x="147" y="505"/>
                    </a:cubicBezTo>
                    <a:cubicBezTo>
                      <a:pt x="135" y="428"/>
                      <a:pt x="135" y="428"/>
                      <a:pt x="135" y="428"/>
                    </a:cubicBezTo>
                    <a:cubicBezTo>
                      <a:pt x="45" y="374"/>
                      <a:pt x="1" y="265"/>
                      <a:pt x="34" y="161"/>
                    </a:cubicBezTo>
                    <a:cubicBezTo>
                      <a:pt x="64" y="64"/>
                      <a:pt x="155" y="1"/>
                      <a:pt x="252" y="1"/>
                    </a:cubicBezTo>
                    <a:cubicBezTo>
                      <a:pt x="275" y="1"/>
                      <a:pt x="299" y="5"/>
                      <a:pt x="322" y="12"/>
                    </a:cubicBezTo>
                    <a:cubicBezTo>
                      <a:pt x="442" y="50"/>
                      <a:pt x="509" y="179"/>
                      <a:pt x="471" y="300"/>
                    </a:cubicBezTo>
                    <a:cubicBezTo>
                      <a:pt x="440" y="398"/>
                      <a:pt x="350" y="460"/>
                      <a:pt x="252" y="460"/>
                    </a:cubicBezTo>
                    <a:cubicBezTo>
                      <a:pt x="246" y="460"/>
                      <a:pt x="239" y="460"/>
                      <a:pt x="232" y="459"/>
                    </a:cubicBezTo>
                    <a:cubicBezTo>
                      <a:pt x="177" y="515"/>
                      <a:pt x="177" y="515"/>
                      <a:pt x="177" y="515"/>
                    </a:cubicBezTo>
                    <a:cubicBezTo>
                      <a:pt x="172" y="519"/>
                      <a:pt x="168" y="522"/>
                      <a:pt x="164" y="522"/>
                    </a:cubicBezTo>
                    <a:cubicBezTo>
                      <a:pt x="164" y="523"/>
                      <a:pt x="164" y="523"/>
                      <a:pt x="164" y="523"/>
                    </a:cubicBezTo>
                    <a:cubicBezTo>
                      <a:pt x="168" y="522"/>
                      <a:pt x="172" y="520"/>
                      <a:pt x="176" y="516"/>
                    </a:cubicBezTo>
                    <a:cubicBezTo>
                      <a:pt x="232" y="460"/>
                      <a:pt x="232" y="460"/>
                      <a:pt x="232" y="460"/>
                    </a:cubicBezTo>
                    <a:cubicBezTo>
                      <a:pt x="239" y="460"/>
                      <a:pt x="246" y="461"/>
                      <a:pt x="252" y="461"/>
                    </a:cubicBezTo>
                    <a:cubicBezTo>
                      <a:pt x="350" y="461"/>
                      <a:pt x="441" y="398"/>
                      <a:pt x="472" y="300"/>
                    </a:cubicBezTo>
                    <a:cubicBezTo>
                      <a:pt x="510" y="179"/>
                      <a:pt x="443" y="49"/>
                      <a:pt x="322" y="11"/>
                    </a:cubicBezTo>
                    <a:cubicBezTo>
                      <a:pt x="299" y="4"/>
                      <a:pt x="275" y="0"/>
                      <a:pt x="25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19"/>
              <p:cNvSpPr/>
              <p:nvPr/>
            </p:nvSpPr>
            <p:spPr bwMode="auto">
              <a:xfrm>
                <a:off x="5719763" y="1127126"/>
                <a:ext cx="1217613" cy="1247775"/>
              </a:xfrm>
              <a:custGeom>
                <a:avLst/>
                <a:gdLst>
                  <a:gd name="T0" fmla="*/ 251 w 508"/>
                  <a:gd name="T1" fmla="*/ 0 h 521"/>
                  <a:gd name="T2" fmla="*/ 33 w 508"/>
                  <a:gd name="T3" fmla="*/ 160 h 521"/>
                  <a:gd name="T4" fmla="*/ 134 w 508"/>
                  <a:gd name="T5" fmla="*/ 427 h 521"/>
                  <a:gd name="T6" fmla="*/ 146 w 508"/>
                  <a:gd name="T7" fmla="*/ 504 h 521"/>
                  <a:gd name="T8" fmla="*/ 159 w 508"/>
                  <a:gd name="T9" fmla="*/ 521 h 521"/>
                  <a:gd name="T10" fmla="*/ 159 w 508"/>
                  <a:gd name="T11" fmla="*/ 521 h 521"/>
                  <a:gd name="T12" fmla="*/ 146 w 508"/>
                  <a:gd name="T13" fmla="*/ 503 h 521"/>
                  <a:gd name="T14" fmla="*/ 134 w 508"/>
                  <a:gd name="T15" fmla="*/ 426 h 521"/>
                  <a:gd name="T16" fmla="*/ 33 w 508"/>
                  <a:gd name="T17" fmla="*/ 161 h 521"/>
                  <a:gd name="T18" fmla="*/ 251 w 508"/>
                  <a:gd name="T19" fmla="*/ 1 h 521"/>
                  <a:gd name="T20" fmla="*/ 320 w 508"/>
                  <a:gd name="T21" fmla="*/ 11 h 521"/>
                  <a:gd name="T22" fmla="*/ 469 w 508"/>
                  <a:gd name="T23" fmla="*/ 299 h 521"/>
                  <a:gd name="T24" fmla="*/ 251 w 508"/>
                  <a:gd name="T25" fmla="*/ 458 h 521"/>
                  <a:gd name="T26" fmla="*/ 231 w 508"/>
                  <a:gd name="T27" fmla="*/ 457 h 521"/>
                  <a:gd name="T28" fmla="*/ 176 w 508"/>
                  <a:gd name="T29" fmla="*/ 513 h 521"/>
                  <a:gd name="T30" fmla="*/ 163 w 508"/>
                  <a:gd name="T31" fmla="*/ 520 h 521"/>
                  <a:gd name="T32" fmla="*/ 163 w 508"/>
                  <a:gd name="T33" fmla="*/ 521 h 521"/>
                  <a:gd name="T34" fmla="*/ 176 w 508"/>
                  <a:gd name="T35" fmla="*/ 514 h 521"/>
                  <a:gd name="T36" fmla="*/ 231 w 508"/>
                  <a:gd name="T37" fmla="*/ 458 h 521"/>
                  <a:gd name="T38" fmla="*/ 251 w 508"/>
                  <a:gd name="T39" fmla="*/ 459 h 521"/>
                  <a:gd name="T40" fmla="*/ 470 w 508"/>
                  <a:gd name="T41" fmla="*/ 299 h 521"/>
                  <a:gd name="T42" fmla="*/ 321 w 508"/>
                  <a:gd name="T43" fmla="*/ 11 h 521"/>
                  <a:gd name="T44" fmla="*/ 251 w 508"/>
                  <a:gd name="T45"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8" h="521">
                    <a:moveTo>
                      <a:pt x="251" y="0"/>
                    </a:moveTo>
                    <a:cubicBezTo>
                      <a:pt x="154" y="0"/>
                      <a:pt x="63" y="63"/>
                      <a:pt x="33" y="160"/>
                    </a:cubicBezTo>
                    <a:cubicBezTo>
                      <a:pt x="0" y="264"/>
                      <a:pt x="44" y="373"/>
                      <a:pt x="134" y="427"/>
                    </a:cubicBezTo>
                    <a:cubicBezTo>
                      <a:pt x="146" y="504"/>
                      <a:pt x="146" y="504"/>
                      <a:pt x="146" y="504"/>
                    </a:cubicBezTo>
                    <a:cubicBezTo>
                      <a:pt x="147" y="515"/>
                      <a:pt x="152" y="521"/>
                      <a:pt x="159" y="521"/>
                    </a:cubicBezTo>
                    <a:cubicBezTo>
                      <a:pt x="159" y="521"/>
                      <a:pt x="159" y="521"/>
                      <a:pt x="159" y="521"/>
                    </a:cubicBezTo>
                    <a:cubicBezTo>
                      <a:pt x="152" y="520"/>
                      <a:pt x="148" y="514"/>
                      <a:pt x="146" y="503"/>
                    </a:cubicBezTo>
                    <a:cubicBezTo>
                      <a:pt x="134" y="426"/>
                      <a:pt x="134" y="426"/>
                      <a:pt x="134" y="426"/>
                    </a:cubicBezTo>
                    <a:cubicBezTo>
                      <a:pt x="45" y="373"/>
                      <a:pt x="1" y="264"/>
                      <a:pt x="33" y="161"/>
                    </a:cubicBezTo>
                    <a:cubicBezTo>
                      <a:pt x="64" y="63"/>
                      <a:pt x="154" y="1"/>
                      <a:pt x="251" y="1"/>
                    </a:cubicBezTo>
                    <a:cubicBezTo>
                      <a:pt x="274" y="1"/>
                      <a:pt x="297" y="4"/>
                      <a:pt x="320" y="11"/>
                    </a:cubicBezTo>
                    <a:cubicBezTo>
                      <a:pt x="441" y="50"/>
                      <a:pt x="508" y="178"/>
                      <a:pt x="469" y="299"/>
                    </a:cubicBezTo>
                    <a:cubicBezTo>
                      <a:pt x="439" y="396"/>
                      <a:pt x="348" y="458"/>
                      <a:pt x="251" y="458"/>
                    </a:cubicBezTo>
                    <a:cubicBezTo>
                      <a:pt x="245" y="458"/>
                      <a:pt x="238" y="458"/>
                      <a:pt x="231" y="457"/>
                    </a:cubicBezTo>
                    <a:cubicBezTo>
                      <a:pt x="176" y="513"/>
                      <a:pt x="176" y="513"/>
                      <a:pt x="176" y="513"/>
                    </a:cubicBezTo>
                    <a:cubicBezTo>
                      <a:pt x="171" y="517"/>
                      <a:pt x="167" y="520"/>
                      <a:pt x="163" y="520"/>
                    </a:cubicBezTo>
                    <a:cubicBezTo>
                      <a:pt x="163" y="521"/>
                      <a:pt x="163" y="521"/>
                      <a:pt x="163" y="521"/>
                    </a:cubicBezTo>
                    <a:cubicBezTo>
                      <a:pt x="167" y="521"/>
                      <a:pt x="171" y="518"/>
                      <a:pt x="176" y="514"/>
                    </a:cubicBezTo>
                    <a:cubicBezTo>
                      <a:pt x="231" y="458"/>
                      <a:pt x="231" y="458"/>
                      <a:pt x="231" y="458"/>
                    </a:cubicBezTo>
                    <a:cubicBezTo>
                      <a:pt x="238" y="459"/>
                      <a:pt x="245" y="459"/>
                      <a:pt x="251" y="459"/>
                    </a:cubicBezTo>
                    <a:cubicBezTo>
                      <a:pt x="349" y="459"/>
                      <a:pt x="439" y="397"/>
                      <a:pt x="470" y="299"/>
                    </a:cubicBezTo>
                    <a:cubicBezTo>
                      <a:pt x="508" y="178"/>
                      <a:pt x="441" y="49"/>
                      <a:pt x="321" y="11"/>
                    </a:cubicBezTo>
                    <a:cubicBezTo>
                      <a:pt x="298" y="4"/>
                      <a:pt x="274" y="0"/>
                      <a:pt x="25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20"/>
              <p:cNvSpPr/>
              <p:nvPr/>
            </p:nvSpPr>
            <p:spPr bwMode="auto">
              <a:xfrm>
                <a:off x="5722938" y="1130301"/>
                <a:ext cx="1214438" cy="1244600"/>
              </a:xfrm>
              <a:custGeom>
                <a:avLst/>
                <a:gdLst>
                  <a:gd name="T0" fmla="*/ 250 w 507"/>
                  <a:gd name="T1" fmla="*/ 0 h 520"/>
                  <a:gd name="T2" fmla="*/ 32 w 507"/>
                  <a:gd name="T3" fmla="*/ 160 h 520"/>
                  <a:gd name="T4" fmla="*/ 133 w 507"/>
                  <a:gd name="T5" fmla="*/ 425 h 520"/>
                  <a:gd name="T6" fmla="*/ 145 w 507"/>
                  <a:gd name="T7" fmla="*/ 502 h 520"/>
                  <a:gd name="T8" fmla="*/ 158 w 507"/>
                  <a:gd name="T9" fmla="*/ 520 h 520"/>
                  <a:gd name="T10" fmla="*/ 158 w 507"/>
                  <a:gd name="T11" fmla="*/ 519 h 520"/>
                  <a:gd name="T12" fmla="*/ 145 w 507"/>
                  <a:gd name="T13" fmla="*/ 501 h 520"/>
                  <a:gd name="T14" fmla="*/ 133 w 507"/>
                  <a:gd name="T15" fmla="*/ 424 h 520"/>
                  <a:gd name="T16" fmla="*/ 33 w 507"/>
                  <a:gd name="T17" fmla="*/ 160 h 520"/>
                  <a:gd name="T18" fmla="*/ 250 w 507"/>
                  <a:gd name="T19" fmla="*/ 0 h 520"/>
                  <a:gd name="T20" fmla="*/ 319 w 507"/>
                  <a:gd name="T21" fmla="*/ 11 h 520"/>
                  <a:gd name="T22" fmla="*/ 468 w 507"/>
                  <a:gd name="T23" fmla="*/ 297 h 520"/>
                  <a:gd name="T24" fmla="*/ 250 w 507"/>
                  <a:gd name="T25" fmla="*/ 457 h 520"/>
                  <a:gd name="T26" fmla="*/ 230 w 507"/>
                  <a:gd name="T27" fmla="*/ 456 h 520"/>
                  <a:gd name="T28" fmla="*/ 175 w 507"/>
                  <a:gd name="T29" fmla="*/ 511 h 520"/>
                  <a:gd name="T30" fmla="*/ 162 w 507"/>
                  <a:gd name="T31" fmla="*/ 519 h 520"/>
                  <a:gd name="T32" fmla="*/ 162 w 507"/>
                  <a:gd name="T33" fmla="*/ 519 h 520"/>
                  <a:gd name="T34" fmla="*/ 175 w 507"/>
                  <a:gd name="T35" fmla="*/ 512 h 520"/>
                  <a:gd name="T36" fmla="*/ 230 w 507"/>
                  <a:gd name="T37" fmla="*/ 456 h 520"/>
                  <a:gd name="T38" fmla="*/ 250 w 507"/>
                  <a:gd name="T39" fmla="*/ 457 h 520"/>
                  <a:gd name="T40" fmla="*/ 468 w 507"/>
                  <a:gd name="T41" fmla="*/ 298 h 520"/>
                  <a:gd name="T42" fmla="*/ 319 w 507"/>
                  <a:gd name="T43" fmla="*/ 10 h 520"/>
                  <a:gd name="T44" fmla="*/ 250 w 507"/>
                  <a:gd name="T45"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7" h="520">
                    <a:moveTo>
                      <a:pt x="250" y="0"/>
                    </a:moveTo>
                    <a:cubicBezTo>
                      <a:pt x="153" y="0"/>
                      <a:pt x="63" y="62"/>
                      <a:pt x="32" y="160"/>
                    </a:cubicBezTo>
                    <a:cubicBezTo>
                      <a:pt x="0" y="263"/>
                      <a:pt x="44" y="372"/>
                      <a:pt x="133" y="425"/>
                    </a:cubicBezTo>
                    <a:cubicBezTo>
                      <a:pt x="145" y="502"/>
                      <a:pt x="145" y="502"/>
                      <a:pt x="145" y="502"/>
                    </a:cubicBezTo>
                    <a:cubicBezTo>
                      <a:pt x="147" y="513"/>
                      <a:pt x="151" y="519"/>
                      <a:pt x="158" y="520"/>
                    </a:cubicBezTo>
                    <a:cubicBezTo>
                      <a:pt x="158" y="519"/>
                      <a:pt x="158" y="519"/>
                      <a:pt x="158" y="519"/>
                    </a:cubicBezTo>
                    <a:cubicBezTo>
                      <a:pt x="152" y="518"/>
                      <a:pt x="147" y="512"/>
                      <a:pt x="145" y="501"/>
                    </a:cubicBezTo>
                    <a:cubicBezTo>
                      <a:pt x="133" y="424"/>
                      <a:pt x="133" y="424"/>
                      <a:pt x="133" y="424"/>
                    </a:cubicBezTo>
                    <a:cubicBezTo>
                      <a:pt x="45" y="371"/>
                      <a:pt x="0" y="263"/>
                      <a:pt x="33" y="160"/>
                    </a:cubicBezTo>
                    <a:cubicBezTo>
                      <a:pt x="64" y="63"/>
                      <a:pt x="153" y="0"/>
                      <a:pt x="250" y="0"/>
                    </a:cubicBezTo>
                    <a:cubicBezTo>
                      <a:pt x="273" y="0"/>
                      <a:pt x="296" y="4"/>
                      <a:pt x="319" y="11"/>
                    </a:cubicBezTo>
                    <a:cubicBezTo>
                      <a:pt x="439" y="49"/>
                      <a:pt x="506" y="177"/>
                      <a:pt x="468" y="297"/>
                    </a:cubicBezTo>
                    <a:cubicBezTo>
                      <a:pt x="437" y="395"/>
                      <a:pt x="347" y="457"/>
                      <a:pt x="250" y="457"/>
                    </a:cubicBezTo>
                    <a:cubicBezTo>
                      <a:pt x="244" y="457"/>
                      <a:pt x="237" y="456"/>
                      <a:pt x="230" y="456"/>
                    </a:cubicBezTo>
                    <a:cubicBezTo>
                      <a:pt x="175" y="511"/>
                      <a:pt x="175" y="511"/>
                      <a:pt x="175" y="511"/>
                    </a:cubicBezTo>
                    <a:cubicBezTo>
                      <a:pt x="170" y="515"/>
                      <a:pt x="166" y="518"/>
                      <a:pt x="162" y="519"/>
                    </a:cubicBezTo>
                    <a:cubicBezTo>
                      <a:pt x="162" y="519"/>
                      <a:pt x="162" y="519"/>
                      <a:pt x="162" y="519"/>
                    </a:cubicBezTo>
                    <a:cubicBezTo>
                      <a:pt x="166" y="519"/>
                      <a:pt x="170" y="516"/>
                      <a:pt x="175" y="512"/>
                    </a:cubicBezTo>
                    <a:cubicBezTo>
                      <a:pt x="230" y="456"/>
                      <a:pt x="230" y="456"/>
                      <a:pt x="230" y="456"/>
                    </a:cubicBezTo>
                    <a:cubicBezTo>
                      <a:pt x="237" y="457"/>
                      <a:pt x="244" y="457"/>
                      <a:pt x="250" y="457"/>
                    </a:cubicBezTo>
                    <a:cubicBezTo>
                      <a:pt x="347" y="457"/>
                      <a:pt x="438" y="395"/>
                      <a:pt x="468" y="298"/>
                    </a:cubicBezTo>
                    <a:cubicBezTo>
                      <a:pt x="507" y="177"/>
                      <a:pt x="440" y="49"/>
                      <a:pt x="319" y="10"/>
                    </a:cubicBezTo>
                    <a:cubicBezTo>
                      <a:pt x="296" y="3"/>
                      <a:pt x="273" y="0"/>
                      <a:pt x="25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21"/>
              <p:cNvSpPr/>
              <p:nvPr/>
            </p:nvSpPr>
            <p:spPr bwMode="auto">
              <a:xfrm>
                <a:off x="5722938" y="1130301"/>
                <a:ext cx="1212850" cy="1243013"/>
              </a:xfrm>
              <a:custGeom>
                <a:avLst/>
                <a:gdLst>
                  <a:gd name="T0" fmla="*/ 250 w 506"/>
                  <a:gd name="T1" fmla="*/ 0 h 519"/>
                  <a:gd name="T2" fmla="*/ 33 w 506"/>
                  <a:gd name="T3" fmla="*/ 160 h 519"/>
                  <a:gd name="T4" fmla="*/ 133 w 506"/>
                  <a:gd name="T5" fmla="*/ 424 h 519"/>
                  <a:gd name="T6" fmla="*/ 145 w 506"/>
                  <a:gd name="T7" fmla="*/ 501 h 519"/>
                  <a:gd name="T8" fmla="*/ 158 w 506"/>
                  <a:gd name="T9" fmla="*/ 519 h 519"/>
                  <a:gd name="T10" fmla="*/ 158 w 506"/>
                  <a:gd name="T11" fmla="*/ 518 h 519"/>
                  <a:gd name="T12" fmla="*/ 146 w 506"/>
                  <a:gd name="T13" fmla="*/ 500 h 519"/>
                  <a:gd name="T14" fmla="*/ 134 w 506"/>
                  <a:gd name="T15" fmla="*/ 424 h 519"/>
                  <a:gd name="T16" fmla="*/ 34 w 506"/>
                  <a:gd name="T17" fmla="*/ 160 h 519"/>
                  <a:gd name="T18" fmla="*/ 250 w 506"/>
                  <a:gd name="T19" fmla="*/ 1 h 519"/>
                  <a:gd name="T20" fmla="*/ 319 w 506"/>
                  <a:gd name="T21" fmla="*/ 12 h 519"/>
                  <a:gd name="T22" fmla="*/ 467 w 506"/>
                  <a:gd name="T23" fmla="*/ 297 h 519"/>
                  <a:gd name="T24" fmla="*/ 250 w 506"/>
                  <a:gd name="T25" fmla="*/ 456 h 519"/>
                  <a:gd name="T26" fmla="*/ 230 w 506"/>
                  <a:gd name="T27" fmla="*/ 455 h 519"/>
                  <a:gd name="T28" fmla="*/ 175 w 506"/>
                  <a:gd name="T29" fmla="*/ 510 h 519"/>
                  <a:gd name="T30" fmla="*/ 162 w 506"/>
                  <a:gd name="T31" fmla="*/ 518 h 519"/>
                  <a:gd name="T32" fmla="*/ 162 w 506"/>
                  <a:gd name="T33" fmla="*/ 519 h 519"/>
                  <a:gd name="T34" fmla="*/ 175 w 506"/>
                  <a:gd name="T35" fmla="*/ 511 h 519"/>
                  <a:gd name="T36" fmla="*/ 230 w 506"/>
                  <a:gd name="T37" fmla="*/ 456 h 519"/>
                  <a:gd name="T38" fmla="*/ 250 w 506"/>
                  <a:gd name="T39" fmla="*/ 457 h 519"/>
                  <a:gd name="T40" fmla="*/ 468 w 506"/>
                  <a:gd name="T41" fmla="*/ 297 h 519"/>
                  <a:gd name="T42" fmla="*/ 319 w 506"/>
                  <a:gd name="T43" fmla="*/ 11 h 519"/>
                  <a:gd name="T44" fmla="*/ 250 w 506"/>
                  <a:gd name="T45"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6" h="519">
                    <a:moveTo>
                      <a:pt x="250" y="0"/>
                    </a:moveTo>
                    <a:cubicBezTo>
                      <a:pt x="153" y="0"/>
                      <a:pt x="64" y="63"/>
                      <a:pt x="33" y="160"/>
                    </a:cubicBezTo>
                    <a:cubicBezTo>
                      <a:pt x="0" y="263"/>
                      <a:pt x="45" y="371"/>
                      <a:pt x="133" y="424"/>
                    </a:cubicBezTo>
                    <a:cubicBezTo>
                      <a:pt x="145" y="501"/>
                      <a:pt x="145" y="501"/>
                      <a:pt x="145" y="501"/>
                    </a:cubicBezTo>
                    <a:cubicBezTo>
                      <a:pt x="147" y="512"/>
                      <a:pt x="152" y="518"/>
                      <a:pt x="158" y="519"/>
                    </a:cubicBezTo>
                    <a:cubicBezTo>
                      <a:pt x="158" y="518"/>
                      <a:pt x="158" y="518"/>
                      <a:pt x="158" y="518"/>
                    </a:cubicBezTo>
                    <a:cubicBezTo>
                      <a:pt x="152" y="516"/>
                      <a:pt x="147" y="510"/>
                      <a:pt x="146" y="500"/>
                    </a:cubicBezTo>
                    <a:cubicBezTo>
                      <a:pt x="134" y="424"/>
                      <a:pt x="134" y="424"/>
                      <a:pt x="134" y="424"/>
                    </a:cubicBezTo>
                    <a:cubicBezTo>
                      <a:pt x="45" y="371"/>
                      <a:pt x="1" y="263"/>
                      <a:pt x="34" y="160"/>
                    </a:cubicBezTo>
                    <a:cubicBezTo>
                      <a:pt x="64" y="63"/>
                      <a:pt x="154" y="1"/>
                      <a:pt x="250" y="1"/>
                    </a:cubicBezTo>
                    <a:cubicBezTo>
                      <a:pt x="273" y="1"/>
                      <a:pt x="296" y="5"/>
                      <a:pt x="319" y="12"/>
                    </a:cubicBezTo>
                    <a:cubicBezTo>
                      <a:pt x="439" y="50"/>
                      <a:pt x="505" y="177"/>
                      <a:pt x="467" y="297"/>
                    </a:cubicBezTo>
                    <a:cubicBezTo>
                      <a:pt x="436" y="394"/>
                      <a:pt x="347" y="456"/>
                      <a:pt x="250" y="456"/>
                    </a:cubicBezTo>
                    <a:cubicBezTo>
                      <a:pt x="244" y="456"/>
                      <a:pt x="237" y="456"/>
                      <a:pt x="230" y="455"/>
                    </a:cubicBezTo>
                    <a:cubicBezTo>
                      <a:pt x="175" y="510"/>
                      <a:pt x="175" y="510"/>
                      <a:pt x="175" y="510"/>
                    </a:cubicBezTo>
                    <a:cubicBezTo>
                      <a:pt x="171" y="515"/>
                      <a:pt x="166" y="517"/>
                      <a:pt x="162" y="518"/>
                    </a:cubicBezTo>
                    <a:cubicBezTo>
                      <a:pt x="162" y="519"/>
                      <a:pt x="162" y="519"/>
                      <a:pt x="162" y="519"/>
                    </a:cubicBezTo>
                    <a:cubicBezTo>
                      <a:pt x="166" y="518"/>
                      <a:pt x="170" y="515"/>
                      <a:pt x="175" y="511"/>
                    </a:cubicBezTo>
                    <a:cubicBezTo>
                      <a:pt x="230" y="456"/>
                      <a:pt x="230" y="456"/>
                      <a:pt x="230" y="456"/>
                    </a:cubicBezTo>
                    <a:cubicBezTo>
                      <a:pt x="237" y="456"/>
                      <a:pt x="244" y="457"/>
                      <a:pt x="250" y="457"/>
                    </a:cubicBezTo>
                    <a:cubicBezTo>
                      <a:pt x="347" y="457"/>
                      <a:pt x="437" y="395"/>
                      <a:pt x="468" y="297"/>
                    </a:cubicBezTo>
                    <a:cubicBezTo>
                      <a:pt x="506" y="177"/>
                      <a:pt x="439" y="49"/>
                      <a:pt x="319" y="11"/>
                    </a:cubicBezTo>
                    <a:cubicBezTo>
                      <a:pt x="296" y="4"/>
                      <a:pt x="273" y="0"/>
                      <a:pt x="25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22"/>
              <p:cNvSpPr/>
              <p:nvPr/>
            </p:nvSpPr>
            <p:spPr bwMode="auto">
              <a:xfrm>
                <a:off x="5724526" y="1131888"/>
                <a:ext cx="1208088" cy="1238250"/>
              </a:xfrm>
              <a:custGeom>
                <a:avLst/>
                <a:gdLst>
                  <a:gd name="T0" fmla="*/ 249 w 504"/>
                  <a:gd name="T1" fmla="*/ 0 h 517"/>
                  <a:gd name="T2" fmla="*/ 33 w 504"/>
                  <a:gd name="T3" fmla="*/ 159 h 517"/>
                  <a:gd name="T4" fmla="*/ 133 w 504"/>
                  <a:gd name="T5" fmla="*/ 423 h 517"/>
                  <a:gd name="T6" fmla="*/ 145 w 504"/>
                  <a:gd name="T7" fmla="*/ 499 h 517"/>
                  <a:gd name="T8" fmla="*/ 157 w 504"/>
                  <a:gd name="T9" fmla="*/ 517 h 517"/>
                  <a:gd name="T10" fmla="*/ 157 w 504"/>
                  <a:gd name="T11" fmla="*/ 516 h 517"/>
                  <a:gd name="T12" fmla="*/ 145 w 504"/>
                  <a:gd name="T13" fmla="*/ 498 h 517"/>
                  <a:gd name="T14" fmla="*/ 133 w 504"/>
                  <a:gd name="T15" fmla="*/ 422 h 517"/>
                  <a:gd name="T16" fmla="*/ 33 w 504"/>
                  <a:gd name="T17" fmla="*/ 159 h 517"/>
                  <a:gd name="T18" fmla="*/ 249 w 504"/>
                  <a:gd name="T19" fmla="*/ 1 h 517"/>
                  <a:gd name="T20" fmla="*/ 318 w 504"/>
                  <a:gd name="T21" fmla="*/ 12 h 517"/>
                  <a:gd name="T22" fmla="*/ 465 w 504"/>
                  <a:gd name="T23" fmla="*/ 296 h 517"/>
                  <a:gd name="T24" fmla="*/ 249 w 504"/>
                  <a:gd name="T25" fmla="*/ 454 h 517"/>
                  <a:gd name="T26" fmla="*/ 229 w 504"/>
                  <a:gd name="T27" fmla="*/ 453 h 517"/>
                  <a:gd name="T28" fmla="*/ 175 w 504"/>
                  <a:gd name="T29" fmla="*/ 508 h 517"/>
                  <a:gd name="T30" fmla="*/ 161 w 504"/>
                  <a:gd name="T31" fmla="*/ 516 h 517"/>
                  <a:gd name="T32" fmla="*/ 161 w 504"/>
                  <a:gd name="T33" fmla="*/ 517 h 517"/>
                  <a:gd name="T34" fmla="*/ 174 w 504"/>
                  <a:gd name="T35" fmla="*/ 509 h 517"/>
                  <a:gd name="T36" fmla="*/ 229 w 504"/>
                  <a:gd name="T37" fmla="*/ 454 h 517"/>
                  <a:gd name="T38" fmla="*/ 249 w 504"/>
                  <a:gd name="T39" fmla="*/ 455 h 517"/>
                  <a:gd name="T40" fmla="*/ 466 w 504"/>
                  <a:gd name="T41" fmla="*/ 296 h 517"/>
                  <a:gd name="T42" fmla="*/ 318 w 504"/>
                  <a:gd name="T43" fmla="*/ 11 h 517"/>
                  <a:gd name="T44" fmla="*/ 249 w 504"/>
                  <a:gd name="T45"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4" h="517">
                    <a:moveTo>
                      <a:pt x="249" y="0"/>
                    </a:moveTo>
                    <a:cubicBezTo>
                      <a:pt x="153" y="0"/>
                      <a:pt x="63" y="62"/>
                      <a:pt x="33" y="159"/>
                    </a:cubicBezTo>
                    <a:cubicBezTo>
                      <a:pt x="0" y="262"/>
                      <a:pt x="44" y="370"/>
                      <a:pt x="133" y="423"/>
                    </a:cubicBezTo>
                    <a:cubicBezTo>
                      <a:pt x="145" y="499"/>
                      <a:pt x="145" y="499"/>
                      <a:pt x="145" y="499"/>
                    </a:cubicBezTo>
                    <a:cubicBezTo>
                      <a:pt x="146" y="509"/>
                      <a:pt x="151" y="515"/>
                      <a:pt x="157" y="517"/>
                    </a:cubicBezTo>
                    <a:cubicBezTo>
                      <a:pt x="157" y="516"/>
                      <a:pt x="157" y="516"/>
                      <a:pt x="157" y="516"/>
                    </a:cubicBezTo>
                    <a:cubicBezTo>
                      <a:pt x="151" y="514"/>
                      <a:pt x="146" y="508"/>
                      <a:pt x="145" y="498"/>
                    </a:cubicBezTo>
                    <a:cubicBezTo>
                      <a:pt x="133" y="422"/>
                      <a:pt x="133" y="422"/>
                      <a:pt x="133" y="422"/>
                    </a:cubicBezTo>
                    <a:cubicBezTo>
                      <a:pt x="45" y="370"/>
                      <a:pt x="1" y="262"/>
                      <a:pt x="33" y="159"/>
                    </a:cubicBezTo>
                    <a:cubicBezTo>
                      <a:pt x="64" y="63"/>
                      <a:pt x="153" y="1"/>
                      <a:pt x="249" y="1"/>
                    </a:cubicBezTo>
                    <a:cubicBezTo>
                      <a:pt x="272" y="1"/>
                      <a:pt x="295" y="4"/>
                      <a:pt x="318" y="12"/>
                    </a:cubicBezTo>
                    <a:cubicBezTo>
                      <a:pt x="437" y="49"/>
                      <a:pt x="503" y="177"/>
                      <a:pt x="465" y="296"/>
                    </a:cubicBezTo>
                    <a:cubicBezTo>
                      <a:pt x="435" y="393"/>
                      <a:pt x="346" y="454"/>
                      <a:pt x="249" y="454"/>
                    </a:cubicBezTo>
                    <a:cubicBezTo>
                      <a:pt x="243" y="454"/>
                      <a:pt x="236" y="454"/>
                      <a:pt x="229" y="453"/>
                    </a:cubicBezTo>
                    <a:cubicBezTo>
                      <a:pt x="175" y="508"/>
                      <a:pt x="175" y="508"/>
                      <a:pt x="175" y="508"/>
                    </a:cubicBezTo>
                    <a:cubicBezTo>
                      <a:pt x="170" y="513"/>
                      <a:pt x="165" y="515"/>
                      <a:pt x="161" y="516"/>
                    </a:cubicBezTo>
                    <a:cubicBezTo>
                      <a:pt x="161" y="517"/>
                      <a:pt x="161" y="517"/>
                      <a:pt x="161" y="517"/>
                    </a:cubicBezTo>
                    <a:cubicBezTo>
                      <a:pt x="165" y="516"/>
                      <a:pt x="170" y="514"/>
                      <a:pt x="174" y="509"/>
                    </a:cubicBezTo>
                    <a:cubicBezTo>
                      <a:pt x="229" y="454"/>
                      <a:pt x="229" y="454"/>
                      <a:pt x="229" y="454"/>
                    </a:cubicBezTo>
                    <a:cubicBezTo>
                      <a:pt x="236" y="455"/>
                      <a:pt x="243" y="455"/>
                      <a:pt x="249" y="455"/>
                    </a:cubicBezTo>
                    <a:cubicBezTo>
                      <a:pt x="346" y="455"/>
                      <a:pt x="435" y="393"/>
                      <a:pt x="466" y="296"/>
                    </a:cubicBezTo>
                    <a:cubicBezTo>
                      <a:pt x="504" y="176"/>
                      <a:pt x="438" y="49"/>
                      <a:pt x="318" y="11"/>
                    </a:cubicBezTo>
                    <a:cubicBezTo>
                      <a:pt x="295" y="4"/>
                      <a:pt x="272" y="0"/>
                      <a:pt x="249"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23"/>
              <p:cNvSpPr/>
              <p:nvPr/>
            </p:nvSpPr>
            <p:spPr bwMode="auto">
              <a:xfrm>
                <a:off x="5727701" y="1135063"/>
                <a:ext cx="1203325" cy="1233488"/>
              </a:xfrm>
              <a:custGeom>
                <a:avLst/>
                <a:gdLst>
                  <a:gd name="T0" fmla="*/ 248 w 502"/>
                  <a:gd name="T1" fmla="*/ 0 h 515"/>
                  <a:gd name="T2" fmla="*/ 32 w 502"/>
                  <a:gd name="T3" fmla="*/ 158 h 515"/>
                  <a:gd name="T4" fmla="*/ 132 w 502"/>
                  <a:gd name="T5" fmla="*/ 421 h 515"/>
                  <a:gd name="T6" fmla="*/ 144 w 502"/>
                  <a:gd name="T7" fmla="*/ 497 h 515"/>
                  <a:gd name="T8" fmla="*/ 156 w 502"/>
                  <a:gd name="T9" fmla="*/ 515 h 515"/>
                  <a:gd name="T10" fmla="*/ 156 w 502"/>
                  <a:gd name="T11" fmla="*/ 514 h 515"/>
                  <a:gd name="T12" fmla="*/ 144 w 502"/>
                  <a:gd name="T13" fmla="*/ 497 h 515"/>
                  <a:gd name="T14" fmla="*/ 133 w 502"/>
                  <a:gd name="T15" fmla="*/ 421 h 515"/>
                  <a:gd name="T16" fmla="*/ 33 w 502"/>
                  <a:gd name="T17" fmla="*/ 158 h 515"/>
                  <a:gd name="T18" fmla="*/ 248 w 502"/>
                  <a:gd name="T19" fmla="*/ 1 h 515"/>
                  <a:gd name="T20" fmla="*/ 316 w 502"/>
                  <a:gd name="T21" fmla="*/ 11 h 515"/>
                  <a:gd name="T22" fmla="*/ 464 w 502"/>
                  <a:gd name="T23" fmla="*/ 295 h 515"/>
                  <a:gd name="T24" fmla="*/ 248 w 502"/>
                  <a:gd name="T25" fmla="*/ 453 h 515"/>
                  <a:gd name="T26" fmla="*/ 228 w 502"/>
                  <a:gd name="T27" fmla="*/ 452 h 515"/>
                  <a:gd name="T28" fmla="*/ 174 w 502"/>
                  <a:gd name="T29" fmla="*/ 506 h 515"/>
                  <a:gd name="T30" fmla="*/ 160 w 502"/>
                  <a:gd name="T31" fmla="*/ 514 h 515"/>
                  <a:gd name="T32" fmla="*/ 160 w 502"/>
                  <a:gd name="T33" fmla="*/ 515 h 515"/>
                  <a:gd name="T34" fmla="*/ 174 w 502"/>
                  <a:gd name="T35" fmla="*/ 507 h 515"/>
                  <a:gd name="T36" fmla="*/ 228 w 502"/>
                  <a:gd name="T37" fmla="*/ 452 h 515"/>
                  <a:gd name="T38" fmla="*/ 248 w 502"/>
                  <a:gd name="T39" fmla="*/ 453 h 515"/>
                  <a:gd name="T40" fmla="*/ 464 w 502"/>
                  <a:gd name="T41" fmla="*/ 295 h 515"/>
                  <a:gd name="T42" fmla="*/ 317 w 502"/>
                  <a:gd name="T43" fmla="*/ 11 h 515"/>
                  <a:gd name="T44" fmla="*/ 248 w 502"/>
                  <a:gd name="T45"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2" h="515">
                    <a:moveTo>
                      <a:pt x="248" y="0"/>
                    </a:moveTo>
                    <a:cubicBezTo>
                      <a:pt x="152" y="0"/>
                      <a:pt x="63" y="62"/>
                      <a:pt x="32" y="158"/>
                    </a:cubicBezTo>
                    <a:cubicBezTo>
                      <a:pt x="0" y="261"/>
                      <a:pt x="44" y="369"/>
                      <a:pt x="132" y="421"/>
                    </a:cubicBezTo>
                    <a:cubicBezTo>
                      <a:pt x="144" y="497"/>
                      <a:pt x="144" y="497"/>
                      <a:pt x="144" y="497"/>
                    </a:cubicBezTo>
                    <a:cubicBezTo>
                      <a:pt x="145" y="507"/>
                      <a:pt x="150" y="513"/>
                      <a:pt x="156" y="515"/>
                    </a:cubicBezTo>
                    <a:cubicBezTo>
                      <a:pt x="156" y="514"/>
                      <a:pt x="156" y="514"/>
                      <a:pt x="156" y="514"/>
                    </a:cubicBezTo>
                    <a:cubicBezTo>
                      <a:pt x="150" y="512"/>
                      <a:pt x="146" y="506"/>
                      <a:pt x="144" y="497"/>
                    </a:cubicBezTo>
                    <a:cubicBezTo>
                      <a:pt x="133" y="421"/>
                      <a:pt x="133" y="421"/>
                      <a:pt x="133" y="421"/>
                    </a:cubicBezTo>
                    <a:cubicBezTo>
                      <a:pt x="45" y="368"/>
                      <a:pt x="1" y="260"/>
                      <a:pt x="33" y="158"/>
                    </a:cubicBezTo>
                    <a:cubicBezTo>
                      <a:pt x="63" y="62"/>
                      <a:pt x="152" y="1"/>
                      <a:pt x="248" y="1"/>
                    </a:cubicBezTo>
                    <a:cubicBezTo>
                      <a:pt x="271" y="1"/>
                      <a:pt x="294" y="4"/>
                      <a:pt x="316" y="11"/>
                    </a:cubicBezTo>
                    <a:cubicBezTo>
                      <a:pt x="435" y="49"/>
                      <a:pt x="501" y="176"/>
                      <a:pt x="464" y="295"/>
                    </a:cubicBezTo>
                    <a:cubicBezTo>
                      <a:pt x="433" y="391"/>
                      <a:pt x="344" y="453"/>
                      <a:pt x="248" y="453"/>
                    </a:cubicBezTo>
                    <a:cubicBezTo>
                      <a:pt x="242" y="453"/>
                      <a:pt x="235" y="452"/>
                      <a:pt x="228" y="452"/>
                    </a:cubicBezTo>
                    <a:cubicBezTo>
                      <a:pt x="174" y="506"/>
                      <a:pt x="174" y="506"/>
                      <a:pt x="174" y="506"/>
                    </a:cubicBezTo>
                    <a:cubicBezTo>
                      <a:pt x="169" y="511"/>
                      <a:pt x="164" y="514"/>
                      <a:pt x="160" y="514"/>
                    </a:cubicBezTo>
                    <a:cubicBezTo>
                      <a:pt x="160" y="515"/>
                      <a:pt x="160" y="515"/>
                      <a:pt x="160" y="515"/>
                    </a:cubicBezTo>
                    <a:cubicBezTo>
                      <a:pt x="164" y="514"/>
                      <a:pt x="169" y="512"/>
                      <a:pt x="174" y="507"/>
                    </a:cubicBezTo>
                    <a:cubicBezTo>
                      <a:pt x="228" y="452"/>
                      <a:pt x="228" y="452"/>
                      <a:pt x="228" y="452"/>
                    </a:cubicBezTo>
                    <a:cubicBezTo>
                      <a:pt x="235" y="453"/>
                      <a:pt x="242" y="453"/>
                      <a:pt x="248" y="453"/>
                    </a:cubicBezTo>
                    <a:cubicBezTo>
                      <a:pt x="345" y="453"/>
                      <a:pt x="434" y="392"/>
                      <a:pt x="464" y="295"/>
                    </a:cubicBezTo>
                    <a:cubicBezTo>
                      <a:pt x="502" y="176"/>
                      <a:pt x="436" y="48"/>
                      <a:pt x="317" y="11"/>
                    </a:cubicBezTo>
                    <a:cubicBezTo>
                      <a:pt x="294" y="3"/>
                      <a:pt x="271" y="0"/>
                      <a:pt x="248"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24"/>
              <p:cNvSpPr/>
              <p:nvPr/>
            </p:nvSpPr>
            <p:spPr bwMode="auto">
              <a:xfrm>
                <a:off x="5729288" y="1136651"/>
                <a:ext cx="1198563" cy="1228725"/>
              </a:xfrm>
              <a:custGeom>
                <a:avLst/>
                <a:gdLst>
                  <a:gd name="T0" fmla="*/ 247 w 500"/>
                  <a:gd name="T1" fmla="*/ 0 h 513"/>
                  <a:gd name="T2" fmla="*/ 32 w 500"/>
                  <a:gd name="T3" fmla="*/ 157 h 513"/>
                  <a:gd name="T4" fmla="*/ 132 w 500"/>
                  <a:gd name="T5" fmla="*/ 420 h 513"/>
                  <a:gd name="T6" fmla="*/ 143 w 500"/>
                  <a:gd name="T7" fmla="*/ 496 h 513"/>
                  <a:gd name="T8" fmla="*/ 155 w 500"/>
                  <a:gd name="T9" fmla="*/ 513 h 513"/>
                  <a:gd name="T10" fmla="*/ 155 w 500"/>
                  <a:gd name="T11" fmla="*/ 512 h 513"/>
                  <a:gd name="T12" fmla="*/ 144 w 500"/>
                  <a:gd name="T13" fmla="*/ 495 h 513"/>
                  <a:gd name="T14" fmla="*/ 132 w 500"/>
                  <a:gd name="T15" fmla="*/ 419 h 513"/>
                  <a:gd name="T16" fmla="*/ 33 w 500"/>
                  <a:gd name="T17" fmla="*/ 158 h 513"/>
                  <a:gd name="T18" fmla="*/ 247 w 500"/>
                  <a:gd name="T19" fmla="*/ 0 h 513"/>
                  <a:gd name="T20" fmla="*/ 315 w 500"/>
                  <a:gd name="T21" fmla="*/ 11 h 513"/>
                  <a:gd name="T22" fmla="*/ 462 w 500"/>
                  <a:gd name="T23" fmla="*/ 294 h 513"/>
                  <a:gd name="T24" fmla="*/ 247 w 500"/>
                  <a:gd name="T25" fmla="*/ 451 h 513"/>
                  <a:gd name="T26" fmla="*/ 227 w 500"/>
                  <a:gd name="T27" fmla="*/ 450 h 513"/>
                  <a:gd name="T28" fmla="*/ 173 w 500"/>
                  <a:gd name="T29" fmla="*/ 504 h 513"/>
                  <a:gd name="T30" fmla="*/ 159 w 500"/>
                  <a:gd name="T31" fmla="*/ 512 h 513"/>
                  <a:gd name="T32" fmla="*/ 159 w 500"/>
                  <a:gd name="T33" fmla="*/ 513 h 513"/>
                  <a:gd name="T34" fmla="*/ 173 w 500"/>
                  <a:gd name="T35" fmla="*/ 505 h 513"/>
                  <a:gd name="T36" fmla="*/ 227 w 500"/>
                  <a:gd name="T37" fmla="*/ 451 h 513"/>
                  <a:gd name="T38" fmla="*/ 247 w 500"/>
                  <a:gd name="T39" fmla="*/ 452 h 513"/>
                  <a:gd name="T40" fmla="*/ 463 w 500"/>
                  <a:gd name="T41" fmla="*/ 294 h 513"/>
                  <a:gd name="T42" fmla="*/ 315 w 500"/>
                  <a:gd name="T43" fmla="*/ 10 h 513"/>
                  <a:gd name="T44" fmla="*/ 247 w 500"/>
                  <a:gd name="T45"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0" h="513">
                    <a:moveTo>
                      <a:pt x="247" y="0"/>
                    </a:moveTo>
                    <a:cubicBezTo>
                      <a:pt x="151" y="0"/>
                      <a:pt x="62" y="61"/>
                      <a:pt x="32" y="157"/>
                    </a:cubicBezTo>
                    <a:cubicBezTo>
                      <a:pt x="0" y="259"/>
                      <a:pt x="44" y="367"/>
                      <a:pt x="132" y="420"/>
                    </a:cubicBezTo>
                    <a:cubicBezTo>
                      <a:pt x="143" y="496"/>
                      <a:pt x="143" y="496"/>
                      <a:pt x="143" y="496"/>
                    </a:cubicBezTo>
                    <a:cubicBezTo>
                      <a:pt x="145" y="505"/>
                      <a:pt x="149" y="511"/>
                      <a:pt x="155" y="513"/>
                    </a:cubicBezTo>
                    <a:cubicBezTo>
                      <a:pt x="155" y="512"/>
                      <a:pt x="155" y="512"/>
                      <a:pt x="155" y="512"/>
                    </a:cubicBezTo>
                    <a:cubicBezTo>
                      <a:pt x="149" y="510"/>
                      <a:pt x="145" y="504"/>
                      <a:pt x="144" y="495"/>
                    </a:cubicBezTo>
                    <a:cubicBezTo>
                      <a:pt x="132" y="419"/>
                      <a:pt x="132" y="419"/>
                      <a:pt x="132" y="419"/>
                    </a:cubicBezTo>
                    <a:cubicBezTo>
                      <a:pt x="44" y="367"/>
                      <a:pt x="0" y="259"/>
                      <a:pt x="33" y="158"/>
                    </a:cubicBezTo>
                    <a:cubicBezTo>
                      <a:pt x="63" y="62"/>
                      <a:pt x="152" y="0"/>
                      <a:pt x="247" y="0"/>
                    </a:cubicBezTo>
                    <a:cubicBezTo>
                      <a:pt x="270" y="0"/>
                      <a:pt x="293" y="4"/>
                      <a:pt x="315" y="11"/>
                    </a:cubicBezTo>
                    <a:cubicBezTo>
                      <a:pt x="434" y="48"/>
                      <a:pt x="500" y="175"/>
                      <a:pt x="462" y="294"/>
                    </a:cubicBezTo>
                    <a:cubicBezTo>
                      <a:pt x="432" y="390"/>
                      <a:pt x="343" y="451"/>
                      <a:pt x="247" y="451"/>
                    </a:cubicBezTo>
                    <a:cubicBezTo>
                      <a:pt x="241" y="451"/>
                      <a:pt x="234" y="451"/>
                      <a:pt x="227" y="450"/>
                    </a:cubicBezTo>
                    <a:cubicBezTo>
                      <a:pt x="173" y="504"/>
                      <a:pt x="173" y="504"/>
                      <a:pt x="173" y="504"/>
                    </a:cubicBezTo>
                    <a:cubicBezTo>
                      <a:pt x="168" y="509"/>
                      <a:pt x="163" y="512"/>
                      <a:pt x="159" y="512"/>
                    </a:cubicBezTo>
                    <a:cubicBezTo>
                      <a:pt x="159" y="513"/>
                      <a:pt x="159" y="513"/>
                      <a:pt x="159" y="513"/>
                    </a:cubicBezTo>
                    <a:cubicBezTo>
                      <a:pt x="163" y="513"/>
                      <a:pt x="168" y="510"/>
                      <a:pt x="173" y="505"/>
                    </a:cubicBezTo>
                    <a:cubicBezTo>
                      <a:pt x="227" y="451"/>
                      <a:pt x="227" y="451"/>
                      <a:pt x="227" y="451"/>
                    </a:cubicBezTo>
                    <a:cubicBezTo>
                      <a:pt x="234" y="451"/>
                      <a:pt x="241" y="452"/>
                      <a:pt x="247" y="452"/>
                    </a:cubicBezTo>
                    <a:cubicBezTo>
                      <a:pt x="343" y="452"/>
                      <a:pt x="432" y="390"/>
                      <a:pt x="463" y="294"/>
                    </a:cubicBezTo>
                    <a:cubicBezTo>
                      <a:pt x="500" y="175"/>
                      <a:pt x="434" y="48"/>
                      <a:pt x="315" y="10"/>
                    </a:cubicBezTo>
                    <a:cubicBezTo>
                      <a:pt x="293" y="3"/>
                      <a:pt x="270" y="0"/>
                      <a:pt x="247"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25"/>
              <p:cNvSpPr/>
              <p:nvPr/>
            </p:nvSpPr>
            <p:spPr bwMode="auto">
              <a:xfrm>
                <a:off x="5729288" y="1136651"/>
                <a:ext cx="1198563" cy="1227138"/>
              </a:xfrm>
              <a:custGeom>
                <a:avLst/>
                <a:gdLst>
                  <a:gd name="T0" fmla="*/ 247 w 500"/>
                  <a:gd name="T1" fmla="*/ 0 h 512"/>
                  <a:gd name="T2" fmla="*/ 33 w 500"/>
                  <a:gd name="T3" fmla="*/ 158 h 512"/>
                  <a:gd name="T4" fmla="*/ 132 w 500"/>
                  <a:gd name="T5" fmla="*/ 419 h 512"/>
                  <a:gd name="T6" fmla="*/ 144 w 500"/>
                  <a:gd name="T7" fmla="*/ 495 h 512"/>
                  <a:gd name="T8" fmla="*/ 155 w 500"/>
                  <a:gd name="T9" fmla="*/ 512 h 512"/>
                  <a:gd name="T10" fmla="*/ 155 w 500"/>
                  <a:gd name="T11" fmla="*/ 511 h 512"/>
                  <a:gd name="T12" fmla="*/ 144 w 500"/>
                  <a:gd name="T13" fmla="*/ 494 h 512"/>
                  <a:gd name="T14" fmla="*/ 132 w 500"/>
                  <a:gd name="T15" fmla="*/ 418 h 512"/>
                  <a:gd name="T16" fmla="*/ 33 w 500"/>
                  <a:gd name="T17" fmla="*/ 158 h 512"/>
                  <a:gd name="T18" fmla="*/ 247 w 500"/>
                  <a:gd name="T19" fmla="*/ 1 h 512"/>
                  <a:gd name="T20" fmla="*/ 315 w 500"/>
                  <a:gd name="T21" fmla="*/ 12 h 512"/>
                  <a:gd name="T22" fmla="*/ 461 w 500"/>
                  <a:gd name="T23" fmla="*/ 293 h 512"/>
                  <a:gd name="T24" fmla="*/ 247 w 500"/>
                  <a:gd name="T25" fmla="*/ 450 h 512"/>
                  <a:gd name="T26" fmla="*/ 227 w 500"/>
                  <a:gd name="T27" fmla="*/ 449 h 512"/>
                  <a:gd name="T28" fmla="*/ 173 w 500"/>
                  <a:gd name="T29" fmla="*/ 503 h 512"/>
                  <a:gd name="T30" fmla="*/ 159 w 500"/>
                  <a:gd name="T31" fmla="*/ 511 h 512"/>
                  <a:gd name="T32" fmla="*/ 159 w 500"/>
                  <a:gd name="T33" fmla="*/ 512 h 512"/>
                  <a:gd name="T34" fmla="*/ 173 w 500"/>
                  <a:gd name="T35" fmla="*/ 504 h 512"/>
                  <a:gd name="T36" fmla="*/ 227 w 500"/>
                  <a:gd name="T37" fmla="*/ 450 h 512"/>
                  <a:gd name="T38" fmla="*/ 247 w 500"/>
                  <a:gd name="T39" fmla="*/ 451 h 512"/>
                  <a:gd name="T40" fmla="*/ 462 w 500"/>
                  <a:gd name="T41" fmla="*/ 294 h 512"/>
                  <a:gd name="T42" fmla="*/ 315 w 500"/>
                  <a:gd name="T43" fmla="*/ 11 h 512"/>
                  <a:gd name="T44" fmla="*/ 247 w 500"/>
                  <a:gd name="T4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0" h="512">
                    <a:moveTo>
                      <a:pt x="247" y="0"/>
                    </a:moveTo>
                    <a:cubicBezTo>
                      <a:pt x="152" y="0"/>
                      <a:pt x="63" y="62"/>
                      <a:pt x="33" y="158"/>
                    </a:cubicBezTo>
                    <a:cubicBezTo>
                      <a:pt x="0" y="259"/>
                      <a:pt x="44" y="367"/>
                      <a:pt x="132" y="419"/>
                    </a:cubicBezTo>
                    <a:cubicBezTo>
                      <a:pt x="144" y="495"/>
                      <a:pt x="144" y="495"/>
                      <a:pt x="144" y="495"/>
                    </a:cubicBezTo>
                    <a:cubicBezTo>
                      <a:pt x="145" y="504"/>
                      <a:pt x="149" y="510"/>
                      <a:pt x="155" y="512"/>
                    </a:cubicBezTo>
                    <a:cubicBezTo>
                      <a:pt x="155" y="511"/>
                      <a:pt x="155" y="511"/>
                      <a:pt x="155" y="511"/>
                    </a:cubicBezTo>
                    <a:cubicBezTo>
                      <a:pt x="149" y="509"/>
                      <a:pt x="145" y="503"/>
                      <a:pt x="144" y="494"/>
                    </a:cubicBezTo>
                    <a:cubicBezTo>
                      <a:pt x="132" y="418"/>
                      <a:pt x="132" y="418"/>
                      <a:pt x="132" y="418"/>
                    </a:cubicBezTo>
                    <a:cubicBezTo>
                      <a:pt x="45" y="366"/>
                      <a:pt x="1" y="259"/>
                      <a:pt x="33" y="158"/>
                    </a:cubicBezTo>
                    <a:cubicBezTo>
                      <a:pt x="64" y="62"/>
                      <a:pt x="152" y="1"/>
                      <a:pt x="247" y="1"/>
                    </a:cubicBezTo>
                    <a:cubicBezTo>
                      <a:pt x="270" y="1"/>
                      <a:pt x="293" y="4"/>
                      <a:pt x="315" y="12"/>
                    </a:cubicBezTo>
                    <a:cubicBezTo>
                      <a:pt x="433" y="49"/>
                      <a:pt x="499" y="175"/>
                      <a:pt x="461" y="293"/>
                    </a:cubicBezTo>
                    <a:cubicBezTo>
                      <a:pt x="431" y="389"/>
                      <a:pt x="343" y="450"/>
                      <a:pt x="247" y="450"/>
                    </a:cubicBezTo>
                    <a:cubicBezTo>
                      <a:pt x="241" y="450"/>
                      <a:pt x="234" y="450"/>
                      <a:pt x="227" y="449"/>
                    </a:cubicBezTo>
                    <a:cubicBezTo>
                      <a:pt x="173" y="503"/>
                      <a:pt x="173" y="503"/>
                      <a:pt x="173" y="503"/>
                    </a:cubicBezTo>
                    <a:cubicBezTo>
                      <a:pt x="168" y="509"/>
                      <a:pt x="163" y="511"/>
                      <a:pt x="159" y="511"/>
                    </a:cubicBezTo>
                    <a:cubicBezTo>
                      <a:pt x="159" y="512"/>
                      <a:pt x="159" y="512"/>
                      <a:pt x="159" y="512"/>
                    </a:cubicBezTo>
                    <a:cubicBezTo>
                      <a:pt x="163" y="512"/>
                      <a:pt x="168" y="509"/>
                      <a:pt x="173" y="504"/>
                    </a:cubicBezTo>
                    <a:cubicBezTo>
                      <a:pt x="227" y="450"/>
                      <a:pt x="227" y="450"/>
                      <a:pt x="227" y="450"/>
                    </a:cubicBezTo>
                    <a:cubicBezTo>
                      <a:pt x="234" y="451"/>
                      <a:pt x="241" y="451"/>
                      <a:pt x="247" y="451"/>
                    </a:cubicBezTo>
                    <a:cubicBezTo>
                      <a:pt x="343" y="451"/>
                      <a:pt x="432" y="390"/>
                      <a:pt x="462" y="294"/>
                    </a:cubicBezTo>
                    <a:cubicBezTo>
                      <a:pt x="500" y="175"/>
                      <a:pt x="434" y="48"/>
                      <a:pt x="315" y="11"/>
                    </a:cubicBezTo>
                    <a:cubicBezTo>
                      <a:pt x="293" y="4"/>
                      <a:pt x="270" y="0"/>
                      <a:pt x="247"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26"/>
              <p:cNvSpPr/>
              <p:nvPr/>
            </p:nvSpPr>
            <p:spPr bwMode="auto">
              <a:xfrm>
                <a:off x="5732463" y="1139826"/>
                <a:ext cx="1193800" cy="1220788"/>
              </a:xfrm>
              <a:custGeom>
                <a:avLst/>
                <a:gdLst>
                  <a:gd name="T0" fmla="*/ 246 w 498"/>
                  <a:gd name="T1" fmla="*/ 0 h 510"/>
                  <a:gd name="T2" fmla="*/ 32 w 498"/>
                  <a:gd name="T3" fmla="*/ 157 h 510"/>
                  <a:gd name="T4" fmla="*/ 131 w 498"/>
                  <a:gd name="T5" fmla="*/ 417 h 510"/>
                  <a:gd name="T6" fmla="*/ 143 w 498"/>
                  <a:gd name="T7" fmla="*/ 493 h 510"/>
                  <a:gd name="T8" fmla="*/ 154 w 498"/>
                  <a:gd name="T9" fmla="*/ 510 h 510"/>
                  <a:gd name="T10" fmla="*/ 154 w 498"/>
                  <a:gd name="T11" fmla="*/ 509 h 510"/>
                  <a:gd name="T12" fmla="*/ 143 w 498"/>
                  <a:gd name="T13" fmla="*/ 492 h 510"/>
                  <a:gd name="T14" fmla="*/ 132 w 498"/>
                  <a:gd name="T15" fmla="*/ 417 h 510"/>
                  <a:gd name="T16" fmla="*/ 33 w 498"/>
                  <a:gd name="T17" fmla="*/ 157 h 510"/>
                  <a:gd name="T18" fmla="*/ 246 w 498"/>
                  <a:gd name="T19" fmla="*/ 1 h 510"/>
                  <a:gd name="T20" fmla="*/ 314 w 498"/>
                  <a:gd name="T21" fmla="*/ 11 h 510"/>
                  <a:gd name="T22" fmla="*/ 460 w 498"/>
                  <a:gd name="T23" fmla="*/ 292 h 510"/>
                  <a:gd name="T24" fmla="*/ 246 w 498"/>
                  <a:gd name="T25" fmla="*/ 448 h 510"/>
                  <a:gd name="T26" fmla="*/ 226 w 498"/>
                  <a:gd name="T27" fmla="*/ 447 h 510"/>
                  <a:gd name="T28" fmla="*/ 172 w 498"/>
                  <a:gd name="T29" fmla="*/ 502 h 510"/>
                  <a:gd name="T30" fmla="*/ 158 w 498"/>
                  <a:gd name="T31" fmla="*/ 509 h 510"/>
                  <a:gd name="T32" fmla="*/ 158 w 498"/>
                  <a:gd name="T33" fmla="*/ 510 h 510"/>
                  <a:gd name="T34" fmla="*/ 172 w 498"/>
                  <a:gd name="T35" fmla="*/ 502 h 510"/>
                  <a:gd name="T36" fmla="*/ 226 w 498"/>
                  <a:gd name="T37" fmla="*/ 448 h 510"/>
                  <a:gd name="T38" fmla="*/ 246 w 498"/>
                  <a:gd name="T39" fmla="*/ 449 h 510"/>
                  <a:gd name="T40" fmla="*/ 460 w 498"/>
                  <a:gd name="T41" fmla="*/ 292 h 510"/>
                  <a:gd name="T42" fmla="*/ 314 w 498"/>
                  <a:gd name="T43" fmla="*/ 11 h 510"/>
                  <a:gd name="T44" fmla="*/ 246 w 498"/>
                  <a:gd name="T45"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510">
                    <a:moveTo>
                      <a:pt x="246" y="0"/>
                    </a:moveTo>
                    <a:cubicBezTo>
                      <a:pt x="151" y="0"/>
                      <a:pt x="63" y="61"/>
                      <a:pt x="32" y="157"/>
                    </a:cubicBezTo>
                    <a:cubicBezTo>
                      <a:pt x="0" y="258"/>
                      <a:pt x="44" y="365"/>
                      <a:pt x="131" y="417"/>
                    </a:cubicBezTo>
                    <a:cubicBezTo>
                      <a:pt x="143" y="493"/>
                      <a:pt x="143" y="493"/>
                      <a:pt x="143" y="493"/>
                    </a:cubicBezTo>
                    <a:cubicBezTo>
                      <a:pt x="144" y="502"/>
                      <a:pt x="148" y="508"/>
                      <a:pt x="154" y="510"/>
                    </a:cubicBezTo>
                    <a:cubicBezTo>
                      <a:pt x="154" y="509"/>
                      <a:pt x="154" y="509"/>
                      <a:pt x="154" y="509"/>
                    </a:cubicBezTo>
                    <a:cubicBezTo>
                      <a:pt x="149" y="507"/>
                      <a:pt x="145" y="501"/>
                      <a:pt x="143" y="492"/>
                    </a:cubicBezTo>
                    <a:cubicBezTo>
                      <a:pt x="132" y="417"/>
                      <a:pt x="132" y="417"/>
                      <a:pt x="132" y="417"/>
                    </a:cubicBezTo>
                    <a:cubicBezTo>
                      <a:pt x="44" y="365"/>
                      <a:pt x="1" y="258"/>
                      <a:pt x="33" y="157"/>
                    </a:cubicBezTo>
                    <a:cubicBezTo>
                      <a:pt x="63" y="62"/>
                      <a:pt x="151" y="1"/>
                      <a:pt x="246" y="1"/>
                    </a:cubicBezTo>
                    <a:cubicBezTo>
                      <a:pt x="269" y="1"/>
                      <a:pt x="291" y="4"/>
                      <a:pt x="314" y="11"/>
                    </a:cubicBezTo>
                    <a:cubicBezTo>
                      <a:pt x="432" y="49"/>
                      <a:pt x="497" y="174"/>
                      <a:pt x="460" y="292"/>
                    </a:cubicBezTo>
                    <a:cubicBezTo>
                      <a:pt x="430" y="388"/>
                      <a:pt x="341" y="448"/>
                      <a:pt x="246" y="448"/>
                    </a:cubicBezTo>
                    <a:cubicBezTo>
                      <a:pt x="240" y="448"/>
                      <a:pt x="233" y="448"/>
                      <a:pt x="226" y="447"/>
                    </a:cubicBezTo>
                    <a:cubicBezTo>
                      <a:pt x="172" y="502"/>
                      <a:pt x="172" y="502"/>
                      <a:pt x="172" y="502"/>
                    </a:cubicBezTo>
                    <a:cubicBezTo>
                      <a:pt x="167" y="507"/>
                      <a:pt x="162" y="509"/>
                      <a:pt x="158" y="509"/>
                    </a:cubicBezTo>
                    <a:cubicBezTo>
                      <a:pt x="158" y="510"/>
                      <a:pt x="158" y="510"/>
                      <a:pt x="158" y="510"/>
                    </a:cubicBezTo>
                    <a:cubicBezTo>
                      <a:pt x="162" y="510"/>
                      <a:pt x="167" y="508"/>
                      <a:pt x="172" y="502"/>
                    </a:cubicBezTo>
                    <a:cubicBezTo>
                      <a:pt x="226" y="448"/>
                      <a:pt x="226" y="448"/>
                      <a:pt x="226" y="448"/>
                    </a:cubicBezTo>
                    <a:cubicBezTo>
                      <a:pt x="233" y="449"/>
                      <a:pt x="240" y="449"/>
                      <a:pt x="246" y="449"/>
                    </a:cubicBezTo>
                    <a:cubicBezTo>
                      <a:pt x="342" y="449"/>
                      <a:pt x="430" y="388"/>
                      <a:pt x="460" y="292"/>
                    </a:cubicBezTo>
                    <a:cubicBezTo>
                      <a:pt x="498" y="174"/>
                      <a:pt x="432" y="48"/>
                      <a:pt x="314" y="11"/>
                    </a:cubicBezTo>
                    <a:cubicBezTo>
                      <a:pt x="292" y="3"/>
                      <a:pt x="269" y="0"/>
                      <a:pt x="246"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27"/>
              <p:cNvSpPr/>
              <p:nvPr/>
            </p:nvSpPr>
            <p:spPr bwMode="auto">
              <a:xfrm>
                <a:off x="5734051" y="1141413"/>
                <a:ext cx="1189038" cy="1217613"/>
              </a:xfrm>
              <a:custGeom>
                <a:avLst/>
                <a:gdLst>
                  <a:gd name="T0" fmla="*/ 245 w 496"/>
                  <a:gd name="T1" fmla="*/ 0 h 508"/>
                  <a:gd name="T2" fmla="*/ 32 w 496"/>
                  <a:gd name="T3" fmla="*/ 156 h 508"/>
                  <a:gd name="T4" fmla="*/ 131 w 496"/>
                  <a:gd name="T5" fmla="*/ 416 h 508"/>
                  <a:gd name="T6" fmla="*/ 142 w 496"/>
                  <a:gd name="T7" fmla="*/ 491 h 508"/>
                  <a:gd name="T8" fmla="*/ 153 w 496"/>
                  <a:gd name="T9" fmla="*/ 508 h 508"/>
                  <a:gd name="T10" fmla="*/ 153 w 496"/>
                  <a:gd name="T11" fmla="*/ 507 h 508"/>
                  <a:gd name="T12" fmla="*/ 143 w 496"/>
                  <a:gd name="T13" fmla="*/ 490 h 508"/>
                  <a:gd name="T14" fmla="*/ 131 w 496"/>
                  <a:gd name="T15" fmla="*/ 415 h 508"/>
                  <a:gd name="T16" fmla="*/ 33 w 496"/>
                  <a:gd name="T17" fmla="*/ 156 h 508"/>
                  <a:gd name="T18" fmla="*/ 245 w 496"/>
                  <a:gd name="T19" fmla="*/ 0 h 508"/>
                  <a:gd name="T20" fmla="*/ 313 w 496"/>
                  <a:gd name="T21" fmla="*/ 11 h 508"/>
                  <a:gd name="T22" fmla="*/ 458 w 496"/>
                  <a:gd name="T23" fmla="*/ 291 h 508"/>
                  <a:gd name="T24" fmla="*/ 245 w 496"/>
                  <a:gd name="T25" fmla="*/ 447 h 508"/>
                  <a:gd name="T26" fmla="*/ 225 w 496"/>
                  <a:gd name="T27" fmla="*/ 446 h 508"/>
                  <a:gd name="T28" fmla="*/ 172 w 496"/>
                  <a:gd name="T29" fmla="*/ 500 h 508"/>
                  <a:gd name="T30" fmla="*/ 157 w 496"/>
                  <a:gd name="T31" fmla="*/ 507 h 508"/>
                  <a:gd name="T32" fmla="*/ 157 w 496"/>
                  <a:gd name="T33" fmla="*/ 507 h 508"/>
                  <a:gd name="T34" fmla="*/ 157 w 496"/>
                  <a:gd name="T35" fmla="*/ 508 h 508"/>
                  <a:gd name="T36" fmla="*/ 171 w 496"/>
                  <a:gd name="T37" fmla="*/ 501 h 508"/>
                  <a:gd name="T38" fmla="*/ 225 w 496"/>
                  <a:gd name="T39" fmla="*/ 446 h 508"/>
                  <a:gd name="T40" fmla="*/ 245 w 496"/>
                  <a:gd name="T41" fmla="*/ 447 h 508"/>
                  <a:gd name="T42" fmla="*/ 459 w 496"/>
                  <a:gd name="T43" fmla="*/ 291 h 508"/>
                  <a:gd name="T44" fmla="*/ 313 w 496"/>
                  <a:gd name="T45" fmla="*/ 10 h 508"/>
                  <a:gd name="T46" fmla="*/ 245 w 496"/>
                  <a:gd name="T47"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08">
                    <a:moveTo>
                      <a:pt x="245" y="0"/>
                    </a:moveTo>
                    <a:cubicBezTo>
                      <a:pt x="150" y="0"/>
                      <a:pt x="62" y="61"/>
                      <a:pt x="32" y="156"/>
                    </a:cubicBezTo>
                    <a:cubicBezTo>
                      <a:pt x="0" y="257"/>
                      <a:pt x="43" y="364"/>
                      <a:pt x="131" y="416"/>
                    </a:cubicBezTo>
                    <a:cubicBezTo>
                      <a:pt x="142" y="491"/>
                      <a:pt x="142" y="491"/>
                      <a:pt x="142" y="491"/>
                    </a:cubicBezTo>
                    <a:cubicBezTo>
                      <a:pt x="144" y="500"/>
                      <a:pt x="148" y="506"/>
                      <a:pt x="153" y="508"/>
                    </a:cubicBezTo>
                    <a:cubicBezTo>
                      <a:pt x="153" y="507"/>
                      <a:pt x="153" y="507"/>
                      <a:pt x="153" y="507"/>
                    </a:cubicBezTo>
                    <a:cubicBezTo>
                      <a:pt x="148" y="505"/>
                      <a:pt x="144" y="499"/>
                      <a:pt x="143" y="490"/>
                    </a:cubicBezTo>
                    <a:cubicBezTo>
                      <a:pt x="131" y="415"/>
                      <a:pt x="131" y="415"/>
                      <a:pt x="131" y="415"/>
                    </a:cubicBezTo>
                    <a:cubicBezTo>
                      <a:pt x="44" y="363"/>
                      <a:pt x="1" y="257"/>
                      <a:pt x="33" y="156"/>
                    </a:cubicBezTo>
                    <a:cubicBezTo>
                      <a:pt x="63" y="61"/>
                      <a:pt x="151" y="0"/>
                      <a:pt x="245" y="0"/>
                    </a:cubicBezTo>
                    <a:cubicBezTo>
                      <a:pt x="268" y="0"/>
                      <a:pt x="290" y="4"/>
                      <a:pt x="313" y="11"/>
                    </a:cubicBezTo>
                    <a:cubicBezTo>
                      <a:pt x="430" y="48"/>
                      <a:pt x="495" y="173"/>
                      <a:pt x="458" y="291"/>
                    </a:cubicBezTo>
                    <a:cubicBezTo>
                      <a:pt x="428" y="386"/>
                      <a:pt x="340" y="447"/>
                      <a:pt x="245" y="447"/>
                    </a:cubicBezTo>
                    <a:cubicBezTo>
                      <a:pt x="239" y="447"/>
                      <a:pt x="232" y="446"/>
                      <a:pt x="225" y="446"/>
                    </a:cubicBezTo>
                    <a:cubicBezTo>
                      <a:pt x="172" y="500"/>
                      <a:pt x="172" y="500"/>
                      <a:pt x="172" y="500"/>
                    </a:cubicBezTo>
                    <a:cubicBezTo>
                      <a:pt x="167" y="505"/>
                      <a:pt x="161" y="507"/>
                      <a:pt x="157" y="507"/>
                    </a:cubicBezTo>
                    <a:cubicBezTo>
                      <a:pt x="157" y="507"/>
                      <a:pt x="157" y="507"/>
                      <a:pt x="157" y="507"/>
                    </a:cubicBezTo>
                    <a:cubicBezTo>
                      <a:pt x="157" y="508"/>
                      <a:pt x="157" y="508"/>
                      <a:pt x="157" y="508"/>
                    </a:cubicBezTo>
                    <a:cubicBezTo>
                      <a:pt x="161" y="508"/>
                      <a:pt x="166" y="506"/>
                      <a:pt x="171" y="501"/>
                    </a:cubicBezTo>
                    <a:cubicBezTo>
                      <a:pt x="225" y="446"/>
                      <a:pt x="225" y="446"/>
                      <a:pt x="225" y="446"/>
                    </a:cubicBezTo>
                    <a:cubicBezTo>
                      <a:pt x="232" y="447"/>
                      <a:pt x="239" y="447"/>
                      <a:pt x="245" y="447"/>
                    </a:cubicBezTo>
                    <a:cubicBezTo>
                      <a:pt x="340" y="447"/>
                      <a:pt x="429" y="387"/>
                      <a:pt x="459" y="291"/>
                    </a:cubicBezTo>
                    <a:cubicBezTo>
                      <a:pt x="496" y="173"/>
                      <a:pt x="431" y="48"/>
                      <a:pt x="313" y="10"/>
                    </a:cubicBezTo>
                    <a:cubicBezTo>
                      <a:pt x="290" y="3"/>
                      <a:pt x="268" y="0"/>
                      <a:pt x="245"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28"/>
              <p:cNvSpPr/>
              <p:nvPr/>
            </p:nvSpPr>
            <p:spPr bwMode="auto">
              <a:xfrm>
                <a:off x="5737226" y="1141413"/>
                <a:ext cx="1184275" cy="1214438"/>
              </a:xfrm>
              <a:custGeom>
                <a:avLst/>
                <a:gdLst>
                  <a:gd name="T0" fmla="*/ 244 w 494"/>
                  <a:gd name="T1" fmla="*/ 0 h 507"/>
                  <a:gd name="T2" fmla="*/ 32 w 494"/>
                  <a:gd name="T3" fmla="*/ 156 h 507"/>
                  <a:gd name="T4" fmla="*/ 130 w 494"/>
                  <a:gd name="T5" fmla="*/ 415 h 507"/>
                  <a:gd name="T6" fmla="*/ 142 w 494"/>
                  <a:gd name="T7" fmla="*/ 490 h 507"/>
                  <a:gd name="T8" fmla="*/ 152 w 494"/>
                  <a:gd name="T9" fmla="*/ 507 h 507"/>
                  <a:gd name="T10" fmla="*/ 152 w 494"/>
                  <a:gd name="T11" fmla="*/ 506 h 507"/>
                  <a:gd name="T12" fmla="*/ 142 w 494"/>
                  <a:gd name="T13" fmla="*/ 489 h 507"/>
                  <a:gd name="T14" fmla="*/ 130 w 494"/>
                  <a:gd name="T15" fmla="*/ 415 h 507"/>
                  <a:gd name="T16" fmla="*/ 32 w 494"/>
                  <a:gd name="T17" fmla="*/ 157 h 507"/>
                  <a:gd name="T18" fmla="*/ 244 w 494"/>
                  <a:gd name="T19" fmla="*/ 1 h 507"/>
                  <a:gd name="T20" fmla="*/ 311 w 494"/>
                  <a:gd name="T21" fmla="*/ 12 h 507"/>
                  <a:gd name="T22" fmla="*/ 456 w 494"/>
                  <a:gd name="T23" fmla="*/ 291 h 507"/>
                  <a:gd name="T24" fmla="*/ 244 w 494"/>
                  <a:gd name="T25" fmla="*/ 446 h 507"/>
                  <a:gd name="T26" fmla="*/ 224 w 494"/>
                  <a:gd name="T27" fmla="*/ 445 h 507"/>
                  <a:gd name="T28" fmla="*/ 171 w 494"/>
                  <a:gd name="T29" fmla="*/ 499 h 507"/>
                  <a:gd name="T30" fmla="*/ 156 w 494"/>
                  <a:gd name="T31" fmla="*/ 507 h 507"/>
                  <a:gd name="T32" fmla="*/ 156 w 494"/>
                  <a:gd name="T33" fmla="*/ 507 h 507"/>
                  <a:gd name="T34" fmla="*/ 156 w 494"/>
                  <a:gd name="T35" fmla="*/ 507 h 507"/>
                  <a:gd name="T36" fmla="*/ 156 w 494"/>
                  <a:gd name="T37" fmla="*/ 507 h 507"/>
                  <a:gd name="T38" fmla="*/ 171 w 494"/>
                  <a:gd name="T39" fmla="*/ 500 h 507"/>
                  <a:gd name="T40" fmla="*/ 224 w 494"/>
                  <a:gd name="T41" fmla="*/ 446 h 507"/>
                  <a:gd name="T42" fmla="*/ 244 w 494"/>
                  <a:gd name="T43" fmla="*/ 447 h 507"/>
                  <a:gd name="T44" fmla="*/ 457 w 494"/>
                  <a:gd name="T45" fmla="*/ 291 h 507"/>
                  <a:gd name="T46" fmla="*/ 312 w 494"/>
                  <a:gd name="T47" fmla="*/ 11 h 507"/>
                  <a:gd name="T48" fmla="*/ 244 w 494"/>
                  <a:gd name="T4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4" h="507">
                    <a:moveTo>
                      <a:pt x="244" y="0"/>
                    </a:moveTo>
                    <a:cubicBezTo>
                      <a:pt x="150" y="0"/>
                      <a:pt x="62" y="61"/>
                      <a:pt x="32" y="156"/>
                    </a:cubicBezTo>
                    <a:cubicBezTo>
                      <a:pt x="0" y="257"/>
                      <a:pt x="43" y="363"/>
                      <a:pt x="130" y="415"/>
                    </a:cubicBezTo>
                    <a:cubicBezTo>
                      <a:pt x="142" y="490"/>
                      <a:pt x="142" y="490"/>
                      <a:pt x="142" y="490"/>
                    </a:cubicBezTo>
                    <a:cubicBezTo>
                      <a:pt x="143" y="499"/>
                      <a:pt x="147" y="505"/>
                      <a:pt x="152" y="507"/>
                    </a:cubicBezTo>
                    <a:cubicBezTo>
                      <a:pt x="152" y="506"/>
                      <a:pt x="152" y="506"/>
                      <a:pt x="152" y="506"/>
                    </a:cubicBezTo>
                    <a:cubicBezTo>
                      <a:pt x="147" y="504"/>
                      <a:pt x="143" y="498"/>
                      <a:pt x="142" y="489"/>
                    </a:cubicBezTo>
                    <a:cubicBezTo>
                      <a:pt x="130" y="415"/>
                      <a:pt x="130" y="415"/>
                      <a:pt x="130" y="415"/>
                    </a:cubicBezTo>
                    <a:cubicBezTo>
                      <a:pt x="44" y="363"/>
                      <a:pt x="1" y="257"/>
                      <a:pt x="32" y="157"/>
                    </a:cubicBezTo>
                    <a:cubicBezTo>
                      <a:pt x="62" y="62"/>
                      <a:pt x="150" y="1"/>
                      <a:pt x="244" y="1"/>
                    </a:cubicBezTo>
                    <a:cubicBezTo>
                      <a:pt x="267" y="1"/>
                      <a:pt x="289" y="5"/>
                      <a:pt x="311" y="12"/>
                    </a:cubicBezTo>
                    <a:cubicBezTo>
                      <a:pt x="428" y="49"/>
                      <a:pt x="493" y="174"/>
                      <a:pt x="456" y="291"/>
                    </a:cubicBezTo>
                    <a:cubicBezTo>
                      <a:pt x="426" y="386"/>
                      <a:pt x="339" y="446"/>
                      <a:pt x="244" y="446"/>
                    </a:cubicBezTo>
                    <a:cubicBezTo>
                      <a:pt x="238" y="446"/>
                      <a:pt x="231" y="446"/>
                      <a:pt x="224" y="445"/>
                    </a:cubicBezTo>
                    <a:cubicBezTo>
                      <a:pt x="171" y="499"/>
                      <a:pt x="171" y="499"/>
                      <a:pt x="171" y="499"/>
                    </a:cubicBezTo>
                    <a:cubicBezTo>
                      <a:pt x="166" y="504"/>
                      <a:pt x="161" y="507"/>
                      <a:pt x="156" y="507"/>
                    </a:cubicBezTo>
                    <a:cubicBezTo>
                      <a:pt x="156" y="507"/>
                      <a:pt x="156" y="507"/>
                      <a:pt x="156" y="507"/>
                    </a:cubicBezTo>
                    <a:cubicBezTo>
                      <a:pt x="156" y="507"/>
                      <a:pt x="156" y="507"/>
                      <a:pt x="156" y="507"/>
                    </a:cubicBezTo>
                    <a:cubicBezTo>
                      <a:pt x="156" y="507"/>
                      <a:pt x="156" y="507"/>
                      <a:pt x="156" y="507"/>
                    </a:cubicBezTo>
                    <a:cubicBezTo>
                      <a:pt x="160" y="507"/>
                      <a:pt x="166" y="505"/>
                      <a:pt x="171" y="500"/>
                    </a:cubicBezTo>
                    <a:cubicBezTo>
                      <a:pt x="224" y="446"/>
                      <a:pt x="224" y="446"/>
                      <a:pt x="224" y="446"/>
                    </a:cubicBezTo>
                    <a:cubicBezTo>
                      <a:pt x="231" y="446"/>
                      <a:pt x="238" y="447"/>
                      <a:pt x="244" y="447"/>
                    </a:cubicBezTo>
                    <a:cubicBezTo>
                      <a:pt x="339" y="447"/>
                      <a:pt x="427" y="386"/>
                      <a:pt x="457" y="291"/>
                    </a:cubicBezTo>
                    <a:cubicBezTo>
                      <a:pt x="494" y="173"/>
                      <a:pt x="429" y="48"/>
                      <a:pt x="312" y="11"/>
                    </a:cubicBezTo>
                    <a:cubicBezTo>
                      <a:pt x="289" y="4"/>
                      <a:pt x="267" y="0"/>
                      <a:pt x="244"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29"/>
              <p:cNvSpPr/>
              <p:nvPr/>
            </p:nvSpPr>
            <p:spPr bwMode="auto">
              <a:xfrm>
                <a:off x="5738813" y="1144588"/>
                <a:ext cx="1179513" cy="1211263"/>
              </a:xfrm>
              <a:custGeom>
                <a:avLst/>
                <a:gdLst>
                  <a:gd name="T0" fmla="*/ 243 w 492"/>
                  <a:gd name="T1" fmla="*/ 0 h 506"/>
                  <a:gd name="T2" fmla="*/ 31 w 492"/>
                  <a:gd name="T3" fmla="*/ 156 h 506"/>
                  <a:gd name="T4" fmla="*/ 129 w 492"/>
                  <a:gd name="T5" fmla="*/ 414 h 506"/>
                  <a:gd name="T6" fmla="*/ 141 w 492"/>
                  <a:gd name="T7" fmla="*/ 488 h 506"/>
                  <a:gd name="T8" fmla="*/ 151 w 492"/>
                  <a:gd name="T9" fmla="*/ 505 h 506"/>
                  <a:gd name="T10" fmla="*/ 151 w 492"/>
                  <a:gd name="T11" fmla="*/ 504 h 506"/>
                  <a:gd name="T12" fmla="*/ 141 w 492"/>
                  <a:gd name="T13" fmla="*/ 488 h 506"/>
                  <a:gd name="T14" fmla="*/ 130 w 492"/>
                  <a:gd name="T15" fmla="*/ 413 h 506"/>
                  <a:gd name="T16" fmla="*/ 32 w 492"/>
                  <a:gd name="T17" fmla="*/ 156 h 506"/>
                  <a:gd name="T18" fmla="*/ 243 w 492"/>
                  <a:gd name="T19" fmla="*/ 1 h 506"/>
                  <a:gd name="T20" fmla="*/ 310 w 492"/>
                  <a:gd name="T21" fmla="*/ 11 h 506"/>
                  <a:gd name="T22" fmla="*/ 455 w 492"/>
                  <a:gd name="T23" fmla="*/ 290 h 506"/>
                  <a:gd name="T24" fmla="*/ 243 w 492"/>
                  <a:gd name="T25" fmla="*/ 444 h 506"/>
                  <a:gd name="T26" fmla="*/ 223 w 492"/>
                  <a:gd name="T27" fmla="*/ 443 h 506"/>
                  <a:gd name="T28" fmla="*/ 170 w 492"/>
                  <a:gd name="T29" fmla="*/ 497 h 506"/>
                  <a:gd name="T30" fmla="*/ 155 w 492"/>
                  <a:gd name="T31" fmla="*/ 505 h 506"/>
                  <a:gd name="T32" fmla="*/ 155 w 492"/>
                  <a:gd name="T33" fmla="*/ 505 h 506"/>
                  <a:gd name="T34" fmla="*/ 155 w 492"/>
                  <a:gd name="T35" fmla="*/ 506 h 506"/>
                  <a:gd name="T36" fmla="*/ 155 w 492"/>
                  <a:gd name="T37" fmla="*/ 506 h 506"/>
                  <a:gd name="T38" fmla="*/ 170 w 492"/>
                  <a:gd name="T39" fmla="*/ 498 h 506"/>
                  <a:gd name="T40" fmla="*/ 223 w 492"/>
                  <a:gd name="T41" fmla="*/ 444 h 506"/>
                  <a:gd name="T42" fmla="*/ 243 w 492"/>
                  <a:gd name="T43" fmla="*/ 445 h 506"/>
                  <a:gd name="T44" fmla="*/ 455 w 492"/>
                  <a:gd name="T45" fmla="*/ 290 h 506"/>
                  <a:gd name="T46" fmla="*/ 310 w 492"/>
                  <a:gd name="T47" fmla="*/ 11 h 506"/>
                  <a:gd name="T48" fmla="*/ 243 w 492"/>
                  <a:gd name="T4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2" h="506">
                    <a:moveTo>
                      <a:pt x="243" y="0"/>
                    </a:moveTo>
                    <a:cubicBezTo>
                      <a:pt x="149" y="0"/>
                      <a:pt x="61" y="61"/>
                      <a:pt x="31" y="156"/>
                    </a:cubicBezTo>
                    <a:cubicBezTo>
                      <a:pt x="0" y="256"/>
                      <a:pt x="43" y="362"/>
                      <a:pt x="129" y="414"/>
                    </a:cubicBezTo>
                    <a:cubicBezTo>
                      <a:pt x="141" y="488"/>
                      <a:pt x="141" y="488"/>
                      <a:pt x="141" y="488"/>
                    </a:cubicBezTo>
                    <a:cubicBezTo>
                      <a:pt x="142" y="497"/>
                      <a:pt x="146" y="503"/>
                      <a:pt x="151" y="505"/>
                    </a:cubicBezTo>
                    <a:cubicBezTo>
                      <a:pt x="151" y="504"/>
                      <a:pt x="151" y="504"/>
                      <a:pt x="151" y="504"/>
                    </a:cubicBezTo>
                    <a:cubicBezTo>
                      <a:pt x="146" y="502"/>
                      <a:pt x="143" y="496"/>
                      <a:pt x="141" y="488"/>
                    </a:cubicBezTo>
                    <a:cubicBezTo>
                      <a:pt x="130" y="413"/>
                      <a:pt x="130" y="413"/>
                      <a:pt x="130" y="413"/>
                    </a:cubicBezTo>
                    <a:cubicBezTo>
                      <a:pt x="43" y="361"/>
                      <a:pt x="0" y="256"/>
                      <a:pt x="32" y="156"/>
                    </a:cubicBezTo>
                    <a:cubicBezTo>
                      <a:pt x="62" y="61"/>
                      <a:pt x="149" y="1"/>
                      <a:pt x="243" y="1"/>
                    </a:cubicBezTo>
                    <a:cubicBezTo>
                      <a:pt x="265" y="1"/>
                      <a:pt x="288" y="4"/>
                      <a:pt x="310" y="11"/>
                    </a:cubicBezTo>
                    <a:cubicBezTo>
                      <a:pt x="427" y="48"/>
                      <a:pt x="492" y="173"/>
                      <a:pt x="455" y="290"/>
                    </a:cubicBezTo>
                    <a:cubicBezTo>
                      <a:pt x="425" y="384"/>
                      <a:pt x="337" y="444"/>
                      <a:pt x="243" y="444"/>
                    </a:cubicBezTo>
                    <a:cubicBezTo>
                      <a:pt x="237" y="444"/>
                      <a:pt x="230" y="444"/>
                      <a:pt x="223" y="443"/>
                    </a:cubicBezTo>
                    <a:cubicBezTo>
                      <a:pt x="170" y="497"/>
                      <a:pt x="170" y="497"/>
                      <a:pt x="170" y="497"/>
                    </a:cubicBezTo>
                    <a:cubicBezTo>
                      <a:pt x="165" y="502"/>
                      <a:pt x="160" y="505"/>
                      <a:pt x="155" y="505"/>
                    </a:cubicBezTo>
                    <a:cubicBezTo>
                      <a:pt x="155" y="505"/>
                      <a:pt x="155" y="505"/>
                      <a:pt x="155" y="505"/>
                    </a:cubicBezTo>
                    <a:cubicBezTo>
                      <a:pt x="155" y="506"/>
                      <a:pt x="155" y="506"/>
                      <a:pt x="155" y="506"/>
                    </a:cubicBezTo>
                    <a:cubicBezTo>
                      <a:pt x="155" y="506"/>
                      <a:pt x="155" y="506"/>
                      <a:pt x="155" y="506"/>
                    </a:cubicBezTo>
                    <a:cubicBezTo>
                      <a:pt x="160" y="506"/>
                      <a:pt x="165" y="503"/>
                      <a:pt x="170" y="498"/>
                    </a:cubicBezTo>
                    <a:cubicBezTo>
                      <a:pt x="223" y="444"/>
                      <a:pt x="223" y="444"/>
                      <a:pt x="223" y="444"/>
                    </a:cubicBezTo>
                    <a:cubicBezTo>
                      <a:pt x="230" y="445"/>
                      <a:pt x="237" y="445"/>
                      <a:pt x="243" y="445"/>
                    </a:cubicBezTo>
                    <a:cubicBezTo>
                      <a:pt x="338" y="445"/>
                      <a:pt x="425" y="385"/>
                      <a:pt x="455" y="290"/>
                    </a:cubicBezTo>
                    <a:cubicBezTo>
                      <a:pt x="492" y="173"/>
                      <a:pt x="427" y="48"/>
                      <a:pt x="310" y="11"/>
                    </a:cubicBezTo>
                    <a:cubicBezTo>
                      <a:pt x="288" y="4"/>
                      <a:pt x="266" y="0"/>
                      <a:pt x="243"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30"/>
              <p:cNvSpPr/>
              <p:nvPr/>
            </p:nvSpPr>
            <p:spPr bwMode="auto">
              <a:xfrm>
                <a:off x="5738813" y="1146176"/>
                <a:ext cx="1179513" cy="1208088"/>
              </a:xfrm>
              <a:custGeom>
                <a:avLst/>
                <a:gdLst>
                  <a:gd name="T0" fmla="*/ 243 w 492"/>
                  <a:gd name="T1" fmla="*/ 0 h 504"/>
                  <a:gd name="T2" fmla="*/ 32 w 492"/>
                  <a:gd name="T3" fmla="*/ 155 h 504"/>
                  <a:gd name="T4" fmla="*/ 130 w 492"/>
                  <a:gd name="T5" fmla="*/ 412 h 504"/>
                  <a:gd name="T6" fmla="*/ 141 w 492"/>
                  <a:gd name="T7" fmla="*/ 487 h 504"/>
                  <a:gd name="T8" fmla="*/ 151 w 492"/>
                  <a:gd name="T9" fmla="*/ 503 h 504"/>
                  <a:gd name="T10" fmla="*/ 151 w 492"/>
                  <a:gd name="T11" fmla="*/ 502 h 504"/>
                  <a:gd name="T12" fmla="*/ 142 w 492"/>
                  <a:gd name="T13" fmla="*/ 486 h 504"/>
                  <a:gd name="T14" fmla="*/ 130 w 492"/>
                  <a:gd name="T15" fmla="*/ 411 h 504"/>
                  <a:gd name="T16" fmla="*/ 33 w 492"/>
                  <a:gd name="T17" fmla="*/ 155 h 504"/>
                  <a:gd name="T18" fmla="*/ 243 w 492"/>
                  <a:gd name="T19" fmla="*/ 1 h 504"/>
                  <a:gd name="T20" fmla="*/ 310 w 492"/>
                  <a:gd name="T21" fmla="*/ 11 h 504"/>
                  <a:gd name="T22" fmla="*/ 454 w 492"/>
                  <a:gd name="T23" fmla="*/ 288 h 504"/>
                  <a:gd name="T24" fmla="*/ 243 w 492"/>
                  <a:gd name="T25" fmla="*/ 443 h 504"/>
                  <a:gd name="T26" fmla="*/ 224 w 492"/>
                  <a:gd name="T27" fmla="*/ 442 h 504"/>
                  <a:gd name="T28" fmla="*/ 170 w 492"/>
                  <a:gd name="T29" fmla="*/ 495 h 504"/>
                  <a:gd name="T30" fmla="*/ 156 w 492"/>
                  <a:gd name="T31" fmla="*/ 503 h 504"/>
                  <a:gd name="T32" fmla="*/ 155 w 492"/>
                  <a:gd name="T33" fmla="*/ 503 h 504"/>
                  <a:gd name="T34" fmla="*/ 155 w 492"/>
                  <a:gd name="T35" fmla="*/ 504 h 504"/>
                  <a:gd name="T36" fmla="*/ 155 w 492"/>
                  <a:gd name="T37" fmla="*/ 504 h 504"/>
                  <a:gd name="T38" fmla="*/ 170 w 492"/>
                  <a:gd name="T39" fmla="*/ 496 h 504"/>
                  <a:gd name="T40" fmla="*/ 223 w 492"/>
                  <a:gd name="T41" fmla="*/ 442 h 504"/>
                  <a:gd name="T42" fmla="*/ 243 w 492"/>
                  <a:gd name="T43" fmla="*/ 443 h 504"/>
                  <a:gd name="T44" fmla="*/ 455 w 492"/>
                  <a:gd name="T45" fmla="*/ 289 h 504"/>
                  <a:gd name="T46" fmla="*/ 310 w 492"/>
                  <a:gd name="T47" fmla="*/ 10 h 504"/>
                  <a:gd name="T48" fmla="*/ 243 w 492"/>
                  <a:gd name="T4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2" h="504">
                    <a:moveTo>
                      <a:pt x="243" y="0"/>
                    </a:moveTo>
                    <a:cubicBezTo>
                      <a:pt x="149" y="0"/>
                      <a:pt x="62" y="60"/>
                      <a:pt x="32" y="155"/>
                    </a:cubicBezTo>
                    <a:cubicBezTo>
                      <a:pt x="0" y="255"/>
                      <a:pt x="43" y="360"/>
                      <a:pt x="130" y="412"/>
                    </a:cubicBezTo>
                    <a:cubicBezTo>
                      <a:pt x="141" y="487"/>
                      <a:pt x="141" y="487"/>
                      <a:pt x="141" y="487"/>
                    </a:cubicBezTo>
                    <a:cubicBezTo>
                      <a:pt x="143" y="495"/>
                      <a:pt x="146" y="501"/>
                      <a:pt x="151" y="503"/>
                    </a:cubicBezTo>
                    <a:cubicBezTo>
                      <a:pt x="151" y="502"/>
                      <a:pt x="151" y="502"/>
                      <a:pt x="151" y="502"/>
                    </a:cubicBezTo>
                    <a:cubicBezTo>
                      <a:pt x="146" y="499"/>
                      <a:pt x="143" y="494"/>
                      <a:pt x="142" y="486"/>
                    </a:cubicBezTo>
                    <a:cubicBezTo>
                      <a:pt x="130" y="411"/>
                      <a:pt x="130" y="411"/>
                      <a:pt x="130" y="411"/>
                    </a:cubicBezTo>
                    <a:cubicBezTo>
                      <a:pt x="44" y="360"/>
                      <a:pt x="1" y="255"/>
                      <a:pt x="33" y="155"/>
                    </a:cubicBezTo>
                    <a:cubicBezTo>
                      <a:pt x="62" y="61"/>
                      <a:pt x="150" y="1"/>
                      <a:pt x="243" y="1"/>
                    </a:cubicBezTo>
                    <a:cubicBezTo>
                      <a:pt x="265" y="1"/>
                      <a:pt x="288" y="4"/>
                      <a:pt x="310" y="11"/>
                    </a:cubicBezTo>
                    <a:cubicBezTo>
                      <a:pt x="426" y="48"/>
                      <a:pt x="491" y="172"/>
                      <a:pt x="454" y="288"/>
                    </a:cubicBezTo>
                    <a:cubicBezTo>
                      <a:pt x="424" y="382"/>
                      <a:pt x="337" y="443"/>
                      <a:pt x="243" y="443"/>
                    </a:cubicBezTo>
                    <a:cubicBezTo>
                      <a:pt x="237" y="443"/>
                      <a:pt x="230" y="442"/>
                      <a:pt x="224" y="442"/>
                    </a:cubicBezTo>
                    <a:cubicBezTo>
                      <a:pt x="170" y="495"/>
                      <a:pt x="170" y="495"/>
                      <a:pt x="170" y="495"/>
                    </a:cubicBezTo>
                    <a:cubicBezTo>
                      <a:pt x="165" y="500"/>
                      <a:pt x="160" y="503"/>
                      <a:pt x="156" y="503"/>
                    </a:cubicBezTo>
                    <a:cubicBezTo>
                      <a:pt x="155" y="503"/>
                      <a:pt x="155" y="503"/>
                      <a:pt x="155" y="503"/>
                    </a:cubicBezTo>
                    <a:cubicBezTo>
                      <a:pt x="155" y="504"/>
                      <a:pt x="155" y="504"/>
                      <a:pt x="155" y="504"/>
                    </a:cubicBezTo>
                    <a:cubicBezTo>
                      <a:pt x="155" y="504"/>
                      <a:pt x="155" y="504"/>
                      <a:pt x="155" y="504"/>
                    </a:cubicBezTo>
                    <a:cubicBezTo>
                      <a:pt x="160" y="504"/>
                      <a:pt x="165" y="501"/>
                      <a:pt x="170" y="496"/>
                    </a:cubicBezTo>
                    <a:cubicBezTo>
                      <a:pt x="223" y="442"/>
                      <a:pt x="223" y="442"/>
                      <a:pt x="223" y="442"/>
                    </a:cubicBezTo>
                    <a:cubicBezTo>
                      <a:pt x="230" y="443"/>
                      <a:pt x="237" y="443"/>
                      <a:pt x="243" y="443"/>
                    </a:cubicBezTo>
                    <a:cubicBezTo>
                      <a:pt x="337" y="443"/>
                      <a:pt x="425" y="383"/>
                      <a:pt x="455" y="289"/>
                    </a:cubicBezTo>
                    <a:cubicBezTo>
                      <a:pt x="492" y="172"/>
                      <a:pt x="427" y="47"/>
                      <a:pt x="310" y="10"/>
                    </a:cubicBezTo>
                    <a:cubicBezTo>
                      <a:pt x="288" y="3"/>
                      <a:pt x="265" y="0"/>
                      <a:pt x="243"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31"/>
              <p:cNvSpPr/>
              <p:nvPr/>
            </p:nvSpPr>
            <p:spPr bwMode="auto">
              <a:xfrm>
                <a:off x="5741988" y="1149351"/>
                <a:ext cx="1174750" cy="1201738"/>
              </a:xfrm>
              <a:custGeom>
                <a:avLst/>
                <a:gdLst>
                  <a:gd name="T0" fmla="*/ 242 w 490"/>
                  <a:gd name="T1" fmla="*/ 0 h 502"/>
                  <a:gd name="T2" fmla="*/ 32 w 490"/>
                  <a:gd name="T3" fmla="*/ 154 h 502"/>
                  <a:gd name="T4" fmla="*/ 129 w 490"/>
                  <a:gd name="T5" fmla="*/ 410 h 502"/>
                  <a:gd name="T6" fmla="*/ 141 w 490"/>
                  <a:gd name="T7" fmla="*/ 485 h 502"/>
                  <a:gd name="T8" fmla="*/ 150 w 490"/>
                  <a:gd name="T9" fmla="*/ 501 h 502"/>
                  <a:gd name="T10" fmla="*/ 150 w 490"/>
                  <a:gd name="T11" fmla="*/ 500 h 502"/>
                  <a:gd name="T12" fmla="*/ 141 w 490"/>
                  <a:gd name="T13" fmla="*/ 484 h 502"/>
                  <a:gd name="T14" fmla="*/ 129 w 490"/>
                  <a:gd name="T15" fmla="*/ 410 h 502"/>
                  <a:gd name="T16" fmla="*/ 32 w 490"/>
                  <a:gd name="T17" fmla="*/ 154 h 502"/>
                  <a:gd name="T18" fmla="*/ 242 w 490"/>
                  <a:gd name="T19" fmla="*/ 0 h 502"/>
                  <a:gd name="T20" fmla="*/ 309 w 490"/>
                  <a:gd name="T21" fmla="*/ 11 h 502"/>
                  <a:gd name="T22" fmla="*/ 452 w 490"/>
                  <a:gd name="T23" fmla="*/ 287 h 502"/>
                  <a:gd name="T24" fmla="*/ 242 w 490"/>
                  <a:gd name="T25" fmla="*/ 441 h 502"/>
                  <a:gd name="T26" fmla="*/ 223 w 490"/>
                  <a:gd name="T27" fmla="*/ 440 h 502"/>
                  <a:gd name="T28" fmla="*/ 170 w 490"/>
                  <a:gd name="T29" fmla="*/ 493 h 502"/>
                  <a:gd name="T30" fmla="*/ 155 w 490"/>
                  <a:gd name="T31" fmla="*/ 501 h 502"/>
                  <a:gd name="T32" fmla="*/ 154 w 490"/>
                  <a:gd name="T33" fmla="*/ 501 h 502"/>
                  <a:gd name="T34" fmla="*/ 154 w 490"/>
                  <a:gd name="T35" fmla="*/ 502 h 502"/>
                  <a:gd name="T36" fmla="*/ 155 w 490"/>
                  <a:gd name="T37" fmla="*/ 502 h 502"/>
                  <a:gd name="T38" fmla="*/ 169 w 490"/>
                  <a:gd name="T39" fmla="*/ 494 h 502"/>
                  <a:gd name="T40" fmla="*/ 223 w 490"/>
                  <a:gd name="T41" fmla="*/ 441 h 502"/>
                  <a:gd name="T42" fmla="*/ 242 w 490"/>
                  <a:gd name="T43" fmla="*/ 442 h 502"/>
                  <a:gd name="T44" fmla="*/ 453 w 490"/>
                  <a:gd name="T45" fmla="*/ 287 h 502"/>
                  <a:gd name="T46" fmla="*/ 309 w 490"/>
                  <a:gd name="T47" fmla="*/ 10 h 502"/>
                  <a:gd name="T48" fmla="*/ 242 w 490"/>
                  <a:gd name="T49"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0" h="502">
                    <a:moveTo>
                      <a:pt x="242" y="0"/>
                    </a:moveTo>
                    <a:cubicBezTo>
                      <a:pt x="149" y="0"/>
                      <a:pt x="61" y="60"/>
                      <a:pt x="32" y="154"/>
                    </a:cubicBezTo>
                    <a:cubicBezTo>
                      <a:pt x="0" y="254"/>
                      <a:pt x="43" y="359"/>
                      <a:pt x="129" y="410"/>
                    </a:cubicBezTo>
                    <a:cubicBezTo>
                      <a:pt x="141" y="485"/>
                      <a:pt x="141" y="485"/>
                      <a:pt x="141" y="485"/>
                    </a:cubicBezTo>
                    <a:cubicBezTo>
                      <a:pt x="142" y="493"/>
                      <a:pt x="145" y="498"/>
                      <a:pt x="150" y="501"/>
                    </a:cubicBezTo>
                    <a:cubicBezTo>
                      <a:pt x="150" y="500"/>
                      <a:pt x="150" y="500"/>
                      <a:pt x="150" y="500"/>
                    </a:cubicBezTo>
                    <a:cubicBezTo>
                      <a:pt x="145" y="497"/>
                      <a:pt x="142" y="492"/>
                      <a:pt x="141" y="484"/>
                    </a:cubicBezTo>
                    <a:cubicBezTo>
                      <a:pt x="129" y="410"/>
                      <a:pt x="129" y="410"/>
                      <a:pt x="129" y="410"/>
                    </a:cubicBezTo>
                    <a:cubicBezTo>
                      <a:pt x="44" y="359"/>
                      <a:pt x="1" y="254"/>
                      <a:pt x="32" y="154"/>
                    </a:cubicBezTo>
                    <a:cubicBezTo>
                      <a:pt x="62" y="60"/>
                      <a:pt x="149" y="0"/>
                      <a:pt x="242" y="0"/>
                    </a:cubicBezTo>
                    <a:cubicBezTo>
                      <a:pt x="264" y="0"/>
                      <a:pt x="287" y="4"/>
                      <a:pt x="309" y="11"/>
                    </a:cubicBezTo>
                    <a:cubicBezTo>
                      <a:pt x="425" y="47"/>
                      <a:pt x="489" y="171"/>
                      <a:pt x="452" y="287"/>
                    </a:cubicBezTo>
                    <a:cubicBezTo>
                      <a:pt x="423" y="381"/>
                      <a:pt x="336" y="441"/>
                      <a:pt x="242" y="441"/>
                    </a:cubicBezTo>
                    <a:cubicBezTo>
                      <a:pt x="236" y="441"/>
                      <a:pt x="229" y="441"/>
                      <a:pt x="223" y="440"/>
                    </a:cubicBezTo>
                    <a:cubicBezTo>
                      <a:pt x="170" y="493"/>
                      <a:pt x="170" y="493"/>
                      <a:pt x="170" y="493"/>
                    </a:cubicBezTo>
                    <a:cubicBezTo>
                      <a:pt x="165" y="498"/>
                      <a:pt x="159" y="501"/>
                      <a:pt x="155" y="501"/>
                    </a:cubicBezTo>
                    <a:cubicBezTo>
                      <a:pt x="155" y="501"/>
                      <a:pt x="154" y="501"/>
                      <a:pt x="154" y="501"/>
                    </a:cubicBezTo>
                    <a:cubicBezTo>
                      <a:pt x="154" y="502"/>
                      <a:pt x="154" y="502"/>
                      <a:pt x="154" y="502"/>
                    </a:cubicBezTo>
                    <a:cubicBezTo>
                      <a:pt x="154" y="502"/>
                      <a:pt x="154" y="502"/>
                      <a:pt x="155" y="502"/>
                    </a:cubicBezTo>
                    <a:cubicBezTo>
                      <a:pt x="159" y="502"/>
                      <a:pt x="164" y="499"/>
                      <a:pt x="169" y="494"/>
                    </a:cubicBezTo>
                    <a:cubicBezTo>
                      <a:pt x="223" y="441"/>
                      <a:pt x="223" y="441"/>
                      <a:pt x="223" y="441"/>
                    </a:cubicBezTo>
                    <a:cubicBezTo>
                      <a:pt x="229" y="441"/>
                      <a:pt x="236" y="442"/>
                      <a:pt x="242" y="442"/>
                    </a:cubicBezTo>
                    <a:cubicBezTo>
                      <a:pt x="336" y="442"/>
                      <a:pt x="423" y="381"/>
                      <a:pt x="453" y="287"/>
                    </a:cubicBezTo>
                    <a:cubicBezTo>
                      <a:pt x="490" y="171"/>
                      <a:pt x="425" y="47"/>
                      <a:pt x="309" y="10"/>
                    </a:cubicBezTo>
                    <a:cubicBezTo>
                      <a:pt x="287" y="3"/>
                      <a:pt x="264" y="0"/>
                      <a:pt x="242"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32"/>
              <p:cNvSpPr/>
              <p:nvPr/>
            </p:nvSpPr>
            <p:spPr bwMode="auto">
              <a:xfrm>
                <a:off x="5743576" y="1149351"/>
                <a:ext cx="1169988" cy="1200150"/>
              </a:xfrm>
              <a:custGeom>
                <a:avLst/>
                <a:gdLst>
                  <a:gd name="T0" fmla="*/ 241 w 488"/>
                  <a:gd name="T1" fmla="*/ 0 h 501"/>
                  <a:gd name="T2" fmla="*/ 31 w 488"/>
                  <a:gd name="T3" fmla="*/ 154 h 501"/>
                  <a:gd name="T4" fmla="*/ 128 w 488"/>
                  <a:gd name="T5" fmla="*/ 410 h 501"/>
                  <a:gd name="T6" fmla="*/ 140 w 488"/>
                  <a:gd name="T7" fmla="*/ 484 h 501"/>
                  <a:gd name="T8" fmla="*/ 149 w 488"/>
                  <a:gd name="T9" fmla="*/ 500 h 501"/>
                  <a:gd name="T10" fmla="*/ 149 w 488"/>
                  <a:gd name="T11" fmla="*/ 499 h 501"/>
                  <a:gd name="T12" fmla="*/ 140 w 488"/>
                  <a:gd name="T13" fmla="*/ 483 h 501"/>
                  <a:gd name="T14" fmla="*/ 129 w 488"/>
                  <a:gd name="T15" fmla="*/ 409 h 501"/>
                  <a:gd name="T16" fmla="*/ 32 w 488"/>
                  <a:gd name="T17" fmla="*/ 154 h 501"/>
                  <a:gd name="T18" fmla="*/ 241 w 488"/>
                  <a:gd name="T19" fmla="*/ 1 h 501"/>
                  <a:gd name="T20" fmla="*/ 308 w 488"/>
                  <a:gd name="T21" fmla="*/ 11 h 501"/>
                  <a:gd name="T22" fmla="*/ 451 w 488"/>
                  <a:gd name="T23" fmla="*/ 287 h 501"/>
                  <a:gd name="T24" fmla="*/ 241 w 488"/>
                  <a:gd name="T25" fmla="*/ 440 h 501"/>
                  <a:gd name="T26" fmla="*/ 222 w 488"/>
                  <a:gd name="T27" fmla="*/ 439 h 501"/>
                  <a:gd name="T28" fmla="*/ 169 w 488"/>
                  <a:gd name="T29" fmla="*/ 492 h 501"/>
                  <a:gd name="T30" fmla="*/ 154 w 488"/>
                  <a:gd name="T31" fmla="*/ 500 h 501"/>
                  <a:gd name="T32" fmla="*/ 153 w 488"/>
                  <a:gd name="T33" fmla="*/ 500 h 501"/>
                  <a:gd name="T34" fmla="*/ 153 w 488"/>
                  <a:gd name="T35" fmla="*/ 501 h 501"/>
                  <a:gd name="T36" fmla="*/ 154 w 488"/>
                  <a:gd name="T37" fmla="*/ 501 h 501"/>
                  <a:gd name="T38" fmla="*/ 169 w 488"/>
                  <a:gd name="T39" fmla="*/ 493 h 501"/>
                  <a:gd name="T40" fmla="*/ 222 w 488"/>
                  <a:gd name="T41" fmla="*/ 440 h 501"/>
                  <a:gd name="T42" fmla="*/ 241 w 488"/>
                  <a:gd name="T43" fmla="*/ 441 h 501"/>
                  <a:gd name="T44" fmla="*/ 451 w 488"/>
                  <a:gd name="T45" fmla="*/ 287 h 501"/>
                  <a:gd name="T46" fmla="*/ 308 w 488"/>
                  <a:gd name="T47" fmla="*/ 11 h 501"/>
                  <a:gd name="T48" fmla="*/ 241 w 488"/>
                  <a:gd name="T4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8" h="501">
                    <a:moveTo>
                      <a:pt x="241" y="0"/>
                    </a:moveTo>
                    <a:cubicBezTo>
                      <a:pt x="148" y="0"/>
                      <a:pt x="61" y="60"/>
                      <a:pt x="31" y="154"/>
                    </a:cubicBezTo>
                    <a:cubicBezTo>
                      <a:pt x="0" y="254"/>
                      <a:pt x="43" y="359"/>
                      <a:pt x="128" y="410"/>
                    </a:cubicBezTo>
                    <a:cubicBezTo>
                      <a:pt x="140" y="484"/>
                      <a:pt x="140" y="484"/>
                      <a:pt x="140" y="484"/>
                    </a:cubicBezTo>
                    <a:cubicBezTo>
                      <a:pt x="141" y="492"/>
                      <a:pt x="144" y="497"/>
                      <a:pt x="149" y="500"/>
                    </a:cubicBezTo>
                    <a:cubicBezTo>
                      <a:pt x="149" y="499"/>
                      <a:pt x="149" y="499"/>
                      <a:pt x="149" y="499"/>
                    </a:cubicBezTo>
                    <a:cubicBezTo>
                      <a:pt x="145" y="496"/>
                      <a:pt x="141" y="491"/>
                      <a:pt x="140" y="483"/>
                    </a:cubicBezTo>
                    <a:cubicBezTo>
                      <a:pt x="129" y="409"/>
                      <a:pt x="129" y="409"/>
                      <a:pt x="129" y="409"/>
                    </a:cubicBezTo>
                    <a:cubicBezTo>
                      <a:pt x="43" y="358"/>
                      <a:pt x="1" y="253"/>
                      <a:pt x="32" y="154"/>
                    </a:cubicBezTo>
                    <a:cubicBezTo>
                      <a:pt x="62" y="61"/>
                      <a:pt x="148" y="1"/>
                      <a:pt x="241" y="1"/>
                    </a:cubicBezTo>
                    <a:cubicBezTo>
                      <a:pt x="263" y="1"/>
                      <a:pt x="286" y="4"/>
                      <a:pt x="308" y="11"/>
                    </a:cubicBezTo>
                    <a:cubicBezTo>
                      <a:pt x="423" y="48"/>
                      <a:pt x="487" y="171"/>
                      <a:pt x="451" y="287"/>
                    </a:cubicBezTo>
                    <a:cubicBezTo>
                      <a:pt x="421" y="380"/>
                      <a:pt x="335" y="440"/>
                      <a:pt x="241" y="440"/>
                    </a:cubicBezTo>
                    <a:cubicBezTo>
                      <a:pt x="235" y="440"/>
                      <a:pt x="228" y="440"/>
                      <a:pt x="222" y="439"/>
                    </a:cubicBezTo>
                    <a:cubicBezTo>
                      <a:pt x="169" y="492"/>
                      <a:pt x="169" y="492"/>
                      <a:pt x="169" y="492"/>
                    </a:cubicBezTo>
                    <a:cubicBezTo>
                      <a:pt x="164" y="497"/>
                      <a:pt x="159" y="500"/>
                      <a:pt x="154" y="500"/>
                    </a:cubicBezTo>
                    <a:cubicBezTo>
                      <a:pt x="154" y="500"/>
                      <a:pt x="153" y="500"/>
                      <a:pt x="153" y="500"/>
                    </a:cubicBezTo>
                    <a:cubicBezTo>
                      <a:pt x="153" y="501"/>
                      <a:pt x="153" y="501"/>
                      <a:pt x="153" y="501"/>
                    </a:cubicBezTo>
                    <a:cubicBezTo>
                      <a:pt x="153" y="501"/>
                      <a:pt x="154" y="501"/>
                      <a:pt x="154" y="501"/>
                    </a:cubicBezTo>
                    <a:cubicBezTo>
                      <a:pt x="158" y="501"/>
                      <a:pt x="164" y="498"/>
                      <a:pt x="169" y="493"/>
                    </a:cubicBezTo>
                    <a:cubicBezTo>
                      <a:pt x="222" y="440"/>
                      <a:pt x="222" y="440"/>
                      <a:pt x="222" y="440"/>
                    </a:cubicBezTo>
                    <a:cubicBezTo>
                      <a:pt x="228" y="441"/>
                      <a:pt x="235" y="441"/>
                      <a:pt x="241" y="441"/>
                    </a:cubicBezTo>
                    <a:cubicBezTo>
                      <a:pt x="335" y="441"/>
                      <a:pt x="422" y="381"/>
                      <a:pt x="451" y="287"/>
                    </a:cubicBezTo>
                    <a:cubicBezTo>
                      <a:pt x="488" y="171"/>
                      <a:pt x="424" y="47"/>
                      <a:pt x="308" y="11"/>
                    </a:cubicBezTo>
                    <a:cubicBezTo>
                      <a:pt x="286" y="4"/>
                      <a:pt x="263" y="0"/>
                      <a:pt x="241"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33"/>
              <p:cNvSpPr/>
              <p:nvPr/>
            </p:nvSpPr>
            <p:spPr bwMode="auto">
              <a:xfrm>
                <a:off x="5746751" y="1150938"/>
                <a:ext cx="1165225" cy="1195388"/>
              </a:xfrm>
              <a:custGeom>
                <a:avLst/>
                <a:gdLst>
                  <a:gd name="T0" fmla="*/ 240 w 486"/>
                  <a:gd name="T1" fmla="*/ 0 h 499"/>
                  <a:gd name="T2" fmla="*/ 31 w 486"/>
                  <a:gd name="T3" fmla="*/ 153 h 499"/>
                  <a:gd name="T4" fmla="*/ 128 w 486"/>
                  <a:gd name="T5" fmla="*/ 408 h 499"/>
                  <a:gd name="T6" fmla="*/ 139 w 486"/>
                  <a:gd name="T7" fmla="*/ 482 h 499"/>
                  <a:gd name="T8" fmla="*/ 148 w 486"/>
                  <a:gd name="T9" fmla="*/ 498 h 499"/>
                  <a:gd name="T10" fmla="*/ 148 w 486"/>
                  <a:gd name="T11" fmla="*/ 497 h 499"/>
                  <a:gd name="T12" fmla="*/ 140 w 486"/>
                  <a:gd name="T13" fmla="*/ 481 h 499"/>
                  <a:gd name="T14" fmla="*/ 128 w 486"/>
                  <a:gd name="T15" fmla="*/ 408 h 499"/>
                  <a:gd name="T16" fmla="*/ 32 w 486"/>
                  <a:gd name="T17" fmla="*/ 154 h 499"/>
                  <a:gd name="T18" fmla="*/ 240 w 486"/>
                  <a:gd name="T19" fmla="*/ 1 h 499"/>
                  <a:gd name="T20" fmla="*/ 306 w 486"/>
                  <a:gd name="T21" fmla="*/ 11 h 499"/>
                  <a:gd name="T22" fmla="*/ 449 w 486"/>
                  <a:gd name="T23" fmla="*/ 286 h 499"/>
                  <a:gd name="T24" fmla="*/ 240 w 486"/>
                  <a:gd name="T25" fmla="*/ 438 h 499"/>
                  <a:gd name="T26" fmla="*/ 221 w 486"/>
                  <a:gd name="T27" fmla="*/ 438 h 499"/>
                  <a:gd name="T28" fmla="*/ 168 w 486"/>
                  <a:gd name="T29" fmla="*/ 490 h 499"/>
                  <a:gd name="T30" fmla="*/ 154 w 486"/>
                  <a:gd name="T31" fmla="*/ 498 h 499"/>
                  <a:gd name="T32" fmla="*/ 152 w 486"/>
                  <a:gd name="T33" fmla="*/ 498 h 499"/>
                  <a:gd name="T34" fmla="*/ 152 w 486"/>
                  <a:gd name="T35" fmla="*/ 499 h 499"/>
                  <a:gd name="T36" fmla="*/ 153 w 486"/>
                  <a:gd name="T37" fmla="*/ 499 h 499"/>
                  <a:gd name="T38" fmla="*/ 168 w 486"/>
                  <a:gd name="T39" fmla="*/ 491 h 499"/>
                  <a:gd name="T40" fmla="*/ 221 w 486"/>
                  <a:gd name="T41" fmla="*/ 438 h 499"/>
                  <a:gd name="T42" fmla="*/ 240 w 486"/>
                  <a:gd name="T43" fmla="*/ 439 h 499"/>
                  <a:gd name="T44" fmla="*/ 450 w 486"/>
                  <a:gd name="T45" fmla="*/ 286 h 499"/>
                  <a:gd name="T46" fmla="*/ 307 w 486"/>
                  <a:gd name="T47" fmla="*/ 10 h 499"/>
                  <a:gd name="T48" fmla="*/ 240 w 486"/>
                  <a:gd name="T4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6" h="499">
                    <a:moveTo>
                      <a:pt x="240" y="0"/>
                    </a:moveTo>
                    <a:cubicBezTo>
                      <a:pt x="147" y="0"/>
                      <a:pt x="61" y="60"/>
                      <a:pt x="31" y="153"/>
                    </a:cubicBezTo>
                    <a:cubicBezTo>
                      <a:pt x="0" y="252"/>
                      <a:pt x="42" y="357"/>
                      <a:pt x="128" y="408"/>
                    </a:cubicBezTo>
                    <a:cubicBezTo>
                      <a:pt x="139" y="482"/>
                      <a:pt x="139" y="482"/>
                      <a:pt x="139" y="482"/>
                    </a:cubicBezTo>
                    <a:cubicBezTo>
                      <a:pt x="140" y="490"/>
                      <a:pt x="144" y="495"/>
                      <a:pt x="148" y="498"/>
                    </a:cubicBezTo>
                    <a:cubicBezTo>
                      <a:pt x="148" y="497"/>
                      <a:pt x="148" y="497"/>
                      <a:pt x="148" y="497"/>
                    </a:cubicBezTo>
                    <a:cubicBezTo>
                      <a:pt x="144" y="494"/>
                      <a:pt x="141" y="489"/>
                      <a:pt x="140" y="481"/>
                    </a:cubicBezTo>
                    <a:cubicBezTo>
                      <a:pt x="128" y="408"/>
                      <a:pt x="128" y="408"/>
                      <a:pt x="128" y="408"/>
                    </a:cubicBezTo>
                    <a:cubicBezTo>
                      <a:pt x="43" y="357"/>
                      <a:pt x="0" y="252"/>
                      <a:pt x="32" y="154"/>
                    </a:cubicBezTo>
                    <a:cubicBezTo>
                      <a:pt x="61" y="60"/>
                      <a:pt x="147" y="1"/>
                      <a:pt x="240" y="1"/>
                    </a:cubicBezTo>
                    <a:cubicBezTo>
                      <a:pt x="262" y="1"/>
                      <a:pt x="284" y="4"/>
                      <a:pt x="306" y="11"/>
                    </a:cubicBezTo>
                    <a:cubicBezTo>
                      <a:pt x="422" y="47"/>
                      <a:pt x="485" y="170"/>
                      <a:pt x="449" y="286"/>
                    </a:cubicBezTo>
                    <a:cubicBezTo>
                      <a:pt x="419" y="379"/>
                      <a:pt x="333" y="438"/>
                      <a:pt x="240" y="438"/>
                    </a:cubicBezTo>
                    <a:cubicBezTo>
                      <a:pt x="234" y="438"/>
                      <a:pt x="227" y="438"/>
                      <a:pt x="221" y="438"/>
                    </a:cubicBezTo>
                    <a:cubicBezTo>
                      <a:pt x="168" y="490"/>
                      <a:pt x="168" y="490"/>
                      <a:pt x="168" y="490"/>
                    </a:cubicBezTo>
                    <a:cubicBezTo>
                      <a:pt x="163" y="496"/>
                      <a:pt x="158" y="498"/>
                      <a:pt x="154" y="498"/>
                    </a:cubicBezTo>
                    <a:cubicBezTo>
                      <a:pt x="153" y="498"/>
                      <a:pt x="152" y="498"/>
                      <a:pt x="152" y="498"/>
                    </a:cubicBezTo>
                    <a:cubicBezTo>
                      <a:pt x="152" y="499"/>
                      <a:pt x="152" y="499"/>
                      <a:pt x="152" y="499"/>
                    </a:cubicBezTo>
                    <a:cubicBezTo>
                      <a:pt x="152" y="499"/>
                      <a:pt x="153" y="499"/>
                      <a:pt x="153" y="499"/>
                    </a:cubicBezTo>
                    <a:cubicBezTo>
                      <a:pt x="158" y="499"/>
                      <a:pt x="163" y="496"/>
                      <a:pt x="168" y="491"/>
                    </a:cubicBezTo>
                    <a:cubicBezTo>
                      <a:pt x="221" y="438"/>
                      <a:pt x="221" y="438"/>
                      <a:pt x="221" y="438"/>
                    </a:cubicBezTo>
                    <a:cubicBezTo>
                      <a:pt x="227" y="439"/>
                      <a:pt x="234" y="439"/>
                      <a:pt x="240" y="439"/>
                    </a:cubicBezTo>
                    <a:cubicBezTo>
                      <a:pt x="334" y="439"/>
                      <a:pt x="420" y="379"/>
                      <a:pt x="450" y="286"/>
                    </a:cubicBezTo>
                    <a:cubicBezTo>
                      <a:pt x="486" y="170"/>
                      <a:pt x="422" y="47"/>
                      <a:pt x="307" y="10"/>
                    </a:cubicBezTo>
                    <a:cubicBezTo>
                      <a:pt x="285" y="3"/>
                      <a:pt x="262" y="0"/>
                      <a:pt x="240"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34"/>
              <p:cNvSpPr/>
              <p:nvPr/>
            </p:nvSpPr>
            <p:spPr bwMode="auto">
              <a:xfrm>
                <a:off x="5746751" y="1154113"/>
                <a:ext cx="1162050" cy="1190625"/>
              </a:xfrm>
              <a:custGeom>
                <a:avLst/>
                <a:gdLst>
                  <a:gd name="T0" fmla="*/ 240 w 485"/>
                  <a:gd name="T1" fmla="*/ 0 h 497"/>
                  <a:gd name="T2" fmla="*/ 32 w 485"/>
                  <a:gd name="T3" fmla="*/ 153 h 497"/>
                  <a:gd name="T4" fmla="*/ 128 w 485"/>
                  <a:gd name="T5" fmla="*/ 407 h 497"/>
                  <a:gd name="T6" fmla="*/ 140 w 485"/>
                  <a:gd name="T7" fmla="*/ 480 h 497"/>
                  <a:gd name="T8" fmla="*/ 148 w 485"/>
                  <a:gd name="T9" fmla="*/ 496 h 497"/>
                  <a:gd name="T10" fmla="*/ 148 w 485"/>
                  <a:gd name="T11" fmla="*/ 494 h 497"/>
                  <a:gd name="T12" fmla="*/ 140 w 485"/>
                  <a:gd name="T13" fmla="*/ 479 h 497"/>
                  <a:gd name="T14" fmla="*/ 129 w 485"/>
                  <a:gd name="T15" fmla="*/ 406 h 497"/>
                  <a:gd name="T16" fmla="*/ 32 w 485"/>
                  <a:gd name="T17" fmla="*/ 153 h 497"/>
                  <a:gd name="T18" fmla="*/ 240 w 485"/>
                  <a:gd name="T19" fmla="*/ 0 h 497"/>
                  <a:gd name="T20" fmla="*/ 306 w 485"/>
                  <a:gd name="T21" fmla="*/ 11 h 497"/>
                  <a:gd name="T22" fmla="*/ 448 w 485"/>
                  <a:gd name="T23" fmla="*/ 284 h 497"/>
                  <a:gd name="T24" fmla="*/ 240 w 485"/>
                  <a:gd name="T25" fmla="*/ 437 h 497"/>
                  <a:gd name="T26" fmla="*/ 221 w 485"/>
                  <a:gd name="T27" fmla="*/ 436 h 497"/>
                  <a:gd name="T28" fmla="*/ 168 w 485"/>
                  <a:gd name="T29" fmla="*/ 489 h 497"/>
                  <a:gd name="T30" fmla="*/ 154 w 485"/>
                  <a:gd name="T31" fmla="*/ 496 h 497"/>
                  <a:gd name="T32" fmla="*/ 152 w 485"/>
                  <a:gd name="T33" fmla="*/ 496 h 497"/>
                  <a:gd name="T34" fmla="*/ 152 w 485"/>
                  <a:gd name="T35" fmla="*/ 497 h 497"/>
                  <a:gd name="T36" fmla="*/ 154 w 485"/>
                  <a:gd name="T37" fmla="*/ 497 h 497"/>
                  <a:gd name="T38" fmla="*/ 168 w 485"/>
                  <a:gd name="T39" fmla="*/ 489 h 497"/>
                  <a:gd name="T40" fmla="*/ 221 w 485"/>
                  <a:gd name="T41" fmla="*/ 437 h 497"/>
                  <a:gd name="T42" fmla="*/ 240 w 485"/>
                  <a:gd name="T43" fmla="*/ 437 h 497"/>
                  <a:gd name="T44" fmla="*/ 449 w 485"/>
                  <a:gd name="T45" fmla="*/ 285 h 497"/>
                  <a:gd name="T46" fmla="*/ 306 w 485"/>
                  <a:gd name="T47" fmla="*/ 10 h 497"/>
                  <a:gd name="T48" fmla="*/ 240 w 485"/>
                  <a:gd name="T49"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5" h="497">
                    <a:moveTo>
                      <a:pt x="240" y="0"/>
                    </a:moveTo>
                    <a:cubicBezTo>
                      <a:pt x="147" y="0"/>
                      <a:pt x="61" y="59"/>
                      <a:pt x="32" y="153"/>
                    </a:cubicBezTo>
                    <a:cubicBezTo>
                      <a:pt x="0" y="251"/>
                      <a:pt x="43" y="356"/>
                      <a:pt x="128" y="407"/>
                    </a:cubicBezTo>
                    <a:cubicBezTo>
                      <a:pt x="140" y="480"/>
                      <a:pt x="140" y="480"/>
                      <a:pt x="140" y="480"/>
                    </a:cubicBezTo>
                    <a:cubicBezTo>
                      <a:pt x="141" y="488"/>
                      <a:pt x="144" y="493"/>
                      <a:pt x="148" y="496"/>
                    </a:cubicBezTo>
                    <a:cubicBezTo>
                      <a:pt x="148" y="494"/>
                      <a:pt x="148" y="494"/>
                      <a:pt x="148" y="494"/>
                    </a:cubicBezTo>
                    <a:cubicBezTo>
                      <a:pt x="144" y="492"/>
                      <a:pt x="141" y="487"/>
                      <a:pt x="140" y="479"/>
                    </a:cubicBezTo>
                    <a:cubicBezTo>
                      <a:pt x="129" y="406"/>
                      <a:pt x="129" y="406"/>
                      <a:pt x="129" y="406"/>
                    </a:cubicBezTo>
                    <a:cubicBezTo>
                      <a:pt x="44" y="355"/>
                      <a:pt x="1" y="251"/>
                      <a:pt x="32" y="153"/>
                    </a:cubicBezTo>
                    <a:cubicBezTo>
                      <a:pt x="62" y="60"/>
                      <a:pt x="148" y="0"/>
                      <a:pt x="240" y="0"/>
                    </a:cubicBezTo>
                    <a:cubicBezTo>
                      <a:pt x="262" y="0"/>
                      <a:pt x="284" y="4"/>
                      <a:pt x="306" y="11"/>
                    </a:cubicBezTo>
                    <a:cubicBezTo>
                      <a:pt x="421" y="47"/>
                      <a:pt x="485" y="170"/>
                      <a:pt x="448" y="284"/>
                    </a:cubicBezTo>
                    <a:cubicBezTo>
                      <a:pt x="419" y="377"/>
                      <a:pt x="333" y="437"/>
                      <a:pt x="240" y="437"/>
                    </a:cubicBezTo>
                    <a:cubicBezTo>
                      <a:pt x="234" y="437"/>
                      <a:pt x="227" y="436"/>
                      <a:pt x="221" y="436"/>
                    </a:cubicBezTo>
                    <a:cubicBezTo>
                      <a:pt x="168" y="489"/>
                      <a:pt x="168" y="489"/>
                      <a:pt x="168" y="489"/>
                    </a:cubicBezTo>
                    <a:cubicBezTo>
                      <a:pt x="163" y="494"/>
                      <a:pt x="158" y="496"/>
                      <a:pt x="154" y="496"/>
                    </a:cubicBezTo>
                    <a:cubicBezTo>
                      <a:pt x="153" y="496"/>
                      <a:pt x="152" y="496"/>
                      <a:pt x="152" y="496"/>
                    </a:cubicBezTo>
                    <a:cubicBezTo>
                      <a:pt x="152" y="497"/>
                      <a:pt x="152" y="497"/>
                      <a:pt x="152" y="497"/>
                    </a:cubicBezTo>
                    <a:cubicBezTo>
                      <a:pt x="152" y="497"/>
                      <a:pt x="153" y="497"/>
                      <a:pt x="154" y="497"/>
                    </a:cubicBezTo>
                    <a:cubicBezTo>
                      <a:pt x="158" y="497"/>
                      <a:pt x="163" y="495"/>
                      <a:pt x="168" y="489"/>
                    </a:cubicBezTo>
                    <a:cubicBezTo>
                      <a:pt x="221" y="437"/>
                      <a:pt x="221" y="437"/>
                      <a:pt x="221" y="437"/>
                    </a:cubicBezTo>
                    <a:cubicBezTo>
                      <a:pt x="227" y="437"/>
                      <a:pt x="234" y="437"/>
                      <a:pt x="240" y="437"/>
                    </a:cubicBezTo>
                    <a:cubicBezTo>
                      <a:pt x="333" y="437"/>
                      <a:pt x="419" y="378"/>
                      <a:pt x="449" y="285"/>
                    </a:cubicBezTo>
                    <a:cubicBezTo>
                      <a:pt x="485" y="169"/>
                      <a:pt x="422" y="46"/>
                      <a:pt x="306" y="10"/>
                    </a:cubicBezTo>
                    <a:cubicBezTo>
                      <a:pt x="284" y="3"/>
                      <a:pt x="262" y="0"/>
                      <a:pt x="240"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35"/>
              <p:cNvSpPr/>
              <p:nvPr/>
            </p:nvSpPr>
            <p:spPr bwMode="auto">
              <a:xfrm>
                <a:off x="5748338" y="1154113"/>
                <a:ext cx="1160463" cy="1187450"/>
              </a:xfrm>
              <a:custGeom>
                <a:avLst/>
                <a:gdLst>
                  <a:gd name="T0" fmla="*/ 239 w 484"/>
                  <a:gd name="T1" fmla="*/ 0 h 496"/>
                  <a:gd name="T2" fmla="*/ 31 w 484"/>
                  <a:gd name="T3" fmla="*/ 153 h 496"/>
                  <a:gd name="T4" fmla="*/ 128 w 484"/>
                  <a:gd name="T5" fmla="*/ 406 h 496"/>
                  <a:gd name="T6" fmla="*/ 139 w 484"/>
                  <a:gd name="T7" fmla="*/ 479 h 496"/>
                  <a:gd name="T8" fmla="*/ 147 w 484"/>
                  <a:gd name="T9" fmla="*/ 494 h 496"/>
                  <a:gd name="T10" fmla="*/ 147 w 484"/>
                  <a:gd name="T11" fmla="*/ 493 h 496"/>
                  <a:gd name="T12" fmla="*/ 139 w 484"/>
                  <a:gd name="T13" fmla="*/ 478 h 496"/>
                  <a:gd name="T14" fmla="*/ 128 w 484"/>
                  <a:gd name="T15" fmla="*/ 405 h 496"/>
                  <a:gd name="T16" fmla="*/ 32 w 484"/>
                  <a:gd name="T17" fmla="*/ 153 h 496"/>
                  <a:gd name="T18" fmla="*/ 239 w 484"/>
                  <a:gd name="T19" fmla="*/ 1 h 496"/>
                  <a:gd name="T20" fmla="*/ 305 w 484"/>
                  <a:gd name="T21" fmla="*/ 11 h 496"/>
                  <a:gd name="T22" fmla="*/ 447 w 484"/>
                  <a:gd name="T23" fmla="*/ 284 h 496"/>
                  <a:gd name="T24" fmla="*/ 239 w 484"/>
                  <a:gd name="T25" fmla="*/ 436 h 496"/>
                  <a:gd name="T26" fmla="*/ 220 w 484"/>
                  <a:gd name="T27" fmla="*/ 435 h 496"/>
                  <a:gd name="T28" fmla="*/ 168 w 484"/>
                  <a:gd name="T29" fmla="*/ 488 h 496"/>
                  <a:gd name="T30" fmla="*/ 153 w 484"/>
                  <a:gd name="T31" fmla="*/ 495 h 496"/>
                  <a:gd name="T32" fmla="*/ 151 w 484"/>
                  <a:gd name="T33" fmla="*/ 495 h 496"/>
                  <a:gd name="T34" fmla="*/ 151 w 484"/>
                  <a:gd name="T35" fmla="*/ 496 h 496"/>
                  <a:gd name="T36" fmla="*/ 153 w 484"/>
                  <a:gd name="T37" fmla="*/ 496 h 496"/>
                  <a:gd name="T38" fmla="*/ 167 w 484"/>
                  <a:gd name="T39" fmla="*/ 489 h 496"/>
                  <a:gd name="T40" fmla="*/ 220 w 484"/>
                  <a:gd name="T41" fmla="*/ 436 h 496"/>
                  <a:gd name="T42" fmla="*/ 239 w 484"/>
                  <a:gd name="T43" fmla="*/ 437 h 496"/>
                  <a:gd name="T44" fmla="*/ 447 w 484"/>
                  <a:gd name="T45" fmla="*/ 284 h 496"/>
                  <a:gd name="T46" fmla="*/ 305 w 484"/>
                  <a:gd name="T47" fmla="*/ 11 h 496"/>
                  <a:gd name="T48" fmla="*/ 239 w 484"/>
                  <a:gd name="T49"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4" h="496">
                    <a:moveTo>
                      <a:pt x="239" y="0"/>
                    </a:moveTo>
                    <a:cubicBezTo>
                      <a:pt x="147" y="0"/>
                      <a:pt x="61" y="60"/>
                      <a:pt x="31" y="153"/>
                    </a:cubicBezTo>
                    <a:cubicBezTo>
                      <a:pt x="0" y="251"/>
                      <a:pt x="43" y="355"/>
                      <a:pt x="128" y="406"/>
                    </a:cubicBezTo>
                    <a:cubicBezTo>
                      <a:pt x="139" y="479"/>
                      <a:pt x="139" y="479"/>
                      <a:pt x="139" y="479"/>
                    </a:cubicBezTo>
                    <a:cubicBezTo>
                      <a:pt x="140" y="487"/>
                      <a:pt x="143" y="492"/>
                      <a:pt x="147" y="494"/>
                    </a:cubicBezTo>
                    <a:cubicBezTo>
                      <a:pt x="147" y="493"/>
                      <a:pt x="147" y="493"/>
                      <a:pt x="147" y="493"/>
                    </a:cubicBezTo>
                    <a:cubicBezTo>
                      <a:pt x="143" y="491"/>
                      <a:pt x="140" y="486"/>
                      <a:pt x="139" y="478"/>
                    </a:cubicBezTo>
                    <a:cubicBezTo>
                      <a:pt x="128" y="405"/>
                      <a:pt x="128" y="405"/>
                      <a:pt x="128" y="405"/>
                    </a:cubicBezTo>
                    <a:cubicBezTo>
                      <a:pt x="43" y="355"/>
                      <a:pt x="1" y="251"/>
                      <a:pt x="32" y="153"/>
                    </a:cubicBezTo>
                    <a:cubicBezTo>
                      <a:pt x="61" y="60"/>
                      <a:pt x="147" y="1"/>
                      <a:pt x="239" y="1"/>
                    </a:cubicBezTo>
                    <a:cubicBezTo>
                      <a:pt x="261" y="1"/>
                      <a:pt x="283" y="4"/>
                      <a:pt x="305" y="11"/>
                    </a:cubicBezTo>
                    <a:cubicBezTo>
                      <a:pt x="419" y="48"/>
                      <a:pt x="483" y="170"/>
                      <a:pt x="447" y="284"/>
                    </a:cubicBezTo>
                    <a:cubicBezTo>
                      <a:pt x="417" y="377"/>
                      <a:pt x="332" y="436"/>
                      <a:pt x="239" y="436"/>
                    </a:cubicBezTo>
                    <a:cubicBezTo>
                      <a:pt x="233" y="436"/>
                      <a:pt x="226" y="436"/>
                      <a:pt x="220" y="435"/>
                    </a:cubicBezTo>
                    <a:cubicBezTo>
                      <a:pt x="168" y="488"/>
                      <a:pt x="168" y="488"/>
                      <a:pt x="168" y="488"/>
                    </a:cubicBezTo>
                    <a:cubicBezTo>
                      <a:pt x="163" y="493"/>
                      <a:pt x="157" y="495"/>
                      <a:pt x="153" y="495"/>
                    </a:cubicBezTo>
                    <a:cubicBezTo>
                      <a:pt x="152" y="495"/>
                      <a:pt x="152" y="495"/>
                      <a:pt x="151" y="495"/>
                    </a:cubicBezTo>
                    <a:cubicBezTo>
                      <a:pt x="151" y="496"/>
                      <a:pt x="151" y="496"/>
                      <a:pt x="151" y="496"/>
                    </a:cubicBezTo>
                    <a:cubicBezTo>
                      <a:pt x="151" y="496"/>
                      <a:pt x="152" y="496"/>
                      <a:pt x="153" y="496"/>
                    </a:cubicBezTo>
                    <a:cubicBezTo>
                      <a:pt x="157" y="496"/>
                      <a:pt x="162" y="494"/>
                      <a:pt x="167" y="489"/>
                    </a:cubicBezTo>
                    <a:cubicBezTo>
                      <a:pt x="220" y="436"/>
                      <a:pt x="220" y="436"/>
                      <a:pt x="220" y="436"/>
                    </a:cubicBezTo>
                    <a:cubicBezTo>
                      <a:pt x="226" y="436"/>
                      <a:pt x="233" y="437"/>
                      <a:pt x="239" y="437"/>
                    </a:cubicBezTo>
                    <a:cubicBezTo>
                      <a:pt x="332" y="437"/>
                      <a:pt x="418" y="377"/>
                      <a:pt x="447" y="284"/>
                    </a:cubicBezTo>
                    <a:cubicBezTo>
                      <a:pt x="484" y="170"/>
                      <a:pt x="420" y="47"/>
                      <a:pt x="305" y="11"/>
                    </a:cubicBezTo>
                    <a:cubicBezTo>
                      <a:pt x="283" y="4"/>
                      <a:pt x="261" y="0"/>
                      <a:pt x="239"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36"/>
              <p:cNvSpPr/>
              <p:nvPr/>
            </p:nvSpPr>
            <p:spPr bwMode="auto">
              <a:xfrm>
                <a:off x="5751513" y="1155701"/>
                <a:ext cx="1155700" cy="1184275"/>
              </a:xfrm>
              <a:custGeom>
                <a:avLst/>
                <a:gdLst>
                  <a:gd name="T0" fmla="*/ 238 w 482"/>
                  <a:gd name="T1" fmla="*/ 0 h 494"/>
                  <a:gd name="T2" fmla="*/ 31 w 482"/>
                  <a:gd name="T3" fmla="*/ 152 h 494"/>
                  <a:gd name="T4" fmla="*/ 127 w 482"/>
                  <a:gd name="T5" fmla="*/ 404 h 494"/>
                  <a:gd name="T6" fmla="*/ 138 w 482"/>
                  <a:gd name="T7" fmla="*/ 477 h 494"/>
                  <a:gd name="T8" fmla="*/ 146 w 482"/>
                  <a:gd name="T9" fmla="*/ 492 h 494"/>
                  <a:gd name="T10" fmla="*/ 146 w 482"/>
                  <a:gd name="T11" fmla="*/ 491 h 494"/>
                  <a:gd name="T12" fmla="*/ 139 w 482"/>
                  <a:gd name="T13" fmla="*/ 477 h 494"/>
                  <a:gd name="T14" fmla="*/ 127 w 482"/>
                  <a:gd name="T15" fmla="*/ 404 h 494"/>
                  <a:gd name="T16" fmla="*/ 32 w 482"/>
                  <a:gd name="T17" fmla="*/ 152 h 494"/>
                  <a:gd name="T18" fmla="*/ 238 w 482"/>
                  <a:gd name="T19" fmla="*/ 1 h 494"/>
                  <a:gd name="T20" fmla="*/ 304 w 482"/>
                  <a:gd name="T21" fmla="*/ 11 h 494"/>
                  <a:gd name="T22" fmla="*/ 445 w 482"/>
                  <a:gd name="T23" fmla="*/ 283 h 494"/>
                  <a:gd name="T24" fmla="*/ 238 w 482"/>
                  <a:gd name="T25" fmla="*/ 434 h 494"/>
                  <a:gd name="T26" fmla="*/ 219 w 482"/>
                  <a:gd name="T27" fmla="*/ 433 h 494"/>
                  <a:gd name="T28" fmla="*/ 167 w 482"/>
                  <a:gd name="T29" fmla="*/ 486 h 494"/>
                  <a:gd name="T30" fmla="*/ 152 w 482"/>
                  <a:gd name="T31" fmla="*/ 493 h 494"/>
                  <a:gd name="T32" fmla="*/ 150 w 482"/>
                  <a:gd name="T33" fmla="*/ 493 h 494"/>
                  <a:gd name="T34" fmla="*/ 150 w 482"/>
                  <a:gd name="T35" fmla="*/ 494 h 494"/>
                  <a:gd name="T36" fmla="*/ 152 w 482"/>
                  <a:gd name="T37" fmla="*/ 494 h 494"/>
                  <a:gd name="T38" fmla="*/ 167 w 482"/>
                  <a:gd name="T39" fmla="*/ 487 h 494"/>
                  <a:gd name="T40" fmla="*/ 219 w 482"/>
                  <a:gd name="T41" fmla="*/ 434 h 494"/>
                  <a:gd name="T42" fmla="*/ 238 w 482"/>
                  <a:gd name="T43" fmla="*/ 435 h 494"/>
                  <a:gd name="T44" fmla="*/ 446 w 482"/>
                  <a:gd name="T45" fmla="*/ 283 h 494"/>
                  <a:gd name="T46" fmla="*/ 304 w 482"/>
                  <a:gd name="T47" fmla="*/ 10 h 494"/>
                  <a:gd name="T48" fmla="*/ 238 w 482"/>
                  <a:gd name="T49"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2" h="494">
                    <a:moveTo>
                      <a:pt x="238" y="0"/>
                    </a:moveTo>
                    <a:cubicBezTo>
                      <a:pt x="146" y="0"/>
                      <a:pt x="60" y="59"/>
                      <a:pt x="31" y="152"/>
                    </a:cubicBezTo>
                    <a:cubicBezTo>
                      <a:pt x="0" y="250"/>
                      <a:pt x="42" y="354"/>
                      <a:pt x="127" y="404"/>
                    </a:cubicBezTo>
                    <a:cubicBezTo>
                      <a:pt x="138" y="477"/>
                      <a:pt x="138" y="477"/>
                      <a:pt x="138" y="477"/>
                    </a:cubicBezTo>
                    <a:cubicBezTo>
                      <a:pt x="139" y="485"/>
                      <a:pt x="142" y="490"/>
                      <a:pt x="146" y="492"/>
                    </a:cubicBezTo>
                    <a:cubicBezTo>
                      <a:pt x="146" y="491"/>
                      <a:pt x="146" y="491"/>
                      <a:pt x="146" y="491"/>
                    </a:cubicBezTo>
                    <a:cubicBezTo>
                      <a:pt x="142" y="489"/>
                      <a:pt x="140" y="484"/>
                      <a:pt x="139" y="477"/>
                    </a:cubicBezTo>
                    <a:cubicBezTo>
                      <a:pt x="127" y="404"/>
                      <a:pt x="127" y="404"/>
                      <a:pt x="127" y="404"/>
                    </a:cubicBezTo>
                    <a:cubicBezTo>
                      <a:pt x="43" y="353"/>
                      <a:pt x="1" y="250"/>
                      <a:pt x="32" y="152"/>
                    </a:cubicBezTo>
                    <a:cubicBezTo>
                      <a:pt x="61" y="60"/>
                      <a:pt x="146" y="1"/>
                      <a:pt x="238" y="1"/>
                    </a:cubicBezTo>
                    <a:cubicBezTo>
                      <a:pt x="260" y="1"/>
                      <a:pt x="282" y="4"/>
                      <a:pt x="304" y="11"/>
                    </a:cubicBezTo>
                    <a:cubicBezTo>
                      <a:pt x="418" y="47"/>
                      <a:pt x="481" y="169"/>
                      <a:pt x="445" y="283"/>
                    </a:cubicBezTo>
                    <a:cubicBezTo>
                      <a:pt x="416" y="375"/>
                      <a:pt x="330" y="434"/>
                      <a:pt x="238" y="434"/>
                    </a:cubicBezTo>
                    <a:cubicBezTo>
                      <a:pt x="232" y="434"/>
                      <a:pt x="225" y="434"/>
                      <a:pt x="219" y="433"/>
                    </a:cubicBezTo>
                    <a:cubicBezTo>
                      <a:pt x="167" y="486"/>
                      <a:pt x="167" y="486"/>
                      <a:pt x="167" y="486"/>
                    </a:cubicBezTo>
                    <a:cubicBezTo>
                      <a:pt x="162" y="491"/>
                      <a:pt x="157" y="493"/>
                      <a:pt x="152" y="493"/>
                    </a:cubicBezTo>
                    <a:cubicBezTo>
                      <a:pt x="151" y="493"/>
                      <a:pt x="151" y="493"/>
                      <a:pt x="150" y="493"/>
                    </a:cubicBezTo>
                    <a:cubicBezTo>
                      <a:pt x="150" y="494"/>
                      <a:pt x="150" y="494"/>
                      <a:pt x="150" y="494"/>
                    </a:cubicBezTo>
                    <a:cubicBezTo>
                      <a:pt x="151" y="494"/>
                      <a:pt x="151" y="494"/>
                      <a:pt x="152" y="494"/>
                    </a:cubicBezTo>
                    <a:cubicBezTo>
                      <a:pt x="156" y="494"/>
                      <a:pt x="162" y="492"/>
                      <a:pt x="167" y="487"/>
                    </a:cubicBezTo>
                    <a:cubicBezTo>
                      <a:pt x="219" y="434"/>
                      <a:pt x="219" y="434"/>
                      <a:pt x="219" y="434"/>
                    </a:cubicBezTo>
                    <a:cubicBezTo>
                      <a:pt x="225" y="435"/>
                      <a:pt x="232" y="435"/>
                      <a:pt x="238" y="435"/>
                    </a:cubicBezTo>
                    <a:cubicBezTo>
                      <a:pt x="331" y="435"/>
                      <a:pt x="416" y="376"/>
                      <a:pt x="446" y="283"/>
                    </a:cubicBezTo>
                    <a:cubicBezTo>
                      <a:pt x="482" y="169"/>
                      <a:pt x="418" y="47"/>
                      <a:pt x="304" y="10"/>
                    </a:cubicBezTo>
                    <a:cubicBezTo>
                      <a:pt x="282" y="3"/>
                      <a:pt x="260" y="0"/>
                      <a:pt x="238"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37"/>
              <p:cNvSpPr/>
              <p:nvPr/>
            </p:nvSpPr>
            <p:spPr bwMode="auto">
              <a:xfrm>
                <a:off x="5754688" y="1158876"/>
                <a:ext cx="1149350" cy="1177925"/>
              </a:xfrm>
              <a:custGeom>
                <a:avLst/>
                <a:gdLst>
                  <a:gd name="T0" fmla="*/ 237 w 480"/>
                  <a:gd name="T1" fmla="*/ 0 h 492"/>
                  <a:gd name="T2" fmla="*/ 31 w 480"/>
                  <a:gd name="T3" fmla="*/ 151 h 492"/>
                  <a:gd name="T4" fmla="*/ 126 w 480"/>
                  <a:gd name="T5" fmla="*/ 403 h 492"/>
                  <a:gd name="T6" fmla="*/ 138 w 480"/>
                  <a:gd name="T7" fmla="*/ 476 h 492"/>
                  <a:gd name="T8" fmla="*/ 145 w 480"/>
                  <a:gd name="T9" fmla="*/ 490 h 492"/>
                  <a:gd name="T10" fmla="*/ 145 w 480"/>
                  <a:gd name="T11" fmla="*/ 489 h 492"/>
                  <a:gd name="T12" fmla="*/ 138 w 480"/>
                  <a:gd name="T13" fmla="*/ 475 h 492"/>
                  <a:gd name="T14" fmla="*/ 127 w 480"/>
                  <a:gd name="T15" fmla="*/ 402 h 492"/>
                  <a:gd name="T16" fmla="*/ 31 w 480"/>
                  <a:gd name="T17" fmla="*/ 152 h 492"/>
                  <a:gd name="T18" fmla="*/ 237 w 480"/>
                  <a:gd name="T19" fmla="*/ 1 h 492"/>
                  <a:gd name="T20" fmla="*/ 302 w 480"/>
                  <a:gd name="T21" fmla="*/ 11 h 492"/>
                  <a:gd name="T22" fmla="*/ 443 w 480"/>
                  <a:gd name="T23" fmla="*/ 282 h 492"/>
                  <a:gd name="T24" fmla="*/ 237 w 480"/>
                  <a:gd name="T25" fmla="*/ 433 h 492"/>
                  <a:gd name="T26" fmla="*/ 218 w 480"/>
                  <a:gd name="T27" fmla="*/ 432 h 492"/>
                  <a:gd name="T28" fmla="*/ 166 w 480"/>
                  <a:gd name="T29" fmla="*/ 484 h 492"/>
                  <a:gd name="T30" fmla="*/ 152 w 480"/>
                  <a:gd name="T31" fmla="*/ 491 h 492"/>
                  <a:gd name="T32" fmla="*/ 149 w 480"/>
                  <a:gd name="T33" fmla="*/ 491 h 492"/>
                  <a:gd name="T34" fmla="*/ 149 w 480"/>
                  <a:gd name="T35" fmla="*/ 492 h 492"/>
                  <a:gd name="T36" fmla="*/ 151 w 480"/>
                  <a:gd name="T37" fmla="*/ 492 h 492"/>
                  <a:gd name="T38" fmla="*/ 166 w 480"/>
                  <a:gd name="T39" fmla="*/ 485 h 492"/>
                  <a:gd name="T40" fmla="*/ 218 w 480"/>
                  <a:gd name="T41" fmla="*/ 432 h 492"/>
                  <a:gd name="T42" fmla="*/ 237 w 480"/>
                  <a:gd name="T43" fmla="*/ 433 h 492"/>
                  <a:gd name="T44" fmla="*/ 444 w 480"/>
                  <a:gd name="T45" fmla="*/ 282 h 492"/>
                  <a:gd name="T46" fmla="*/ 303 w 480"/>
                  <a:gd name="T47" fmla="*/ 10 h 492"/>
                  <a:gd name="T48" fmla="*/ 237 w 480"/>
                  <a:gd name="T49"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0" h="492">
                    <a:moveTo>
                      <a:pt x="237" y="0"/>
                    </a:moveTo>
                    <a:cubicBezTo>
                      <a:pt x="145" y="0"/>
                      <a:pt x="60" y="59"/>
                      <a:pt x="31" y="151"/>
                    </a:cubicBezTo>
                    <a:cubicBezTo>
                      <a:pt x="0" y="249"/>
                      <a:pt x="42" y="352"/>
                      <a:pt x="126" y="403"/>
                    </a:cubicBezTo>
                    <a:cubicBezTo>
                      <a:pt x="138" y="476"/>
                      <a:pt x="138" y="476"/>
                      <a:pt x="138" y="476"/>
                    </a:cubicBezTo>
                    <a:cubicBezTo>
                      <a:pt x="139" y="483"/>
                      <a:pt x="141" y="488"/>
                      <a:pt x="145" y="490"/>
                    </a:cubicBezTo>
                    <a:cubicBezTo>
                      <a:pt x="145" y="489"/>
                      <a:pt x="145" y="489"/>
                      <a:pt x="145" y="489"/>
                    </a:cubicBezTo>
                    <a:cubicBezTo>
                      <a:pt x="141" y="486"/>
                      <a:pt x="139" y="482"/>
                      <a:pt x="138" y="475"/>
                    </a:cubicBezTo>
                    <a:cubicBezTo>
                      <a:pt x="127" y="402"/>
                      <a:pt x="127" y="402"/>
                      <a:pt x="127" y="402"/>
                    </a:cubicBezTo>
                    <a:cubicBezTo>
                      <a:pt x="42" y="352"/>
                      <a:pt x="1" y="249"/>
                      <a:pt x="31" y="152"/>
                    </a:cubicBezTo>
                    <a:cubicBezTo>
                      <a:pt x="61" y="59"/>
                      <a:pt x="146" y="1"/>
                      <a:pt x="237" y="1"/>
                    </a:cubicBezTo>
                    <a:cubicBezTo>
                      <a:pt x="259" y="1"/>
                      <a:pt x="281" y="4"/>
                      <a:pt x="302" y="11"/>
                    </a:cubicBezTo>
                    <a:cubicBezTo>
                      <a:pt x="416" y="47"/>
                      <a:pt x="479" y="168"/>
                      <a:pt x="443" y="282"/>
                    </a:cubicBezTo>
                    <a:cubicBezTo>
                      <a:pt x="414" y="374"/>
                      <a:pt x="329" y="433"/>
                      <a:pt x="237" y="433"/>
                    </a:cubicBezTo>
                    <a:cubicBezTo>
                      <a:pt x="231" y="433"/>
                      <a:pt x="224" y="432"/>
                      <a:pt x="218" y="432"/>
                    </a:cubicBezTo>
                    <a:cubicBezTo>
                      <a:pt x="166" y="484"/>
                      <a:pt x="166" y="484"/>
                      <a:pt x="166" y="484"/>
                    </a:cubicBezTo>
                    <a:cubicBezTo>
                      <a:pt x="161" y="489"/>
                      <a:pt x="156" y="491"/>
                      <a:pt x="152" y="491"/>
                    </a:cubicBezTo>
                    <a:cubicBezTo>
                      <a:pt x="151" y="491"/>
                      <a:pt x="150" y="491"/>
                      <a:pt x="149" y="491"/>
                    </a:cubicBezTo>
                    <a:cubicBezTo>
                      <a:pt x="149" y="492"/>
                      <a:pt x="149" y="492"/>
                      <a:pt x="149" y="492"/>
                    </a:cubicBezTo>
                    <a:cubicBezTo>
                      <a:pt x="150" y="492"/>
                      <a:pt x="150" y="492"/>
                      <a:pt x="151" y="492"/>
                    </a:cubicBezTo>
                    <a:cubicBezTo>
                      <a:pt x="156" y="492"/>
                      <a:pt x="161" y="490"/>
                      <a:pt x="166" y="485"/>
                    </a:cubicBezTo>
                    <a:cubicBezTo>
                      <a:pt x="218" y="432"/>
                      <a:pt x="218" y="432"/>
                      <a:pt x="218" y="432"/>
                    </a:cubicBezTo>
                    <a:cubicBezTo>
                      <a:pt x="224" y="433"/>
                      <a:pt x="231" y="433"/>
                      <a:pt x="237" y="433"/>
                    </a:cubicBezTo>
                    <a:cubicBezTo>
                      <a:pt x="329" y="433"/>
                      <a:pt x="415" y="374"/>
                      <a:pt x="444" y="282"/>
                    </a:cubicBezTo>
                    <a:cubicBezTo>
                      <a:pt x="480" y="168"/>
                      <a:pt x="417" y="46"/>
                      <a:pt x="303" y="10"/>
                    </a:cubicBezTo>
                    <a:cubicBezTo>
                      <a:pt x="281" y="3"/>
                      <a:pt x="259" y="0"/>
                      <a:pt x="237"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38"/>
              <p:cNvSpPr/>
              <p:nvPr/>
            </p:nvSpPr>
            <p:spPr bwMode="auto">
              <a:xfrm>
                <a:off x="5756276" y="1160463"/>
                <a:ext cx="1146175" cy="1174750"/>
              </a:xfrm>
              <a:custGeom>
                <a:avLst/>
                <a:gdLst>
                  <a:gd name="T0" fmla="*/ 236 w 478"/>
                  <a:gd name="T1" fmla="*/ 0 h 490"/>
                  <a:gd name="T2" fmla="*/ 30 w 478"/>
                  <a:gd name="T3" fmla="*/ 151 h 490"/>
                  <a:gd name="T4" fmla="*/ 126 w 478"/>
                  <a:gd name="T5" fmla="*/ 401 h 490"/>
                  <a:gd name="T6" fmla="*/ 137 w 478"/>
                  <a:gd name="T7" fmla="*/ 474 h 490"/>
                  <a:gd name="T8" fmla="*/ 144 w 478"/>
                  <a:gd name="T9" fmla="*/ 488 h 490"/>
                  <a:gd name="T10" fmla="*/ 144 w 478"/>
                  <a:gd name="T11" fmla="*/ 487 h 490"/>
                  <a:gd name="T12" fmla="*/ 137 w 478"/>
                  <a:gd name="T13" fmla="*/ 473 h 490"/>
                  <a:gd name="T14" fmla="*/ 126 w 478"/>
                  <a:gd name="T15" fmla="*/ 401 h 490"/>
                  <a:gd name="T16" fmla="*/ 31 w 478"/>
                  <a:gd name="T17" fmla="*/ 151 h 490"/>
                  <a:gd name="T18" fmla="*/ 236 w 478"/>
                  <a:gd name="T19" fmla="*/ 0 h 490"/>
                  <a:gd name="T20" fmla="*/ 301 w 478"/>
                  <a:gd name="T21" fmla="*/ 10 h 490"/>
                  <a:gd name="T22" fmla="*/ 442 w 478"/>
                  <a:gd name="T23" fmla="*/ 281 h 490"/>
                  <a:gd name="T24" fmla="*/ 236 w 478"/>
                  <a:gd name="T25" fmla="*/ 431 h 490"/>
                  <a:gd name="T26" fmla="*/ 217 w 478"/>
                  <a:gd name="T27" fmla="*/ 430 h 490"/>
                  <a:gd name="T28" fmla="*/ 165 w 478"/>
                  <a:gd name="T29" fmla="*/ 482 h 490"/>
                  <a:gd name="T30" fmla="*/ 151 w 478"/>
                  <a:gd name="T31" fmla="*/ 490 h 490"/>
                  <a:gd name="T32" fmla="*/ 148 w 478"/>
                  <a:gd name="T33" fmla="*/ 489 h 490"/>
                  <a:gd name="T34" fmla="*/ 148 w 478"/>
                  <a:gd name="T35" fmla="*/ 490 h 490"/>
                  <a:gd name="T36" fmla="*/ 151 w 478"/>
                  <a:gd name="T37" fmla="*/ 490 h 490"/>
                  <a:gd name="T38" fmla="*/ 165 w 478"/>
                  <a:gd name="T39" fmla="*/ 483 h 490"/>
                  <a:gd name="T40" fmla="*/ 217 w 478"/>
                  <a:gd name="T41" fmla="*/ 431 h 490"/>
                  <a:gd name="T42" fmla="*/ 236 w 478"/>
                  <a:gd name="T43" fmla="*/ 432 h 490"/>
                  <a:gd name="T44" fmla="*/ 442 w 478"/>
                  <a:gd name="T45" fmla="*/ 281 h 490"/>
                  <a:gd name="T46" fmla="*/ 301 w 478"/>
                  <a:gd name="T47" fmla="*/ 10 h 490"/>
                  <a:gd name="T48" fmla="*/ 236 w 478"/>
                  <a:gd name="T4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490">
                    <a:moveTo>
                      <a:pt x="236" y="0"/>
                    </a:moveTo>
                    <a:cubicBezTo>
                      <a:pt x="145" y="0"/>
                      <a:pt x="60" y="58"/>
                      <a:pt x="30" y="151"/>
                    </a:cubicBezTo>
                    <a:cubicBezTo>
                      <a:pt x="0" y="248"/>
                      <a:pt x="41" y="351"/>
                      <a:pt x="126" y="401"/>
                    </a:cubicBezTo>
                    <a:cubicBezTo>
                      <a:pt x="137" y="474"/>
                      <a:pt x="137" y="474"/>
                      <a:pt x="137" y="474"/>
                    </a:cubicBezTo>
                    <a:cubicBezTo>
                      <a:pt x="138" y="481"/>
                      <a:pt x="140" y="485"/>
                      <a:pt x="144" y="488"/>
                    </a:cubicBezTo>
                    <a:cubicBezTo>
                      <a:pt x="144" y="487"/>
                      <a:pt x="144" y="487"/>
                      <a:pt x="144" y="487"/>
                    </a:cubicBezTo>
                    <a:cubicBezTo>
                      <a:pt x="141" y="484"/>
                      <a:pt x="138" y="480"/>
                      <a:pt x="137" y="473"/>
                    </a:cubicBezTo>
                    <a:cubicBezTo>
                      <a:pt x="126" y="401"/>
                      <a:pt x="126" y="401"/>
                      <a:pt x="126" y="401"/>
                    </a:cubicBezTo>
                    <a:cubicBezTo>
                      <a:pt x="42" y="351"/>
                      <a:pt x="0" y="248"/>
                      <a:pt x="31" y="151"/>
                    </a:cubicBezTo>
                    <a:cubicBezTo>
                      <a:pt x="60" y="59"/>
                      <a:pt x="145" y="0"/>
                      <a:pt x="236" y="0"/>
                    </a:cubicBezTo>
                    <a:cubicBezTo>
                      <a:pt x="258" y="0"/>
                      <a:pt x="280" y="4"/>
                      <a:pt x="301" y="10"/>
                    </a:cubicBezTo>
                    <a:cubicBezTo>
                      <a:pt x="415" y="46"/>
                      <a:pt x="477" y="167"/>
                      <a:pt x="442" y="281"/>
                    </a:cubicBezTo>
                    <a:cubicBezTo>
                      <a:pt x="413" y="372"/>
                      <a:pt x="328" y="431"/>
                      <a:pt x="236" y="431"/>
                    </a:cubicBezTo>
                    <a:cubicBezTo>
                      <a:pt x="230" y="431"/>
                      <a:pt x="223" y="431"/>
                      <a:pt x="217" y="430"/>
                    </a:cubicBezTo>
                    <a:cubicBezTo>
                      <a:pt x="165" y="482"/>
                      <a:pt x="165" y="482"/>
                      <a:pt x="165" y="482"/>
                    </a:cubicBezTo>
                    <a:cubicBezTo>
                      <a:pt x="160" y="487"/>
                      <a:pt x="155" y="490"/>
                      <a:pt x="151" y="490"/>
                    </a:cubicBezTo>
                    <a:cubicBezTo>
                      <a:pt x="150" y="490"/>
                      <a:pt x="149" y="489"/>
                      <a:pt x="148" y="489"/>
                    </a:cubicBezTo>
                    <a:cubicBezTo>
                      <a:pt x="148" y="490"/>
                      <a:pt x="148" y="490"/>
                      <a:pt x="148" y="490"/>
                    </a:cubicBezTo>
                    <a:cubicBezTo>
                      <a:pt x="149" y="490"/>
                      <a:pt x="150" y="490"/>
                      <a:pt x="151" y="490"/>
                    </a:cubicBezTo>
                    <a:cubicBezTo>
                      <a:pt x="155" y="490"/>
                      <a:pt x="160" y="488"/>
                      <a:pt x="165" y="483"/>
                    </a:cubicBezTo>
                    <a:cubicBezTo>
                      <a:pt x="217" y="431"/>
                      <a:pt x="217" y="431"/>
                      <a:pt x="217" y="431"/>
                    </a:cubicBezTo>
                    <a:cubicBezTo>
                      <a:pt x="223" y="431"/>
                      <a:pt x="230" y="432"/>
                      <a:pt x="236" y="432"/>
                    </a:cubicBezTo>
                    <a:cubicBezTo>
                      <a:pt x="328" y="432"/>
                      <a:pt x="413" y="373"/>
                      <a:pt x="442" y="281"/>
                    </a:cubicBezTo>
                    <a:cubicBezTo>
                      <a:pt x="478" y="167"/>
                      <a:pt x="415" y="46"/>
                      <a:pt x="301" y="10"/>
                    </a:cubicBezTo>
                    <a:cubicBezTo>
                      <a:pt x="280" y="3"/>
                      <a:pt x="258" y="0"/>
                      <a:pt x="236"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39"/>
              <p:cNvSpPr/>
              <p:nvPr/>
            </p:nvSpPr>
            <p:spPr bwMode="auto">
              <a:xfrm>
                <a:off x="5756276" y="1160463"/>
                <a:ext cx="1143000" cy="1174750"/>
              </a:xfrm>
              <a:custGeom>
                <a:avLst/>
                <a:gdLst>
                  <a:gd name="T0" fmla="*/ 236 w 477"/>
                  <a:gd name="T1" fmla="*/ 0 h 490"/>
                  <a:gd name="T2" fmla="*/ 31 w 477"/>
                  <a:gd name="T3" fmla="*/ 151 h 490"/>
                  <a:gd name="T4" fmla="*/ 126 w 477"/>
                  <a:gd name="T5" fmla="*/ 401 h 490"/>
                  <a:gd name="T6" fmla="*/ 137 w 477"/>
                  <a:gd name="T7" fmla="*/ 473 h 490"/>
                  <a:gd name="T8" fmla="*/ 144 w 477"/>
                  <a:gd name="T9" fmla="*/ 487 h 490"/>
                  <a:gd name="T10" fmla="*/ 144 w 477"/>
                  <a:gd name="T11" fmla="*/ 486 h 490"/>
                  <a:gd name="T12" fmla="*/ 137 w 477"/>
                  <a:gd name="T13" fmla="*/ 472 h 490"/>
                  <a:gd name="T14" fmla="*/ 126 w 477"/>
                  <a:gd name="T15" fmla="*/ 400 h 490"/>
                  <a:gd name="T16" fmla="*/ 32 w 477"/>
                  <a:gd name="T17" fmla="*/ 151 h 490"/>
                  <a:gd name="T18" fmla="*/ 236 w 477"/>
                  <a:gd name="T19" fmla="*/ 1 h 490"/>
                  <a:gd name="T20" fmla="*/ 301 w 477"/>
                  <a:gd name="T21" fmla="*/ 11 h 490"/>
                  <a:gd name="T22" fmla="*/ 441 w 477"/>
                  <a:gd name="T23" fmla="*/ 280 h 490"/>
                  <a:gd name="T24" fmla="*/ 236 w 477"/>
                  <a:gd name="T25" fmla="*/ 430 h 490"/>
                  <a:gd name="T26" fmla="*/ 217 w 477"/>
                  <a:gd name="T27" fmla="*/ 429 h 490"/>
                  <a:gd name="T28" fmla="*/ 165 w 477"/>
                  <a:gd name="T29" fmla="*/ 481 h 490"/>
                  <a:gd name="T30" fmla="*/ 151 w 477"/>
                  <a:gd name="T31" fmla="*/ 489 h 490"/>
                  <a:gd name="T32" fmla="*/ 148 w 477"/>
                  <a:gd name="T33" fmla="*/ 488 h 490"/>
                  <a:gd name="T34" fmla="*/ 148 w 477"/>
                  <a:gd name="T35" fmla="*/ 489 h 490"/>
                  <a:gd name="T36" fmla="*/ 151 w 477"/>
                  <a:gd name="T37" fmla="*/ 490 h 490"/>
                  <a:gd name="T38" fmla="*/ 165 w 477"/>
                  <a:gd name="T39" fmla="*/ 482 h 490"/>
                  <a:gd name="T40" fmla="*/ 217 w 477"/>
                  <a:gd name="T41" fmla="*/ 430 h 490"/>
                  <a:gd name="T42" fmla="*/ 236 w 477"/>
                  <a:gd name="T43" fmla="*/ 431 h 490"/>
                  <a:gd name="T44" fmla="*/ 442 w 477"/>
                  <a:gd name="T45" fmla="*/ 281 h 490"/>
                  <a:gd name="T46" fmla="*/ 301 w 477"/>
                  <a:gd name="T47" fmla="*/ 10 h 490"/>
                  <a:gd name="T48" fmla="*/ 236 w 477"/>
                  <a:gd name="T4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7" h="490">
                    <a:moveTo>
                      <a:pt x="236" y="0"/>
                    </a:moveTo>
                    <a:cubicBezTo>
                      <a:pt x="145" y="0"/>
                      <a:pt x="60" y="59"/>
                      <a:pt x="31" y="151"/>
                    </a:cubicBezTo>
                    <a:cubicBezTo>
                      <a:pt x="0" y="248"/>
                      <a:pt x="42" y="351"/>
                      <a:pt x="126" y="401"/>
                    </a:cubicBezTo>
                    <a:cubicBezTo>
                      <a:pt x="137" y="473"/>
                      <a:pt x="137" y="473"/>
                      <a:pt x="137" y="473"/>
                    </a:cubicBezTo>
                    <a:cubicBezTo>
                      <a:pt x="138" y="480"/>
                      <a:pt x="141" y="484"/>
                      <a:pt x="144" y="487"/>
                    </a:cubicBezTo>
                    <a:cubicBezTo>
                      <a:pt x="144" y="486"/>
                      <a:pt x="144" y="486"/>
                      <a:pt x="144" y="486"/>
                    </a:cubicBezTo>
                    <a:cubicBezTo>
                      <a:pt x="141" y="483"/>
                      <a:pt x="138" y="478"/>
                      <a:pt x="137" y="472"/>
                    </a:cubicBezTo>
                    <a:cubicBezTo>
                      <a:pt x="126" y="400"/>
                      <a:pt x="126" y="400"/>
                      <a:pt x="126" y="400"/>
                    </a:cubicBezTo>
                    <a:cubicBezTo>
                      <a:pt x="43" y="350"/>
                      <a:pt x="1" y="248"/>
                      <a:pt x="32" y="151"/>
                    </a:cubicBezTo>
                    <a:cubicBezTo>
                      <a:pt x="61" y="60"/>
                      <a:pt x="145" y="1"/>
                      <a:pt x="236" y="1"/>
                    </a:cubicBezTo>
                    <a:cubicBezTo>
                      <a:pt x="258" y="1"/>
                      <a:pt x="280" y="4"/>
                      <a:pt x="301" y="11"/>
                    </a:cubicBezTo>
                    <a:cubicBezTo>
                      <a:pt x="414" y="47"/>
                      <a:pt x="477" y="167"/>
                      <a:pt x="441" y="280"/>
                    </a:cubicBezTo>
                    <a:cubicBezTo>
                      <a:pt x="412" y="372"/>
                      <a:pt x="327" y="430"/>
                      <a:pt x="236" y="430"/>
                    </a:cubicBezTo>
                    <a:cubicBezTo>
                      <a:pt x="230" y="430"/>
                      <a:pt x="224" y="430"/>
                      <a:pt x="217" y="429"/>
                    </a:cubicBezTo>
                    <a:cubicBezTo>
                      <a:pt x="165" y="481"/>
                      <a:pt x="165" y="481"/>
                      <a:pt x="165" y="481"/>
                    </a:cubicBezTo>
                    <a:cubicBezTo>
                      <a:pt x="161" y="486"/>
                      <a:pt x="156" y="489"/>
                      <a:pt x="151" y="489"/>
                    </a:cubicBezTo>
                    <a:cubicBezTo>
                      <a:pt x="150" y="489"/>
                      <a:pt x="149" y="488"/>
                      <a:pt x="148" y="488"/>
                    </a:cubicBezTo>
                    <a:cubicBezTo>
                      <a:pt x="148" y="489"/>
                      <a:pt x="148" y="489"/>
                      <a:pt x="148" y="489"/>
                    </a:cubicBezTo>
                    <a:cubicBezTo>
                      <a:pt x="149" y="489"/>
                      <a:pt x="150" y="490"/>
                      <a:pt x="151" y="490"/>
                    </a:cubicBezTo>
                    <a:cubicBezTo>
                      <a:pt x="155" y="490"/>
                      <a:pt x="160" y="487"/>
                      <a:pt x="165" y="482"/>
                    </a:cubicBezTo>
                    <a:cubicBezTo>
                      <a:pt x="217" y="430"/>
                      <a:pt x="217" y="430"/>
                      <a:pt x="217" y="430"/>
                    </a:cubicBezTo>
                    <a:cubicBezTo>
                      <a:pt x="223" y="431"/>
                      <a:pt x="230" y="431"/>
                      <a:pt x="236" y="431"/>
                    </a:cubicBezTo>
                    <a:cubicBezTo>
                      <a:pt x="328" y="431"/>
                      <a:pt x="413" y="372"/>
                      <a:pt x="442" y="281"/>
                    </a:cubicBezTo>
                    <a:cubicBezTo>
                      <a:pt x="477" y="167"/>
                      <a:pt x="415" y="46"/>
                      <a:pt x="301" y="10"/>
                    </a:cubicBezTo>
                    <a:cubicBezTo>
                      <a:pt x="280" y="4"/>
                      <a:pt x="258" y="0"/>
                      <a:pt x="236"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40"/>
              <p:cNvSpPr/>
              <p:nvPr/>
            </p:nvSpPr>
            <p:spPr bwMode="auto">
              <a:xfrm>
                <a:off x="5759451" y="1163638"/>
                <a:ext cx="1139825" cy="1168400"/>
              </a:xfrm>
              <a:custGeom>
                <a:avLst/>
                <a:gdLst>
                  <a:gd name="T0" fmla="*/ 235 w 476"/>
                  <a:gd name="T1" fmla="*/ 0 h 488"/>
                  <a:gd name="T2" fmla="*/ 31 w 476"/>
                  <a:gd name="T3" fmla="*/ 150 h 488"/>
                  <a:gd name="T4" fmla="*/ 125 w 476"/>
                  <a:gd name="T5" fmla="*/ 399 h 488"/>
                  <a:gd name="T6" fmla="*/ 136 w 476"/>
                  <a:gd name="T7" fmla="*/ 471 h 488"/>
                  <a:gd name="T8" fmla="*/ 143 w 476"/>
                  <a:gd name="T9" fmla="*/ 485 h 488"/>
                  <a:gd name="T10" fmla="*/ 143 w 476"/>
                  <a:gd name="T11" fmla="*/ 484 h 488"/>
                  <a:gd name="T12" fmla="*/ 137 w 476"/>
                  <a:gd name="T13" fmla="*/ 470 h 488"/>
                  <a:gd name="T14" fmla="*/ 126 w 476"/>
                  <a:gd name="T15" fmla="*/ 398 h 488"/>
                  <a:gd name="T16" fmla="*/ 31 w 476"/>
                  <a:gd name="T17" fmla="*/ 150 h 488"/>
                  <a:gd name="T18" fmla="*/ 235 w 476"/>
                  <a:gd name="T19" fmla="*/ 1 h 488"/>
                  <a:gd name="T20" fmla="*/ 300 w 476"/>
                  <a:gd name="T21" fmla="*/ 11 h 488"/>
                  <a:gd name="T22" fmla="*/ 439 w 476"/>
                  <a:gd name="T23" fmla="*/ 279 h 488"/>
                  <a:gd name="T24" fmla="*/ 235 w 476"/>
                  <a:gd name="T25" fmla="*/ 429 h 488"/>
                  <a:gd name="T26" fmla="*/ 216 w 476"/>
                  <a:gd name="T27" fmla="*/ 428 h 488"/>
                  <a:gd name="T28" fmla="*/ 165 w 476"/>
                  <a:gd name="T29" fmla="*/ 479 h 488"/>
                  <a:gd name="T30" fmla="*/ 150 w 476"/>
                  <a:gd name="T31" fmla="*/ 487 h 488"/>
                  <a:gd name="T32" fmla="*/ 147 w 476"/>
                  <a:gd name="T33" fmla="*/ 486 h 488"/>
                  <a:gd name="T34" fmla="*/ 147 w 476"/>
                  <a:gd name="T35" fmla="*/ 487 h 488"/>
                  <a:gd name="T36" fmla="*/ 150 w 476"/>
                  <a:gd name="T37" fmla="*/ 488 h 488"/>
                  <a:gd name="T38" fmla="*/ 164 w 476"/>
                  <a:gd name="T39" fmla="*/ 480 h 488"/>
                  <a:gd name="T40" fmla="*/ 216 w 476"/>
                  <a:gd name="T41" fmla="*/ 428 h 488"/>
                  <a:gd name="T42" fmla="*/ 235 w 476"/>
                  <a:gd name="T43" fmla="*/ 429 h 488"/>
                  <a:gd name="T44" fmla="*/ 440 w 476"/>
                  <a:gd name="T45" fmla="*/ 279 h 488"/>
                  <a:gd name="T46" fmla="*/ 300 w 476"/>
                  <a:gd name="T47" fmla="*/ 10 h 488"/>
                  <a:gd name="T48" fmla="*/ 235 w 476"/>
                  <a:gd name="T49"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6" h="488">
                    <a:moveTo>
                      <a:pt x="235" y="0"/>
                    </a:moveTo>
                    <a:cubicBezTo>
                      <a:pt x="144" y="0"/>
                      <a:pt x="60" y="59"/>
                      <a:pt x="31" y="150"/>
                    </a:cubicBezTo>
                    <a:cubicBezTo>
                      <a:pt x="0" y="247"/>
                      <a:pt x="42" y="349"/>
                      <a:pt x="125" y="399"/>
                    </a:cubicBezTo>
                    <a:cubicBezTo>
                      <a:pt x="136" y="471"/>
                      <a:pt x="136" y="471"/>
                      <a:pt x="136" y="471"/>
                    </a:cubicBezTo>
                    <a:cubicBezTo>
                      <a:pt x="137" y="477"/>
                      <a:pt x="140" y="482"/>
                      <a:pt x="143" y="485"/>
                    </a:cubicBezTo>
                    <a:cubicBezTo>
                      <a:pt x="143" y="484"/>
                      <a:pt x="143" y="484"/>
                      <a:pt x="143" y="484"/>
                    </a:cubicBezTo>
                    <a:cubicBezTo>
                      <a:pt x="140" y="481"/>
                      <a:pt x="138" y="476"/>
                      <a:pt x="137" y="470"/>
                    </a:cubicBezTo>
                    <a:cubicBezTo>
                      <a:pt x="126" y="398"/>
                      <a:pt x="126" y="398"/>
                      <a:pt x="126" y="398"/>
                    </a:cubicBezTo>
                    <a:cubicBezTo>
                      <a:pt x="42" y="349"/>
                      <a:pt x="1" y="247"/>
                      <a:pt x="31" y="150"/>
                    </a:cubicBezTo>
                    <a:cubicBezTo>
                      <a:pt x="60" y="59"/>
                      <a:pt x="145" y="1"/>
                      <a:pt x="235" y="1"/>
                    </a:cubicBezTo>
                    <a:cubicBezTo>
                      <a:pt x="257" y="1"/>
                      <a:pt x="278" y="4"/>
                      <a:pt x="300" y="11"/>
                    </a:cubicBezTo>
                    <a:cubicBezTo>
                      <a:pt x="412" y="46"/>
                      <a:pt x="475" y="167"/>
                      <a:pt x="439" y="279"/>
                    </a:cubicBezTo>
                    <a:cubicBezTo>
                      <a:pt x="410" y="370"/>
                      <a:pt x="326" y="429"/>
                      <a:pt x="235" y="429"/>
                    </a:cubicBezTo>
                    <a:cubicBezTo>
                      <a:pt x="229" y="429"/>
                      <a:pt x="223" y="428"/>
                      <a:pt x="216" y="428"/>
                    </a:cubicBezTo>
                    <a:cubicBezTo>
                      <a:pt x="165" y="479"/>
                      <a:pt x="165" y="479"/>
                      <a:pt x="165" y="479"/>
                    </a:cubicBezTo>
                    <a:cubicBezTo>
                      <a:pt x="160" y="484"/>
                      <a:pt x="155" y="487"/>
                      <a:pt x="150" y="487"/>
                    </a:cubicBezTo>
                    <a:cubicBezTo>
                      <a:pt x="149" y="487"/>
                      <a:pt x="148" y="487"/>
                      <a:pt x="147" y="486"/>
                    </a:cubicBezTo>
                    <a:cubicBezTo>
                      <a:pt x="147" y="487"/>
                      <a:pt x="147" y="487"/>
                      <a:pt x="147" y="487"/>
                    </a:cubicBezTo>
                    <a:cubicBezTo>
                      <a:pt x="148" y="487"/>
                      <a:pt x="149" y="488"/>
                      <a:pt x="150" y="488"/>
                    </a:cubicBezTo>
                    <a:cubicBezTo>
                      <a:pt x="155" y="488"/>
                      <a:pt x="160" y="485"/>
                      <a:pt x="164" y="480"/>
                    </a:cubicBezTo>
                    <a:cubicBezTo>
                      <a:pt x="216" y="428"/>
                      <a:pt x="216" y="428"/>
                      <a:pt x="216" y="428"/>
                    </a:cubicBezTo>
                    <a:cubicBezTo>
                      <a:pt x="223" y="429"/>
                      <a:pt x="229" y="429"/>
                      <a:pt x="235" y="429"/>
                    </a:cubicBezTo>
                    <a:cubicBezTo>
                      <a:pt x="326" y="429"/>
                      <a:pt x="411" y="371"/>
                      <a:pt x="440" y="279"/>
                    </a:cubicBezTo>
                    <a:cubicBezTo>
                      <a:pt x="476" y="166"/>
                      <a:pt x="413" y="46"/>
                      <a:pt x="300" y="10"/>
                    </a:cubicBezTo>
                    <a:cubicBezTo>
                      <a:pt x="279" y="3"/>
                      <a:pt x="257" y="0"/>
                      <a:pt x="235"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41"/>
              <p:cNvSpPr/>
              <p:nvPr/>
            </p:nvSpPr>
            <p:spPr bwMode="auto">
              <a:xfrm>
                <a:off x="5761038" y="1165226"/>
                <a:ext cx="1136650" cy="1165225"/>
              </a:xfrm>
              <a:custGeom>
                <a:avLst/>
                <a:gdLst>
                  <a:gd name="T0" fmla="*/ 234 w 474"/>
                  <a:gd name="T1" fmla="*/ 0 h 486"/>
                  <a:gd name="T2" fmla="*/ 30 w 474"/>
                  <a:gd name="T3" fmla="*/ 149 h 486"/>
                  <a:gd name="T4" fmla="*/ 125 w 474"/>
                  <a:gd name="T5" fmla="*/ 397 h 486"/>
                  <a:gd name="T6" fmla="*/ 136 w 474"/>
                  <a:gd name="T7" fmla="*/ 469 h 486"/>
                  <a:gd name="T8" fmla="*/ 142 w 474"/>
                  <a:gd name="T9" fmla="*/ 483 h 486"/>
                  <a:gd name="T10" fmla="*/ 142 w 474"/>
                  <a:gd name="T11" fmla="*/ 481 h 486"/>
                  <a:gd name="T12" fmla="*/ 136 w 474"/>
                  <a:gd name="T13" fmla="*/ 468 h 486"/>
                  <a:gd name="T14" fmla="*/ 125 w 474"/>
                  <a:gd name="T15" fmla="*/ 397 h 486"/>
                  <a:gd name="T16" fmla="*/ 31 w 474"/>
                  <a:gd name="T17" fmla="*/ 149 h 486"/>
                  <a:gd name="T18" fmla="*/ 234 w 474"/>
                  <a:gd name="T19" fmla="*/ 0 h 486"/>
                  <a:gd name="T20" fmla="*/ 299 w 474"/>
                  <a:gd name="T21" fmla="*/ 10 h 486"/>
                  <a:gd name="T22" fmla="*/ 438 w 474"/>
                  <a:gd name="T23" fmla="*/ 278 h 486"/>
                  <a:gd name="T24" fmla="*/ 234 w 474"/>
                  <a:gd name="T25" fmla="*/ 427 h 486"/>
                  <a:gd name="T26" fmla="*/ 215 w 474"/>
                  <a:gd name="T27" fmla="*/ 426 h 486"/>
                  <a:gd name="T28" fmla="*/ 164 w 474"/>
                  <a:gd name="T29" fmla="*/ 477 h 486"/>
                  <a:gd name="T30" fmla="*/ 150 w 474"/>
                  <a:gd name="T31" fmla="*/ 485 h 486"/>
                  <a:gd name="T32" fmla="*/ 146 w 474"/>
                  <a:gd name="T33" fmla="*/ 484 h 486"/>
                  <a:gd name="T34" fmla="*/ 146 w 474"/>
                  <a:gd name="T35" fmla="*/ 485 h 486"/>
                  <a:gd name="T36" fmla="*/ 149 w 474"/>
                  <a:gd name="T37" fmla="*/ 486 h 486"/>
                  <a:gd name="T38" fmla="*/ 164 w 474"/>
                  <a:gd name="T39" fmla="*/ 478 h 486"/>
                  <a:gd name="T40" fmla="*/ 215 w 474"/>
                  <a:gd name="T41" fmla="*/ 427 h 486"/>
                  <a:gd name="T42" fmla="*/ 234 w 474"/>
                  <a:gd name="T43" fmla="*/ 428 h 486"/>
                  <a:gd name="T44" fmla="*/ 438 w 474"/>
                  <a:gd name="T45" fmla="*/ 278 h 486"/>
                  <a:gd name="T46" fmla="*/ 299 w 474"/>
                  <a:gd name="T47" fmla="*/ 10 h 486"/>
                  <a:gd name="T48" fmla="*/ 234 w 474"/>
                  <a:gd name="T49"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4" h="486">
                    <a:moveTo>
                      <a:pt x="234" y="0"/>
                    </a:moveTo>
                    <a:cubicBezTo>
                      <a:pt x="144" y="0"/>
                      <a:pt x="59" y="58"/>
                      <a:pt x="30" y="149"/>
                    </a:cubicBezTo>
                    <a:cubicBezTo>
                      <a:pt x="0" y="246"/>
                      <a:pt x="41" y="348"/>
                      <a:pt x="125" y="397"/>
                    </a:cubicBezTo>
                    <a:cubicBezTo>
                      <a:pt x="136" y="469"/>
                      <a:pt x="136" y="469"/>
                      <a:pt x="136" y="469"/>
                    </a:cubicBezTo>
                    <a:cubicBezTo>
                      <a:pt x="137" y="475"/>
                      <a:pt x="139" y="480"/>
                      <a:pt x="142" y="483"/>
                    </a:cubicBezTo>
                    <a:cubicBezTo>
                      <a:pt x="142" y="481"/>
                      <a:pt x="142" y="481"/>
                      <a:pt x="142" y="481"/>
                    </a:cubicBezTo>
                    <a:cubicBezTo>
                      <a:pt x="139" y="479"/>
                      <a:pt x="137" y="474"/>
                      <a:pt x="136" y="468"/>
                    </a:cubicBezTo>
                    <a:cubicBezTo>
                      <a:pt x="125" y="397"/>
                      <a:pt x="125" y="397"/>
                      <a:pt x="125" y="397"/>
                    </a:cubicBezTo>
                    <a:cubicBezTo>
                      <a:pt x="42" y="347"/>
                      <a:pt x="1" y="246"/>
                      <a:pt x="31" y="149"/>
                    </a:cubicBezTo>
                    <a:cubicBezTo>
                      <a:pt x="60" y="59"/>
                      <a:pt x="144" y="0"/>
                      <a:pt x="234" y="0"/>
                    </a:cubicBezTo>
                    <a:cubicBezTo>
                      <a:pt x="256" y="0"/>
                      <a:pt x="277" y="4"/>
                      <a:pt x="299" y="10"/>
                    </a:cubicBezTo>
                    <a:cubicBezTo>
                      <a:pt x="411" y="46"/>
                      <a:pt x="473" y="166"/>
                      <a:pt x="438" y="278"/>
                    </a:cubicBezTo>
                    <a:cubicBezTo>
                      <a:pt x="409" y="369"/>
                      <a:pt x="325" y="427"/>
                      <a:pt x="234" y="427"/>
                    </a:cubicBezTo>
                    <a:cubicBezTo>
                      <a:pt x="228" y="427"/>
                      <a:pt x="222" y="427"/>
                      <a:pt x="215" y="426"/>
                    </a:cubicBezTo>
                    <a:cubicBezTo>
                      <a:pt x="164" y="477"/>
                      <a:pt x="164" y="477"/>
                      <a:pt x="164" y="477"/>
                    </a:cubicBezTo>
                    <a:cubicBezTo>
                      <a:pt x="159" y="482"/>
                      <a:pt x="154" y="485"/>
                      <a:pt x="150" y="485"/>
                    </a:cubicBezTo>
                    <a:cubicBezTo>
                      <a:pt x="148" y="485"/>
                      <a:pt x="147" y="485"/>
                      <a:pt x="146" y="484"/>
                    </a:cubicBezTo>
                    <a:cubicBezTo>
                      <a:pt x="146" y="485"/>
                      <a:pt x="146" y="485"/>
                      <a:pt x="146" y="485"/>
                    </a:cubicBezTo>
                    <a:cubicBezTo>
                      <a:pt x="147" y="486"/>
                      <a:pt x="148" y="486"/>
                      <a:pt x="149" y="486"/>
                    </a:cubicBezTo>
                    <a:cubicBezTo>
                      <a:pt x="154" y="486"/>
                      <a:pt x="159" y="483"/>
                      <a:pt x="164" y="478"/>
                    </a:cubicBezTo>
                    <a:cubicBezTo>
                      <a:pt x="215" y="427"/>
                      <a:pt x="215" y="427"/>
                      <a:pt x="215" y="427"/>
                    </a:cubicBezTo>
                    <a:cubicBezTo>
                      <a:pt x="222" y="427"/>
                      <a:pt x="228" y="428"/>
                      <a:pt x="234" y="428"/>
                    </a:cubicBezTo>
                    <a:cubicBezTo>
                      <a:pt x="325" y="428"/>
                      <a:pt x="409" y="369"/>
                      <a:pt x="438" y="278"/>
                    </a:cubicBezTo>
                    <a:cubicBezTo>
                      <a:pt x="474" y="166"/>
                      <a:pt x="411" y="45"/>
                      <a:pt x="299" y="10"/>
                    </a:cubicBezTo>
                    <a:cubicBezTo>
                      <a:pt x="277" y="3"/>
                      <a:pt x="256" y="0"/>
                      <a:pt x="234"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42"/>
              <p:cNvSpPr/>
              <p:nvPr/>
            </p:nvSpPr>
            <p:spPr bwMode="auto">
              <a:xfrm>
                <a:off x="5764213" y="1165226"/>
                <a:ext cx="1130300" cy="1162050"/>
              </a:xfrm>
              <a:custGeom>
                <a:avLst/>
                <a:gdLst>
                  <a:gd name="T0" fmla="*/ 233 w 472"/>
                  <a:gd name="T1" fmla="*/ 0 h 485"/>
                  <a:gd name="T2" fmla="*/ 30 w 472"/>
                  <a:gd name="T3" fmla="*/ 149 h 485"/>
                  <a:gd name="T4" fmla="*/ 124 w 472"/>
                  <a:gd name="T5" fmla="*/ 397 h 485"/>
                  <a:gd name="T6" fmla="*/ 135 w 472"/>
                  <a:gd name="T7" fmla="*/ 468 h 485"/>
                  <a:gd name="T8" fmla="*/ 141 w 472"/>
                  <a:gd name="T9" fmla="*/ 481 h 485"/>
                  <a:gd name="T10" fmla="*/ 141 w 472"/>
                  <a:gd name="T11" fmla="*/ 480 h 485"/>
                  <a:gd name="T12" fmla="*/ 135 w 472"/>
                  <a:gd name="T13" fmla="*/ 468 h 485"/>
                  <a:gd name="T14" fmla="*/ 124 w 472"/>
                  <a:gd name="T15" fmla="*/ 396 h 485"/>
                  <a:gd name="T16" fmla="*/ 31 w 472"/>
                  <a:gd name="T17" fmla="*/ 150 h 485"/>
                  <a:gd name="T18" fmla="*/ 233 w 472"/>
                  <a:gd name="T19" fmla="*/ 1 h 485"/>
                  <a:gd name="T20" fmla="*/ 297 w 472"/>
                  <a:gd name="T21" fmla="*/ 11 h 485"/>
                  <a:gd name="T22" fmla="*/ 436 w 472"/>
                  <a:gd name="T23" fmla="*/ 278 h 485"/>
                  <a:gd name="T24" fmla="*/ 233 w 472"/>
                  <a:gd name="T25" fmla="*/ 426 h 485"/>
                  <a:gd name="T26" fmla="*/ 214 w 472"/>
                  <a:gd name="T27" fmla="*/ 425 h 485"/>
                  <a:gd name="T28" fmla="*/ 163 w 472"/>
                  <a:gd name="T29" fmla="*/ 477 h 485"/>
                  <a:gd name="T30" fmla="*/ 149 w 472"/>
                  <a:gd name="T31" fmla="*/ 484 h 485"/>
                  <a:gd name="T32" fmla="*/ 145 w 472"/>
                  <a:gd name="T33" fmla="*/ 483 h 485"/>
                  <a:gd name="T34" fmla="*/ 145 w 472"/>
                  <a:gd name="T35" fmla="*/ 484 h 485"/>
                  <a:gd name="T36" fmla="*/ 149 w 472"/>
                  <a:gd name="T37" fmla="*/ 485 h 485"/>
                  <a:gd name="T38" fmla="*/ 163 w 472"/>
                  <a:gd name="T39" fmla="*/ 477 h 485"/>
                  <a:gd name="T40" fmla="*/ 214 w 472"/>
                  <a:gd name="T41" fmla="*/ 426 h 485"/>
                  <a:gd name="T42" fmla="*/ 233 w 472"/>
                  <a:gd name="T43" fmla="*/ 427 h 485"/>
                  <a:gd name="T44" fmla="*/ 437 w 472"/>
                  <a:gd name="T45" fmla="*/ 278 h 485"/>
                  <a:gd name="T46" fmla="*/ 298 w 472"/>
                  <a:gd name="T47" fmla="*/ 10 h 485"/>
                  <a:gd name="T48" fmla="*/ 233 w 472"/>
                  <a:gd name="T49"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2" h="485">
                    <a:moveTo>
                      <a:pt x="233" y="0"/>
                    </a:moveTo>
                    <a:cubicBezTo>
                      <a:pt x="143" y="0"/>
                      <a:pt x="59" y="59"/>
                      <a:pt x="30" y="149"/>
                    </a:cubicBezTo>
                    <a:cubicBezTo>
                      <a:pt x="0" y="246"/>
                      <a:pt x="41" y="347"/>
                      <a:pt x="124" y="397"/>
                    </a:cubicBezTo>
                    <a:cubicBezTo>
                      <a:pt x="135" y="468"/>
                      <a:pt x="135" y="468"/>
                      <a:pt x="135" y="468"/>
                    </a:cubicBezTo>
                    <a:cubicBezTo>
                      <a:pt x="136" y="474"/>
                      <a:pt x="138" y="479"/>
                      <a:pt x="141" y="481"/>
                    </a:cubicBezTo>
                    <a:cubicBezTo>
                      <a:pt x="141" y="480"/>
                      <a:pt x="141" y="480"/>
                      <a:pt x="141" y="480"/>
                    </a:cubicBezTo>
                    <a:cubicBezTo>
                      <a:pt x="138" y="477"/>
                      <a:pt x="136" y="473"/>
                      <a:pt x="135" y="468"/>
                    </a:cubicBezTo>
                    <a:cubicBezTo>
                      <a:pt x="124" y="396"/>
                      <a:pt x="124" y="396"/>
                      <a:pt x="124" y="396"/>
                    </a:cubicBezTo>
                    <a:cubicBezTo>
                      <a:pt x="42" y="347"/>
                      <a:pt x="0" y="245"/>
                      <a:pt x="31" y="150"/>
                    </a:cubicBezTo>
                    <a:cubicBezTo>
                      <a:pt x="59" y="59"/>
                      <a:pt x="143" y="1"/>
                      <a:pt x="233" y="1"/>
                    </a:cubicBezTo>
                    <a:cubicBezTo>
                      <a:pt x="255" y="1"/>
                      <a:pt x="276" y="4"/>
                      <a:pt x="297" y="11"/>
                    </a:cubicBezTo>
                    <a:cubicBezTo>
                      <a:pt x="409" y="47"/>
                      <a:pt x="471" y="166"/>
                      <a:pt x="436" y="278"/>
                    </a:cubicBezTo>
                    <a:cubicBezTo>
                      <a:pt x="407" y="368"/>
                      <a:pt x="324" y="426"/>
                      <a:pt x="233" y="426"/>
                    </a:cubicBezTo>
                    <a:cubicBezTo>
                      <a:pt x="227" y="426"/>
                      <a:pt x="221" y="426"/>
                      <a:pt x="214" y="425"/>
                    </a:cubicBezTo>
                    <a:cubicBezTo>
                      <a:pt x="163" y="477"/>
                      <a:pt x="163" y="477"/>
                      <a:pt x="163" y="477"/>
                    </a:cubicBezTo>
                    <a:cubicBezTo>
                      <a:pt x="158" y="482"/>
                      <a:pt x="153" y="484"/>
                      <a:pt x="149" y="484"/>
                    </a:cubicBezTo>
                    <a:cubicBezTo>
                      <a:pt x="148" y="484"/>
                      <a:pt x="146" y="484"/>
                      <a:pt x="145" y="483"/>
                    </a:cubicBezTo>
                    <a:cubicBezTo>
                      <a:pt x="145" y="484"/>
                      <a:pt x="145" y="484"/>
                      <a:pt x="145" y="484"/>
                    </a:cubicBezTo>
                    <a:cubicBezTo>
                      <a:pt x="146" y="485"/>
                      <a:pt x="147" y="485"/>
                      <a:pt x="149" y="485"/>
                    </a:cubicBezTo>
                    <a:cubicBezTo>
                      <a:pt x="153" y="485"/>
                      <a:pt x="158" y="482"/>
                      <a:pt x="163" y="477"/>
                    </a:cubicBezTo>
                    <a:cubicBezTo>
                      <a:pt x="214" y="426"/>
                      <a:pt x="214" y="426"/>
                      <a:pt x="214" y="426"/>
                    </a:cubicBezTo>
                    <a:cubicBezTo>
                      <a:pt x="221" y="427"/>
                      <a:pt x="227" y="427"/>
                      <a:pt x="233" y="427"/>
                    </a:cubicBezTo>
                    <a:cubicBezTo>
                      <a:pt x="324" y="427"/>
                      <a:pt x="408" y="369"/>
                      <a:pt x="437" y="278"/>
                    </a:cubicBezTo>
                    <a:cubicBezTo>
                      <a:pt x="472" y="166"/>
                      <a:pt x="410" y="46"/>
                      <a:pt x="298" y="10"/>
                    </a:cubicBezTo>
                    <a:cubicBezTo>
                      <a:pt x="276" y="4"/>
                      <a:pt x="255" y="0"/>
                      <a:pt x="233"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43"/>
              <p:cNvSpPr/>
              <p:nvPr/>
            </p:nvSpPr>
            <p:spPr bwMode="auto">
              <a:xfrm>
                <a:off x="5764213" y="1168401"/>
                <a:ext cx="1128713" cy="1157288"/>
              </a:xfrm>
              <a:custGeom>
                <a:avLst/>
                <a:gdLst>
                  <a:gd name="T0" fmla="*/ 233 w 471"/>
                  <a:gd name="T1" fmla="*/ 0 h 483"/>
                  <a:gd name="T2" fmla="*/ 31 w 471"/>
                  <a:gd name="T3" fmla="*/ 149 h 483"/>
                  <a:gd name="T4" fmla="*/ 124 w 471"/>
                  <a:gd name="T5" fmla="*/ 395 h 483"/>
                  <a:gd name="T6" fmla="*/ 135 w 471"/>
                  <a:gd name="T7" fmla="*/ 467 h 483"/>
                  <a:gd name="T8" fmla="*/ 141 w 471"/>
                  <a:gd name="T9" fmla="*/ 479 h 483"/>
                  <a:gd name="T10" fmla="*/ 141 w 471"/>
                  <a:gd name="T11" fmla="*/ 478 h 483"/>
                  <a:gd name="T12" fmla="*/ 136 w 471"/>
                  <a:gd name="T13" fmla="*/ 466 h 483"/>
                  <a:gd name="T14" fmla="*/ 125 w 471"/>
                  <a:gd name="T15" fmla="*/ 395 h 483"/>
                  <a:gd name="T16" fmla="*/ 31 w 471"/>
                  <a:gd name="T17" fmla="*/ 149 h 483"/>
                  <a:gd name="T18" fmla="*/ 233 w 471"/>
                  <a:gd name="T19" fmla="*/ 1 h 483"/>
                  <a:gd name="T20" fmla="*/ 297 w 471"/>
                  <a:gd name="T21" fmla="*/ 11 h 483"/>
                  <a:gd name="T22" fmla="*/ 435 w 471"/>
                  <a:gd name="T23" fmla="*/ 277 h 483"/>
                  <a:gd name="T24" fmla="*/ 233 w 471"/>
                  <a:gd name="T25" fmla="*/ 424 h 483"/>
                  <a:gd name="T26" fmla="*/ 214 w 471"/>
                  <a:gd name="T27" fmla="*/ 424 h 483"/>
                  <a:gd name="T28" fmla="*/ 163 w 471"/>
                  <a:gd name="T29" fmla="*/ 475 h 483"/>
                  <a:gd name="T30" fmla="*/ 149 w 471"/>
                  <a:gd name="T31" fmla="*/ 482 h 483"/>
                  <a:gd name="T32" fmla="*/ 145 w 471"/>
                  <a:gd name="T33" fmla="*/ 481 h 483"/>
                  <a:gd name="T34" fmla="*/ 145 w 471"/>
                  <a:gd name="T35" fmla="*/ 482 h 483"/>
                  <a:gd name="T36" fmla="*/ 149 w 471"/>
                  <a:gd name="T37" fmla="*/ 483 h 483"/>
                  <a:gd name="T38" fmla="*/ 163 w 471"/>
                  <a:gd name="T39" fmla="*/ 476 h 483"/>
                  <a:gd name="T40" fmla="*/ 214 w 471"/>
                  <a:gd name="T41" fmla="*/ 424 h 483"/>
                  <a:gd name="T42" fmla="*/ 233 w 471"/>
                  <a:gd name="T43" fmla="*/ 425 h 483"/>
                  <a:gd name="T44" fmla="*/ 436 w 471"/>
                  <a:gd name="T45" fmla="*/ 277 h 483"/>
                  <a:gd name="T46" fmla="*/ 297 w 471"/>
                  <a:gd name="T47" fmla="*/ 10 h 483"/>
                  <a:gd name="T48" fmla="*/ 233 w 471"/>
                  <a:gd name="T49"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1" h="483">
                    <a:moveTo>
                      <a:pt x="233" y="0"/>
                    </a:moveTo>
                    <a:cubicBezTo>
                      <a:pt x="143" y="0"/>
                      <a:pt x="59" y="58"/>
                      <a:pt x="31" y="149"/>
                    </a:cubicBezTo>
                    <a:cubicBezTo>
                      <a:pt x="0" y="244"/>
                      <a:pt x="42" y="346"/>
                      <a:pt x="124" y="395"/>
                    </a:cubicBezTo>
                    <a:cubicBezTo>
                      <a:pt x="135" y="467"/>
                      <a:pt x="135" y="467"/>
                      <a:pt x="135" y="467"/>
                    </a:cubicBezTo>
                    <a:cubicBezTo>
                      <a:pt x="136" y="472"/>
                      <a:pt x="138" y="476"/>
                      <a:pt x="141" y="479"/>
                    </a:cubicBezTo>
                    <a:cubicBezTo>
                      <a:pt x="141" y="478"/>
                      <a:pt x="141" y="478"/>
                      <a:pt x="141" y="478"/>
                    </a:cubicBezTo>
                    <a:cubicBezTo>
                      <a:pt x="138" y="475"/>
                      <a:pt x="137" y="471"/>
                      <a:pt x="136" y="466"/>
                    </a:cubicBezTo>
                    <a:cubicBezTo>
                      <a:pt x="125" y="395"/>
                      <a:pt x="125" y="395"/>
                      <a:pt x="125" y="395"/>
                    </a:cubicBezTo>
                    <a:cubicBezTo>
                      <a:pt x="42" y="345"/>
                      <a:pt x="1" y="244"/>
                      <a:pt x="31" y="149"/>
                    </a:cubicBezTo>
                    <a:cubicBezTo>
                      <a:pt x="60" y="59"/>
                      <a:pt x="143" y="1"/>
                      <a:pt x="233" y="1"/>
                    </a:cubicBezTo>
                    <a:cubicBezTo>
                      <a:pt x="254" y="1"/>
                      <a:pt x="276" y="4"/>
                      <a:pt x="297" y="11"/>
                    </a:cubicBezTo>
                    <a:cubicBezTo>
                      <a:pt x="409" y="46"/>
                      <a:pt x="470" y="165"/>
                      <a:pt x="435" y="277"/>
                    </a:cubicBezTo>
                    <a:cubicBezTo>
                      <a:pt x="407" y="367"/>
                      <a:pt x="323" y="424"/>
                      <a:pt x="233" y="424"/>
                    </a:cubicBezTo>
                    <a:cubicBezTo>
                      <a:pt x="227" y="424"/>
                      <a:pt x="221" y="424"/>
                      <a:pt x="214" y="424"/>
                    </a:cubicBezTo>
                    <a:cubicBezTo>
                      <a:pt x="163" y="475"/>
                      <a:pt x="163" y="475"/>
                      <a:pt x="163" y="475"/>
                    </a:cubicBezTo>
                    <a:cubicBezTo>
                      <a:pt x="159" y="480"/>
                      <a:pt x="154" y="482"/>
                      <a:pt x="149" y="482"/>
                    </a:cubicBezTo>
                    <a:cubicBezTo>
                      <a:pt x="148" y="482"/>
                      <a:pt x="146" y="482"/>
                      <a:pt x="145" y="481"/>
                    </a:cubicBezTo>
                    <a:cubicBezTo>
                      <a:pt x="145" y="482"/>
                      <a:pt x="145" y="482"/>
                      <a:pt x="145" y="482"/>
                    </a:cubicBezTo>
                    <a:cubicBezTo>
                      <a:pt x="146" y="483"/>
                      <a:pt x="148" y="483"/>
                      <a:pt x="149" y="483"/>
                    </a:cubicBezTo>
                    <a:cubicBezTo>
                      <a:pt x="153" y="483"/>
                      <a:pt x="158" y="481"/>
                      <a:pt x="163" y="476"/>
                    </a:cubicBezTo>
                    <a:cubicBezTo>
                      <a:pt x="214" y="424"/>
                      <a:pt x="214" y="424"/>
                      <a:pt x="214" y="424"/>
                    </a:cubicBezTo>
                    <a:cubicBezTo>
                      <a:pt x="221" y="425"/>
                      <a:pt x="227" y="425"/>
                      <a:pt x="233" y="425"/>
                    </a:cubicBezTo>
                    <a:cubicBezTo>
                      <a:pt x="324" y="425"/>
                      <a:pt x="407" y="367"/>
                      <a:pt x="436" y="277"/>
                    </a:cubicBezTo>
                    <a:cubicBezTo>
                      <a:pt x="471" y="165"/>
                      <a:pt x="409" y="46"/>
                      <a:pt x="297" y="10"/>
                    </a:cubicBezTo>
                    <a:cubicBezTo>
                      <a:pt x="276" y="3"/>
                      <a:pt x="255" y="0"/>
                      <a:pt x="233"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44"/>
              <p:cNvSpPr/>
              <p:nvPr/>
            </p:nvSpPr>
            <p:spPr bwMode="auto">
              <a:xfrm>
                <a:off x="5765801" y="1169988"/>
                <a:ext cx="1123950" cy="1152525"/>
              </a:xfrm>
              <a:custGeom>
                <a:avLst/>
                <a:gdLst>
                  <a:gd name="T0" fmla="*/ 232 w 469"/>
                  <a:gd name="T1" fmla="*/ 0 h 481"/>
                  <a:gd name="T2" fmla="*/ 30 w 469"/>
                  <a:gd name="T3" fmla="*/ 148 h 481"/>
                  <a:gd name="T4" fmla="*/ 124 w 469"/>
                  <a:gd name="T5" fmla="*/ 394 h 481"/>
                  <a:gd name="T6" fmla="*/ 135 w 469"/>
                  <a:gd name="T7" fmla="*/ 465 h 481"/>
                  <a:gd name="T8" fmla="*/ 140 w 469"/>
                  <a:gd name="T9" fmla="*/ 477 h 481"/>
                  <a:gd name="T10" fmla="*/ 140 w 469"/>
                  <a:gd name="T11" fmla="*/ 476 h 481"/>
                  <a:gd name="T12" fmla="*/ 135 w 469"/>
                  <a:gd name="T13" fmla="*/ 464 h 481"/>
                  <a:gd name="T14" fmla="*/ 124 w 469"/>
                  <a:gd name="T15" fmla="*/ 393 h 481"/>
                  <a:gd name="T16" fmla="*/ 31 w 469"/>
                  <a:gd name="T17" fmla="*/ 148 h 481"/>
                  <a:gd name="T18" fmla="*/ 232 w 469"/>
                  <a:gd name="T19" fmla="*/ 1 h 481"/>
                  <a:gd name="T20" fmla="*/ 296 w 469"/>
                  <a:gd name="T21" fmla="*/ 11 h 481"/>
                  <a:gd name="T22" fmla="*/ 433 w 469"/>
                  <a:gd name="T23" fmla="*/ 275 h 481"/>
                  <a:gd name="T24" fmla="*/ 232 w 469"/>
                  <a:gd name="T25" fmla="*/ 423 h 481"/>
                  <a:gd name="T26" fmla="*/ 213 w 469"/>
                  <a:gd name="T27" fmla="*/ 422 h 481"/>
                  <a:gd name="T28" fmla="*/ 163 w 469"/>
                  <a:gd name="T29" fmla="*/ 473 h 481"/>
                  <a:gd name="T30" fmla="*/ 149 w 469"/>
                  <a:gd name="T31" fmla="*/ 480 h 481"/>
                  <a:gd name="T32" fmla="*/ 144 w 469"/>
                  <a:gd name="T33" fmla="*/ 479 h 481"/>
                  <a:gd name="T34" fmla="*/ 144 w 469"/>
                  <a:gd name="T35" fmla="*/ 480 h 481"/>
                  <a:gd name="T36" fmla="*/ 148 w 469"/>
                  <a:gd name="T37" fmla="*/ 481 h 481"/>
                  <a:gd name="T38" fmla="*/ 162 w 469"/>
                  <a:gd name="T39" fmla="*/ 474 h 481"/>
                  <a:gd name="T40" fmla="*/ 213 w 469"/>
                  <a:gd name="T41" fmla="*/ 423 h 481"/>
                  <a:gd name="T42" fmla="*/ 232 w 469"/>
                  <a:gd name="T43" fmla="*/ 423 h 481"/>
                  <a:gd name="T44" fmla="*/ 434 w 469"/>
                  <a:gd name="T45" fmla="*/ 276 h 481"/>
                  <a:gd name="T46" fmla="*/ 296 w 469"/>
                  <a:gd name="T47" fmla="*/ 10 h 481"/>
                  <a:gd name="T48" fmla="*/ 232 w 469"/>
                  <a:gd name="T4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9" h="481">
                    <a:moveTo>
                      <a:pt x="232" y="0"/>
                    </a:moveTo>
                    <a:cubicBezTo>
                      <a:pt x="142" y="0"/>
                      <a:pt x="59" y="58"/>
                      <a:pt x="30" y="148"/>
                    </a:cubicBezTo>
                    <a:cubicBezTo>
                      <a:pt x="0" y="243"/>
                      <a:pt x="41" y="344"/>
                      <a:pt x="124" y="394"/>
                    </a:cubicBezTo>
                    <a:cubicBezTo>
                      <a:pt x="135" y="465"/>
                      <a:pt x="135" y="465"/>
                      <a:pt x="135" y="465"/>
                    </a:cubicBezTo>
                    <a:cubicBezTo>
                      <a:pt x="136" y="470"/>
                      <a:pt x="137" y="474"/>
                      <a:pt x="140" y="477"/>
                    </a:cubicBezTo>
                    <a:cubicBezTo>
                      <a:pt x="140" y="476"/>
                      <a:pt x="140" y="476"/>
                      <a:pt x="140" y="476"/>
                    </a:cubicBezTo>
                    <a:cubicBezTo>
                      <a:pt x="138" y="473"/>
                      <a:pt x="136" y="469"/>
                      <a:pt x="135" y="464"/>
                    </a:cubicBezTo>
                    <a:cubicBezTo>
                      <a:pt x="124" y="393"/>
                      <a:pt x="124" y="393"/>
                      <a:pt x="124" y="393"/>
                    </a:cubicBezTo>
                    <a:cubicBezTo>
                      <a:pt x="42" y="344"/>
                      <a:pt x="1" y="243"/>
                      <a:pt x="31" y="148"/>
                    </a:cubicBezTo>
                    <a:cubicBezTo>
                      <a:pt x="60" y="58"/>
                      <a:pt x="143" y="1"/>
                      <a:pt x="232" y="1"/>
                    </a:cubicBezTo>
                    <a:cubicBezTo>
                      <a:pt x="253" y="1"/>
                      <a:pt x="275" y="4"/>
                      <a:pt x="296" y="11"/>
                    </a:cubicBezTo>
                    <a:cubicBezTo>
                      <a:pt x="407" y="46"/>
                      <a:pt x="469" y="164"/>
                      <a:pt x="433" y="275"/>
                    </a:cubicBezTo>
                    <a:cubicBezTo>
                      <a:pt x="405" y="365"/>
                      <a:pt x="322" y="423"/>
                      <a:pt x="232" y="423"/>
                    </a:cubicBezTo>
                    <a:cubicBezTo>
                      <a:pt x="226" y="423"/>
                      <a:pt x="220" y="422"/>
                      <a:pt x="213" y="422"/>
                    </a:cubicBezTo>
                    <a:cubicBezTo>
                      <a:pt x="163" y="473"/>
                      <a:pt x="163" y="473"/>
                      <a:pt x="163" y="473"/>
                    </a:cubicBezTo>
                    <a:cubicBezTo>
                      <a:pt x="158" y="478"/>
                      <a:pt x="153" y="480"/>
                      <a:pt x="149" y="480"/>
                    </a:cubicBezTo>
                    <a:cubicBezTo>
                      <a:pt x="147" y="480"/>
                      <a:pt x="145" y="480"/>
                      <a:pt x="144" y="479"/>
                    </a:cubicBezTo>
                    <a:cubicBezTo>
                      <a:pt x="144" y="480"/>
                      <a:pt x="144" y="480"/>
                      <a:pt x="144" y="480"/>
                    </a:cubicBezTo>
                    <a:cubicBezTo>
                      <a:pt x="145" y="481"/>
                      <a:pt x="147" y="481"/>
                      <a:pt x="148" y="481"/>
                    </a:cubicBezTo>
                    <a:cubicBezTo>
                      <a:pt x="153" y="481"/>
                      <a:pt x="158" y="479"/>
                      <a:pt x="162" y="474"/>
                    </a:cubicBezTo>
                    <a:cubicBezTo>
                      <a:pt x="213" y="423"/>
                      <a:pt x="213" y="423"/>
                      <a:pt x="213" y="423"/>
                    </a:cubicBezTo>
                    <a:cubicBezTo>
                      <a:pt x="220" y="423"/>
                      <a:pt x="226" y="423"/>
                      <a:pt x="232" y="423"/>
                    </a:cubicBezTo>
                    <a:cubicBezTo>
                      <a:pt x="322" y="423"/>
                      <a:pt x="406" y="366"/>
                      <a:pt x="434" y="276"/>
                    </a:cubicBezTo>
                    <a:cubicBezTo>
                      <a:pt x="469" y="164"/>
                      <a:pt x="408" y="45"/>
                      <a:pt x="296" y="10"/>
                    </a:cubicBezTo>
                    <a:cubicBezTo>
                      <a:pt x="275" y="3"/>
                      <a:pt x="253" y="0"/>
                      <a:pt x="232"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45"/>
              <p:cNvSpPr/>
              <p:nvPr/>
            </p:nvSpPr>
            <p:spPr bwMode="auto">
              <a:xfrm>
                <a:off x="5768976" y="1173163"/>
                <a:ext cx="1120775" cy="1147763"/>
              </a:xfrm>
              <a:custGeom>
                <a:avLst/>
                <a:gdLst>
                  <a:gd name="T0" fmla="*/ 231 w 468"/>
                  <a:gd name="T1" fmla="*/ 0 h 479"/>
                  <a:gd name="T2" fmla="*/ 30 w 468"/>
                  <a:gd name="T3" fmla="*/ 147 h 479"/>
                  <a:gd name="T4" fmla="*/ 123 w 468"/>
                  <a:gd name="T5" fmla="*/ 392 h 479"/>
                  <a:gd name="T6" fmla="*/ 134 w 468"/>
                  <a:gd name="T7" fmla="*/ 463 h 479"/>
                  <a:gd name="T8" fmla="*/ 139 w 468"/>
                  <a:gd name="T9" fmla="*/ 475 h 479"/>
                  <a:gd name="T10" fmla="*/ 139 w 468"/>
                  <a:gd name="T11" fmla="*/ 473 h 479"/>
                  <a:gd name="T12" fmla="*/ 134 w 468"/>
                  <a:gd name="T13" fmla="*/ 462 h 479"/>
                  <a:gd name="T14" fmla="*/ 124 w 468"/>
                  <a:gd name="T15" fmla="*/ 391 h 479"/>
                  <a:gd name="T16" fmla="*/ 31 w 468"/>
                  <a:gd name="T17" fmla="*/ 147 h 479"/>
                  <a:gd name="T18" fmla="*/ 231 w 468"/>
                  <a:gd name="T19" fmla="*/ 0 h 479"/>
                  <a:gd name="T20" fmla="*/ 295 w 468"/>
                  <a:gd name="T21" fmla="*/ 10 h 479"/>
                  <a:gd name="T22" fmla="*/ 432 w 468"/>
                  <a:gd name="T23" fmla="*/ 274 h 479"/>
                  <a:gd name="T24" fmla="*/ 231 w 468"/>
                  <a:gd name="T25" fmla="*/ 421 h 479"/>
                  <a:gd name="T26" fmla="*/ 212 w 468"/>
                  <a:gd name="T27" fmla="*/ 420 h 479"/>
                  <a:gd name="T28" fmla="*/ 162 w 468"/>
                  <a:gd name="T29" fmla="*/ 471 h 479"/>
                  <a:gd name="T30" fmla="*/ 148 w 468"/>
                  <a:gd name="T31" fmla="*/ 478 h 479"/>
                  <a:gd name="T32" fmla="*/ 143 w 468"/>
                  <a:gd name="T33" fmla="*/ 477 h 479"/>
                  <a:gd name="T34" fmla="*/ 143 w 468"/>
                  <a:gd name="T35" fmla="*/ 478 h 479"/>
                  <a:gd name="T36" fmla="*/ 148 w 468"/>
                  <a:gd name="T37" fmla="*/ 479 h 479"/>
                  <a:gd name="T38" fmla="*/ 162 w 468"/>
                  <a:gd name="T39" fmla="*/ 472 h 479"/>
                  <a:gd name="T40" fmla="*/ 212 w 468"/>
                  <a:gd name="T41" fmla="*/ 421 h 479"/>
                  <a:gd name="T42" fmla="*/ 231 w 468"/>
                  <a:gd name="T43" fmla="*/ 422 h 479"/>
                  <a:gd name="T44" fmla="*/ 432 w 468"/>
                  <a:gd name="T45" fmla="*/ 274 h 479"/>
                  <a:gd name="T46" fmla="*/ 295 w 468"/>
                  <a:gd name="T47" fmla="*/ 10 h 479"/>
                  <a:gd name="T48" fmla="*/ 231 w 468"/>
                  <a:gd name="T49"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8" h="479">
                    <a:moveTo>
                      <a:pt x="231" y="0"/>
                    </a:moveTo>
                    <a:cubicBezTo>
                      <a:pt x="142" y="0"/>
                      <a:pt x="59" y="57"/>
                      <a:pt x="30" y="147"/>
                    </a:cubicBezTo>
                    <a:cubicBezTo>
                      <a:pt x="0" y="242"/>
                      <a:pt x="41" y="343"/>
                      <a:pt x="123" y="392"/>
                    </a:cubicBezTo>
                    <a:cubicBezTo>
                      <a:pt x="134" y="463"/>
                      <a:pt x="134" y="463"/>
                      <a:pt x="134" y="463"/>
                    </a:cubicBezTo>
                    <a:cubicBezTo>
                      <a:pt x="135" y="468"/>
                      <a:pt x="137" y="472"/>
                      <a:pt x="139" y="475"/>
                    </a:cubicBezTo>
                    <a:cubicBezTo>
                      <a:pt x="139" y="473"/>
                      <a:pt x="139" y="473"/>
                      <a:pt x="139" y="473"/>
                    </a:cubicBezTo>
                    <a:cubicBezTo>
                      <a:pt x="137" y="471"/>
                      <a:pt x="135" y="467"/>
                      <a:pt x="134" y="462"/>
                    </a:cubicBezTo>
                    <a:cubicBezTo>
                      <a:pt x="124" y="391"/>
                      <a:pt x="124" y="391"/>
                      <a:pt x="124" y="391"/>
                    </a:cubicBezTo>
                    <a:cubicBezTo>
                      <a:pt x="42" y="342"/>
                      <a:pt x="1" y="242"/>
                      <a:pt x="31" y="147"/>
                    </a:cubicBezTo>
                    <a:cubicBezTo>
                      <a:pt x="59" y="58"/>
                      <a:pt x="142" y="0"/>
                      <a:pt x="231" y="0"/>
                    </a:cubicBezTo>
                    <a:cubicBezTo>
                      <a:pt x="252" y="0"/>
                      <a:pt x="274" y="4"/>
                      <a:pt x="295" y="10"/>
                    </a:cubicBezTo>
                    <a:cubicBezTo>
                      <a:pt x="405" y="45"/>
                      <a:pt x="467" y="163"/>
                      <a:pt x="432" y="274"/>
                    </a:cubicBezTo>
                    <a:cubicBezTo>
                      <a:pt x="403" y="364"/>
                      <a:pt x="321" y="421"/>
                      <a:pt x="231" y="421"/>
                    </a:cubicBezTo>
                    <a:cubicBezTo>
                      <a:pt x="225" y="421"/>
                      <a:pt x="219" y="421"/>
                      <a:pt x="212" y="420"/>
                    </a:cubicBezTo>
                    <a:cubicBezTo>
                      <a:pt x="162" y="471"/>
                      <a:pt x="162" y="471"/>
                      <a:pt x="162" y="471"/>
                    </a:cubicBezTo>
                    <a:cubicBezTo>
                      <a:pt x="157" y="476"/>
                      <a:pt x="152" y="478"/>
                      <a:pt x="148" y="478"/>
                    </a:cubicBezTo>
                    <a:cubicBezTo>
                      <a:pt x="146" y="478"/>
                      <a:pt x="144" y="478"/>
                      <a:pt x="143" y="477"/>
                    </a:cubicBezTo>
                    <a:cubicBezTo>
                      <a:pt x="143" y="478"/>
                      <a:pt x="143" y="478"/>
                      <a:pt x="143" y="478"/>
                    </a:cubicBezTo>
                    <a:cubicBezTo>
                      <a:pt x="144" y="479"/>
                      <a:pt x="146" y="479"/>
                      <a:pt x="148" y="479"/>
                    </a:cubicBezTo>
                    <a:cubicBezTo>
                      <a:pt x="152" y="479"/>
                      <a:pt x="157" y="477"/>
                      <a:pt x="162" y="472"/>
                    </a:cubicBezTo>
                    <a:cubicBezTo>
                      <a:pt x="212" y="421"/>
                      <a:pt x="212" y="421"/>
                      <a:pt x="212" y="421"/>
                    </a:cubicBezTo>
                    <a:cubicBezTo>
                      <a:pt x="219" y="421"/>
                      <a:pt x="225" y="422"/>
                      <a:pt x="231" y="422"/>
                    </a:cubicBezTo>
                    <a:cubicBezTo>
                      <a:pt x="321" y="422"/>
                      <a:pt x="404" y="364"/>
                      <a:pt x="432" y="274"/>
                    </a:cubicBezTo>
                    <a:cubicBezTo>
                      <a:pt x="468" y="163"/>
                      <a:pt x="406" y="45"/>
                      <a:pt x="295" y="10"/>
                    </a:cubicBezTo>
                    <a:cubicBezTo>
                      <a:pt x="274" y="3"/>
                      <a:pt x="252" y="0"/>
                      <a:pt x="231"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46"/>
              <p:cNvSpPr/>
              <p:nvPr/>
            </p:nvSpPr>
            <p:spPr bwMode="auto">
              <a:xfrm>
                <a:off x="5770563" y="1173163"/>
                <a:ext cx="1117600" cy="1144588"/>
              </a:xfrm>
              <a:custGeom>
                <a:avLst/>
                <a:gdLst>
                  <a:gd name="T0" fmla="*/ 230 w 466"/>
                  <a:gd name="T1" fmla="*/ 0 h 478"/>
                  <a:gd name="T2" fmla="*/ 30 w 466"/>
                  <a:gd name="T3" fmla="*/ 147 h 478"/>
                  <a:gd name="T4" fmla="*/ 123 w 466"/>
                  <a:gd name="T5" fmla="*/ 391 h 478"/>
                  <a:gd name="T6" fmla="*/ 133 w 466"/>
                  <a:gd name="T7" fmla="*/ 462 h 478"/>
                  <a:gd name="T8" fmla="*/ 138 w 466"/>
                  <a:gd name="T9" fmla="*/ 473 h 478"/>
                  <a:gd name="T10" fmla="*/ 138 w 466"/>
                  <a:gd name="T11" fmla="*/ 472 h 478"/>
                  <a:gd name="T12" fmla="*/ 134 w 466"/>
                  <a:gd name="T13" fmla="*/ 461 h 478"/>
                  <a:gd name="T14" fmla="*/ 123 w 466"/>
                  <a:gd name="T15" fmla="*/ 391 h 478"/>
                  <a:gd name="T16" fmla="*/ 31 w 466"/>
                  <a:gd name="T17" fmla="*/ 147 h 478"/>
                  <a:gd name="T18" fmla="*/ 230 w 466"/>
                  <a:gd name="T19" fmla="*/ 1 h 478"/>
                  <a:gd name="T20" fmla="*/ 294 w 466"/>
                  <a:gd name="T21" fmla="*/ 11 h 478"/>
                  <a:gd name="T22" fmla="*/ 430 w 466"/>
                  <a:gd name="T23" fmla="*/ 274 h 478"/>
                  <a:gd name="T24" fmla="*/ 230 w 466"/>
                  <a:gd name="T25" fmla="*/ 420 h 478"/>
                  <a:gd name="T26" fmla="*/ 212 w 466"/>
                  <a:gd name="T27" fmla="*/ 419 h 478"/>
                  <a:gd name="T28" fmla="*/ 161 w 466"/>
                  <a:gd name="T29" fmla="*/ 470 h 478"/>
                  <a:gd name="T30" fmla="*/ 147 w 466"/>
                  <a:gd name="T31" fmla="*/ 477 h 478"/>
                  <a:gd name="T32" fmla="*/ 142 w 466"/>
                  <a:gd name="T33" fmla="*/ 476 h 478"/>
                  <a:gd name="T34" fmla="*/ 142 w 466"/>
                  <a:gd name="T35" fmla="*/ 477 h 478"/>
                  <a:gd name="T36" fmla="*/ 147 w 466"/>
                  <a:gd name="T37" fmla="*/ 478 h 478"/>
                  <a:gd name="T38" fmla="*/ 161 w 466"/>
                  <a:gd name="T39" fmla="*/ 471 h 478"/>
                  <a:gd name="T40" fmla="*/ 211 w 466"/>
                  <a:gd name="T41" fmla="*/ 420 h 478"/>
                  <a:gd name="T42" fmla="*/ 230 w 466"/>
                  <a:gd name="T43" fmla="*/ 421 h 478"/>
                  <a:gd name="T44" fmla="*/ 431 w 466"/>
                  <a:gd name="T45" fmla="*/ 274 h 478"/>
                  <a:gd name="T46" fmla="*/ 294 w 466"/>
                  <a:gd name="T47" fmla="*/ 10 h 478"/>
                  <a:gd name="T48" fmla="*/ 230 w 466"/>
                  <a:gd name="T4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6" h="478">
                    <a:moveTo>
                      <a:pt x="230" y="0"/>
                    </a:moveTo>
                    <a:cubicBezTo>
                      <a:pt x="141" y="0"/>
                      <a:pt x="58" y="58"/>
                      <a:pt x="30" y="147"/>
                    </a:cubicBezTo>
                    <a:cubicBezTo>
                      <a:pt x="0" y="242"/>
                      <a:pt x="41" y="342"/>
                      <a:pt x="123" y="391"/>
                    </a:cubicBezTo>
                    <a:cubicBezTo>
                      <a:pt x="133" y="462"/>
                      <a:pt x="133" y="462"/>
                      <a:pt x="133" y="462"/>
                    </a:cubicBezTo>
                    <a:cubicBezTo>
                      <a:pt x="134" y="467"/>
                      <a:pt x="136" y="471"/>
                      <a:pt x="138" y="473"/>
                    </a:cubicBezTo>
                    <a:cubicBezTo>
                      <a:pt x="138" y="472"/>
                      <a:pt x="138" y="472"/>
                      <a:pt x="138" y="472"/>
                    </a:cubicBezTo>
                    <a:cubicBezTo>
                      <a:pt x="136" y="469"/>
                      <a:pt x="134" y="466"/>
                      <a:pt x="134" y="461"/>
                    </a:cubicBezTo>
                    <a:cubicBezTo>
                      <a:pt x="123" y="391"/>
                      <a:pt x="123" y="391"/>
                      <a:pt x="123" y="391"/>
                    </a:cubicBezTo>
                    <a:cubicBezTo>
                      <a:pt x="41" y="342"/>
                      <a:pt x="1" y="242"/>
                      <a:pt x="31" y="147"/>
                    </a:cubicBezTo>
                    <a:cubicBezTo>
                      <a:pt x="59" y="58"/>
                      <a:pt x="141" y="1"/>
                      <a:pt x="230" y="1"/>
                    </a:cubicBezTo>
                    <a:cubicBezTo>
                      <a:pt x="251" y="1"/>
                      <a:pt x="272" y="4"/>
                      <a:pt x="294" y="11"/>
                    </a:cubicBezTo>
                    <a:cubicBezTo>
                      <a:pt x="404" y="46"/>
                      <a:pt x="465" y="164"/>
                      <a:pt x="430" y="274"/>
                    </a:cubicBezTo>
                    <a:cubicBezTo>
                      <a:pt x="402" y="363"/>
                      <a:pt x="319" y="420"/>
                      <a:pt x="230" y="420"/>
                    </a:cubicBezTo>
                    <a:cubicBezTo>
                      <a:pt x="224" y="420"/>
                      <a:pt x="218" y="420"/>
                      <a:pt x="212" y="419"/>
                    </a:cubicBezTo>
                    <a:cubicBezTo>
                      <a:pt x="161" y="470"/>
                      <a:pt x="161" y="470"/>
                      <a:pt x="161" y="470"/>
                    </a:cubicBezTo>
                    <a:cubicBezTo>
                      <a:pt x="156" y="475"/>
                      <a:pt x="151" y="477"/>
                      <a:pt x="147" y="477"/>
                    </a:cubicBezTo>
                    <a:cubicBezTo>
                      <a:pt x="145" y="477"/>
                      <a:pt x="143" y="477"/>
                      <a:pt x="142" y="476"/>
                    </a:cubicBezTo>
                    <a:cubicBezTo>
                      <a:pt x="142" y="477"/>
                      <a:pt x="142" y="477"/>
                      <a:pt x="142" y="477"/>
                    </a:cubicBezTo>
                    <a:cubicBezTo>
                      <a:pt x="143" y="478"/>
                      <a:pt x="145" y="478"/>
                      <a:pt x="147" y="478"/>
                    </a:cubicBezTo>
                    <a:cubicBezTo>
                      <a:pt x="151" y="478"/>
                      <a:pt x="156" y="476"/>
                      <a:pt x="161" y="471"/>
                    </a:cubicBezTo>
                    <a:cubicBezTo>
                      <a:pt x="211" y="420"/>
                      <a:pt x="211" y="420"/>
                      <a:pt x="211" y="420"/>
                    </a:cubicBezTo>
                    <a:cubicBezTo>
                      <a:pt x="218" y="421"/>
                      <a:pt x="224" y="421"/>
                      <a:pt x="230" y="421"/>
                    </a:cubicBezTo>
                    <a:cubicBezTo>
                      <a:pt x="320" y="421"/>
                      <a:pt x="402" y="364"/>
                      <a:pt x="431" y="274"/>
                    </a:cubicBezTo>
                    <a:cubicBezTo>
                      <a:pt x="466" y="163"/>
                      <a:pt x="404" y="45"/>
                      <a:pt x="294" y="10"/>
                    </a:cubicBezTo>
                    <a:cubicBezTo>
                      <a:pt x="273" y="4"/>
                      <a:pt x="251" y="0"/>
                      <a:pt x="230"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47"/>
              <p:cNvSpPr/>
              <p:nvPr/>
            </p:nvSpPr>
            <p:spPr bwMode="auto">
              <a:xfrm>
                <a:off x="5773738" y="1176338"/>
                <a:ext cx="1111250" cy="1139825"/>
              </a:xfrm>
              <a:custGeom>
                <a:avLst/>
                <a:gdLst>
                  <a:gd name="T0" fmla="*/ 229 w 464"/>
                  <a:gd name="T1" fmla="*/ 0 h 476"/>
                  <a:gd name="T2" fmla="*/ 30 w 464"/>
                  <a:gd name="T3" fmla="*/ 146 h 476"/>
                  <a:gd name="T4" fmla="*/ 122 w 464"/>
                  <a:gd name="T5" fmla="*/ 390 h 476"/>
                  <a:gd name="T6" fmla="*/ 133 w 464"/>
                  <a:gd name="T7" fmla="*/ 460 h 476"/>
                  <a:gd name="T8" fmla="*/ 137 w 464"/>
                  <a:gd name="T9" fmla="*/ 471 h 476"/>
                  <a:gd name="T10" fmla="*/ 137 w 464"/>
                  <a:gd name="T11" fmla="*/ 470 h 476"/>
                  <a:gd name="T12" fmla="*/ 133 w 464"/>
                  <a:gd name="T13" fmla="*/ 459 h 476"/>
                  <a:gd name="T14" fmla="*/ 122 w 464"/>
                  <a:gd name="T15" fmla="*/ 389 h 476"/>
                  <a:gd name="T16" fmla="*/ 30 w 464"/>
                  <a:gd name="T17" fmla="*/ 147 h 476"/>
                  <a:gd name="T18" fmla="*/ 229 w 464"/>
                  <a:gd name="T19" fmla="*/ 1 h 476"/>
                  <a:gd name="T20" fmla="*/ 292 w 464"/>
                  <a:gd name="T21" fmla="*/ 11 h 476"/>
                  <a:gd name="T22" fmla="*/ 428 w 464"/>
                  <a:gd name="T23" fmla="*/ 273 h 476"/>
                  <a:gd name="T24" fmla="*/ 229 w 464"/>
                  <a:gd name="T25" fmla="*/ 419 h 476"/>
                  <a:gd name="T26" fmla="*/ 211 w 464"/>
                  <a:gd name="T27" fmla="*/ 418 h 476"/>
                  <a:gd name="T28" fmla="*/ 160 w 464"/>
                  <a:gd name="T29" fmla="*/ 468 h 476"/>
                  <a:gd name="T30" fmla="*/ 146 w 464"/>
                  <a:gd name="T31" fmla="*/ 475 h 476"/>
                  <a:gd name="T32" fmla="*/ 141 w 464"/>
                  <a:gd name="T33" fmla="*/ 474 h 476"/>
                  <a:gd name="T34" fmla="*/ 141 w 464"/>
                  <a:gd name="T35" fmla="*/ 475 h 476"/>
                  <a:gd name="T36" fmla="*/ 146 w 464"/>
                  <a:gd name="T37" fmla="*/ 476 h 476"/>
                  <a:gd name="T38" fmla="*/ 160 w 464"/>
                  <a:gd name="T39" fmla="*/ 469 h 476"/>
                  <a:gd name="T40" fmla="*/ 211 w 464"/>
                  <a:gd name="T41" fmla="*/ 418 h 476"/>
                  <a:gd name="T42" fmla="*/ 229 w 464"/>
                  <a:gd name="T43" fmla="*/ 419 h 476"/>
                  <a:gd name="T44" fmla="*/ 429 w 464"/>
                  <a:gd name="T45" fmla="*/ 273 h 476"/>
                  <a:gd name="T46" fmla="*/ 293 w 464"/>
                  <a:gd name="T47" fmla="*/ 10 h 476"/>
                  <a:gd name="T48" fmla="*/ 229 w 464"/>
                  <a:gd name="T49"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4" h="476">
                    <a:moveTo>
                      <a:pt x="229" y="0"/>
                    </a:moveTo>
                    <a:cubicBezTo>
                      <a:pt x="140" y="0"/>
                      <a:pt x="58" y="57"/>
                      <a:pt x="30" y="146"/>
                    </a:cubicBezTo>
                    <a:cubicBezTo>
                      <a:pt x="0" y="241"/>
                      <a:pt x="40" y="341"/>
                      <a:pt x="122" y="390"/>
                    </a:cubicBezTo>
                    <a:cubicBezTo>
                      <a:pt x="133" y="460"/>
                      <a:pt x="133" y="460"/>
                      <a:pt x="133" y="460"/>
                    </a:cubicBezTo>
                    <a:cubicBezTo>
                      <a:pt x="133" y="465"/>
                      <a:pt x="135" y="468"/>
                      <a:pt x="137" y="471"/>
                    </a:cubicBezTo>
                    <a:cubicBezTo>
                      <a:pt x="137" y="470"/>
                      <a:pt x="137" y="470"/>
                      <a:pt x="137" y="470"/>
                    </a:cubicBezTo>
                    <a:cubicBezTo>
                      <a:pt x="135" y="467"/>
                      <a:pt x="134" y="464"/>
                      <a:pt x="133" y="459"/>
                    </a:cubicBezTo>
                    <a:cubicBezTo>
                      <a:pt x="122" y="389"/>
                      <a:pt x="122" y="389"/>
                      <a:pt x="122" y="389"/>
                    </a:cubicBezTo>
                    <a:cubicBezTo>
                      <a:pt x="41" y="341"/>
                      <a:pt x="0" y="241"/>
                      <a:pt x="30" y="147"/>
                    </a:cubicBezTo>
                    <a:cubicBezTo>
                      <a:pt x="58" y="58"/>
                      <a:pt x="141" y="1"/>
                      <a:pt x="229" y="1"/>
                    </a:cubicBezTo>
                    <a:cubicBezTo>
                      <a:pt x="250" y="1"/>
                      <a:pt x="271" y="4"/>
                      <a:pt x="292" y="11"/>
                    </a:cubicBezTo>
                    <a:cubicBezTo>
                      <a:pt x="402" y="45"/>
                      <a:pt x="463" y="163"/>
                      <a:pt x="428" y="273"/>
                    </a:cubicBezTo>
                    <a:cubicBezTo>
                      <a:pt x="400" y="362"/>
                      <a:pt x="318" y="419"/>
                      <a:pt x="229" y="419"/>
                    </a:cubicBezTo>
                    <a:cubicBezTo>
                      <a:pt x="223" y="419"/>
                      <a:pt x="217" y="418"/>
                      <a:pt x="211" y="418"/>
                    </a:cubicBezTo>
                    <a:cubicBezTo>
                      <a:pt x="160" y="468"/>
                      <a:pt x="160" y="468"/>
                      <a:pt x="160" y="468"/>
                    </a:cubicBezTo>
                    <a:cubicBezTo>
                      <a:pt x="156" y="473"/>
                      <a:pt x="151" y="475"/>
                      <a:pt x="146" y="475"/>
                    </a:cubicBezTo>
                    <a:cubicBezTo>
                      <a:pt x="144" y="475"/>
                      <a:pt x="143" y="475"/>
                      <a:pt x="141" y="474"/>
                    </a:cubicBezTo>
                    <a:cubicBezTo>
                      <a:pt x="141" y="475"/>
                      <a:pt x="141" y="475"/>
                      <a:pt x="141" y="475"/>
                    </a:cubicBezTo>
                    <a:cubicBezTo>
                      <a:pt x="142" y="476"/>
                      <a:pt x="144" y="476"/>
                      <a:pt x="146" y="476"/>
                    </a:cubicBezTo>
                    <a:cubicBezTo>
                      <a:pt x="150" y="476"/>
                      <a:pt x="155" y="474"/>
                      <a:pt x="160" y="469"/>
                    </a:cubicBezTo>
                    <a:cubicBezTo>
                      <a:pt x="211" y="418"/>
                      <a:pt x="211" y="418"/>
                      <a:pt x="211" y="418"/>
                    </a:cubicBezTo>
                    <a:cubicBezTo>
                      <a:pt x="217" y="419"/>
                      <a:pt x="223" y="419"/>
                      <a:pt x="229" y="419"/>
                    </a:cubicBezTo>
                    <a:cubicBezTo>
                      <a:pt x="318" y="419"/>
                      <a:pt x="401" y="362"/>
                      <a:pt x="429" y="273"/>
                    </a:cubicBezTo>
                    <a:cubicBezTo>
                      <a:pt x="464" y="163"/>
                      <a:pt x="403" y="45"/>
                      <a:pt x="293" y="10"/>
                    </a:cubicBezTo>
                    <a:cubicBezTo>
                      <a:pt x="271" y="3"/>
                      <a:pt x="250" y="0"/>
                      <a:pt x="229"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48"/>
              <p:cNvSpPr/>
              <p:nvPr/>
            </p:nvSpPr>
            <p:spPr bwMode="auto">
              <a:xfrm>
                <a:off x="5773738" y="1177926"/>
                <a:ext cx="1109663" cy="1135063"/>
              </a:xfrm>
              <a:custGeom>
                <a:avLst/>
                <a:gdLst>
                  <a:gd name="T0" fmla="*/ 229 w 463"/>
                  <a:gd name="T1" fmla="*/ 0 h 474"/>
                  <a:gd name="T2" fmla="*/ 30 w 463"/>
                  <a:gd name="T3" fmla="*/ 146 h 474"/>
                  <a:gd name="T4" fmla="*/ 122 w 463"/>
                  <a:gd name="T5" fmla="*/ 388 h 474"/>
                  <a:gd name="T6" fmla="*/ 133 w 463"/>
                  <a:gd name="T7" fmla="*/ 458 h 474"/>
                  <a:gd name="T8" fmla="*/ 137 w 463"/>
                  <a:gd name="T9" fmla="*/ 469 h 474"/>
                  <a:gd name="T10" fmla="*/ 137 w 463"/>
                  <a:gd name="T11" fmla="*/ 467 h 474"/>
                  <a:gd name="T12" fmla="*/ 133 w 463"/>
                  <a:gd name="T13" fmla="*/ 457 h 474"/>
                  <a:gd name="T14" fmla="*/ 123 w 463"/>
                  <a:gd name="T15" fmla="*/ 387 h 474"/>
                  <a:gd name="T16" fmla="*/ 31 w 463"/>
                  <a:gd name="T17" fmla="*/ 146 h 474"/>
                  <a:gd name="T18" fmla="*/ 229 w 463"/>
                  <a:gd name="T19" fmla="*/ 0 h 474"/>
                  <a:gd name="T20" fmla="*/ 292 w 463"/>
                  <a:gd name="T21" fmla="*/ 10 h 474"/>
                  <a:gd name="T22" fmla="*/ 428 w 463"/>
                  <a:gd name="T23" fmla="*/ 272 h 474"/>
                  <a:gd name="T24" fmla="*/ 229 w 463"/>
                  <a:gd name="T25" fmla="*/ 417 h 474"/>
                  <a:gd name="T26" fmla="*/ 211 w 463"/>
                  <a:gd name="T27" fmla="*/ 416 h 474"/>
                  <a:gd name="T28" fmla="*/ 161 w 463"/>
                  <a:gd name="T29" fmla="*/ 466 h 474"/>
                  <a:gd name="T30" fmla="*/ 147 w 463"/>
                  <a:gd name="T31" fmla="*/ 474 h 474"/>
                  <a:gd name="T32" fmla="*/ 141 w 463"/>
                  <a:gd name="T33" fmla="*/ 472 h 474"/>
                  <a:gd name="T34" fmla="*/ 141 w 463"/>
                  <a:gd name="T35" fmla="*/ 473 h 474"/>
                  <a:gd name="T36" fmla="*/ 146 w 463"/>
                  <a:gd name="T37" fmla="*/ 474 h 474"/>
                  <a:gd name="T38" fmla="*/ 160 w 463"/>
                  <a:gd name="T39" fmla="*/ 467 h 474"/>
                  <a:gd name="T40" fmla="*/ 211 w 463"/>
                  <a:gd name="T41" fmla="*/ 417 h 474"/>
                  <a:gd name="T42" fmla="*/ 229 w 463"/>
                  <a:gd name="T43" fmla="*/ 418 h 474"/>
                  <a:gd name="T44" fmla="*/ 428 w 463"/>
                  <a:gd name="T45" fmla="*/ 272 h 474"/>
                  <a:gd name="T46" fmla="*/ 292 w 463"/>
                  <a:gd name="T47" fmla="*/ 10 h 474"/>
                  <a:gd name="T48" fmla="*/ 229 w 463"/>
                  <a:gd name="T4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3" h="474">
                    <a:moveTo>
                      <a:pt x="229" y="0"/>
                    </a:moveTo>
                    <a:cubicBezTo>
                      <a:pt x="141" y="0"/>
                      <a:pt x="58" y="57"/>
                      <a:pt x="30" y="146"/>
                    </a:cubicBezTo>
                    <a:cubicBezTo>
                      <a:pt x="0" y="240"/>
                      <a:pt x="41" y="340"/>
                      <a:pt x="122" y="388"/>
                    </a:cubicBezTo>
                    <a:cubicBezTo>
                      <a:pt x="133" y="458"/>
                      <a:pt x="133" y="458"/>
                      <a:pt x="133" y="458"/>
                    </a:cubicBezTo>
                    <a:cubicBezTo>
                      <a:pt x="134" y="463"/>
                      <a:pt x="135" y="466"/>
                      <a:pt x="137" y="469"/>
                    </a:cubicBezTo>
                    <a:cubicBezTo>
                      <a:pt x="137" y="467"/>
                      <a:pt x="137" y="467"/>
                      <a:pt x="137" y="467"/>
                    </a:cubicBezTo>
                    <a:cubicBezTo>
                      <a:pt x="135" y="465"/>
                      <a:pt x="134" y="462"/>
                      <a:pt x="133" y="457"/>
                    </a:cubicBezTo>
                    <a:cubicBezTo>
                      <a:pt x="123" y="387"/>
                      <a:pt x="123" y="387"/>
                      <a:pt x="123" y="387"/>
                    </a:cubicBezTo>
                    <a:cubicBezTo>
                      <a:pt x="42" y="339"/>
                      <a:pt x="1" y="240"/>
                      <a:pt x="31" y="146"/>
                    </a:cubicBezTo>
                    <a:cubicBezTo>
                      <a:pt x="59" y="57"/>
                      <a:pt x="141" y="0"/>
                      <a:pt x="229" y="0"/>
                    </a:cubicBezTo>
                    <a:cubicBezTo>
                      <a:pt x="250" y="0"/>
                      <a:pt x="271" y="4"/>
                      <a:pt x="292" y="10"/>
                    </a:cubicBezTo>
                    <a:cubicBezTo>
                      <a:pt x="402" y="45"/>
                      <a:pt x="462" y="162"/>
                      <a:pt x="428" y="272"/>
                    </a:cubicBezTo>
                    <a:cubicBezTo>
                      <a:pt x="400" y="360"/>
                      <a:pt x="318" y="417"/>
                      <a:pt x="229" y="417"/>
                    </a:cubicBezTo>
                    <a:cubicBezTo>
                      <a:pt x="223" y="417"/>
                      <a:pt x="217" y="417"/>
                      <a:pt x="211" y="416"/>
                    </a:cubicBezTo>
                    <a:cubicBezTo>
                      <a:pt x="161" y="466"/>
                      <a:pt x="161" y="466"/>
                      <a:pt x="161" y="466"/>
                    </a:cubicBezTo>
                    <a:cubicBezTo>
                      <a:pt x="156" y="471"/>
                      <a:pt x="151" y="474"/>
                      <a:pt x="147" y="474"/>
                    </a:cubicBezTo>
                    <a:cubicBezTo>
                      <a:pt x="145" y="474"/>
                      <a:pt x="143" y="473"/>
                      <a:pt x="141" y="472"/>
                    </a:cubicBezTo>
                    <a:cubicBezTo>
                      <a:pt x="141" y="473"/>
                      <a:pt x="141" y="473"/>
                      <a:pt x="141" y="473"/>
                    </a:cubicBezTo>
                    <a:cubicBezTo>
                      <a:pt x="143" y="474"/>
                      <a:pt x="144" y="474"/>
                      <a:pt x="146" y="474"/>
                    </a:cubicBezTo>
                    <a:cubicBezTo>
                      <a:pt x="151" y="474"/>
                      <a:pt x="156" y="472"/>
                      <a:pt x="160" y="467"/>
                    </a:cubicBezTo>
                    <a:cubicBezTo>
                      <a:pt x="211" y="417"/>
                      <a:pt x="211" y="417"/>
                      <a:pt x="211" y="417"/>
                    </a:cubicBezTo>
                    <a:cubicBezTo>
                      <a:pt x="217" y="417"/>
                      <a:pt x="223" y="418"/>
                      <a:pt x="229" y="418"/>
                    </a:cubicBezTo>
                    <a:cubicBezTo>
                      <a:pt x="318" y="418"/>
                      <a:pt x="400" y="361"/>
                      <a:pt x="428" y="272"/>
                    </a:cubicBezTo>
                    <a:cubicBezTo>
                      <a:pt x="463" y="162"/>
                      <a:pt x="402" y="44"/>
                      <a:pt x="292" y="10"/>
                    </a:cubicBezTo>
                    <a:cubicBezTo>
                      <a:pt x="271" y="3"/>
                      <a:pt x="250" y="0"/>
                      <a:pt x="229"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49"/>
              <p:cNvSpPr/>
              <p:nvPr/>
            </p:nvSpPr>
            <p:spPr bwMode="auto">
              <a:xfrm>
                <a:off x="5775326" y="1177926"/>
                <a:ext cx="1104900" cy="1135063"/>
              </a:xfrm>
              <a:custGeom>
                <a:avLst/>
                <a:gdLst>
                  <a:gd name="T0" fmla="*/ 228 w 461"/>
                  <a:gd name="T1" fmla="*/ 0 h 474"/>
                  <a:gd name="T2" fmla="*/ 30 w 461"/>
                  <a:gd name="T3" fmla="*/ 146 h 474"/>
                  <a:gd name="T4" fmla="*/ 122 w 461"/>
                  <a:gd name="T5" fmla="*/ 387 h 474"/>
                  <a:gd name="T6" fmla="*/ 132 w 461"/>
                  <a:gd name="T7" fmla="*/ 457 h 474"/>
                  <a:gd name="T8" fmla="*/ 136 w 461"/>
                  <a:gd name="T9" fmla="*/ 467 h 474"/>
                  <a:gd name="T10" fmla="*/ 136 w 461"/>
                  <a:gd name="T11" fmla="*/ 466 h 474"/>
                  <a:gd name="T12" fmla="*/ 133 w 461"/>
                  <a:gd name="T13" fmla="*/ 457 h 474"/>
                  <a:gd name="T14" fmla="*/ 122 w 461"/>
                  <a:gd name="T15" fmla="*/ 387 h 474"/>
                  <a:gd name="T16" fmla="*/ 31 w 461"/>
                  <a:gd name="T17" fmla="*/ 146 h 474"/>
                  <a:gd name="T18" fmla="*/ 228 w 461"/>
                  <a:gd name="T19" fmla="*/ 1 h 474"/>
                  <a:gd name="T20" fmla="*/ 291 w 461"/>
                  <a:gd name="T21" fmla="*/ 11 h 474"/>
                  <a:gd name="T22" fmla="*/ 426 w 461"/>
                  <a:gd name="T23" fmla="*/ 271 h 474"/>
                  <a:gd name="T24" fmla="*/ 228 w 461"/>
                  <a:gd name="T25" fmla="*/ 416 h 474"/>
                  <a:gd name="T26" fmla="*/ 210 w 461"/>
                  <a:gd name="T27" fmla="*/ 415 h 474"/>
                  <a:gd name="T28" fmla="*/ 160 w 461"/>
                  <a:gd name="T29" fmla="*/ 465 h 474"/>
                  <a:gd name="T30" fmla="*/ 146 w 461"/>
                  <a:gd name="T31" fmla="*/ 473 h 474"/>
                  <a:gd name="T32" fmla="*/ 140 w 461"/>
                  <a:gd name="T33" fmla="*/ 471 h 474"/>
                  <a:gd name="T34" fmla="*/ 140 w 461"/>
                  <a:gd name="T35" fmla="*/ 472 h 474"/>
                  <a:gd name="T36" fmla="*/ 146 w 461"/>
                  <a:gd name="T37" fmla="*/ 474 h 474"/>
                  <a:gd name="T38" fmla="*/ 160 w 461"/>
                  <a:gd name="T39" fmla="*/ 466 h 474"/>
                  <a:gd name="T40" fmla="*/ 210 w 461"/>
                  <a:gd name="T41" fmla="*/ 416 h 474"/>
                  <a:gd name="T42" fmla="*/ 228 w 461"/>
                  <a:gd name="T43" fmla="*/ 417 h 474"/>
                  <a:gd name="T44" fmla="*/ 427 w 461"/>
                  <a:gd name="T45" fmla="*/ 272 h 474"/>
                  <a:gd name="T46" fmla="*/ 291 w 461"/>
                  <a:gd name="T47" fmla="*/ 10 h 474"/>
                  <a:gd name="T48" fmla="*/ 228 w 461"/>
                  <a:gd name="T4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1" h="474">
                    <a:moveTo>
                      <a:pt x="228" y="0"/>
                    </a:moveTo>
                    <a:cubicBezTo>
                      <a:pt x="140" y="0"/>
                      <a:pt x="58" y="57"/>
                      <a:pt x="30" y="146"/>
                    </a:cubicBezTo>
                    <a:cubicBezTo>
                      <a:pt x="0" y="240"/>
                      <a:pt x="41" y="339"/>
                      <a:pt x="122" y="387"/>
                    </a:cubicBezTo>
                    <a:cubicBezTo>
                      <a:pt x="132" y="457"/>
                      <a:pt x="132" y="457"/>
                      <a:pt x="132" y="457"/>
                    </a:cubicBezTo>
                    <a:cubicBezTo>
                      <a:pt x="133" y="462"/>
                      <a:pt x="134" y="465"/>
                      <a:pt x="136" y="467"/>
                    </a:cubicBezTo>
                    <a:cubicBezTo>
                      <a:pt x="136" y="466"/>
                      <a:pt x="136" y="466"/>
                      <a:pt x="136" y="466"/>
                    </a:cubicBezTo>
                    <a:cubicBezTo>
                      <a:pt x="134" y="464"/>
                      <a:pt x="133" y="460"/>
                      <a:pt x="133" y="457"/>
                    </a:cubicBezTo>
                    <a:cubicBezTo>
                      <a:pt x="122" y="387"/>
                      <a:pt x="122" y="387"/>
                      <a:pt x="122" y="387"/>
                    </a:cubicBezTo>
                    <a:cubicBezTo>
                      <a:pt x="41" y="339"/>
                      <a:pt x="1" y="240"/>
                      <a:pt x="31" y="146"/>
                    </a:cubicBezTo>
                    <a:cubicBezTo>
                      <a:pt x="59" y="58"/>
                      <a:pt x="140" y="1"/>
                      <a:pt x="228" y="1"/>
                    </a:cubicBezTo>
                    <a:cubicBezTo>
                      <a:pt x="249" y="1"/>
                      <a:pt x="270" y="4"/>
                      <a:pt x="291" y="11"/>
                    </a:cubicBezTo>
                    <a:cubicBezTo>
                      <a:pt x="400" y="45"/>
                      <a:pt x="461" y="162"/>
                      <a:pt x="426" y="271"/>
                    </a:cubicBezTo>
                    <a:cubicBezTo>
                      <a:pt x="398" y="360"/>
                      <a:pt x="316" y="416"/>
                      <a:pt x="228" y="416"/>
                    </a:cubicBezTo>
                    <a:cubicBezTo>
                      <a:pt x="222" y="416"/>
                      <a:pt x="216" y="416"/>
                      <a:pt x="210" y="415"/>
                    </a:cubicBezTo>
                    <a:cubicBezTo>
                      <a:pt x="160" y="465"/>
                      <a:pt x="160" y="465"/>
                      <a:pt x="160" y="465"/>
                    </a:cubicBezTo>
                    <a:cubicBezTo>
                      <a:pt x="155" y="470"/>
                      <a:pt x="150" y="473"/>
                      <a:pt x="146" y="473"/>
                    </a:cubicBezTo>
                    <a:cubicBezTo>
                      <a:pt x="144" y="473"/>
                      <a:pt x="142" y="472"/>
                      <a:pt x="140" y="471"/>
                    </a:cubicBezTo>
                    <a:cubicBezTo>
                      <a:pt x="140" y="472"/>
                      <a:pt x="140" y="472"/>
                      <a:pt x="140" y="472"/>
                    </a:cubicBezTo>
                    <a:cubicBezTo>
                      <a:pt x="142" y="473"/>
                      <a:pt x="144" y="474"/>
                      <a:pt x="146" y="474"/>
                    </a:cubicBezTo>
                    <a:cubicBezTo>
                      <a:pt x="150" y="474"/>
                      <a:pt x="155" y="471"/>
                      <a:pt x="160" y="466"/>
                    </a:cubicBezTo>
                    <a:cubicBezTo>
                      <a:pt x="210" y="416"/>
                      <a:pt x="210" y="416"/>
                      <a:pt x="210" y="416"/>
                    </a:cubicBezTo>
                    <a:cubicBezTo>
                      <a:pt x="216" y="417"/>
                      <a:pt x="222" y="417"/>
                      <a:pt x="228" y="417"/>
                    </a:cubicBezTo>
                    <a:cubicBezTo>
                      <a:pt x="317" y="417"/>
                      <a:pt x="399" y="360"/>
                      <a:pt x="427" y="272"/>
                    </a:cubicBezTo>
                    <a:cubicBezTo>
                      <a:pt x="461" y="162"/>
                      <a:pt x="401" y="45"/>
                      <a:pt x="291" y="10"/>
                    </a:cubicBezTo>
                    <a:cubicBezTo>
                      <a:pt x="270" y="4"/>
                      <a:pt x="249" y="0"/>
                      <a:pt x="228"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50"/>
              <p:cNvSpPr/>
              <p:nvPr/>
            </p:nvSpPr>
            <p:spPr bwMode="auto">
              <a:xfrm>
                <a:off x="5778501" y="1181101"/>
                <a:ext cx="1101725" cy="1130300"/>
              </a:xfrm>
              <a:custGeom>
                <a:avLst/>
                <a:gdLst>
                  <a:gd name="T0" fmla="*/ 227 w 460"/>
                  <a:gd name="T1" fmla="*/ 0 h 472"/>
                  <a:gd name="T2" fmla="*/ 30 w 460"/>
                  <a:gd name="T3" fmla="*/ 145 h 472"/>
                  <a:gd name="T4" fmla="*/ 121 w 460"/>
                  <a:gd name="T5" fmla="*/ 386 h 472"/>
                  <a:gd name="T6" fmla="*/ 132 w 460"/>
                  <a:gd name="T7" fmla="*/ 456 h 472"/>
                  <a:gd name="T8" fmla="*/ 135 w 460"/>
                  <a:gd name="T9" fmla="*/ 465 h 472"/>
                  <a:gd name="T10" fmla="*/ 135 w 460"/>
                  <a:gd name="T11" fmla="*/ 464 h 472"/>
                  <a:gd name="T12" fmla="*/ 132 w 460"/>
                  <a:gd name="T13" fmla="*/ 455 h 472"/>
                  <a:gd name="T14" fmla="*/ 121 w 460"/>
                  <a:gd name="T15" fmla="*/ 385 h 472"/>
                  <a:gd name="T16" fmla="*/ 30 w 460"/>
                  <a:gd name="T17" fmla="*/ 145 h 472"/>
                  <a:gd name="T18" fmla="*/ 227 w 460"/>
                  <a:gd name="T19" fmla="*/ 1 h 472"/>
                  <a:gd name="T20" fmla="*/ 290 w 460"/>
                  <a:gd name="T21" fmla="*/ 11 h 472"/>
                  <a:gd name="T22" fmla="*/ 424 w 460"/>
                  <a:gd name="T23" fmla="*/ 270 h 472"/>
                  <a:gd name="T24" fmla="*/ 227 w 460"/>
                  <a:gd name="T25" fmla="*/ 414 h 472"/>
                  <a:gd name="T26" fmla="*/ 209 w 460"/>
                  <a:gd name="T27" fmla="*/ 414 h 472"/>
                  <a:gd name="T28" fmla="*/ 159 w 460"/>
                  <a:gd name="T29" fmla="*/ 464 h 472"/>
                  <a:gd name="T30" fmla="*/ 145 w 460"/>
                  <a:gd name="T31" fmla="*/ 471 h 472"/>
                  <a:gd name="T32" fmla="*/ 139 w 460"/>
                  <a:gd name="T33" fmla="*/ 469 h 472"/>
                  <a:gd name="T34" fmla="*/ 139 w 460"/>
                  <a:gd name="T35" fmla="*/ 470 h 472"/>
                  <a:gd name="T36" fmla="*/ 145 w 460"/>
                  <a:gd name="T37" fmla="*/ 472 h 472"/>
                  <a:gd name="T38" fmla="*/ 159 w 460"/>
                  <a:gd name="T39" fmla="*/ 464 h 472"/>
                  <a:gd name="T40" fmla="*/ 209 w 460"/>
                  <a:gd name="T41" fmla="*/ 414 h 472"/>
                  <a:gd name="T42" fmla="*/ 227 w 460"/>
                  <a:gd name="T43" fmla="*/ 415 h 472"/>
                  <a:gd name="T44" fmla="*/ 425 w 460"/>
                  <a:gd name="T45" fmla="*/ 270 h 472"/>
                  <a:gd name="T46" fmla="*/ 290 w 460"/>
                  <a:gd name="T47" fmla="*/ 10 h 472"/>
                  <a:gd name="T48" fmla="*/ 227 w 460"/>
                  <a:gd name="T49"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72">
                    <a:moveTo>
                      <a:pt x="227" y="0"/>
                    </a:moveTo>
                    <a:cubicBezTo>
                      <a:pt x="139" y="0"/>
                      <a:pt x="58" y="57"/>
                      <a:pt x="30" y="145"/>
                    </a:cubicBezTo>
                    <a:cubicBezTo>
                      <a:pt x="0" y="239"/>
                      <a:pt x="40" y="338"/>
                      <a:pt x="121" y="386"/>
                    </a:cubicBezTo>
                    <a:cubicBezTo>
                      <a:pt x="132" y="456"/>
                      <a:pt x="132" y="456"/>
                      <a:pt x="132" y="456"/>
                    </a:cubicBezTo>
                    <a:cubicBezTo>
                      <a:pt x="132" y="459"/>
                      <a:pt x="133" y="463"/>
                      <a:pt x="135" y="465"/>
                    </a:cubicBezTo>
                    <a:cubicBezTo>
                      <a:pt x="135" y="464"/>
                      <a:pt x="135" y="464"/>
                      <a:pt x="135" y="464"/>
                    </a:cubicBezTo>
                    <a:cubicBezTo>
                      <a:pt x="134" y="461"/>
                      <a:pt x="133" y="458"/>
                      <a:pt x="132" y="455"/>
                    </a:cubicBezTo>
                    <a:cubicBezTo>
                      <a:pt x="121" y="385"/>
                      <a:pt x="121" y="385"/>
                      <a:pt x="121" y="385"/>
                    </a:cubicBezTo>
                    <a:cubicBezTo>
                      <a:pt x="41" y="337"/>
                      <a:pt x="1" y="239"/>
                      <a:pt x="30" y="145"/>
                    </a:cubicBezTo>
                    <a:cubicBezTo>
                      <a:pt x="58" y="57"/>
                      <a:pt x="140" y="1"/>
                      <a:pt x="227" y="1"/>
                    </a:cubicBezTo>
                    <a:cubicBezTo>
                      <a:pt x="248" y="1"/>
                      <a:pt x="269" y="4"/>
                      <a:pt x="290" y="11"/>
                    </a:cubicBezTo>
                    <a:cubicBezTo>
                      <a:pt x="399" y="45"/>
                      <a:pt x="459" y="161"/>
                      <a:pt x="424" y="270"/>
                    </a:cubicBezTo>
                    <a:cubicBezTo>
                      <a:pt x="397" y="358"/>
                      <a:pt x="315" y="414"/>
                      <a:pt x="227" y="414"/>
                    </a:cubicBezTo>
                    <a:cubicBezTo>
                      <a:pt x="221" y="414"/>
                      <a:pt x="215" y="414"/>
                      <a:pt x="209" y="414"/>
                    </a:cubicBezTo>
                    <a:cubicBezTo>
                      <a:pt x="159" y="464"/>
                      <a:pt x="159" y="464"/>
                      <a:pt x="159" y="464"/>
                    </a:cubicBezTo>
                    <a:cubicBezTo>
                      <a:pt x="154" y="468"/>
                      <a:pt x="149" y="471"/>
                      <a:pt x="145" y="471"/>
                    </a:cubicBezTo>
                    <a:cubicBezTo>
                      <a:pt x="143" y="471"/>
                      <a:pt x="141" y="470"/>
                      <a:pt x="139" y="469"/>
                    </a:cubicBezTo>
                    <a:cubicBezTo>
                      <a:pt x="139" y="470"/>
                      <a:pt x="139" y="470"/>
                      <a:pt x="139" y="470"/>
                    </a:cubicBezTo>
                    <a:cubicBezTo>
                      <a:pt x="141" y="471"/>
                      <a:pt x="143" y="472"/>
                      <a:pt x="145" y="472"/>
                    </a:cubicBezTo>
                    <a:cubicBezTo>
                      <a:pt x="149" y="472"/>
                      <a:pt x="154" y="469"/>
                      <a:pt x="159" y="464"/>
                    </a:cubicBezTo>
                    <a:cubicBezTo>
                      <a:pt x="209" y="414"/>
                      <a:pt x="209" y="414"/>
                      <a:pt x="209" y="414"/>
                    </a:cubicBezTo>
                    <a:cubicBezTo>
                      <a:pt x="215" y="415"/>
                      <a:pt x="221" y="415"/>
                      <a:pt x="227" y="415"/>
                    </a:cubicBezTo>
                    <a:cubicBezTo>
                      <a:pt x="315" y="415"/>
                      <a:pt x="397" y="359"/>
                      <a:pt x="425" y="270"/>
                    </a:cubicBezTo>
                    <a:cubicBezTo>
                      <a:pt x="460" y="161"/>
                      <a:pt x="399" y="44"/>
                      <a:pt x="290" y="10"/>
                    </a:cubicBezTo>
                    <a:cubicBezTo>
                      <a:pt x="269" y="3"/>
                      <a:pt x="248" y="0"/>
                      <a:pt x="227"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51"/>
              <p:cNvSpPr/>
              <p:nvPr/>
            </p:nvSpPr>
            <p:spPr bwMode="auto">
              <a:xfrm>
                <a:off x="5780088" y="1182688"/>
                <a:ext cx="1098550" cy="1125538"/>
              </a:xfrm>
              <a:custGeom>
                <a:avLst/>
                <a:gdLst>
                  <a:gd name="T0" fmla="*/ 226 w 458"/>
                  <a:gd name="T1" fmla="*/ 0 h 470"/>
                  <a:gd name="T2" fmla="*/ 29 w 458"/>
                  <a:gd name="T3" fmla="*/ 144 h 470"/>
                  <a:gd name="T4" fmla="*/ 120 w 458"/>
                  <a:gd name="T5" fmla="*/ 384 h 470"/>
                  <a:gd name="T6" fmla="*/ 131 w 458"/>
                  <a:gd name="T7" fmla="*/ 454 h 470"/>
                  <a:gd name="T8" fmla="*/ 134 w 458"/>
                  <a:gd name="T9" fmla="*/ 463 h 470"/>
                  <a:gd name="T10" fmla="*/ 134 w 458"/>
                  <a:gd name="T11" fmla="*/ 461 h 470"/>
                  <a:gd name="T12" fmla="*/ 131 w 458"/>
                  <a:gd name="T13" fmla="*/ 453 h 470"/>
                  <a:gd name="T14" fmla="*/ 121 w 458"/>
                  <a:gd name="T15" fmla="*/ 384 h 470"/>
                  <a:gd name="T16" fmla="*/ 30 w 458"/>
                  <a:gd name="T17" fmla="*/ 145 h 470"/>
                  <a:gd name="T18" fmla="*/ 226 w 458"/>
                  <a:gd name="T19" fmla="*/ 1 h 470"/>
                  <a:gd name="T20" fmla="*/ 288 w 458"/>
                  <a:gd name="T21" fmla="*/ 10 h 470"/>
                  <a:gd name="T22" fmla="*/ 423 w 458"/>
                  <a:gd name="T23" fmla="*/ 269 h 470"/>
                  <a:gd name="T24" fmla="*/ 226 w 458"/>
                  <a:gd name="T25" fmla="*/ 413 h 470"/>
                  <a:gd name="T26" fmla="*/ 208 w 458"/>
                  <a:gd name="T27" fmla="*/ 412 h 470"/>
                  <a:gd name="T28" fmla="*/ 158 w 458"/>
                  <a:gd name="T29" fmla="*/ 462 h 470"/>
                  <a:gd name="T30" fmla="*/ 145 w 458"/>
                  <a:gd name="T31" fmla="*/ 469 h 470"/>
                  <a:gd name="T32" fmla="*/ 138 w 458"/>
                  <a:gd name="T33" fmla="*/ 466 h 470"/>
                  <a:gd name="T34" fmla="*/ 138 w 458"/>
                  <a:gd name="T35" fmla="*/ 468 h 470"/>
                  <a:gd name="T36" fmla="*/ 144 w 458"/>
                  <a:gd name="T37" fmla="*/ 470 h 470"/>
                  <a:gd name="T38" fmla="*/ 158 w 458"/>
                  <a:gd name="T39" fmla="*/ 463 h 470"/>
                  <a:gd name="T40" fmla="*/ 208 w 458"/>
                  <a:gd name="T41" fmla="*/ 413 h 470"/>
                  <a:gd name="T42" fmla="*/ 226 w 458"/>
                  <a:gd name="T43" fmla="*/ 413 h 470"/>
                  <a:gd name="T44" fmla="*/ 423 w 458"/>
                  <a:gd name="T45" fmla="*/ 269 h 470"/>
                  <a:gd name="T46" fmla="*/ 289 w 458"/>
                  <a:gd name="T47" fmla="*/ 10 h 470"/>
                  <a:gd name="T48" fmla="*/ 226 w 458"/>
                  <a:gd name="T49"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8" h="470">
                    <a:moveTo>
                      <a:pt x="226" y="0"/>
                    </a:moveTo>
                    <a:cubicBezTo>
                      <a:pt x="139" y="0"/>
                      <a:pt x="57" y="56"/>
                      <a:pt x="29" y="144"/>
                    </a:cubicBezTo>
                    <a:cubicBezTo>
                      <a:pt x="0" y="238"/>
                      <a:pt x="40" y="336"/>
                      <a:pt x="120" y="384"/>
                    </a:cubicBezTo>
                    <a:cubicBezTo>
                      <a:pt x="131" y="454"/>
                      <a:pt x="131" y="454"/>
                      <a:pt x="131" y="454"/>
                    </a:cubicBezTo>
                    <a:cubicBezTo>
                      <a:pt x="132" y="457"/>
                      <a:pt x="133" y="460"/>
                      <a:pt x="134" y="463"/>
                    </a:cubicBezTo>
                    <a:cubicBezTo>
                      <a:pt x="134" y="461"/>
                      <a:pt x="134" y="461"/>
                      <a:pt x="134" y="461"/>
                    </a:cubicBezTo>
                    <a:cubicBezTo>
                      <a:pt x="133" y="459"/>
                      <a:pt x="132" y="456"/>
                      <a:pt x="131" y="453"/>
                    </a:cubicBezTo>
                    <a:cubicBezTo>
                      <a:pt x="121" y="384"/>
                      <a:pt x="121" y="384"/>
                      <a:pt x="121" y="384"/>
                    </a:cubicBezTo>
                    <a:cubicBezTo>
                      <a:pt x="40" y="336"/>
                      <a:pt x="0" y="238"/>
                      <a:pt x="30" y="145"/>
                    </a:cubicBezTo>
                    <a:cubicBezTo>
                      <a:pt x="58" y="57"/>
                      <a:pt x="139" y="1"/>
                      <a:pt x="226" y="1"/>
                    </a:cubicBezTo>
                    <a:cubicBezTo>
                      <a:pt x="247" y="1"/>
                      <a:pt x="268" y="4"/>
                      <a:pt x="288" y="10"/>
                    </a:cubicBezTo>
                    <a:cubicBezTo>
                      <a:pt x="397" y="45"/>
                      <a:pt x="457" y="160"/>
                      <a:pt x="423" y="269"/>
                    </a:cubicBezTo>
                    <a:cubicBezTo>
                      <a:pt x="395" y="357"/>
                      <a:pt x="314" y="413"/>
                      <a:pt x="226" y="413"/>
                    </a:cubicBezTo>
                    <a:cubicBezTo>
                      <a:pt x="220" y="413"/>
                      <a:pt x="214" y="412"/>
                      <a:pt x="208" y="412"/>
                    </a:cubicBezTo>
                    <a:cubicBezTo>
                      <a:pt x="158" y="462"/>
                      <a:pt x="158" y="462"/>
                      <a:pt x="158" y="462"/>
                    </a:cubicBezTo>
                    <a:cubicBezTo>
                      <a:pt x="154" y="467"/>
                      <a:pt x="149" y="469"/>
                      <a:pt x="145" y="469"/>
                    </a:cubicBezTo>
                    <a:cubicBezTo>
                      <a:pt x="142" y="469"/>
                      <a:pt x="140" y="468"/>
                      <a:pt x="138" y="466"/>
                    </a:cubicBezTo>
                    <a:cubicBezTo>
                      <a:pt x="138" y="468"/>
                      <a:pt x="138" y="468"/>
                      <a:pt x="138" y="468"/>
                    </a:cubicBezTo>
                    <a:cubicBezTo>
                      <a:pt x="140" y="469"/>
                      <a:pt x="142" y="470"/>
                      <a:pt x="144" y="470"/>
                    </a:cubicBezTo>
                    <a:cubicBezTo>
                      <a:pt x="148" y="470"/>
                      <a:pt x="153" y="467"/>
                      <a:pt x="158" y="463"/>
                    </a:cubicBezTo>
                    <a:cubicBezTo>
                      <a:pt x="208" y="413"/>
                      <a:pt x="208" y="413"/>
                      <a:pt x="208" y="413"/>
                    </a:cubicBezTo>
                    <a:cubicBezTo>
                      <a:pt x="214" y="413"/>
                      <a:pt x="220" y="413"/>
                      <a:pt x="226" y="413"/>
                    </a:cubicBezTo>
                    <a:cubicBezTo>
                      <a:pt x="314" y="413"/>
                      <a:pt x="396" y="357"/>
                      <a:pt x="423" y="269"/>
                    </a:cubicBezTo>
                    <a:cubicBezTo>
                      <a:pt x="458" y="160"/>
                      <a:pt x="398" y="44"/>
                      <a:pt x="289" y="10"/>
                    </a:cubicBezTo>
                    <a:cubicBezTo>
                      <a:pt x="268" y="3"/>
                      <a:pt x="247" y="0"/>
                      <a:pt x="226"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52"/>
              <p:cNvSpPr/>
              <p:nvPr/>
            </p:nvSpPr>
            <p:spPr bwMode="auto">
              <a:xfrm>
                <a:off x="5780088" y="1185863"/>
                <a:ext cx="1095375" cy="1120775"/>
              </a:xfrm>
              <a:custGeom>
                <a:avLst/>
                <a:gdLst>
                  <a:gd name="T0" fmla="*/ 226 w 457"/>
                  <a:gd name="T1" fmla="*/ 0 h 468"/>
                  <a:gd name="T2" fmla="*/ 30 w 457"/>
                  <a:gd name="T3" fmla="*/ 144 h 468"/>
                  <a:gd name="T4" fmla="*/ 121 w 457"/>
                  <a:gd name="T5" fmla="*/ 383 h 468"/>
                  <a:gd name="T6" fmla="*/ 131 w 457"/>
                  <a:gd name="T7" fmla="*/ 452 h 468"/>
                  <a:gd name="T8" fmla="*/ 134 w 457"/>
                  <a:gd name="T9" fmla="*/ 460 h 468"/>
                  <a:gd name="T10" fmla="*/ 134 w 457"/>
                  <a:gd name="T11" fmla="*/ 459 h 468"/>
                  <a:gd name="T12" fmla="*/ 132 w 457"/>
                  <a:gd name="T13" fmla="*/ 451 h 468"/>
                  <a:gd name="T14" fmla="*/ 121 w 457"/>
                  <a:gd name="T15" fmla="*/ 382 h 468"/>
                  <a:gd name="T16" fmla="*/ 31 w 457"/>
                  <a:gd name="T17" fmla="*/ 144 h 468"/>
                  <a:gd name="T18" fmla="*/ 226 w 457"/>
                  <a:gd name="T19" fmla="*/ 0 h 468"/>
                  <a:gd name="T20" fmla="*/ 288 w 457"/>
                  <a:gd name="T21" fmla="*/ 10 h 468"/>
                  <a:gd name="T22" fmla="*/ 422 w 457"/>
                  <a:gd name="T23" fmla="*/ 268 h 468"/>
                  <a:gd name="T24" fmla="*/ 226 w 457"/>
                  <a:gd name="T25" fmla="*/ 411 h 468"/>
                  <a:gd name="T26" fmla="*/ 208 w 457"/>
                  <a:gd name="T27" fmla="*/ 410 h 468"/>
                  <a:gd name="T28" fmla="*/ 159 w 457"/>
                  <a:gd name="T29" fmla="*/ 460 h 468"/>
                  <a:gd name="T30" fmla="*/ 145 w 457"/>
                  <a:gd name="T31" fmla="*/ 467 h 468"/>
                  <a:gd name="T32" fmla="*/ 138 w 457"/>
                  <a:gd name="T33" fmla="*/ 464 h 468"/>
                  <a:gd name="T34" fmla="*/ 138 w 457"/>
                  <a:gd name="T35" fmla="*/ 465 h 468"/>
                  <a:gd name="T36" fmla="*/ 145 w 457"/>
                  <a:gd name="T37" fmla="*/ 468 h 468"/>
                  <a:gd name="T38" fmla="*/ 158 w 457"/>
                  <a:gd name="T39" fmla="*/ 461 h 468"/>
                  <a:gd name="T40" fmla="*/ 208 w 457"/>
                  <a:gd name="T41" fmla="*/ 411 h 468"/>
                  <a:gd name="T42" fmla="*/ 226 w 457"/>
                  <a:gd name="T43" fmla="*/ 412 h 468"/>
                  <a:gd name="T44" fmla="*/ 423 w 457"/>
                  <a:gd name="T45" fmla="*/ 268 h 468"/>
                  <a:gd name="T46" fmla="*/ 288 w 457"/>
                  <a:gd name="T47" fmla="*/ 9 h 468"/>
                  <a:gd name="T48" fmla="*/ 226 w 457"/>
                  <a:gd name="T49"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7" h="468">
                    <a:moveTo>
                      <a:pt x="226" y="0"/>
                    </a:moveTo>
                    <a:cubicBezTo>
                      <a:pt x="139" y="0"/>
                      <a:pt x="58" y="56"/>
                      <a:pt x="30" y="144"/>
                    </a:cubicBezTo>
                    <a:cubicBezTo>
                      <a:pt x="0" y="237"/>
                      <a:pt x="40" y="335"/>
                      <a:pt x="121" y="383"/>
                    </a:cubicBezTo>
                    <a:cubicBezTo>
                      <a:pt x="131" y="452"/>
                      <a:pt x="131" y="452"/>
                      <a:pt x="131" y="452"/>
                    </a:cubicBezTo>
                    <a:cubicBezTo>
                      <a:pt x="132" y="455"/>
                      <a:pt x="133" y="458"/>
                      <a:pt x="134" y="460"/>
                    </a:cubicBezTo>
                    <a:cubicBezTo>
                      <a:pt x="134" y="459"/>
                      <a:pt x="134" y="459"/>
                      <a:pt x="134" y="459"/>
                    </a:cubicBezTo>
                    <a:cubicBezTo>
                      <a:pt x="133" y="456"/>
                      <a:pt x="132" y="454"/>
                      <a:pt x="132" y="451"/>
                    </a:cubicBezTo>
                    <a:cubicBezTo>
                      <a:pt x="121" y="382"/>
                      <a:pt x="121" y="382"/>
                      <a:pt x="121" y="382"/>
                    </a:cubicBezTo>
                    <a:cubicBezTo>
                      <a:pt x="41" y="334"/>
                      <a:pt x="1" y="236"/>
                      <a:pt x="31" y="144"/>
                    </a:cubicBezTo>
                    <a:cubicBezTo>
                      <a:pt x="58" y="56"/>
                      <a:pt x="139" y="0"/>
                      <a:pt x="226" y="0"/>
                    </a:cubicBezTo>
                    <a:cubicBezTo>
                      <a:pt x="247" y="0"/>
                      <a:pt x="268" y="3"/>
                      <a:pt x="288" y="10"/>
                    </a:cubicBezTo>
                    <a:cubicBezTo>
                      <a:pt x="396" y="44"/>
                      <a:pt x="456" y="160"/>
                      <a:pt x="422" y="268"/>
                    </a:cubicBezTo>
                    <a:cubicBezTo>
                      <a:pt x="394" y="355"/>
                      <a:pt x="313" y="411"/>
                      <a:pt x="226" y="411"/>
                    </a:cubicBezTo>
                    <a:cubicBezTo>
                      <a:pt x="220" y="411"/>
                      <a:pt x="214" y="411"/>
                      <a:pt x="208" y="410"/>
                    </a:cubicBezTo>
                    <a:cubicBezTo>
                      <a:pt x="159" y="460"/>
                      <a:pt x="159" y="460"/>
                      <a:pt x="159" y="460"/>
                    </a:cubicBezTo>
                    <a:cubicBezTo>
                      <a:pt x="154" y="465"/>
                      <a:pt x="149" y="467"/>
                      <a:pt x="145" y="467"/>
                    </a:cubicBezTo>
                    <a:cubicBezTo>
                      <a:pt x="142" y="467"/>
                      <a:pt x="140" y="466"/>
                      <a:pt x="138" y="464"/>
                    </a:cubicBezTo>
                    <a:cubicBezTo>
                      <a:pt x="138" y="465"/>
                      <a:pt x="138" y="465"/>
                      <a:pt x="138" y="465"/>
                    </a:cubicBezTo>
                    <a:cubicBezTo>
                      <a:pt x="140" y="467"/>
                      <a:pt x="142" y="468"/>
                      <a:pt x="145" y="468"/>
                    </a:cubicBezTo>
                    <a:cubicBezTo>
                      <a:pt x="149" y="468"/>
                      <a:pt x="154" y="466"/>
                      <a:pt x="158" y="461"/>
                    </a:cubicBezTo>
                    <a:cubicBezTo>
                      <a:pt x="208" y="411"/>
                      <a:pt x="208" y="411"/>
                      <a:pt x="208" y="411"/>
                    </a:cubicBezTo>
                    <a:cubicBezTo>
                      <a:pt x="214" y="411"/>
                      <a:pt x="220" y="412"/>
                      <a:pt x="226" y="412"/>
                    </a:cubicBezTo>
                    <a:cubicBezTo>
                      <a:pt x="314" y="412"/>
                      <a:pt x="395" y="356"/>
                      <a:pt x="423" y="268"/>
                    </a:cubicBezTo>
                    <a:cubicBezTo>
                      <a:pt x="457" y="159"/>
                      <a:pt x="397" y="44"/>
                      <a:pt x="288" y="9"/>
                    </a:cubicBezTo>
                    <a:cubicBezTo>
                      <a:pt x="268" y="3"/>
                      <a:pt x="247" y="0"/>
                      <a:pt x="226"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53"/>
              <p:cNvSpPr/>
              <p:nvPr/>
            </p:nvSpPr>
            <p:spPr bwMode="auto">
              <a:xfrm>
                <a:off x="5783263" y="1185863"/>
                <a:ext cx="1090613" cy="1117600"/>
              </a:xfrm>
              <a:custGeom>
                <a:avLst/>
                <a:gdLst>
                  <a:gd name="T0" fmla="*/ 225 w 455"/>
                  <a:gd name="T1" fmla="*/ 0 h 467"/>
                  <a:gd name="T2" fmla="*/ 30 w 455"/>
                  <a:gd name="T3" fmla="*/ 144 h 467"/>
                  <a:gd name="T4" fmla="*/ 120 w 455"/>
                  <a:gd name="T5" fmla="*/ 382 h 467"/>
                  <a:gd name="T6" fmla="*/ 131 w 455"/>
                  <a:gd name="T7" fmla="*/ 451 h 467"/>
                  <a:gd name="T8" fmla="*/ 133 w 455"/>
                  <a:gd name="T9" fmla="*/ 459 h 467"/>
                  <a:gd name="T10" fmla="*/ 133 w 455"/>
                  <a:gd name="T11" fmla="*/ 457 h 467"/>
                  <a:gd name="T12" fmla="*/ 131 w 455"/>
                  <a:gd name="T13" fmla="*/ 450 h 467"/>
                  <a:gd name="T14" fmla="*/ 120 w 455"/>
                  <a:gd name="T15" fmla="*/ 381 h 467"/>
                  <a:gd name="T16" fmla="*/ 30 w 455"/>
                  <a:gd name="T17" fmla="*/ 144 h 467"/>
                  <a:gd name="T18" fmla="*/ 225 w 455"/>
                  <a:gd name="T19" fmla="*/ 1 h 467"/>
                  <a:gd name="T20" fmla="*/ 287 w 455"/>
                  <a:gd name="T21" fmla="*/ 11 h 467"/>
                  <a:gd name="T22" fmla="*/ 420 w 455"/>
                  <a:gd name="T23" fmla="*/ 267 h 467"/>
                  <a:gd name="T24" fmla="*/ 225 w 455"/>
                  <a:gd name="T25" fmla="*/ 410 h 467"/>
                  <a:gd name="T26" fmla="*/ 207 w 455"/>
                  <a:gd name="T27" fmla="*/ 409 h 467"/>
                  <a:gd name="T28" fmla="*/ 158 w 455"/>
                  <a:gd name="T29" fmla="*/ 459 h 467"/>
                  <a:gd name="T30" fmla="*/ 144 w 455"/>
                  <a:gd name="T31" fmla="*/ 466 h 467"/>
                  <a:gd name="T32" fmla="*/ 137 w 455"/>
                  <a:gd name="T33" fmla="*/ 463 h 467"/>
                  <a:gd name="T34" fmla="*/ 137 w 455"/>
                  <a:gd name="T35" fmla="*/ 464 h 467"/>
                  <a:gd name="T36" fmla="*/ 144 w 455"/>
                  <a:gd name="T37" fmla="*/ 467 h 467"/>
                  <a:gd name="T38" fmla="*/ 158 w 455"/>
                  <a:gd name="T39" fmla="*/ 460 h 467"/>
                  <a:gd name="T40" fmla="*/ 207 w 455"/>
                  <a:gd name="T41" fmla="*/ 410 h 467"/>
                  <a:gd name="T42" fmla="*/ 225 w 455"/>
                  <a:gd name="T43" fmla="*/ 411 h 467"/>
                  <a:gd name="T44" fmla="*/ 421 w 455"/>
                  <a:gd name="T45" fmla="*/ 268 h 467"/>
                  <a:gd name="T46" fmla="*/ 287 w 455"/>
                  <a:gd name="T47" fmla="*/ 10 h 467"/>
                  <a:gd name="T48" fmla="*/ 225 w 455"/>
                  <a:gd name="T49"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5" h="467">
                    <a:moveTo>
                      <a:pt x="225" y="0"/>
                    </a:moveTo>
                    <a:cubicBezTo>
                      <a:pt x="138" y="0"/>
                      <a:pt x="57" y="56"/>
                      <a:pt x="30" y="144"/>
                    </a:cubicBezTo>
                    <a:cubicBezTo>
                      <a:pt x="0" y="236"/>
                      <a:pt x="40" y="334"/>
                      <a:pt x="120" y="382"/>
                    </a:cubicBezTo>
                    <a:cubicBezTo>
                      <a:pt x="131" y="451"/>
                      <a:pt x="131" y="451"/>
                      <a:pt x="131" y="451"/>
                    </a:cubicBezTo>
                    <a:cubicBezTo>
                      <a:pt x="131" y="454"/>
                      <a:pt x="132" y="456"/>
                      <a:pt x="133" y="459"/>
                    </a:cubicBezTo>
                    <a:cubicBezTo>
                      <a:pt x="133" y="457"/>
                      <a:pt x="133" y="457"/>
                      <a:pt x="133" y="457"/>
                    </a:cubicBezTo>
                    <a:cubicBezTo>
                      <a:pt x="132" y="455"/>
                      <a:pt x="131" y="453"/>
                      <a:pt x="131" y="450"/>
                    </a:cubicBezTo>
                    <a:cubicBezTo>
                      <a:pt x="120" y="381"/>
                      <a:pt x="120" y="381"/>
                      <a:pt x="120" y="381"/>
                    </a:cubicBezTo>
                    <a:cubicBezTo>
                      <a:pt x="41" y="334"/>
                      <a:pt x="1" y="236"/>
                      <a:pt x="30" y="144"/>
                    </a:cubicBezTo>
                    <a:cubicBezTo>
                      <a:pt x="58" y="57"/>
                      <a:pt x="138" y="1"/>
                      <a:pt x="225" y="1"/>
                    </a:cubicBezTo>
                    <a:cubicBezTo>
                      <a:pt x="246" y="1"/>
                      <a:pt x="266" y="4"/>
                      <a:pt x="287" y="11"/>
                    </a:cubicBezTo>
                    <a:cubicBezTo>
                      <a:pt x="395" y="45"/>
                      <a:pt x="455" y="160"/>
                      <a:pt x="420" y="267"/>
                    </a:cubicBezTo>
                    <a:cubicBezTo>
                      <a:pt x="393" y="355"/>
                      <a:pt x="312" y="410"/>
                      <a:pt x="225" y="410"/>
                    </a:cubicBezTo>
                    <a:cubicBezTo>
                      <a:pt x="219" y="410"/>
                      <a:pt x="213" y="410"/>
                      <a:pt x="207" y="409"/>
                    </a:cubicBezTo>
                    <a:cubicBezTo>
                      <a:pt x="158" y="459"/>
                      <a:pt x="158" y="459"/>
                      <a:pt x="158" y="459"/>
                    </a:cubicBezTo>
                    <a:cubicBezTo>
                      <a:pt x="153" y="464"/>
                      <a:pt x="148" y="466"/>
                      <a:pt x="144" y="466"/>
                    </a:cubicBezTo>
                    <a:cubicBezTo>
                      <a:pt x="141" y="466"/>
                      <a:pt x="139" y="465"/>
                      <a:pt x="137" y="463"/>
                    </a:cubicBezTo>
                    <a:cubicBezTo>
                      <a:pt x="137" y="464"/>
                      <a:pt x="137" y="464"/>
                      <a:pt x="137" y="464"/>
                    </a:cubicBezTo>
                    <a:cubicBezTo>
                      <a:pt x="139" y="466"/>
                      <a:pt x="141" y="467"/>
                      <a:pt x="144" y="467"/>
                    </a:cubicBezTo>
                    <a:cubicBezTo>
                      <a:pt x="148" y="467"/>
                      <a:pt x="153" y="465"/>
                      <a:pt x="158" y="460"/>
                    </a:cubicBezTo>
                    <a:cubicBezTo>
                      <a:pt x="207" y="410"/>
                      <a:pt x="207" y="410"/>
                      <a:pt x="207" y="410"/>
                    </a:cubicBezTo>
                    <a:cubicBezTo>
                      <a:pt x="213" y="411"/>
                      <a:pt x="219" y="411"/>
                      <a:pt x="225" y="411"/>
                    </a:cubicBezTo>
                    <a:cubicBezTo>
                      <a:pt x="312" y="411"/>
                      <a:pt x="393" y="355"/>
                      <a:pt x="421" y="268"/>
                    </a:cubicBezTo>
                    <a:cubicBezTo>
                      <a:pt x="455" y="160"/>
                      <a:pt x="395" y="44"/>
                      <a:pt x="287" y="10"/>
                    </a:cubicBezTo>
                    <a:cubicBezTo>
                      <a:pt x="267" y="3"/>
                      <a:pt x="246" y="0"/>
                      <a:pt x="225"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54"/>
              <p:cNvSpPr/>
              <p:nvPr/>
            </p:nvSpPr>
            <p:spPr bwMode="auto">
              <a:xfrm>
                <a:off x="5784851" y="1187451"/>
                <a:ext cx="1089025" cy="1114425"/>
              </a:xfrm>
              <a:custGeom>
                <a:avLst/>
                <a:gdLst>
                  <a:gd name="T0" fmla="*/ 224 w 454"/>
                  <a:gd name="T1" fmla="*/ 0 h 465"/>
                  <a:gd name="T2" fmla="*/ 29 w 454"/>
                  <a:gd name="T3" fmla="*/ 143 h 465"/>
                  <a:gd name="T4" fmla="*/ 119 w 454"/>
                  <a:gd name="T5" fmla="*/ 380 h 465"/>
                  <a:gd name="T6" fmla="*/ 130 w 454"/>
                  <a:gd name="T7" fmla="*/ 449 h 465"/>
                  <a:gd name="T8" fmla="*/ 132 w 454"/>
                  <a:gd name="T9" fmla="*/ 456 h 465"/>
                  <a:gd name="T10" fmla="*/ 132 w 454"/>
                  <a:gd name="T11" fmla="*/ 454 h 465"/>
                  <a:gd name="T12" fmla="*/ 130 w 454"/>
                  <a:gd name="T13" fmla="*/ 448 h 465"/>
                  <a:gd name="T14" fmla="*/ 120 w 454"/>
                  <a:gd name="T15" fmla="*/ 380 h 465"/>
                  <a:gd name="T16" fmla="*/ 30 w 454"/>
                  <a:gd name="T17" fmla="*/ 143 h 465"/>
                  <a:gd name="T18" fmla="*/ 224 w 454"/>
                  <a:gd name="T19" fmla="*/ 1 h 465"/>
                  <a:gd name="T20" fmla="*/ 286 w 454"/>
                  <a:gd name="T21" fmla="*/ 10 h 465"/>
                  <a:gd name="T22" fmla="*/ 419 w 454"/>
                  <a:gd name="T23" fmla="*/ 266 h 465"/>
                  <a:gd name="T24" fmla="*/ 224 w 454"/>
                  <a:gd name="T25" fmla="*/ 409 h 465"/>
                  <a:gd name="T26" fmla="*/ 206 w 454"/>
                  <a:gd name="T27" fmla="*/ 408 h 465"/>
                  <a:gd name="T28" fmla="*/ 157 w 454"/>
                  <a:gd name="T29" fmla="*/ 457 h 465"/>
                  <a:gd name="T30" fmla="*/ 143 w 454"/>
                  <a:gd name="T31" fmla="*/ 464 h 465"/>
                  <a:gd name="T32" fmla="*/ 136 w 454"/>
                  <a:gd name="T33" fmla="*/ 461 h 465"/>
                  <a:gd name="T34" fmla="*/ 136 w 454"/>
                  <a:gd name="T35" fmla="*/ 462 h 465"/>
                  <a:gd name="T36" fmla="*/ 143 w 454"/>
                  <a:gd name="T37" fmla="*/ 465 h 465"/>
                  <a:gd name="T38" fmla="*/ 157 w 454"/>
                  <a:gd name="T39" fmla="*/ 458 h 465"/>
                  <a:gd name="T40" fmla="*/ 206 w 454"/>
                  <a:gd name="T41" fmla="*/ 408 h 465"/>
                  <a:gd name="T42" fmla="*/ 224 w 454"/>
                  <a:gd name="T43" fmla="*/ 409 h 465"/>
                  <a:gd name="T44" fmla="*/ 419 w 454"/>
                  <a:gd name="T45" fmla="*/ 266 h 465"/>
                  <a:gd name="T46" fmla="*/ 286 w 454"/>
                  <a:gd name="T47" fmla="*/ 10 h 465"/>
                  <a:gd name="T48" fmla="*/ 224 w 454"/>
                  <a:gd name="T4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4" h="465">
                    <a:moveTo>
                      <a:pt x="224" y="0"/>
                    </a:moveTo>
                    <a:cubicBezTo>
                      <a:pt x="137" y="0"/>
                      <a:pt x="57" y="56"/>
                      <a:pt x="29" y="143"/>
                    </a:cubicBezTo>
                    <a:cubicBezTo>
                      <a:pt x="0" y="235"/>
                      <a:pt x="40" y="333"/>
                      <a:pt x="119" y="380"/>
                    </a:cubicBezTo>
                    <a:cubicBezTo>
                      <a:pt x="130" y="449"/>
                      <a:pt x="130" y="449"/>
                      <a:pt x="130" y="449"/>
                    </a:cubicBezTo>
                    <a:cubicBezTo>
                      <a:pt x="130" y="452"/>
                      <a:pt x="131" y="454"/>
                      <a:pt x="132" y="456"/>
                    </a:cubicBezTo>
                    <a:cubicBezTo>
                      <a:pt x="132" y="454"/>
                      <a:pt x="132" y="454"/>
                      <a:pt x="132" y="454"/>
                    </a:cubicBezTo>
                    <a:cubicBezTo>
                      <a:pt x="131" y="452"/>
                      <a:pt x="131" y="450"/>
                      <a:pt x="130" y="448"/>
                    </a:cubicBezTo>
                    <a:cubicBezTo>
                      <a:pt x="120" y="380"/>
                      <a:pt x="120" y="380"/>
                      <a:pt x="120" y="380"/>
                    </a:cubicBezTo>
                    <a:cubicBezTo>
                      <a:pt x="40" y="332"/>
                      <a:pt x="1" y="235"/>
                      <a:pt x="30" y="143"/>
                    </a:cubicBezTo>
                    <a:cubicBezTo>
                      <a:pt x="57" y="56"/>
                      <a:pt x="138" y="1"/>
                      <a:pt x="224" y="1"/>
                    </a:cubicBezTo>
                    <a:cubicBezTo>
                      <a:pt x="245" y="1"/>
                      <a:pt x="265" y="4"/>
                      <a:pt x="286" y="10"/>
                    </a:cubicBezTo>
                    <a:cubicBezTo>
                      <a:pt x="393" y="44"/>
                      <a:pt x="453" y="159"/>
                      <a:pt x="419" y="266"/>
                    </a:cubicBezTo>
                    <a:cubicBezTo>
                      <a:pt x="391" y="353"/>
                      <a:pt x="311" y="409"/>
                      <a:pt x="224" y="409"/>
                    </a:cubicBezTo>
                    <a:cubicBezTo>
                      <a:pt x="218" y="409"/>
                      <a:pt x="212" y="408"/>
                      <a:pt x="206" y="408"/>
                    </a:cubicBezTo>
                    <a:cubicBezTo>
                      <a:pt x="157" y="457"/>
                      <a:pt x="157" y="457"/>
                      <a:pt x="157" y="457"/>
                    </a:cubicBezTo>
                    <a:cubicBezTo>
                      <a:pt x="152" y="462"/>
                      <a:pt x="148" y="464"/>
                      <a:pt x="143" y="464"/>
                    </a:cubicBezTo>
                    <a:cubicBezTo>
                      <a:pt x="141" y="464"/>
                      <a:pt x="138" y="463"/>
                      <a:pt x="136" y="461"/>
                    </a:cubicBezTo>
                    <a:cubicBezTo>
                      <a:pt x="136" y="462"/>
                      <a:pt x="136" y="462"/>
                      <a:pt x="136" y="462"/>
                    </a:cubicBezTo>
                    <a:cubicBezTo>
                      <a:pt x="138" y="464"/>
                      <a:pt x="140" y="465"/>
                      <a:pt x="143" y="465"/>
                    </a:cubicBezTo>
                    <a:cubicBezTo>
                      <a:pt x="147" y="465"/>
                      <a:pt x="152" y="463"/>
                      <a:pt x="157" y="458"/>
                    </a:cubicBezTo>
                    <a:cubicBezTo>
                      <a:pt x="206" y="408"/>
                      <a:pt x="206" y="408"/>
                      <a:pt x="206" y="408"/>
                    </a:cubicBezTo>
                    <a:cubicBezTo>
                      <a:pt x="212" y="409"/>
                      <a:pt x="218" y="409"/>
                      <a:pt x="224" y="409"/>
                    </a:cubicBezTo>
                    <a:cubicBezTo>
                      <a:pt x="311" y="409"/>
                      <a:pt x="392" y="354"/>
                      <a:pt x="419" y="266"/>
                    </a:cubicBezTo>
                    <a:cubicBezTo>
                      <a:pt x="454" y="159"/>
                      <a:pt x="394" y="44"/>
                      <a:pt x="286" y="10"/>
                    </a:cubicBezTo>
                    <a:cubicBezTo>
                      <a:pt x="265" y="3"/>
                      <a:pt x="245" y="0"/>
                      <a:pt x="224" y="0"/>
                    </a:cubicBezTo>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55"/>
              <p:cNvSpPr/>
              <p:nvPr/>
            </p:nvSpPr>
            <p:spPr bwMode="auto">
              <a:xfrm>
                <a:off x="5788026" y="1190626"/>
                <a:ext cx="1082675" cy="1108075"/>
              </a:xfrm>
              <a:custGeom>
                <a:avLst/>
                <a:gdLst>
                  <a:gd name="T0" fmla="*/ 223 w 452"/>
                  <a:gd name="T1" fmla="*/ 0 h 463"/>
                  <a:gd name="T2" fmla="*/ 29 w 452"/>
                  <a:gd name="T3" fmla="*/ 142 h 463"/>
                  <a:gd name="T4" fmla="*/ 119 w 452"/>
                  <a:gd name="T5" fmla="*/ 379 h 463"/>
                  <a:gd name="T6" fmla="*/ 129 w 452"/>
                  <a:gd name="T7" fmla="*/ 447 h 463"/>
                  <a:gd name="T8" fmla="*/ 131 w 452"/>
                  <a:gd name="T9" fmla="*/ 453 h 463"/>
                  <a:gd name="T10" fmla="*/ 131 w 452"/>
                  <a:gd name="T11" fmla="*/ 451 h 463"/>
                  <a:gd name="T12" fmla="*/ 130 w 452"/>
                  <a:gd name="T13" fmla="*/ 447 h 463"/>
                  <a:gd name="T14" fmla="*/ 119 w 452"/>
                  <a:gd name="T15" fmla="*/ 378 h 463"/>
                  <a:gd name="T16" fmla="*/ 30 w 452"/>
                  <a:gd name="T17" fmla="*/ 142 h 463"/>
                  <a:gd name="T18" fmla="*/ 223 w 452"/>
                  <a:gd name="T19" fmla="*/ 0 h 463"/>
                  <a:gd name="T20" fmla="*/ 285 w 452"/>
                  <a:gd name="T21" fmla="*/ 10 h 463"/>
                  <a:gd name="T22" fmla="*/ 417 w 452"/>
                  <a:gd name="T23" fmla="*/ 265 h 463"/>
                  <a:gd name="T24" fmla="*/ 223 w 452"/>
                  <a:gd name="T25" fmla="*/ 407 h 463"/>
                  <a:gd name="T26" fmla="*/ 205 w 452"/>
                  <a:gd name="T27" fmla="*/ 406 h 463"/>
                  <a:gd name="T28" fmla="*/ 156 w 452"/>
                  <a:gd name="T29" fmla="*/ 455 h 463"/>
                  <a:gd name="T30" fmla="*/ 143 w 452"/>
                  <a:gd name="T31" fmla="*/ 462 h 463"/>
                  <a:gd name="T32" fmla="*/ 135 w 452"/>
                  <a:gd name="T33" fmla="*/ 459 h 463"/>
                  <a:gd name="T34" fmla="*/ 135 w 452"/>
                  <a:gd name="T35" fmla="*/ 460 h 463"/>
                  <a:gd name="T36" fmla="*/ 142 w 452"/>
                  <a:gd name="T37" fmla="*/ 463 h 463"/>
                  <a:gd name="T38" fmla="*/ 156 w 452"/>
                  <a:gd name="T39" fmla="*/ 456 h 463"/>
                  <a:gd name="T40" fmla="*/ 205 w 452"/>
                  <a:gd name="T41" fmla="*/ 407 h 463"/>
                  <a:gd name="T42" fmla="*/ 223 w 452"/>
                  <a:gd name="T43" fmla="*/ 408 h 463"/>
                  <a:gd name="T44" fmla="*/ 418 w 452"/>
                  <a:gd name="T45" fmla="*/ 265 h 463"/>
                  <a:gd name="T46" fmla="*/ 285 w 452"/>
                  <a:gd name="T47" fmla="*/ 9 h 463"/>
                  <a:gd name="T48" fmla="*/ 223 w 452"/>
                  <a:gd name="T49"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2" h="463">
                    <a:moveTo>
                      <a:pt x="223" y="0"/>
                    </a:moveTo>
                    <a:cubicBezTo>
                      <a:pt x="137" y="0"/>
                      <a:pt x="56" y="55"/>
                      <a:pt x="29" y="142"/>
                    </a:cubicBezTo>
                    <a:cubicBezTo>
                      <a:pt x="0" y="234"/>
                      <a:pt x="39" y="331"/>
                      <a:pt x="119" y="379"/>
                    </a:cubicBezTo>
                    <a:cubicBezTo>
                      <a:pt x="129" y="447"/>
                      <a:pt x="129" y="447"/>
                      <a:pt x="129" y="447"/>
                    </a:cubicBezTo>
                    <a:cubicBezTo>
                      <a:pt x="130" y="449"/>
                      <a:pt x="130" y="451"/>
                      <a:pt x="131" y="453"/>
                    </a:cubicBezTo>
                    <a:cubicBezTo>
                      <a:pt x="131" y="451"/>
                      <a:pt x="131" y="451"/>
                      <a:pt x="131" y="451"/>
                    </a:cubicBezTo>
                    <a:cubicBezTo>
                      <a:pt x="130" y="450"/>
                      <a:pt x="130" y="448"/>
                      <a:pt x="130" y="447"/>
                    </a:cubicBezTo>
                    <a:cubicBezTo>
                      <a:pt x="119" y="378"/>
                      <a:pt x="119" y="378"/>
                      <a:pt x="119" y="378"/>
                    </a:cubicBezTo>
                    <a:cubicBezTo>
                      <a:pt x="40" y="331"/>
                      <a:pt x="1" y="234"/>
                      <a:pt x="30" y="142"/>
                    </a:cubicBezTo>
                    <a:cubicBezTo>
                      <a:pt x="57" y="56"/>
                      <a:pt x="137" y="0"/>
                      <a:pt x="223" y="0"/>
                    </a:cubicBezTo>
                    <a:cubicBezTo>
                      <a:pt x="244" y="0"/>
                      <a:pt x="264" y="4"/>
                      <a:pt x="285" y="10"/>
                    </a:cubicBezTo>
                    <a:cubicBezTo>
                      <a:pt x="392" y="44"/>
                      <a:pt x="451" y="158"/>
                      <a:pt x="417" y="265"/>
                    </a:cubicBezTo>
                    <a:cubicBezTo>
                      <a:pt x="390" y="352"/>
                      <a:pt x="310" y="407"/>
                      <a:pt x="223" y="407"/>
                    </a:cubicBezTo>
                    <a:cubicBezTo>
                      <a:pt x="217" y="407"/>
                      <a:pt x="211" y="407"/>
                      <a:pt x="205" y="406"/>
                    </a:cubicBezTo>
                    <a:cubicBezTo>
                      <a:pt x="156" y="455"/>
                      <a:pt x="156" y="455"/>
                      <a:pt x="156" y="455"/>
                    </a:cubicBezTo>
                    <a:cubicBezTo>
                      <a:pt x="152" y="460"/>
                      <a:pt x="147" y="462"/>
                      <a:pt x="143" y="462"/>
                    </a:cubicBezTo>
                    <a:cubicBezTo>
                      <a:pt x="140" y="462"/>
                      <a:pt x="137" y="461"/>
                      <a:pt x="135" y="459"/>
                    </a:cubicBezTo>
                    <a:cubicBezTo>
                      <a:pt x="135" y="460"/>
                      <a:pt x="135" y="460"/>
                      <a:pt x="135" y="460"/>
                    </a:cubicBezTo>
                    <a:cubicBezTo>
                      <a:pt x="137" y="462"/>
                      <a:pt x="140" y="463"/>
                      <a:pt x="142" y="463"/>
                    </a:cubicBezTo>
                    <a:cubicBezTo>
                      <a:pt x="147" y="463"/>
                      <a:pt x="151" y="461"/>
                      <a:pt x="156" y="456"/>
                    </a:cubicBezTo>
                    <a:cubicBezTo>
                      <a:pt x="205" y="407"/>
                      <a:pt x="205" y="407"/>
                      <a:pt x="205" y="407"/>
                    </a:cubicBezTo>
                    <a:cubicBezTo>
                      <a:pt x="211" y="407"/>
                      <a:pt x="217" y="408"/>
                      <a:pt x="223" y="408"/>
                    </a:cubicBezTo>
                    <a:cubicBezTo>
                      <a:pt x="310" y="408"/>
                      <a:pt x="390" y="352"/>
                      <a:pt x="418" y="265"/>
                    </a:cubicBezTo>
                    <a:cubicBezTo>
                      <a:pt x="452" y="158"/>
                      <a:pt x="392" y="43"/>
                      <a:pt x="285" y="9"/>
                    </a:cubicBezTo>
                    <a:cubicBezTo>
                      <a:pt x="264" y="3"/>
                      <a:pt x="244" y="0"/>
                      <a:pt x="223" y="0"/>
                    </a:cubicBezTo>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56"/>
              <p:cNvSpPr/>
              <p:nvPr/>
            </p:nvSpPr>
            <p:spPr bwMode="auto">
              <a:xfrm>
                <a:off x="5789613" y="1190626"/>
                <a:ext cx="1077913" cy="1106488"/>
              </a:xfrm>
              <a:custGeom>
                <a:avLst/>
                <a:gdLst>
                  <a:gd name="T0" fmla="*/ 222 w 450"/>
                  <a:gd name="T1" fmla="*/ 0 h 462"/>
                  <a:gd name="T2" fmla="*/ 29 w 450"/>
                  <a:gd name="T3" fmla="*/ 142 h 462"/>
                  <a:gd name="T4" fmla="*/ 118 w 450"/>
                  <a:gd name="T5" fmla="*/ 378 h 462"/>
                  <a:gd name="T6" fmla="*/ 129 w 450"/>
                  <a:gd name="T7" fmla="*/ 447 h 462"/>
                  <a:gd name="T8" fmla="*/ 130 w 450"/>
                  <a:gd name="T9" fmla="*/ 451 h 462"/>
                  <a:gd name="T10" fmla="*/ 130 w 450"/>
                  <a:gd name="T11" fmla="*/ 449 h 462"/>
                  <a:gd name="T12" fmla="*/ 129 w 450"/>
                  <a:gd name="T13" fmla="*/ 446 h 462"/>
                  <a:gd name="T14" fmla="*/ 119 w 450"/>
                  <a:gd name="T15" fmla="*/ 378 h 462"/>
                  <a:gd name="T16" fmla="*/ 29 w 450"/>
                  <a:gd name="T17" fmla="*/ 143 h 462"/>
                  <a:gd name="T18" fmla="*/ 222 w 450"/>
                  <a:gd name="T19" fmla="*/ 1 h 462"/>
                  <a:gd name="T20" fmla="*/ 283 w 450"/>
                  <a:gd name="T21" fmla="*/ 11 h 462"/>
                  <a:gd name="T22" fmla="*/ 415 w 450"/>
                  <a:gd name="T23" fmla="*/ 265 h 462"/>
                  <a:gd name="T24" fmla="*/ 222 w 450"/>
                  <a:gd name="T25" fmla="*/ 406 h 462"/>
                  <a:gd name="T26" fmla="*/ 204 w 450"/>
                  <a:gd name="T27" fmla="*/ 405 h 462"/>
                  <a:gd name="T28" fmla="*/ 155 w 450"/>
                  <a:gd name="T29" fmla="*/ 454 h 462"/>
                  <a:gd name="T30" fmla="*/ 142 w 450"/>
                  <a:gd name="T31" fmla="*/ 461 h 462"/>
                  <a:gd name="T32" fmla="*/ 134 w 450"/>
                  <a:gd name="T33" fmla="*/ 457 h 462"/>
                  <a:gd name="T34" fmla="*/ 134 w 450"/>
                  <a:gd name="T35" fmla="*/ 459 h 462"/>
                  <a:gd name="T36" fmla="*/ 142 w 450"/>
                  <a:gd name="T37" fmla="*/ 462 h 462"/>
                  <a:gd name="T38" fmla="*/ 155 w 450"/>
                  <a:gd name="T39" fmla="*/ 455 h 462"/>
                  <a:gd name="T40" fmla="*/ 204 w 450"/>
                  <a:gd name="T41" fmla="*/ 406 h 462"/>
                  <a:gd name="T42" fmla="*/ 222 w 450"/>
                  <a:gd name="T43" fmla="*/ 407 h 462"/>
                  <a:gd name="T44" fmla="*/ 416 w 450"/>
                  <a:gd name="T45" fmla="*/ 265 h 462"/>
                  <a:gd name="T46" fmla="*/ 284 w 450"/>
                  <a:gd name="T47" fmla="*/ 10 h 462"/>
                  <a:gd name="T48" fmla="*/ 222 w 450"/>
                  <a:gd name="T49"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0" h="462">
                    <a:moveTo>
                      <a:pt x="222" y="0"/>
                    </a:moveTo>
                    <a:cubicBezTo>
                      <a:pt x="136" y="0"/>
                      <a:pt x="56" y="56"/>
                      <a:pt x="29" y="142"/>
                    </a:cubicBezTo>
                    <a:cubicBezTo>
                      <a:pt x="0" y="234"/>
                      <a:pt x="39" y="331"/>
                      <a:pt x="118" y="378"/>
                    </a:cubicBezTo>
                    <a:cubicBezTo>
                      <a:pt x="129" y="447"/>
                      <a:pt x="129" y="447"/>
                      <a:pt x="129" y="447"/>
                    </a:cubicBezTo>
                    <a:cubicBezTo>
                      <a:pt x="129" y="448"/>
                      <a:pt x="129" y="450"/>
                      <a:pt x="130" y="451"/>
                    </a:cubicBezTo>
                    <a:cubicBezTo>
                      <a:pt x="130" y="449"/>
                      <a:pt x="130" y="449"/>
                      <a:pt x="130" y="449"/>
                    </a:cubicBezTo>
                    <a:cubicBezTo>
                      <a:pt x="129" y="448"/>
                      <a:pt x="129" y="447"/>
                      <a:pt x="129" y="446"/>
                    </a:cubicBezTo>
                    <a:cubicBezTo>
                      <a:pt x="119" y="378"/>
                      <a:pt x="119" y="378"/>
                      <a:pt x="119" y="378"/>
                    </a:cubicBezTo>
                    <a:cubicBezTo>
                      <a:pt x="40" y="331"/>
                      <a:pt x="0" y="234"/>
                      <a:pt x="29" y="143"/>
                    </a:cubicBezTo>
                    <a:cubicBezTo>
                      <a:pt x="57" y="56"/>
                      <a:pt x="136" y="1"/>
                      <a:pt x="222" y="1"/>
                    </a:cubicBezTo>
                    <a:cubicBezTo>
                      <a:pt x="242" y="1"/>
                      <a:pt x="263" y="4"/>
                      <a:pt x="283" y="11"/>
                    </a:cubicBezTo>
                    <a:cubicBezTo>
                      <a:pt x="390" y="44"/>
                      <a:pt x="449" y="158"/>
                      <a:pt x="415" y="265"/>
                    </a:cubicBezTo>
                    <a:cubicBezTo>
                      <a:pt x="388" y="351"/>
                      <a:pt x="308" y="406"/>
                      <a:pt x="222" y="406"/>
                    </a:cubicBezTo>
                    <a:cubicBezTo>
                      <a:pt x="216" y="406"/>
                      <a:pt x="210" y="406"/>
                      <a:pt x="204" y="405"/>
                    </a:cubicBezTo>
                    <a:cubicBezTo>
                      <a:pt x="155" y="454"/>
                      <a:pt x="155" y="454"/>
                      <a:pt x="155" y="454"/>
                    </a:cubicBezTo>
                    <a:cubicBezTo>
                      <a:pt x="151" y="459"/>
                      <a:pt x="146" y="461"/>
                      <a:pt x="142" y="461"/>
                    </a:cubicBezTo>
                    <a:cubicBezTo>
                      <a:pt x="139" y="461"/>
                      <a:pt x="136" y="460"/>
                      <a:pt x="134" y="457"/>
                    </a:cubicBezTo>
                    <a:cubicBezTo>
                      <a:pt x="134" y="459"/>
                      <a:pt x="134" y="459"/>
                      <a:pt x="134" y="459"/>
                    </a:cubicBezTo>
                    <a:cubicBezTo>
                      <a:pt x="136" y="461"/>
                      <a:pt x="139" y="462"/>
                      <a:pt x="142" y="462"/>
                    </a:cubicBezTo>
                    <a:cubicBezTo>
                      <a:pt x="146" y="462"/>
                      <a:pt x="151" y="460"/>
                      <a:pt x="155" y="455"/>
                    </a:cubicBezTo>
                    <a:cubicBezTo>
                      <a:pt x="204" y="406"/>
                      <a:pt x="204" y="406"/>
                      <a:pt x="204" y="406"/>
                    </a:cubicBezTo>
                    <a:cubicBezTo>
                      <a:pt x="210" y="407"/>
                      <a:pt x="216" y="407"/>
                      <a:pt x="222" y="407"/>
                    </a:cubicBezTo>
                    <a:cubicBezTo>
                      <a:pt x="309" y="407"/>
                      <a:pt x="389" y="352"/>
                      <a:pt x="416" y="265"/>
                    </a:cubicBezTo>
                    <a:cubicBezTo>
                      <a:pt x="450" y="158"/>
                      <a:pt x="391" y="44"/>
                      <a:pt x="284" y="10"/>
                    </a:cubicBezTo>
                    <a:cubicBezTo>
                      <a:pt x="263" y="4"/>
                      <a:pt x="243" y="0"/>
                      <a:pt x="222" y="0"/>
                    </a:cubicBezTo>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57"/>
              <p:cNvSpPr/>
              <p:nvPr/>
            </p:nvSpPr>
            <p:spPr bwMode="auto">
              <a:xfrm>
                <a:off x="5789613" y="1192213"/>
                <a:ext cx="1076325" cy="1101725"/>
              </a:xfrm>
              <a:custGeom>
                <a:avLst/>
                <a:gdLst>
                  <a:gd name="T0" fmla="*/ 222 w 449"/>
                  <a:gd name="T1" fmla="*/ 0 h 460"/>
                  <a:gd name="T2" fmla="*/ 29 w 449"/>
                  <a:gd name="T3" fmla="*/ 142 h 460"/>
                  <a:gd name="T4" fmla="*/ 119 w 449"/>
                  <a:gd name="T5" fmla="*/ 377 h 460"/>
                  <a:gd name="T6" fmla="*/ 129 w 449"/>
                  <a:gd name="T7" fmla="*/ 445 h 460"/>
                  <a:gd name="T8" fmla="*/ 130 w 449"/>
                  <a:gd name="T9" fmla="*/ 448 h 460"/>
                  <a:gd name="T10" fmla="*/ 130 w 449"/>
                  <a:gd name="T11" fmla="*/ 446 h 460"/>
                  <a:gd name="T12" fmla="*/ 129 w 449"/>
                  <a:gd name="T13" fmla="*/ 444 h 460"/>
                  <a:gd name="T14" fmla="*/ 119 w 449"/>
                  <a:gd name="T15" fmla="*/ 376 h 460"/>
                  <a:gd name="T16" fmla="*/ 30 w 449"/>
                  <a:gd name="T17" fmla="*/ 142 h 460"/>
                  <a:gd name="T18" fmla="*/ 222 w 449"/>
                  <a:gd name="T19" fmla="*/ 1 h 460"/>
                  <a:gd name="T20" fmla="*/ 283 w 449"/>
                  <a:gd name="T21" fmla="*/ 10 h 460"/>
                  <a:gd name="T22" fmla="*/ 415 w 449"/>
                  <a:gd name="T23" fmla="*/ 264 h 460"/>
                  <a:gd name="T24" fmla="*/ 222 w 449"/>
                  <a:gd name="T25" fmla="*/ 404 h 460"/>
                  <a:gd name="T26" fmla="*/ 204 w 449"/>
                  <a:gd name="T27" fmla="*/ 404 h 460"/>
                  <a:gd name="T28" fmla="*/ 156 w 449"/>
                  <a:gd name="T29" fmla="*/ 452 h 460"/>
                  <a:gd name="T30" fmla="*/ 142 w 449"/>
                  <a:gd name="T31" fmla="*/ 459 h 460"/>
                  <a:gd name="T32" fmla="*/ 134 w 449"/>
                  <a:gd name="T33" fmla="*/ 455 h 460"/>
                  <a:gd name="T34" fmla="*/ 134 w 449"/>
                  <a:gd name="T35" fmla="*/ 456 h 460"/>
                  <a:gd name="T36" fmla="*/ 142 w 449"/>
                  <a:gd name="T37" fmla="*/ 460 h 460"/>
                  <a:gd name="T38" fmla="*/ 155 w 449"/>
                  <a:gd name="T39" fmla="*/ 453 h 460"/>
                  <a:gd name="T40" fmla="*/ 204 w 449"/>
                  <a:gd name="T41" fmla="*/ 404 h 460"/>
                  <a:gd name="T42" fmla="*/ 222 w 449"/>
                  <a:gd name="T43" fmla="*/ 405 h 460"/>
                  <a:gd name="T44" fmla="*/ 415 w 449"/>
                  <a:gd name="T45" fmla="*/ 264 h 460"/>
                  <a:gd name="T46" fmla="*/ 283 w 449"/>
                  <a:gd name="T47" fmla="*/ 10 h 460"/>
                  <a:gd name="T48" fmla="*/ 222 w 449"/>
                  <a:gd name="T49"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9" h="460">
                    <a:moveTo>
                      <a:pt x="222" y="0"/>
                    </a:moveTo>
                    <a:cubicBezTo>
                      <a:pt x="136" y="0"/>
                      <a:pt x="57" y="55"/>
                      <a:pt x="29" y="142"/>
                    </a:cubicBezTo>
                    <a:cubicBezTo>
                      <a:pt x="0" y="233"/>
                      <a:pt x="40" y="330"/>
                      <a:pt x="119" y="377"/>
                    </a:cubicBezTo>
                    <a:cubicBezTo>
                      <a:pt x="129" y="445"/>
                      <a:pt x="129" y="445"/>
                      <a:pt x="129" y="445"/>
                    </a:cubicBezTo>
                    <a:cubicBezTo>
                      <a:pt x="129" y="446"/>
                      <a:pt x="129" y="447"/>
                      <a:pt x="130" y="448"/>
                    </a:cubicBezTo>
                    <a:cubicBezTo>
                      <a:pt x="130" y="446"/>
                      <a:pt x="130" y="446"/>
                      <a:pt x="130" y="446"/>
                    </a:cubicBezTo>
                    <a:cubicBezTo>
                      <a:pt x="130" y="445"/>
                      <a:pt x="129" y="445"/>
                      <a:pt x="129" y="444"/>
                    </a:cubicBezTo>
                    <a:cubicBezTo>
                      <a:pt x="119" y="376"/>
                      <a:pt x="119" y="376"/>
                      <a:pt x="119" y="376"/>
                    </a:cubicBezTo>
                    <a:cubicBezTo>
                      <a:pt x="40" y="329"/>
                      <a:pt x="1" y="233"/>
                      <a:pt x="30" y="142"/>
                    </a:cubicBezTo>
                    <a:cubicBezTo>
                      <a:pt x="57" y="56"/>
                      <a:pt x="137" y="1"/>
                      <a:pt x="222" y="1"/>
                    </a:cubicBezTo>
                    <a:cubicBezTo>
                      <a:pt x="242" y="1"/>
                      <a:pt x="263" y="4"/>
                      <a:pt x="283" y="10"/>
                    </a:cubicBezTo>
                    <a:cubicBezTo>
                      <a:pt x="389" y="44"/>
                      <a:pt x="448" y="157"/>
                      <a:pt x="415" y="264"/>
                    </a:cubicBezTo>
                    <a:cubicBezTo>
                      <a:pt x="387" y="350"/>
                      <a:pt x="308" y="404"/>
                      <a:pt x="222" y="404"/>
                    </a:cubicBezTo>
                    <a:cubicBezTo>
                      <a:pt x="216" y="404"/>
                      <a:pt x="210" y="404"/>
                      <a:pt x="204" y="404"/>
                    </a:cubicBezTo>
                    <a:cubicBezTo>
                      <a:pt x="156" y="452"/>
                      <a:pt x="156" y="452"/>
                      <a:pt x="156" y="452"/>
                    </a:cubicBezTo>
                    <a:cubicBezTo>
                      <a:pt x="151" y="457"/>
                      <a:pt x="146" y="459"/>
                      <a:pt x="142" y="459"/>
                    </a:cubicBezTo>
                    <a:cubicBezTo>
                      <a:pt x="139" y="459"/>
                      <a:pt x="136" y="458"/>
                      <a:pt x="134" y="455"/>
                    </a:cubicBezTo>
                    <a:cubicBezTo>
                      <a:pt x="134" y="456"/>
                      <a:pt x="134" y="456"/>
                      <a:pt x="134" y="456"/>
                    </a:cubicBezTo>
                    <a:cubicBezTo>
                      <a:pt x="136" y="459"/>
                      <a:pt x="139" y="460"/>
                      <a:pt x="142" y="460"/>
                    </a:cubicBezTo>
                    <a:cubicBezTo>
                      <a:pt x="146" y="460"/>
                      <a:pt x="151" y="458"/>
                      <a:pt x="155" y="453"/>
                    </a:cubicBezTo>
                    <a:cubicBezTo>
                      <a:pt x="204" y="404"/>
                      <a:pt x="204" y="404"/>
                      <a:pt x="204" y="404"/>
                    </a:cubicBezTo>
                    <a:cubicBezTo>
                      <a:pt x="210" y="405"/>
                      <a:pt x="216" y="405"/>
                      <a:pt x="222" y="405"/>
                    </a:cubicBezTo>
                    <a:cubicBezTo>
                      <a:pt x="308" y="405"/>
                      <a:pt x="388" y="350"/>
                      <a:pt x="415" y="264"/>
                    </a:cubicBezTo>
                    <a:cubicBezTo>
                      <a:pt x="449" y="157"/>
                      <a:pt x="390" y="43"/>
                      <a:pt x="283" y="10"/>
                    </a:cubicBezTo>
                    <a:cubicBezTo>
                      <a:pt x="263" y="3"/>
                      <a:pt x="242" y="0"/>
                      <a:pt x="222" y="0"/>
                    </a:cubicBezTo>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58"/>
              <p:cNvSpPr/>
              <p:nvPr/>
            </p:nvSpPr>
            <p:spPr bwMode="auto">
              <a:xfrm>
                <a:off x="5792788" y="1195388"/>
                <a:ext cx="1069975" cy="1096963"/>
              </a:xfrm>
              <a:custGeom>
                <a:avLst/>
                <a:gdLst>
                  <a:gd name="T0" fmla="*/ 221 w 447"/>
                  <a:gd name="T1" fmla="*/ 0 h 458"/>
                  <a:gd name="T2" fmla="*/ 29 w 447"/>
                  <a:gd name="T3" fmla="*/ 141 h 458"/>
                  <a:gd name="T4" fmla="*/ 118 w 447"/>
                  <a:gd name="T5" fmla="*/ 375 h 458"/>
                  <a:gd name="T6" fmla="*/ 128 w 447"/>
                  <a:gd name="T7" fmla="*/ 443 h 458"/>
                  <a:gd name="T8" fmla="*/ 129 w 447"/>
                  <a:gd name="T9" fmla="*/ 445 h 458"/>
                  <a:gd name="T10" fmla="*/ 129 w 447"/>
                  <a:gd name="T11" fmla="*/ 443 h 458"/>
                  <a:gd name="T12" fmla="*/ 129 w 447"/>
                  <a:gd name="T13" fmla="*/ 442 h 458"/>
                  <a:gd name="T14" fmla="*/ 118 w 447"/>
                  <a:gd name="T15" fmla="*/ 374 h 458"/>
                  <a:gd name="T16" fmla="*/ 30 w 447"/>
                  <a:gd name="T17" fmla="*/ 141 h 458"/>
                  <a:gd name="T18" fmla="*/ 221 w 447"/>
                  <a:gd name="T19" fmla="*/ 1 h 458"/>
                  <a:gd name="T20" fmla="*/ 282 w 447"/>
                  <a:gd name="T21" fmla="*/ 10 h 458"/>
                  <a:gd name="T22" fmla="*/ 413 w 447"/>
                  <a:gd name="T23" fmla="*/ 262 h 458"/>
                  <a:gd name="T24" fmla="*/ 221 w 447"/>
                  <a:gd name="T25" fmla="*/ 403 h 458"/>
                  <a:gd name="T26" fmla="*/ 203 w 447"/>
                  <a:gd name="T27" fmla="*/ 402 h 458"/>
                  <a:gd name="T28" fmla="*/ 155 w 447"/>
                  <a:gd name="T29" fmla="*/ 451 h 458"/>
                  <a:gd name="T30" fmla="*/ 142 w 447"/>
                  <a:gd name="T31" fmla="*/ 458 h 458"/>
                  <a:gd name="T32" fmla="*/ 133 w 447"/>
                  <a:gd name="T33" fmla="*/ 453 h 458"/>
                  <a:gd name="T34" fmla="*/ 133 w 447"/>
                  <a:gd name="T35" fmla="*/ 454 h 458"/>
                  <a:gd name="T36" fmla="*/ 141 w 447"/>
                  <a:gd name="T37" fmla="*/ 458 h 458"/>
                  <a:gd name="T38" fmla="*/ 155 w 447"/>
                  <a:gd name="T39" fmla="*/ 451 h 458"/>
                  <a:gd name="T40" fmla="*/ 203 w 447"/>
                  <a:gd name="T41" fmla="*/ 403 h 458"/>
                  <a:gd name="T42" fmla="*/ 221 w 447"/>
                  <a:gd name="T43" fmla="*/ 403 h 458"/>
                  <a:gd name="T44" fmla="*/ 414 w 447"/>
                  <a:gd name="T45" fmla="*/ 263 h 458"/>
                  <a:gd name="T46" fmla="*/ 282 w 447"/>
                  <a:gd name="T47" fmla="*/ 9 h 458"/>
                  <a:gd name="T48" fmla="*/ 221 w 447"/>
                  <a:gd name="T49"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7" h="458">
                    <a:moveTo>
                      <a:pt x="221" y="0"/>
                    </a:moveTo>
                    <a:cubicBezTo>
                      <a:pt x="136" y="0"/>
                      <a:pt x="56" y="55"/>
                      <a:pt x="29" y="141"/>
                    </a:cubicBezTo>
                    <a:cubicBezTo>
                      <a:pt x="0" y="232"/>
                      <a:pt x="39" y="328"/>
                      <a:pt x="118" y="375"/>
                    </a:cubicBezTo>
                    <a:cubicBezTo>
                      <a:pt x="128" y="443"/>
                      <a:pt x="128" y="443"/>
                      <a:pt x="128" y="443"/>
                    </a:cubicBezTo>
                    <a:cubicBezTo>
                      <a:pt x="128" y="444"/>
                      <a:pt x="129" y="444"/>
                      <a:pt x="129" y="445"/>
                    </a:cubicBezTo>
                    <a:cubicBezTo>
                      <a:pt x="129" y="443"/>
                      <a:pt x="129" y="443"/>
                      <a:pt x="129" y="443"/>
                    </a:cubicBezTo>
                    <a:cubicBezTo>
                      <a:pt x="129" y="442"/>
                      <a:pt x="129" y="442"/>
                      <a:pt x="129" y="442"/>
                    </a:cubicBezTo>
                    <a:cubicBezTo>
                      <a:pt x="118" y="374"/>
                      <a:pt x="118" y="374"/>
                      <a:pt x="118" y="374"/>
                    </a:cubicBezTo>
                    <a:cubicBezTo>
                      <a:pt x="40" y="328"/>
                      <a:pt x="1" y="232"/>
                      <a:pt x="30" y="141"/>
                    </a:cubicBezTo>
                    <a:cubicBezTo>
                      <a:pt x="57" y="55"/>
                      <a:pt x="136" y="1"/>
                      <a:pt x="221" y="1"/>
                    </a:cubicBezTo>
                    <a:cubicBezTo>
                      <a:pt x="241" y="1"/>
                      <a:pt x="262" y="4"/>
                      <a:pt x="282" y="10"/>
                    </a:cubicBezTo>
                    <a:cubicBezTo>
                      <a:pt x="388" y="44"/>
                      <a:pt x="447" y="157"/>
                      <a:pt x="413" y="262"/>
                    </a:cubicBezTo>
                    <a:cubicBezTo>
                      <a:pt x="386" y="348"/>
                      <a:pt x="307" y="403"/>
                      <a:pt x="221" y="403"/>
                    </a:cubicBezTo>
                    <a:cubicBezTo>
                      <a:pt x="215" y="403"/>
                      <a:pt x="209" y="403"/>
                      <a:pt x="203" y="402"/>
                    </a:cubicBezTo>
                    <a:cubicBezTo>
                      <a:pt x="155" y="451"/>
                      <a:pt x="155" y="451"/>
                      <a:pt x="155" y="451"/>
                    </a:cubicBezTo>
                    <a:cubicBezTo>
                      <a:pt x="150" y="455"/>
                      <a:pt x="146" y="458"/>
                      <a:pt x="142" y="458"/>
                    </a:cubicBezTo>
                    <a:cubicBezTo>
                      <a:pt x="138" y="458"/>
                      <a:pt x="135" y="456"/>
                      <a:pt x="133" y="453"/>
                    </a:cubicBezTo>
                    <a:cubicBezTo>
                      <a:pt x="133" y="454"/>
                      <a:pt x="133" y="454"/>
                      <a:pt x="133" y="454"/>
                    </a:cubicBezTo>
                    <a:cubicBezTo>
                      <a:pt x="135" y="457"/>
                      <a:pt x="138" y="458"/>
                      <a:pt x="141" y="458"/>
                    </a:cubicBezTo>
                    <a:cubicBezTo>
                      <a:pt x="145" y="458"/>
                      <a:pt x="150" y="456"/>
                      <a:pt x="155" y="451"/>
                    </a:cubicBezTo>
                    <a:cubicBezTo>
                      <a:pt x="203" y="403"/>
                      <a:pt x="203" y="403"/>
                      <a:pt x="203" y="403"/>
                    </a:cubicBezTo>
                    <a:cubicBezTo>
                      <a:pt x="209" y="403"/>
                      <a:pt x="215" y="403"/>
                      <a:pt x="221" y="403"/>
                    </a:cubicBezTo>
                    <a:cubicBezTo>
                      <a:pt x="307" y="403"/>
                      <a:pt x="386" y="349"/>
                      <a:pt x="414" y="263"/>
                    </a:cubicBezTo>
                    <a:cubicBezTo>
                      <a:pt x="447" y="156"/>
                      <a:pt x="388" y="43"/>
                      <a:pt x="282" y="9"/>
                    </a:cubicBezTo>
                    <a:cubicBezTo>
                      <a:pt x="262" y="3"/>
                      <a:pt x="241" y="0"/>
                      <a:pt x="221" y="0"/>
                    </a:cubicBezTo>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59"/>
              <p:cNvSpPr/>
              <p:nvPr/>
            </p:nvSpPr>
            <p:spPr bwMode="auto">
              <a:xfrm>
                <a:off x="5794376" y="1196976"/>
                <a:ext cx="1068388" cy="1095375"/>
              </a:xfrm>
              <a:custGeom>
                <a:avLst/>
                <a:gdLst>
                  <a:gd name="T0" fmla="*/ 220 w 446"/>
                  <a:gd name="T1" fmla="*/ 0 h 457"/>
                  <a:gd name="T2" fmla="*/ 29 w 446"/>
                  <a:gd name="T3" fmla="*/ 140 h 457"/>
                  <a:gd name="T4" fmla="*/ 117 w 446"/>
                  <a:gd name="T5" fmla="*/ 373 h 457"/>
                  <a:gd name="T6" fmla="*/ 128 w 446"/>
                  <a:gd name="T7" fmla="*/ 441 h 457"/>
                  <a:gd name="T8" fmla="*/ 128 w 446"/>
                  <a:gd name="T9" fmla="*/ 442 h 457"/>
                  <a:gd name="T10" fmla="*/ 128 w 446"/>
                  <a:gd name="T11" fmla="*/ 439 h 457"/>
                  <a:gd name="T12" fmla="*/ 118 w 446"/>
                  <a:gd name="T13" fmla="*/ 373 h 457"/>
                  <a:gd name="T14" fmla="*/ 29 w 446"/>
                  <a:gd name="T15" fmla="*/ 140 h 457"/>
                  <a:gd name="T16" fmla="*/ 220 w 446"/>
                  <a:gd name="T17" fmla="*/ 0 h 457"/>
                  <a:gd name="T18" fmla="*/ 281 w 446"/>
                  <a:gd name="T19" fmla="*/ 10 h 457"/>
                  <a:gd name="T20" fmla="*/ 411 w 446"/>
                  <a:gd name="T21" fmla="*/ 261 h 457"/>
                  <a:gd name="T22" fmla="*/ 220 w 446"/>
                  <a:gd name="T23" fmla="*/ 401 h 457"/>
                  <a:gd name="T24" fmla="*/ 202 w 446"/>
                  <a:gd name="T25" fmla="*/ 400 h 457"/>
                  <a:gd name="T26" fmla="*/ 154 w 446"/>
                  <a:gd name="T27" fmla="*/ 449 h 457"/>
                  <a:gd name="T28" fmla="*/ 141 w 446"/>
                  <a:gd name="T29" fmla="*/ 456 h 457"/>
                  <a:gd name="T30" fmla="*/ 132 w 446"/>
                  <a:gd name="T31" fmla="*/ 451 h 457"/>
                  <a:gd name="T32" fmla="*/ 132 w 446"/>
                  <a:gd name="T33" fmla="*/ 452 h 457"/>
                  <a:gd name="T34" fmla="*/ 141 w 446"/>
                  <a:gd name="T35" fmla="*/ 457 h 457"/>
                  <a:gd name="T36" fmla="*/ 154 w 446"/>
                  <a:gd name="T37" fmla="*/ 450 h 457"/>
                  <a:gd name="T38" fmla="*/ 202 w 446"/>
                  <a:gd name="T39" fmla="*/ 401 h 457"/>
                  <a:gd name="T40" fmla="*/ 220 w 446"/>
                  <a:gd name="T41" fmla="*/ 402 h 457"/>
                  <a:gd name="T42" fmla="*/ 412 w 446"/>
                  <a:gd name="T43" fmla="*/ 261 h 457"/>
                  <a:gd name="T44" fmla="*/ 281 w 446"/>
                  <a:gd name="T45" fmla="*/ 9 h 457"/>
                  <a:gd name="T46" fmla="*/ 220 w 446"/>
                  <a:gd name="T47"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6" h="457">
                    <a:moveTo>
                      <a:pt x="220" y="0"/>
                    </a:moveTo>
                    <a:cubicBezTo>
                      <a:pt x="135" y="0"/>
                      <a:pt x="56" y="54"/>
                      <a:pt x="29" y="140"/>
                    </a:cubicBezTo>
                    <a:cubicBezTo>
                      <a:pt x="0" y="231"/>
                      <a:pt x="39" y="327"/>
                      <a:pt x="117" y="373"/>
                    </a:cubicBezTo>
                    <a:cubicBezTo>
                      <a:pt x="128" y="441"/>
                      <a:pt x="128" y="441"/>
                      <a:pt x="128" y="441"/>
                    </a:cubicBezTo>
                    <a:cubicBezTo>
                      <a:pt x="128" y="441"/>
                      <a:pt x="128" y="441"/>
                      <a:pt x="128" y="442"/>
                    </a:cubicBezTo>
                    <a:cubicBezTo>
                      <a:pt x="128" y="439"/>
                      <a:pt x="128" y="439"/>
                      <a:pt x="128" y="439"/>
                    </a:cubicBezTo>
                    <a:cubicBezTo>
                      <a:pt x="118" y="373"/>
                      <a:pt x="118" y="373"/>
                      <a:pt x="118" y="373"/>
                    </a:cubicBezTo>
                    <a:cubicBezTo>
                      <a:pt x="40" y="326"/>
                      <a:pt x="1" y="231"/>
                      <a:pt x="29" y="140"/>
                    </a:cubicBezTo>
                    <a:cubicBezTo>
                      <a:pt x="56" y="55"/>
                      <a:pt x="135" y="0"/>
                      <a:pt x="220" y="0"/>
                    </a:cubicBezTo>
                    <a:cubicBezTo>
                      <a:pt x="240" y="0"/>
                      <a:pt x="261" y="3"/>
                      <a:pt x="281" y="10"/>
                    </a:cubicBezTo>
                    <a:cubicBezTo>
                      <a:pt x="386" y="43"/>
                      <a:pt x="445" y="156"/>
                      <a:pt x="411" y="261"/>
                    </a:cubicBezTo>
                    <a:cubicBezTo>
                      <a:pt x="384" y="347"/>
                      <a:pt x="305" y="401"/>
                      <a:pt x="220" y="401"/>
                    </a:cubicBezTo>
                    <a:cubicBezTo>
                      <a:pt x="214" y="401"/>
                      <a:pt x="208" y="401"/>
                      <a:pt x="202" y="400"/>
                    </a:cubicBezTo>
                    <a:cubicBezTo>
                      <a:pt x="154" y="449"/>
                      <a:pt x="154" y="449"/>
                      <a:pt x="154" y="449"/>
                    </a:cubicBezTo>
                    <a:cubicBezTo>
                      <a:pt x="150" y="453"/>
                      <a:pt x="145" y="456"/>
                      <a:pt x="141" y="456"/>
                    </a:cubicBezTo>
                    <a:cubicBezTo>
                      <a:pt x="137" y="456"/>
                      <a:pt x="134" y="454"/>
                      <a:pt x="132" y="451"/>
                    </a:cubicBezTo>
                    <a:cubicBezTo>
                      <a:pt x="132" y="452"/>
                      <a:pt x="132" y="452"/>
                      <a:pt x="132" y="452"/>
                    </a:cubicBezTo>
                    <a:cubicBezTo>
                      <a:pt x="134" y="455"/>
                      <a:pt x="137" y="457"/>
                      <a:pt x="141" y="457"/>
                    </a:cubicBezTo>
                    <a:cubicBezTo>
                      <a:pt x="145" y="457"/>
                      <a:pt x="149" y="454"/>
                      <a:pt x="154" y="450"/>
                    </a:cubicBezTo>
                    <a:cubicBezTo>
                      <a:pt x="202" y="401"/>
                      <a:pt x="202" y="401"/>
                      <a:pt x="202" y="401"/>
                    </a:cubicBezTo>
                    <a:cubicBezTo>
                      <a:pt x="208" y="402"/>
                      <a:pt x="214" y="402"/>
                      <a:pt x="220" y="402"/>
                    </a:cubicBezTo>
                    <a:cubicBezTo>
                      <a:pt x="306" y="402"/>
                      <a:pt x="385" y="347"/>
                      <a:pt x="412" y="261"/>
                    </a:cubicBezTo>
                    <a:cubicBezTo>
                      <a:pt x="446" y="156"/>
                      <a:pt x="387" y="43"/>
                      <a:pt x="281" y="9"/>
                    </a:cubicBezTo>
                    <a:cubicBezTo>
                      <a:pt x="261" y="3"/>
                      <a:pt x="240" y="0"/>
                      <a:pt x="220" y="0"/>
                    </a:cubicBezTo>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60"/>
              <p:cNvSpPr/>
              <p:nvPr/>
            </p:nvSpPr>
            <p:spPr bwMode="auto">
              <a:xfrm>
                <a:off x="5797551" y="1196976"/>
                <a:ext cx="1063625" cy="1092200"/>
              </a:xfrm>
              <a:custGeom>
                <a:avLst/>
                <a:gdLst>
                  <a:gd name="T0" fmla="*/ 219 w 444"/>
                  <a:gd name="T1" fmla="*/ 0 h 456"/>
                  <a:gd name="T2" fmla="*/ 28 w 444"/>
                  <a:gd name="T3" fmla="*/ 140 h 456"/>
                  <a:gd name="T4" fmla="*/ 117 w 444"/>
                  <a:gd name="T5" fmla="*/ 373 h 456"/>
                  <a:gd name="T6" fmla="*/ 127 w 444"/>
                  <a:gd name="T7" fmla="*/ 439 h 456"/>
                  <a:gd name="T8" fmla="*/ 127 w 444"/>
                  <a:gd name="T9" fmla="*/ 436 h 456"/>
                  <a:gd name="T10" fmla="*/ 117 w 444"/>
                  <a:gd name="T11" fmla="*/ 372 h 456"/>
                  <a:gd name="T12" fmla="*/ 29 w 444"/>
                  <a:gd name="T13" fmla="*/ 141 h 456"/>
                  <a:gd name="T14" fmla="*/ 219 w 444"/>
                  <a:gd name="T15" fmla="*/ 1 h 456"/>
                  <a:gd name="T16" fmla="*/ 280 w 444"/>
                  <a:gd name="T17" fmla="*/ 10 h 456"/>
                  <a:gd name="T18" fmla="*/ 410 w 444"/>
                  <a:gd name="T19" fmla="*/ 261 h 456"/>
                  <a:gd name="T20" fmla="*/ 219 w 444"/>
                  <a:gd name="T21" fmla="*/ 400 h 456"/>
                  <a:gd name="T22" fmla="*/ 201 w 444"/>
                  <a:gd name="T23" fmla="*/ 400 h 456"/>
                  <a:gd name="T24" fmla="*/ 153 w 444"/>
                  <a:gd name="T25" fmla="*/ 448 h 456"/>
                  <a:gd name="T26" fmla="*/ 140 w 444"/>
                  <a:gd name="T27" fmla="*/ 455 h 456"/>
                  <a:gd name="T28" fmla="*/ 131 w 444"/>
                  <a:gd name="T29" fmla="*/ 449 h 456"/>
                  <a:gd name="T30" fmla="*/ 131 w 444"/>
                  <a:gd name="T31" fmla="*/ 451 h 456"/>
                  <a:gd name="T32" fmla="*/ 140 w 444"/>
                  <a:gd name="T33" fmla="*/ 456 h 456"/>
                  <a:gd name="T34" fmla="*/ 153 w 444"/>
                  <a:gd name="T35" fmla="*/ 449 h 456"/>
                  <a:gd name="T36" fmla="*/ 201 w 444"/>
                  <a:gd name="T37" fmla="*/ 400 h 456"/>
                  <a:gd name="T38" fmla="*/ 219 w 444"/>
                  <a:gd name="T39" fmla="*/ 401 h 456"/>
                  <a:gd name="T40" fmla="*/ 410 w 444"/>
                  <a:gd name="T41" fmla="*/ 261 h 456"/>
                  <a:gd name="T42" fmla="*/ 280 w 444"/>
                  <a:gd name="T43" fmla="*/ 10 h 456"/>
                  <a:gd name="T44" fmla="*/ 219 w 444"/>
                  <a:gd name="T45"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4" h="456">
                    <a:moveTo>
                      <a:pt x="219" y="0"/>
                    </a:moveTo>
                    <a:cubicBezTo>
                      <a:pt x="134" y="0"/>
                      <a:pt x="55" y="55"/>
                      <a:pt x="28" y="140"/>
                    </a:cubicBezTo>
                    <a:cubicBezTo>
                      <a:pt x="0" y="231"/>
                      <a:pt x="39" y="326"/>
                      <a:pt x="117" y="373"/>
                    </a:cubicBezTo>
                    <a:cubicBezTo>
                      <a:pt x="127" y="439"/>
                      <a:pt x="127" y="439"/>
                      <a:pt x="127" y="439"/>
                    </a:cubicBezTo>
                    <a:cubicBezTo>
                      <a:pt x="127" y="436"/>
                      <a:pt x="127" y="436"/>
                      <a:pt x="127" y="436"/>
                    </a:cubicBezTo>
                    <a:cubicBezTo>
                      <a:pt x="117" y="372"/>
                      <a:pt x="117" y="372"/>
                      <a:pt x="117" y="372"/>
                    </a:cubicBezTo>
                    <a:cubicBezTo>
                      <a:pt x="39" y="326"/>
                      <a:pt x="0" y="231"/>
                      <a:pt x="29" y="141"/>
                    </a:cubicBezTo>
                    <a:cubicBezTo>
                      <a:pt x="56" y="55"/>
                      <a:pt x="135" y="1"/>
                      <a:pt x="219" y="1"/>
                    </a:cubicBezTo>
                    <a:cubicBezTo>
                      <a:pt x="239" y="1"/>
                      <a:pt x="259" y="4"/>
                      <a:pt x="280" y="10"/>
                    </a:cubicBezTo>
                    <a:cubicBezTo>
                      <a:pt x="385" y="44"/>
                      <a:pt x="443" y="156"/>
                      <a:pt x="410" y="261"/>
                    </a:cubicBezTo>
                    <a:cubicBezTo>
                      <a:pt x="383" y="346"/>
                      <a:pt x="304" y="400"/>
                      <a:pt x="219" y="400"/>
                    </a:cubicBezTo>
                    <a:cubicBezTo>
                      <a:pt x="213" y="400"/>
                      <a:pt x="207" y="400"/>
                      <a:pt x="201" y="400"/>
                    </a:cubicBezTo>
                    <a:cubicBezTo>
                      <a:pt x="153" y="448"/>
                      <a:pt x="153" y="448"/>
                      <a:pt x="153" y="448"/>
                    </a:cubicBezTo>
                    <a:cubicBezTo>
                      <a:pt x="149" y="452"/>
                      <a:pt x="144" y="455"/>
                      <a:pt x="140" y="455"/>
                    </a:cubicBezTo>
                    <a:cubicBezTo>
                      <a:pt x="136" y="455"/>
                      <a:pt x="133" y="453"/>
                      <a:pt x="131" y="449"/>
                    </a:cubicBezTo>
                    <a:cubicBezTo>
                      <a:pt x="131" y="451"/>
                      <a:pt x="131" y="451"/>
                      <a:pt x="131" y="451"/>
                    </a:cubicBezTo>
                    <a:cubicBezTo>
                      <a:pt x="133" y="454"/>
                      <a:pt x="136" y="456"/>
                      <a:pt x="140" y="456"/>
                    </a:cubicBezTo>
                    <a:cubicBezTo>
                      <a:pt x="144" y="456"/>
                      <a:pt x="149" y="453"/>
                      <a:pt x="153" y="449"/>
                    </a:cubicBezTo>
                    <a:cubicBezTo>
                      <a:pt x="201" y="400"/>
                      <a:pt x="201" y="400"/>
                      <a:pt x="201" y="400"/>
                    </a:cubicBezTo>
                    <a:cubicBezTo>
                      <a:pt x="207" y="401"/>
                      <a:pt x="213" y="401"/>
                      <a:pt x="219" y="401"/>
                    </a:cubicBezTo>
                    <a:cubicBezTo>
                      <a:pt x="304" y="401"/>
                      <a:pt x="383" y="347"/>
                      <a:pt x="410" y="261"/>
                    </a:cubicBezTo>
                    <a:cubicBezTo>
                      <a:pt x="444" y="156"/>
                      <a:pt x="385" y="43"/>
                      <a:pt x="280" y="10"/>
                    </a:cubicBezTo>
                    <a:cubicBezTo>
                      <a:pt x="260" y="3"/>
                      <a:pt x="239" y="0"/>
                      <a:pt x="219" y="0"/>
                    </a:cubicBezTo>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61"/>
              <p:cNvSpPr/>
              <p:nvPr/>
            </p:nvSpPr>
            <p:spPr bwMode="auto">
              <a:xfrm>
                <a:off x="5797551" y="1200151"/>
                <a:ext cx="1060450" cy="1087438"/>
              </a:xfrm>
              <a:custGeom>
                <a:avLst/>
                <a:gdLst>
                  <a:gd name="T0" fmla="*/ 219 w 443"/>
                  <a:gd name="T1" fmla="*/ 0 h 454"/>
                  <a:gd name="T2" fmla="*/ 29 w 443"/>
                  <a:gd name="T3" fmla="*/ 140 h 454"/>
                  <a:gd name="T4" fmla="*/ 117 w 443"/>
                  <a:gd name="T5" fmla="*/ 371 h 454"/>
                  <a:gd name="T6" fmla="*/ 127 w 443"/>
                  <a:gd name="T7" fmla="*/ 435 h 454"/>
                  <a:gd name="T8" fmla="*/ 127 w 443"/>
                  <a:gd name="T9" fmla="*/ 432 h 454"/>
                  <a:gd name="T10" fmla="*/ 117 w 443"/>
                  <a:gd name="T11" fmla="*/ 371 h 454"/>
                  <a:gd name="T12" fmla="*/ 30 w 443"/>
                  <a:gd name="T13" fmla="*/ 140 h 454"/>
                  <a:gd name="T14" fmla="*/ 219 w 443"/>
                  <a:gd name="T15" fmla="*/ 1 h 454"/>
                  <a:gd name="T16" fmla="*/ 279 w 443"/>
                  <a:gd name="T17" fmla="*/ 10 h 454"/>
                  <a:gd name="T18" fmla="*/ 409 w 443"/>
                  <a:gd name="T19" fmla="*/ 260 h 454"/>
                  <a:gd name="T20" fmla="*/ 219 w 443"/>
                  <a:gd name="T21" fmla="*/ 399 h 454"/>
                  <a:gd name="T22" fmla="*/ 201 w 443"/>
                  <a:gd name="T23" fmla="*/ 398 h 454"/>
                  <a:gd name="T24" fmla="*/ 154 w 443"/>
                  <a:gd name="T25" fmla="*/ 446 h 454"/>
                  <a:gd name="T26" fmla="*/ 140 w 443"/>
                  <a:gd name="T27" fmla="*/ 453 h 454"/>
                  <a:gd name="T28" fmla="*/ 131 w 443"/>
                  <a:gd name="T29" fmla="*/ 447 h 454"/>
                  <a:gd name="T30" fmla="*/ 131 w 443"/>
                  <a:gd name="T31" fmla="*/ 448 h 454"/>
                  <a:gd name="T32" fmla="*/ 140 w 443"/>
                  <a:gd name="T33" fmla="*/ 454 h 454"/>
                  <a:gd name="T34" fmla="*/ 153 w 443"/>
                  <a:gd name="T35" fmla="*/ 447 h 454"/>
                  <a:gd name="T36" fmla="*/ 201 w 443"/>
                  <a:gd name="T37" fmla="*/ 399 h 454"/>
                  <a:gd name="T38" fmla="*/ 219 w 443"/>
                  <a:gd name="T39" fmla="*/ 399 h 454"/>
                  <a:gd name="T40" fmla="*/ 410 w 443"/>
                  <a:gd name="T41" fmla="*/ 260 h 454"/>
                  <a:gd name="T42" fmla="*/ 280 w 443"/>
                  <a:gd name="T43" fmla="*/ 9 h 454"/>
                  <a:gd name="T44" fmla="*/ 219 w 443"/>
                  <a:gd name="T4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3" h="454">
                    <a:moveTo>
                      <a:pt x="219" y="0"/>
                    </a:moveTo>
                    <a:cubicBezTo>
                      <a:pt x="135" y="0"/>
                      <a:pt x="56" y="54"/>
                      <a:pt x="29" y="140"/>
                    </a:cubicBezTo>
                    <a:cubicBezTo>
                      <a:pt x="0" y="230"/>
                      <a:pt x="39" y="325"/>
                      <a:pt x="117" y="371"/>
                    </a:cubicBezTo>
                    <a:cubicBezTo>
                      <a:pt x="127" y="435"/>
                      <a:pt x="127" y="435"/>
                      <a:pt x="127" y="435"/>
                    </a:cubicBezTo>
                    <a:cubicBezTo>
                      <a:pt x="127" y="432"/>
                      <a:pt x="127" y="432"/>
                      <a:pt x="127" y="432"/>
                    </a:cubicBezTo>
                    <a:cubicBezTo>
                      <a:pt x="117" y="371"/>
                      <a:pt x="117" y="371"/>
                      <a:pt x="117" y="371"/>
                    </a:cubicBezTo>
                    <a:cubicBezTo>
                      <a:pt x="40" y="324"/>
                      <a:pt x="1" y="229"/>
                      <a:pt x="30" y="140"/>
                    </a:cubicBezTo>
                    <a:cubicBezTo>
                      <a:pt x="56" y="55"/>
                      <a:pt x="135" y="1"/>
                      <a:pt x="219" y="1"/>
                    </a:cubicBezTo>
                    <a:cubicBezTo>
                      <a:pt x="239" y="1"/>
                      <a:pt x="259" y="4"/>
                      <a:pt x="279" y="10"/>
                    </a:cubicBezTo>
                    <a:cubicBezTo>
                      <a:pt x="384" y="43"/>
                      <a:pt x="442" y="155"/>
                      <a:pt x="409" y="260"/>
                    </a:cubicBezTo>
                    <a:cubicBezTo>
                      <a:pt x="382" y="345"/>
                      <a:pt x="304" y="399"/>
                      <a:pt x="219" y="399"/>
                    </a:cubicBezTo>
                    <a:cubicBezTo>
                      <a:pt x="213" y="399"/>
                      <a:pt x="207" y="398"/>
                      <a:pt x="201" y="398"/>
                    </a:cubicBezTo>
                    <a:cubicBezTo>
                      <a:pt x="154" y="446"/>
                      <a:pt x="154" y="446"/>
                      <a:pt x="154" y="446"/>
                    </a:cubicBezTo>
                    <a:cubicBezTo>
                      <a:pt x="149" y="451"/>
                      <a:pt x="144" y="453"/>
                      <a:pt x="140" y="453"/>
                    </a:cubicBezTo>
                    <a:cubicBezTo>
                      <a:pt x="137" y="453"/>
                      <a:pt x="133" y="451"/>
                      <a:pt x="131" y="447"/>
                    </a:cubicBezTo>
                    <a:cubicBezTo>
                      <a:pt x="131" y="448"/>
                      <a:pt x="131" y="448"/>
                      <a:pt x="131" y="448"/>
                    </a:cubicBezTo>
                    <a:cubicBezTo>
                      <a:pt x="133" y="452"/>
                      <a:pt x="136" y="454"/>
                      <a:pt x="140" y="454"/>
                    </a:cubicBezTo>
                    <a:cubicBezTo>
                      <a:pt x="144" y="454"/>
                      <a:pt x="149" y="451"/>
                      <a:pt x="153" y="447"/>
                    </a:cubicBezTo>
                    <a:cubicBezTo>
                      <a:pt x="201" y="399"/>
                      <a:pt x="201" y="399"/>
                      <a:pt x="201" y="399"/>
                    </a:cubicBezTo>
                    <a:cubicBezTo>
                      <a:pt x="207" y="399"/>
                      <a:pt x="213" y="399"/>
                      <a:pt x="219" y="399"/>
                    </a:cubicBezTo>
                    <a:cubicBezTo>
                      <a:pt x="304" y="399"/>
                      <a:pt x="383" y="345"/>
                      <a:pt x="410" y="260"/>
                    </a:cubicBezTo>
                    <a:cubicBezTo>
                      <a:pt x="443" y="155"/>
                      <a:pt x="385" y="43"/>
                      <a:pt x="280" y="9"/>
                    </a:cubicBezTo>
                    <a:cubicBezTo>
                      <a:pt x="259" y="3"/>
                      <a:pt x="239" y="0"/>
                      <a:pt x="219" y="0"/>
                    </a:cubicBezTo>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62"/>
              <p:cNvSpPr/>
              <p:nvPr/>
            </p:nvSpPr>
            <p:spPr bwMode="auto">
              <a:xfrm>
                <a:off x="5799138" y="1201738"/>
                <a:ext cx="1057275" cy="1082675"/>
              </a:xfrm>
              <a:custGeom>
                <a:avLst/>
                <a:gdLst>
                  <a:gd name="T0" fmla="*/ 218 w 441"/>
                  <a:gd name="T1" fmla="*/ 0 h 452"/>
                  <a:gd name="T2" fmla="*/ 29 w 441"/>
                  <a:gd name="T3" fmla="*/ 139 h 452"/>
                  <a:gd name="T4" fmla="*/ 116 w 441"/>
                  <a:gd name="T5" fmla="*/ 370 h 452"/>
                  <a:gd name="T6" fmla="*/ 126 w 441"/>
                  <a:gd name="T7" fmla="*/ 431 h 452"/>
                  <a:gd name="T8" fmla="*/ 126 w 441"/>
                  <a:gd name="T9" fmla="*/ 428 h 452"/>
                  <a:gd name="T10" fmla="*/ 117 w 441"/>
                  <a:gd name="T11" fmla="*/ 369 h 452"/>
                  <a:gd name="T12" fmla="*/ 29 w 441"/>
                  <a:gd name="T13" fmla="*/ 139 h 452"/>
                  <a:gd name="T14" fmla="*/ 218 w 441"/>
                  <a:gd name="T15" fmla="*/ 0 h 452"/>
                  <a:gd name="T16" fmla="*/ 278 w 441"/>
                  <a:gd name="T17" fmla="*/ 10 h 452"/>
                  <a:gd name="T18" fmla="*/ 407 w 441"/>
                  <a:gd name="T19" fmla="*/ 259 h 452"/>
                  <a:gd name="T20" fmla="*/ 218 w 441"/>
                  <a:gd name="T21" fmla="*/ 397 h 452"/>
                  <a:gd name="T22" fmla="*/ 201 w 441"/>
                  <a:gd name="T23" fmla="*/ 396 h 452"/>
                  <a:gd name="T24" fmla="*/ 153 w 441"/>
                  <a:gd name="T25" fmla="*/ 444 h 452"/>
                  <a:gd name="T26" fmla="*/ 140 w 441"/>
                  <a:gd name="T27" fmla="*/ 451 h 452"/>
                  <a:gd name="T28" fmla="*/ 130 w 441"/>
                  <a:gd name="T29" fmla="*/ 444 h 452"/>
                  <a:gd name="T30" fmla="*/ 130 w 441"/>
                  <a:gd name="T31" fmla="*/ 446 h 452"/>
                  <a:gd name="T32" fmla="*/ 139 w 441"/>
                  <a:gd name="T33" fmla="*/ 452 h 452"/>
                  <a:gd name="T34" fmla="*/ 153 w 441"/>
                  <a:gd name="T35" fmla="*/ 445 h 452"/>
                  <a:gd name="T36" fmla="*/ 200 w 441"/>
                  <a:gd name="T37" fmla="*/ 397 h 452"/>
                  <a:gd name="T38" fmla="*/ 218 w 441"/>
                  <a:gd name="T39" fmla="*/ 398 h 452"/>
                  <a:gd name="T40" fmla="*/ 408 w 441"/>
                  <a:gd name="T41" fmla="*/ 259 h 452"/>
                  <a:gd name="T42" fmla="*/ 278 w 441"/>
                  <a:gd name="T43" fmla="*/ 9 h 452"/>
                  <a:gd name="T44" fmla="*/ 218 w 441"/>
                  <a:gd name="T45"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1" h="452">
                    <a:moveTo>
                      <a:pt x="218" y="0"/>
                    </a:moveTo>
                    <a:cubicBezTo>
                      <a:pt x="134" y="0"/>
                      <a:pt x="55" y="54"/>
                      <a:pt x="29" y="139"/>
                    </a:cubicBezTo>
                    <a:cubicBezTo>
                      <a:pt x="0" y="228"/>
                      <a:pt x="39" y="323"/>
                      <a:pt x="116" y="370"/>
                    </a:cubicBezTo>
                    <a:cubicBezTo>
                      <a:pt x="126" y="431"/>
                      <a:pt x="126" y="431"/>
                      <a:pt x="126" y="431"/>
                    </a:cubicBezTo>
                    <a:cubicBezTo>
                      <a:pt x="126" y="428"/>
                      <a:pt x="126" y="428"/>
                      <a:pt x="126" y="428"/>
                    </a:cubicBezTo>
                    <a:cubicBezTo>
                      <a:pt x="117" y="369"/>
                      <a:pt x="117" y="369"/>
                      <a:pt x="117" y="369"/>
                    </a:cubicBezTo>
                    <a:cubicBezTo>
                      <a:pt x="39" y="323"/>
                      <a:pt x="1" y="228"/>
                      <a:pt x="29" y="139"/>
                    </a:cubicBezTo>
                    <a:cubicBezTo>
                      <a:pt x="56" y="54"/>
                      <a:pt x="134" y="0"/>
                      <a:pt x="218" y="0"/>
                    </a:cubicBezTo>
                    <a:cubicBezTo>
                      <a:pt x="238" y="0"/>
                      <a:pt x="258" y="3"/>
                      <a:pt x="278" y="10"/>
                    </a:cubicBezTo>
                    <a:cubicBezTo>
                      <a:pt x="382" y="43"/>
                      <a:pt x="440" y="154"/>
                      <a:pt x="407" y="259"/>
                    </a:cubicBezTo>
                    <a:cubicBezTo>
                      <a:pt x="381" y="343"/>
                      <a:pt x="302" y="397"/>
                      <a:pt x="218" y="397"/>
                    </a:cubicBezTo>
                    <a:cubicBezTo>
                      <a:pt x="212" y="397"/>
                      <a:pt x="206" y="397"/>
                      <a:pt x="201" y="396"/>
                    </a:cubicBezTo>
                    <a:cubicBezTo>
                      <a:pt x="153" y="444"/>
                      <a:pt x="153" y="444"/>
                      <a:pt x="153" y="444"/>
                    </a:cubicBezTo>
                    <a:cubicBezTo>
                      <a:pt x="148" y="449"/>
                      <a:pt x="144" y="451"/>
                      <a:pt x="140" y="451"/>
                    </a:cubicBezTo>
                    <a:cubicBezTo>
                      <a:pt x="136" y="451"/>
                      <a:pt x="132" y="449"/>
                      <a:pt x="130" y="444"/>
                    </a:cubicBezTo>
                    <a:cubicBezTo>
                      <a:pt x="130" y="446"/>
                      <a:pt x="130" y="446"/>
                      <a:pt x="130" y="446"/>
                    </a:cubicBezTo>
                    <a:cubicBezTo>
                      <a:pt x="132" y="450"/>
                      <a:pt x="136" y="452"/>
                      <a:pt x="139" y="452"/>
                    </a:cubicBezTo>
                    <a:cubicBezTo>
                      <a:pt x="143" y="452"/>
                      <a:pt x="148" y="450"/>
                      <a:pt x="153" y="445"/>
                    </a:cubicBezTo>
                    <a:cubicBezTo>
                      <a:pt x="200" y="397"/>
                      <a:pt x="200" y="397"/>
                      <a:pt x="200" y="397"/>
                    </a:cubicBezTo>
                    <a:cubicBezTo>
                      <a:pt x="206" y="397"/>
                      <a:pt x="212" y="398"/>
                      <a:pt x="218" y="398"/>
                    </a:cubicBezTo>
                    <a:cubicBezTo>
                      <a:pt x="303" y="398"/>
                      <a:pt x="381" y="344"/>
                      <a:pt x="408" y="259"/>
                    </a:cubicBezTo>
                    <a:cubicBezTo>
                      <a:pt x="441" y="154"/>
                      <a:pt x="383" y="42"/>
                      <a:pt x="278" y="9"/>
                    </a:cubicBezTo>
                    <a:cubicBezTo>
                      <a:pt x="258" y="3"/>
                      <a:pt x="238" y="0"/>
                      <a:pt x="218" y="0"/>
                    </a:cubicBezTo>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63"/>
              <p:cNvSpPr/>
              <p:nvPr/>
            </p:nvSpPr>
            <p:spPr bwMode="auto">
              <a:xfrm>
                <a:off x="5802313" y="1201738"/>
                <a:ext cx="1050925" cy="1081088"/>
              </a:xfrm>
              <a:custGeom>
                <a:avLst/>
                <a:gdLst>
                  <a:gd name="T0" fmla="*/ 217 w 439"/>
                  <a:gd name="T1" fmla="*/ 0 h 451"/>
                  <a:gd name="T2" fmla="*/ 28 w 439"/>
                  <a:gd name="T3" fmla="*/ 139 h 451"/>
                  <a:gd name="T4" fmla="*/ 116 w 439"/>
                  <a:gd name="T5" fmla="*/ 369 h 451"/>
                  <a:gd name="T6" fmla="*/ 125 w 439"/>
                  <a:gd name="T7" fmla="*/ 428 h 451"/>
                  <a:gd name="T8" fmla="*/ 125 w 439"/>
                  <a:gd name="T9" fmla="*/ 425 h 451"/>
                  <a:gd name="T10" fmla="*/ 116 w 439"/>
                  <a:gd name="T11" fmla="*/ 368 h 451"/>
                  <a:gd name="T12" fmla="*/ 29 w 439"/>
                  <a:gd name="T13" fmla="*/ 139 h 451"/>
                  <a:gd name="T14" fmla="*/ 217 w 439"/>
                  <a:gd name="T15" fmla="*/ 1 h 451"/>
                  <a:gd name="T16" fmla="*/ 277 w 439"/>
                  <a:gd name="T17" fmla="*/ 10 h 451"/>
                  <a:gd name="T18" fmla="*/ 406 w 439"/>
                  <a:gd name="T19" fmla="*/ 258 h 451"/>
                  <a:gd name="T20" fmla="*/ 217 w 439"/>
                  <a:gd name="T21" fmla="*/ 396 h 451"/>
                  <a:gd name="T22" fmla="*/ 200 w 439"/>
                  <a:gd name="T23" fmla="*/ 395 h 451"/>
                  <a:gd name="T24" fmla="*/ 152 w 439"/>
                  <a:gd name="T25" fmla="*/ 443 h 451"/>
                  <a:gd name="T26" fmla="*/ 139 w 439"/>
                  <a:gd name="T27" fmla="*/ 450 h 451"/>
                  <a:gd name="T28" fmla="*/ 129 w 439"/>
                  <a:gd name="T29" fmla="*/ 443 h 451"/>
                  <a:gd name="T30" fmla="*/ 129 w 439"/>
                  <a:gd name="T31" fmla="*/ 444 h 451"/>
                  <a:gd name="T32" fmla="*/ 139 w 439"/>
                  <a:gd name="T33" fmla="*/ 451 h 451"/>
                  <a:gd name="T34" fmla="*/ 152 w 439"/>
                  <a:gd name="T35" fmla="*/ 444 h 451"/>
                  <a:gd name="T36" fmla="*/ 200 w 439"/>
                  <a:gd name="T37" fmla="*/ 396 h 451"/>
                  <a:gd name="T38" fmla="*/ 217 w 439"/>
                  <a:gd name="T39" fmla="*/ 397 h 451"/>
                  <a:gd name="T40" fmla="*/ 406 w 439"/>
                  <a:gd name="T41" fmla="*/ 259 h 451"/>
                  <a:gd name="T42" fmla="*/ 277 w 439"/>
                  <a:gd name="T43" fmla="*/ 10 h 451"/>
                  <a:gd name="T44" fmla="*/ 217 w 439"/>
                  <a:gd name="T45"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451">
                    <a:moveTo>
                      <a:pt x="217" y="0"/>
                    </a:moveTo>
                    <a:cubicBezTo>
                      <a:pt x="133" y="0"/>
                      <a:pt x="55" y="54"/>
                      <a:pt x="28" y="139"/>
                    </a:cubicBezTo>
                    <a:cubicBezTo>
                      <a:pt x="0" y="228"/>
                      <a:pt x="38" y="323"/>
                      <a:pt x="116" y="369"/>
                    </a:cubicBezTo>
                    <a:cubicBezTo>
                      <a:pt x="125" y="428"/>
                      <a:pt x="125" y="428"/>
                      <a:pt x="125" y="428"/>
                    </a:cubicBezTo>
                    <a:cubicBezTo>
                      <a:pt x="125" y="425"/>
                      <a:pt x="125" y="425"/>
                      <a:pt x="125" y="425"/>
                    </a:cubicBezTo>
                    <a:cubicBezTo>
                      <a:pt x="116" y="368"/>
                      <a:pt x="116" y="368"/>
                      <a:pt x="116" y="368"/>
                    </a:cubicBezTo>
                    <a:cubicBezTo>
                      <a:pt x="39" y="322"/>
                      <a:pt x="1" y="228"/>
                      <a:pt x="29" y="139"/>
                    </a:cubicBezTo>
                    <a:cubicBezTo>
                      <a:pt x="56" y="55"/>
                      <a:pt x="133" y="1"/>
                      <a:pt x="217" y="1"/>
                    </a:cubicBezTo>
                    <a:cubicBezTo>
                      <a:pt x="237" y="1"/>
                      <a:pt x="257" y="4"/>
                      <a:pt x="277" y="10"/>
                    </a:cubicBezTo>
                    <a:cubicBezTo>
                      <a:pt x="381" y="43"/>
                      <a:pt x="439" y="154"/>
                      <a:pt x="406" y="258"/>
                    </a:cubicBezTo>
                    <a:cubicBezTo>
                      <a:pt x="379" y="343"/>
                      <a:pt x="301" y="396"/>
                      <a:pt x="217" y="396"/>
                    </a:cubicBezTo>
                    <a:cubicBezTo>
                      <a:pt x="211" y="396"/>
                      <a:pt x="206" y="396"/>
                      <a:pt x="200" y="395"/>
                    </a:cubicBezTo>
                    <a:cubicBezTo>
                      <a:pt x="152" y="443"/>
                      <a:pt x="152" y="443"/>
                      <a:pt x="152" y="443"/>
                    </a:cubicBezTo>
                    <a:cubicBezTo>
                      <a:pt x="148" y="448"/>
                      <a:pt x="143" y="450"/>
                      <a:pt x="139" y="450"/>
                    </a:cubicBezTo>
                    <a:cubicBezTo>
                      <a:pt x="135" y="450"/>
                      <a:pt x="131" y="448"/>
                      <a:pt x="129" y="443"/>
                    </a:cubicBezTo>
                    <a:cubicBezTo>
                      <a:pt x="129" y="444"/>
                      <a:pt x="129" y="444"/>
                      <a:pt x="129" y="444"/>
                    </a:cubicBezTo>
                    <a:cubicBezTo>
                      <a:pt x="131" y="449"/>
                      <a:pt x="135" y="451"/>
                      <a:pt x="139" y="451"/>
                    </a:cubicBezTo>
                    <a:cubicBezTo>
                      <a:pt x="143" y="451"/>
                      <a:pt x="147" y="449"/>
                      <a:pt x="152" y="444"/>
                    </a:cubicBezTo>
                    <a:cubicBezTo>
                      <a:pt x="200" y="396"/>
                      <a:pt x="200" y="396"/>
                      <a:pt x="200" y="396"/>
                    </a:cubicBezTo>
                    <a:cubicBezTo>
                      <a:pt x="205" y="397"/>
                      <a:pt x="211" y="397"/>
                      <a:pt x="217" y="397"/>
                    </a:cubicBezTo>
                    <a:cubicBezTo>
                      <a:pt x="301" y="397"/>
                      <a:pt x="380" y="343"/>
                      <a:pt x="406" y="259"/>
                    </a:cubicBezTo>
                    <a:cubicBezTo>
                      <a:pt x="439" y="154"/>
                      <a:pt x="381" y="43"/>
                      <a:pt x="277" y="10"/>
                    </a:cubicBezTo>
                    <a:cubicBezTo>
                      <a:pt x="257" y="3"/>
                      <a:pt x="237" y="0"/>
                      <a:pt x="217" y="0"/>
                    </a:cubicBezTo>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64"/>
              <p:cNvSpPr/>
              <p:nvPr/>
            </p:nvSpPr>
            <p:spPr bwMode="auto">
              <a:xfrm>
                <a:off x="5803901" y="1204913"/>
                <a:ext cx="1049338" cy="1074738"/>
              </a:xfrm>
              <a:custGeom>
                <a:avLst/>
                <a:gdLst>
                  <a:gd name="T0" fmla="*/ 216 w 438"/>
                  <a:gd name="T1" fmla="*/ 0 h 449"/>
                  <a:gd name="T2" fmla="*/ 28 w 438"/>
                  <a:gd name="T3" fmla="*/ 138 h 449"/>
                  <a:gd name="T4" fmla="*/ 115 w 438"/>
                  <a:gd name="T5" fmla="*/ 367 h 449"/>
                  <a:gd name="T6" fmla="*/ 124 w 438"/>
                  <a:gd name="T7" fmla="*/ 424 h 449"/>
                  <a:gd name="T8" fmla="*/ 124 w 438"/>
                  <a:gd name="T9" fmla="*/ 421 h 449"/>
                  <a:gd name="T10" fmla="*/ 115 w 438"/>
                  <a:gd name="T11" fmla="*/ 367 h 449"/>
                  <a:gd name="T12" fmla="*/ 29 w 438"/>
                  <a:gd name="T13" fmla="*/ 138 h 449"/>
                  <a:gd name="T14" fmla="*/ 216 w 438"/>
                  <a:gd name="T15" fmla="*/ 1 h 449"/>
                  <a:gd name="T16" fmla="*/ 276 w 438"/>
                  <a:gd name="T17" fmla="*/ 10 h 449"/>
                  <a:gd name="T18" fmla="*/ 404 w 438"/>
                  <a:gd name="T19" fmla="*/ 257 h 449"/>
                  <a:gd name="T20" fmla="*/ 216 w 438"/>
                  <a:gd name="T21" fmla="*/ 395 h 449"/>
                  <a:gd name="T22" fmla="*/ 199 w 438"/>
                  <a:gd name="T23" fmla="*/ 394 h 449"/>
                  <a:gd name="T24" fmla="*/ 151 w 438"/>
                  <a:gd name="T25" fmla="*/ 441 h 449"/>
                  <a:gd name="T26" fmla="*/ 138 w 438"/>
                  <a:gd name="T27" fmla="*/ 448 h 449"/>
                  <a:gd name="T28" fmla="*/ 128 w 438"/>
                  <a:gd name="T29" fmla="*/ 440 h 449"/>
                  <a:gd name="T30" fmla="*/ 128 w 438"/>
                  <a:gd name="T31" fmla="*/ 442 h 449"/>
                  <a:gd name="T32" fmla="*/ 138 w 438"/>
                  <a:gd name="T33" fmla="*/ 449 h 449"/>
                  <a:gd name="T34" fmla="*/ 151 w 438"/>
                  <a:gd name="T35" fmla="*/ 442 h 449"/>
                  <a:gd name="T36" fmla="*/ 199 w 438"/>
                  <a:gd name="T37" fmla="*/ 394 h 449"/>
                  <a:gd name="T38" fmla="*/ 216 w 438"/>
                  <a:gd name="T39" fmla="*/ 395 h 449"/>
                  <a:gd name="T40" fmla="*/ 405 w 438"/>
                  <a:gd name="T41" fmla="*/ 257 h 449"/>
                  <a:gd name="T42" fmla="*/ 276 w 438"/>
                  <a:gd name="T43" fmla="*/ 9 h 449"/>
                  <a:gd name="T44" fmla="*/ 216 w 438"/>
                  <a:gd name="T45"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8" h="449">
                    <a:moveTo>
                      <a:pt x="216" y="0"/>
                    </a:moveTo>
                    <a:cubicBezTo>
                      <a:pt x="132" y="0"/>
                      <a:pt x="55" y="54"/>
                      <a:pt x="28" y="138"/>
                    </a:cubicBezTo>
                    <a:cubicBezTo>
                      <a:pt x="0" y="227"/>
                      <a:pt x="38" y="321"/>
                      <a:pt x="115" y="367"/>
                    </a:cubicBezTo>
                    <a:cubicBezTo>
                      <a:pt x="124" y="424"/>
                      <a:pt x="124" y="424"/>
                      <a:pt x="124" y="424"/>
                    </a:cubicBezTo>
                    <a:cubicBezTo>
                      <a:pt x="124" y="421"/>
                      <a:pt x="124" y="421"/>
                      <a:pt x="124" y="421"/>
                    </a:cubicBezTo>
                    <a:cubicBezTo>
                      <a:pt x="115" y="367"/>
                      <a:pt x="115" y="367"/>
                      <a:pt x="115" y="367"/>
                    </a:cubicBezTo>
                    <a:cubicBezTo>
                      <a:pt x="39" y="321"/>
                      <a:pt x="1" y="227"/>
                      <a:pt x="29" y="138"/>
                    </a:cubicBezTo>
                    <a:cubicBezTo>
                      <a:pt x="55" y="55"/>
                      <a:pt x="133" y="1"/>
                      <a:pt x="216" y="1"/>
                    </a:cubicBezTo>
                    <a:cubicBezTo>
                      <a:pt x="236" y="1"/>
                      <a:pt x="256" y="4"/>
                      <a:pt x="276" y="10"/>
                    </a:cubicBezTo>
                    <a:cubicBezTo>
                      <a:pt x="379" y="43"/>
                      <a:pt x="437" y="154"/>
                      <a:pt x="404" y="257"/>
                    </a:cubicBezTo>
                    <a:cubicBezTo>
                      <a:pt x="377" y="341"/>
                      <a:pt x="300" y="395"/>
                      <a:pt x="216" y="395"/>
                    </a:cubicBezTo>
                    <a:cubicBezTo>
                      <a:pt x="210" y="395"/>
                      <a:pt x="205" y="394"/>
                      <a:pt x="199" y="394"/>
                    </a:cubicBezTo>
                    <a:cubicBezTo>
                      <a:pt x="151" y="441"/>
                      <a:pt x="151" y="441"/>
                      <a:pt x="151" y="441"/>
                    </a:cubicBezTo>
                    <a:cubicBezTo>
                      <a:pt x="147" y="446"/>
                      <a:pt x="142" y="448"/>
                      <a:pt x="138" y="448"/>
                    </a:cubicBezTo>
                    <a:cubicBezTo>
                      <a:pt x="134" y="448"/>
                      <a:pt x="130" y="445"/>
                      <a:pt x="128" y="440"/>
                    </a:cubicBezTo>
                    <a:cubicBezTo>
                      <a:pt x="128" y="442"/>
                      <a:pt x="128" y="442"/>
                      <a:pt x="128" y="442"/>
                    </a:cubicBezTo>
                    <a:cubicBezTo>
                      <a:pt x="130" y="447"/>
                      <a:pt x="134" y="449"/>
                      <a:pt x="138" y="449"/>
                    </a:cubicBezTo>
                    <a:cubicBezTo>
                      <a:pt x="142" y="449"/>
                      <a:pt x="147" y="447"/>
                      <a:pt x="151" y="442"/>
                    </a:cubicBezTo>
                    <a:cubicBezTo>
                      <a:pt x="199" y="394"/>
                      <a:pt x="199" y="394"/>
                      <a:pt x="199" y="394"/>
                    </a:cubicBezTo>
                    <a:cubicBezTo>
                      <a:pt x="205" y="395"/>
                      <a:pt x="210" y="395"/>
                      <a:pt x="216" y="395"/>
                    </a:cubicBezTo>
                    <a:cubicBezTo>
                      <a:pt x="300" y="395"/>
                      <a:pt x="378" y="342"/>
                      <a:pt x="405" y="257"/>
                    </a:cubicBezTo>
                    <a:cubicBezTo>
                      <a:pt x="438" y="153"/>
                      <a:pt x="380" y="42"/>
                      <a:pt x="276" y="9"/>
                    </a:cubicBezTo>
                    <a:cubicBezTo>
                      <a:pt x="256" y="3"/>
                      <a:pt x="236" y="0"/>
                      <a:pt x="216" y="0"/>
                    </a:cubicBezTo>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65"/>
              <p:cNvSpPr/>
              <p:nvPr/>
            </p:nvSpPr>
            <p:spPr bwMode="auto">
              <a:xfrm>
                <a:off x="5807076" y="1206501"/>
                <a:ext cx="1044575" cy="1071563"/>
              </a:xfrm>
              <a:custGeom>
                <a:avLst/>
                <a:gdLst>
                  <a:gd name="T0" fmla="*/ 215 w 436"/>
                  <a:gd name="T1" fmla="*/ 0 h 447"/>
                  <a:gd name="T2" fmla="*/ 28 w 436"/>
                  <a:gd name="T3" fmla="*/ 137 h 447"/>
                  <a:gd name="T4" fmla="*/ 114 w 436"/>
                  <a:gd name="T5" fmla="*/ 366 h 447"/>
                  <a:gd name="T6" fmla="*/ 123 w 436"/>
                  <a:gd name="T7" fmla="*/ 420 h 447"/>
                  <a:gd name="T8" fmla="*/ 123 w 436"/>
                  <a:gd name="T9" fmla="*/ 417 h 447"/>
                  <a:gd name="T10" fmla="*/ 115 w 436"/>
                  <a:gd name="T11" fmla="*/ 365 h 447"/>
                  <a:gd name="T12" fmla="*/ 28 w 436"/>
                  <a:gd name="T13" fmla="*/ 138 h 447"/>
                  <a:gd name="T14" fmla="*/ 215 w 436"/>
                  <a:gd name="T15" fmla="*/ 1 h 447"/>
                  <a:gd name="T16" fmla="*/ 274 w 436"/>
                  <a:gd name="T17" fmla="*/ 10 h 447"/>
                  <a:gd name="T18" fmla="*/ 402 w 436"/>
                  <a:gd name="T19" fmla="*/ 256 h 447"/>
                  <a:gd name="T20" fmla="*/ 215 w 436"/>
                  <a:gd name="T21" fmla="*/ 393 h 447"/>
                  <a:gd name="T22" fmla="*/ 198 w 436"/>
                  <a:gd name="T23" fmla="*/ 392 h 447"/>
                  <a:gd name="T24" fmla="*/ 151 w 436"/>
                  <a:gd name="T25" fmla="*/ 439 h 447"/>
                  <a:gd name="T26" fmla="*/ 138 w 436"/>
                  <a:gd name="T27" fmla="*/ 446 h 447"/>
                  <a:gd name="T28" fmla="*/ 127 w 436"/>
                  <a:gd name="T29" fmla="*/ 438 h 447"/>
                  <a:gd name="T30" fmla="*/ 127 w 436"/>
                  <a:gd name="T31" fmla="*/ 439 h 447"/>
                  <a:gd name="T32" fmla="*/ 137 w 436"/>
                  <a:gd name="T33" fmla="*/ 447 h 447"/>
                  <a:gd name="T34" fmla="*/ 150 w 436"/>
                  <a:gd name="T35" fmla="*/ 440 h 447"/>
                  <a:gd name="T36" fmla="*/ 198 w 436"/>
                  <a:gd name="T37" fmla="*/ 393 h 447"/>
                  <a:gd name="T38" fmla="*/ 215 w 436"/>
                  <a:gd name="T39" fmla="*/ 394 h 447"/>
                  <a:gd name="T40" fmla="*/ 403 w 436"/>
                  <a:gd name="T41" fmla="*/ 256 h 447"/>
                  <a:gd name="T42" fmla="*/ 275 w 436"/>
                  <a:gd name="T43" fmla="*/ 9 h 447"/>
                  <a:gd name="T44" fmla="*/ 215 w 436"/>
                  <a:gd name="T45"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6" h="447">
                    <a:moveTo>
                      <a:pt x="215" y="0"/>
                    </a:moveTo>
                    <a:cubicBezTo>
                      <a:pt x="132" y="0"/>
                      <a:pt x="54" y="54"/>
                      <a:pt x="28" y="137"/>
                    </a:cubicBezTo>
                    <a:cubicBezTo>
                      <a:pt x="0" y="226"/>
                      <a:pt x="38" y="320"/>
                      <a:pt x="114" y="366"/>
                    </a:cubicBezTo>
                    <a:cubicBezTo>
                      <a:pt x="123" y="420"/>
                      <a:pt x="123" y="420"/>
                      <a:pt x="123" y="420"/>
                    </a:cubicBezTo>
                    <a:cubicBezTo>
                      <a:pt x="123" y="417"/>
                      <a:pt x="123" y="417"/>
                      <a:pt x="123" y="417"/>
                    </a:cubicBezTo>
                    <a:cubicBezTo>
                      <a:pt x="115" y="365"/>
                      <a:pt x="115" y="365"/>
                      <a:pt x="115" y="365"/>
                    </a:cubicBezTo>
                    <a:cubicBezTo>
                      <a:pt x="38" y="320"/>
                      <a:pt x="0" y="226"/>
                      <a:pt x="28" y="138"/>
                    </a:cubicBezTo>
                    <a:cubicBezTo>
                      <a:pt x="55" y="54"/>
                      <a:pt x="132" y="1"/>
                      <a:pt x="215" y="1"/>
                    </a:cubicBezTo>
                    <a:cubicBezTo>
                      <a:pt x="235" y="1"/>
                      <a:pt x="255" y="4"/>
                      <a:pt x="274" y="10"/>
                    </a:cubicBezTo>
                    <a:cubicBezTo>
                      <a:pt x="378" y="42"/>
                      <a:pt x="435" y="153"/>
                      <a:pt x="402" y="256"/>
                    </a:cubicBezTo>
                    <a:cubicBezTo>
                      <a:pt x="376" y="339"/>
                      <a:pt x="299" y="393"/>
                      <a:pt x="215" y="393"/>
                    </a:cubicBezTo>
                    <a:cubicBezTo>
                      <a:pt x="209" y="393"/>
                      <a:pt x="204" y="393"/>
                      <a:pt x="198" y="392"/>
                    </a:cubicBezTo>
                    <a:cubicBezTo>
                      <a:pt x="151" y="439"/>
                      <a:pt x="151" y="439"/>
                      <a:pt x="151" y="439"/>
                    </a:cubicBezTo>
                    <a:cubicBezTo>
                      <a:pt x="146" y="444"/>
                      <a:pt x="141" y="446"/>
                      <a:pt x="138" y="446"/>
                    </a:cubicBezTo>
                    <a:cubicBezTo>
                      <a:pt x="133" y="446"/>
                      <a:pt x="129" y="443"/>
                      <a:pt x="127" y="438"/>
                    </a:cubicBezTo>
                    <a:cubicBezTo>
                      <a:pt x="127" y="439"/>
                      <a:pt x="127" y="439"/>
                      <a:pt x="127" y="439"/>
                    </a:cubicBezTo>
                    <a:cubicBezTo>
                      <a:pt x="129" y="444"/>
                      <a:pt x="133" y="447"/>
                      <a:pt x="137" y="447"/>
                    </a:cubicBezTo>
                    <a:cubicBezTo>
                      <a:pt x="141" y="447"/>
                      <a:pt x="146" y="445"/>
                      <a:pt x="150" y="440"/>
                    </a:cubicBezTo>
                    <a:cubicBezTo>
                      <a:pt x="198" y="393"/>
                      <a:pt x="198" y="393"/>
                      <a:pt x="198" y="393"/>
                    </a:cubicBezTo>
                    <a:cubicBezTo>
                      <a:pt x="204" y="393"/>
                      <a:pt x="209" y="394"/>
                      <a:pt x="215" y="394"/>
                    </a:cubicBezTo>
                    <a:cubicBezTo>
                      <a:pt x="299" y="394"/>
                      <a:pt x="376" y="340"/>
                      <a:pt x="403" y="256"/>
                    </a:cubicBezTo>
                    <a:cubicBezTo>
                      <a:pt x="436" y="153"/>
                      <a:pt x="378" y="42"/>
                      <a:pt x="275" y="9"/>
                    </a:cubicBezTo>
                    <a:cubicBezTo>
                      <a:pt x="255" y="3"/>
                      <a:pt x="235" y="0"/>
                      <a:pt x="215" y="0"/>
                    </a:cubicBezTo>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66"/>
              <p:cNvSpPr/>
              <p:nvPr/>
            </p:nvSpPr>
            <p:spPr bwMode="auto">
              <a:xfrm>
                <a:off x="5807076" y="1209676"/>
                <a:ext cx="1041400" cy="1065213"/>
              </a:xfrm>
              <a:custGeom>
                <a:avLst/>
                <a:gdLst>
                  <a:gd name="T0" fmla="*/ 215 w 435"/>
                  <a:gd name="T1" fmla="*/ 0 h 445"/>
                  <a:gd name="T2" fmla="*/ 28 w 435"/>
                  <a:gd name="T3" fmla="*/ 137 h 445"/>
                  <a:gd name="T4" fmla="*/ 115 w 435"/>
                  <a:gd name="T5" fmla="*/ 364 h 445"/>
                  <a:gd name="T6" fmla="*/ 123 w 435"/>
                  <a:gd name="T7" fmla="*/ 416 h 445"/>
                  <a:gd name="T8" fmla="*/ 123 w 435"/>
                  <a:gd name="T9" fmla="*/ 413 h 445"/>
                  <a:gd name="T10" fmla="*/ 115 w 435"/>
                  <a:gd name="T11" fmla="*/ 364 h 445"/>
                  <a:gd name="T12" fmla="*/ 29 w 435"/>
                  <a:gd name="T13" fmla="*/ 137 h 445"/>
                  <a:gd name="T14" fmla="*/ 215 w 435"/>
                  <a:gd name="T15" fmla="*/ 0 h 445"/>
                  <a:gd name="T16" fmla="*/ 274 w 435"/>
                  <a:gd name="T17" fmla="*/ 9 h 445"/>
                  <a:gd name="T18" fmla="*/ 402 w 435"/>
                  <a:gd name="T19" fmla="*/ 255 h 445"/>
                  <a:gd name="T20" fmla="*/ 215 w 435"/>
                  <a:gd name="T21" fmla="*/ 391 h 445"/>
                  <a:gd name="T22" fmla="*/ 198 w 435"/>
                  <a:gd name="T23" fmla="*/ 390 h 445"/>
                  <a:gd name="T24" fmla="*/ 151 w 435"/>
                  <a:gd name="T25" fmla="*/ 438 h 445"/>
                  <a:gd name="T26" fmla="*/ 138 w 435"/>
                  <a:gd name="T27" fmla="*/ 444 h 445"/>
                  <a:gd name="T28" fmla="*/ 127 w 435"/>
                  <a:gd name="T29" fmla="*/ 435 h 445"/>
                  <a:gd name="T30" fmla="*/ 127 w 435"/>
                  <a:gd name="T31" fmla="*/ 437 h 445"/>
                  <a:gd name="T32" fmla="*/ 138 w 435"/>
                  <a:gd name="T33" fmla="*/ 445 h 445"/>
                  <a:gd name="T34" fmla="*/ 151 w 435"/>
                  <a:gd name="T35" fmla="*/ 438 h 445"/>
                  <a:gd name="T36" fmla="*/ 198 w 435"/>
                  <a:gd name="T37" fmla="*/ 391 h 445"/>
                  <a:gd name="T38" fmla="*/ 215 w 435"/>
                  <a:gd name="T39" fmla="*/ 392 h 445"/>
                  <a:gd name="T40" fmla="*/ 402 w 435"/>
                  <a:gd name="T41" fmla="*/ 255 h 445"/>
                  <a:gd name="T42" fmla="*/ 274 w 435"/>
                  <a:gd name="T43" fmla="*/ 9 h 445"/>
                  <a:gd name="T44" fmla="*/ 215 w 435"/>
                  <a:gd name="T45"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5" h="445">
                    <a:moveTo>
                      <a:pt x="215" y="0"/>
                    </a:moveTo>
                    <a:cubicBezTo>
                      <a:pt x="132" y="0"/>
                      <a:pt x="55" y="53"/>
                      <a:pt x="28" y="137"/>
                    </a:cubicBezTo>
                    <a:cubicBezTo>
                      <a:pt x="0" y="225"/>
                      <a:pt x="38" y="319"/>
                      <a:pt x="115" y="364"/>
                    </a:cubicBezTo>
                    <a:cubicBezTo>
                      <a:pt x="123" y="416"/>
                      <a:pt x="123" y="416"/>
                      <a:pt x="123" y="416"/>
                    </a:cubicBezTo>
                    <a:cubicBezTo>
                      <a:pt x="123" y="413"/>
                      <a:pt x="123" y="413"/>
                      <a:pt x="123" y="413"/>
                    </a:cubicBezTo>
                    <a:cubicBezTo>
                      <a:pt x="115" y="364"/>
                      <a:pt x="115" y="364"/>
                      <a:pt x="115" y="364"/>
                    </a:cubicBezTo>
                    <a:cubicBezTo>
                      <a:pt x="39" y="318"/>
                      <a:pt x="1" y="225"/>
                      <a:pt x="29" y="137"/>
                    </a:cubicBezTo>
                    <a:cubicBezTo>
                      <a:pt x="55" y="54"/>
                      <a:pt x="132" y="0"/>
                      <a:pt x="215" y="0"/>
                    </a:cubicBezTo>
                    <a:cubicBezTo>
                      <a:pt x="235" y="0"/>
                      <a:pt x="255" y="3"/>
                      <a:pt x="274" y="9"/>
                    </a:cubicBezTo>
                    <a:cubicBezTo>
                      <a:pt x="377" y="42"/>
                      <a:pt x="434" y="152"/>
                      <a:pt x="402" y="255"/>
                    </a:cubicBezTo>
                    <a:cubicBezTo>
                      <a:pt x="375" y="338"/>
                      <a:pt x="298" y="391"/>
                      <a:pt x="215" y="391"/>
                    </a:cubicBezTo>
                    <a:cubicBezTo>
                      <a:pt x="210" y="391"/>
                      <a:pt x="204" y="391"/>
                      <a:pt x="198" y="390"/>
                    </a:cubicBezTo>
                    <a:cubicBezTo>
                      <a:pt x="151" y="438"/>
                      <a:pt x="151" y="438"/>
                      <a:pt x="151" y="438"/>
                    </a:cubicBezTo>
                    <a:cubicBezTo>
                      <a:pt x="146" y="442"/>
                      <a:pt x="142" y="444"/>
                      <a:pt x="138" y="444"/>
                    </a:cubicBezTo>
                    <a:cubicBezTo>
                      <a:pt x="133" y="444"/>
                      <a:pt x="129" y="441"/>
                      <a:pt x="127" y="435"/>
                    </a:cubicBezTo>
                    <a:cubicBezTo>
                      <a:pt x="127" y="437"/>
                      <a:pt x="127" y="437"/>
                      <a:pt x="127" y="437"/>
                    </a:cubicBezTo>
                    <a:cubicBezTo>
                      <a:pt x="129" y="442"/>
                      <a:pt x="133" y="445"/>
                      <a:pt x="138" y="445"/>
                    </a:cubicBezTo>
                    <a:cubicBezTo>
                      <a:pt x="141" y="445"/>
                      <a:pt x="146" y="443"/>
                      <a:pt x="151" y="438"/>
                    </a:cubicBezTo>
                    <a:cubicBezTo>
                      <a:pt x="198" y="391"/>
                      <a:pt x="198" y="391"/>
                      <a:pt x="198" y="391"/>
                    </a:cubicBezTo>
                    <a:cubicBezTo>
                      <a:pt x="204" y="392"/>
                      <a:pt x="209" y="392"/>
                      <a:pt x="215" y="392"/>
                    </a:cubicBezTo>
                    <a:cubicBezTo>
                      <a:pt x="299" y="392"/>
                      <a:pt x="376" y="338"/>
                      <a:pt x="402" y="255"/>
                    </a:cubicBezTo>
                    <a:cubicBezTo>
                      <a:pt x="435" y="152"/>
                      <a:pt x="378" y="41"/>
                      <a:pt x="274" y="9"/>
                    </a:cubicBezTo>
                    <a:cubicBezTo>
                      <a:pt x="255" y="3"/>
                      <a:pt x="235" y="0"/>
                      <a:pt x="215" y="0"/>
                    </a:cubicBezTo>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67"/>
              <p:cNvSpPr/>
              <p:nvPr/>
            </p:nvSpPr>
            <p:spPr bwMode="auto">
              <a:xfrm>
                <a:off x="5808663" y="1209676"/>
                <a:ext cx="1038225" cy="1063625"/>
              </a:xfrm>
              <a:custGeom>
                <a:avLst/>
                <a:gdLst>
                  <a:gd name="T0" fmla="*/ 214 w 433"/>
                  <a:gd name="T1" fmla="*/ 0 h 444"/>
                  <a:gd name="T2" fmla="*/ 28 w 433"/>
                  <a:gd name="T3" fmla="*/ 137 h 444"/>
                  <a:gd name="T4" fmla="*/ 114 w 433"/>
                  <a:gd name="T5" fmla="*/ 364 h 444"/>
                  <a:gd name="T6" fmla="*/ 122 w 433"/>
                  <a:gd name="T7" fmla="*/ 413 h 444"/>
                  <a:gd name="T8" fmla="*/ 122 w 433"/>
                  <a:gd name="T9" fmla="*/ 410 h 444"/>
                  <a:gd name="T10" fmla="*/ 115 w 433"/>
                  <a:gd name="T11" fmla="*/ 363 h 444"/>
                  <a:gd name="T12" fmla="*/ 29 w 433"/>
                  <a:gd name="T13" fmla="*/ 137 h 444"/>
                  <a:gd name="T14" fmla="*/ 214 w 433"/>
                  <a:gd name="T15" fmla="*/ 1 h 444"/>
                  <a:gd name="T16" fmla="*/ 273 w 433"/>
                  <a:gd name="T17" fmla="*/ 10 h 444"/>
                  <a:gd name="T18" fmla="*/ 400 w 433"/>
                  <a:gd name="T19" fmla="*/ 255 h 444"/>
                  <a:gd name="T20" fmla="*/ 214 w 433"/>
                  <a:gd name="T21" fmla="*/ 390 h 444"/>
                  <a:gd name="T22" fmla="*/ 197 w 433"/>
                  <a:gd name="T23" fmla="*/ 390 h 444"/>
                  <a:gd name="T24" fmla="*/ 150 w 433"/>
                  <a:gd name="T25" fmla="*/ 437 h 444"/>
                  <a:gd name="T26" fmla="*/ 137 w 433"/>
                  <a:gd name="T27" fmla="*/ 443 h 444"/>
                  <a:gd name="T28" fmla="*/ 126 w 433"/>
                  <a:gd name="T29" fmla="*/ 433 h 444"/>
                  <a:gd name="T30" fmla="*/ 126 w 433"/>
                  <a:gd name="T31" fmla="*/ 435 h 444"/>
                  <a:gd name="T32" fmla="*/ 137 w 433"/>
                  <a:gd name="T33" fmla="*/ 444 h 444"/>
                  <a:gd name="T34" fmla="*/ 150 w 433"/>
                  <a:gd name="T35" fmla="*/ 438 h 444"/>
                  <a:gd name="T36" fmla="*/ 197 w 433"/>
                  <a:gd name="T37" fmla="*/ 390 h 444"/>
                  <a:gd name="T38" fmla="*/ 214 w 433"/>
                  <a:gd name="T39" fmla="*/ 391 h 444"/>
                  <a:gd name="T40" fmla="*/ 401 w 433"/>
                  <a:gd name="T41" fmla="*/ 255 h 444"/>
                  <a:gd name="T42" fmla="*/ 273 w 433"/>
                  <a:gd name="T43" fmla="*/ 9 h 444"/>
                  <a:gd name="T44" fmla="*/ 214 w 433"/>
                  <a:gd name="T45"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3" h="444">
                    <a:moveTo>
                      <a:pt x="214" y="0"/>
                    </a:moveTo>
                    <a:cubicBezTo>
                      <a:pt x="131" y="0"/>
                      <a:pt x="54" y="54"/>
                      <a:pt x="28" y="137"/>
                    </a:cubicBezTo>
                    <a:cubicBezTo>
                      <a:pt x="0" y="225"/>
                      <a:pt x="38" y="318"/>
                      <a:pt x="114" y="364"/>
                    </a:cubicBezTo>
                    <a:cubicBezTo>
                      <a:pt x="122" y="413"/>
                      <a:pt x="122" y="413"/>
                      <a:pt x="122" y="413"/>
                    </a:cubicBezTo>
                    <a:cubicBezTo>
                      <a:pt x="122" y="410"/>
                      <a:pt x="122" y="410"/>
                      <a:pt x="122" y="410"/>
                    </a:cubicBezTo>
                    <a:cubicBezTo>
                      <a:pt x="115" y="363"/>
                      <a:pt x="115" y="363"/>
                      <a:pt x="115" y="363"/>
                    </a:cubicBezTo>
                    <a:cubicBezTo>
                      <a:pt x="39" y="318"/>
                      <a:pt x="1" y="225"/>
                      <a:pt x="29" y="137"/>
                    </a:cubicBezTo>
                    <a:cubicBezTo>
                      <a:pt x="55" y="54"/>
                      <a:pt x="132" y="1"/>
                      <a:pt x="214" y="1"/>
                    </a:cubicBezTo>
                    <a:cubicBezTo>
                      <a:pt x="234" y="1"/>
                      <a:pt x="253" y="4"/>
                      <a:pt x="273" y="10"/>
                    </a:cubicBezTo>
                    <a:cubicBezTo>
                      <a:pt x="375" y="43"/>
                      <a:pt x="432" y="152"/>
                      <a:pt x="400" y="255"/>
                    </a:cubicBezTo>
                    <a:cubicBezTo>
                      <a:pt x="374" y="337"/>
                      <a:pt x="297" y="390"/>
                      <a:pt x="214" y="390"/>
                    </a:cubicBezTo>
                    <a:cubicBezTo>
                      <a:pt x="209" y="390"/>
                      <a:pt x="203" y="390"/>
                      <a:pt x="197" y="390"/>
                    </a:cubicBezTo>
                    <a:cubicBezTo>
                      <a:pt x="150" y="437"/>
                      <a:pt x="150" y="437"/>
                      <a:pt x="150" y="437"/>
                    </a:cubicBezTo>
                    <a:cubicBezTo>
                      <a:pt x="146" y="441"/>
                      <a:pt x="141" y="443"/>
                      <a:pt x="137" y="443"/>
                    </a:cubicBezTo>
                    <a:cubicBezTo>
                      <a:pt x="132" y="443"/>
                      <a:pt x="128" y="440"/>
                      <a:pt x="126" y="433"/>
                    </a:cubicBezTo>
                    <a:cubicBezTo>
                      <a:pt x="126" y="435"/>
                      <a:pt x="126" y="435"/>
                      <a:pt x="126" y="435"/>
                    </a:cubicBezTo>
                    <a:cubicBezTo>
                      <a:pt x="128" y="441"/>
                      <a:pt x="132" y="444"/>
                      <a:pt x="137" y="444"/>
                    </a:cubicBezTo>
                    <a:cubicBezTo>
                      <a:pt x="141" y="444"/>
                      <a:pt x="145" y="442"/>
                      <a:pt x="150" y="438"/>
                    </a:cubicBezTo>
                    <a:cubicBezTo>
                      <a:pt x="197" y="390"/>
                      <a:pt x="197" y="390"/>
                      <a:pt x="197" y="390"/>
                    </a:cubicBezTo>
                    <a:cubicBezTo>
                      <a:pt x="203" y="391"/>
                      <a:pt x="209" y="391"/>
                      <a:pt x="214" y="391"/>
                    </a:cubicBezTo>
                    <a:cubicBezTo>
                      <a:pt x="297" y="391"/>
                      <a:pt x="374" y="338"/>
                      <a:pt x="401" y="255"/>
                    </a:cubicBezTo>
                    <a:cubicBezTo>
                      <a:pt x="433" y="152"/>
                      <a:pt x="376" y="42"/>
                      <a:pt x="273" y="9"/>
                    </a:cubicBezTo>
                    <a:cubicBezTo>
                      <a:pt x="254" y="3"/>
                      <a:pt x="234" y="0"/>
                      <a:pt x="214" y="0"/>
                    </a:cubicBezTo>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68"/>
              <p:cNvSpPr/>
              <p:nvPr/>
            </p:nvSpPr>
            <p:spPr bwMode="auto">
              <a:xfrm>
                <a:off x="5811838" y="1211263"/>
                <a:ext cx="1031875" cy="1058863"/>
              </a:xfrm>
              <a:custGeom>
                <a:avLst/>
                <a:gdLst>
                  <a:gd name="T0" fmla="*/ 213 w 431"/>
                  <a:gd name="T1" fmla="*/ 0 h 442"/>
                  <a:gd name="T2" fmla="*/ 28 w 431"/>
                  <a:gd name="T3" fmla="*/ 136 h 442"/>
                  <a:gd name="T4" fmla="*/ 114 w 431"/>
                  <a:gd name="T5" fmla="*/ 362 h 442"/>
                  <a:gd name="T6" fmla="*/ 121 w 431"/>
                  <a:gd name="T7" fmla="*/ 409 h 442"/>
                  <a:gd name="T8" fmla="*/ 121 w 431"/>
                  <a:gd name="T9" fmla="*/ 406 h 442"/>
                  <a:gd name="T10" fmla="*/ 114 w 431"/>
                  <a:gd name="T11" fmla="*/ 361 h 442"/>
                  <a:gd name="T12" fmla="*/ 28 w 431"/>
                  <a:gd name="T13" fmla="*/ 136 h 442"/>
                  <a:gd name="T14" fmla="*/ 213 w 431"/>
                  <a:gd name="T15" fmla="*/ 1 h 442"/>
                  <a:gd name="T16" fmla="*/ 272 w 431"/>
                  <a:gd name="T17" fmla="*/ 10 h 442"/>
                  <a:gd name="T18" fmla="*/ 398 w 431"/>
                  <a:gd name="T19" fmla="*/ 253 h 442"/>
                  <a:gd name="T20" fmla="*/ 213 w 431"/>
                  <a:gd name="T21" fmla="*/ 389 h 442"/>
                  <a:gd name="T22" fmla="*/ 196 w 431"/>
                  <a:gd name="T23" fmla="*/ 388 h 442"/>
                  <a:gd name="T24" fmla="*/ 149 w 431"/>
                  <a:gd name="T25" fmla="*/ 435 h 442"/>
                  <a:gd name="T26" fmla="*/ 136 w 431"/>
                  <a:gd name="T27" fmla="*/ 442 h 442"/>
                  <a:gd name="T28" fmla="*/ 125 w 431"/>
                  <a:gd name="T29" fmla="*/ 430 h 442"/>
                  <a:gd name="T30" fmla="*/ 125 w 431"/>
                  <a:gd name="T31" fmla="*/ 432 h 442"/>
                  <a:gd name="T32" fmla="*/ 136 w 431"/>
                  <a:gd name="T33" fmla="*/ 442 h 442"/>
                  <a:gd name="T34" fmla="*/ 149 w 431"/>
                  <a:gd name="T35" fmla="*/ 436 h 442"/>
                  <a:gd name="T36" fmla="*/ 196 w 431"/>
                  <a:gd name="T37" fmla="*/ 389 h 442"/>
                  <a:gd name="T38" fmla="*/ 213 w 431"/>
                  <a:gd name="T39" fmla="*/ 389 h 442"/>
                  <a:gd name="T40" fmla="*/ 399 w 431"/>
                  <a:gd name="T41" fmla="*/ 254 h 442"/>
                  <a:gd name="T42" fmla="*/ 272 w 431"/>
                  <a:gd name="T43" fmla="*/ 9 h 442"/>
                  <a:gd name="T44" fmla="*/ 213 w 431"/>
                  <a:gd name="T45"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1" h="442">
                    <a:moveTo>
                      <a:pt x="213" y="0"/>
                    </a:moveTo>
                    <a:cubicBezTo>
                      <a:pt x="131" y="0"/>
                      <a:pt x="54" y="53"/>
                      <a:pt x="28" y="136"/>
                    </a:cubicBezTo>
                    <a:cubicBezTo>
                      <a:pt x="0" y="224"/>
                      <a:pt x="38" y="317"/>
                      <a:pt x="114" y="362"/>
                    </a:cubicBezTo>
                    <a:cubicBezTo>
                      <a:pt x="121" y="409"/>
                      <a:pt x="121" y="409"/>
                      <a:pt x="121" y="409"/>
                    </a:cubicBezTo>
                    <a:cubicBezTo>
                      <a:pt x="121" y="406"/>
                      <a:pt x="121" y="406"/>
                      <a:pt x="121" y="406"/>
                    </a:cubicBezTo>
                    <a:cubicBezTo>
                      <a:pt x="114" y="361"/>
                      <a:pt x="114" y="361"/>
                      <a:pt x="114" y="361"/>
                    </a:cubicBezTo>
                    <a:cubicBezTo>
                      <a:pt x="38" y="316"/>
                      <a:pt x="1" y="224"/>
                      <a:pt x="28" y="136"/>
                    </a:cubicBezTo>
                    <a:cubicBezTo>
                      <a:pt x="55" y="54"/>
                      <a:pt x="131" y="1"/>
                      <a:pt x="213" y="1"/>
                    </a:cubicBezTo>
                    <a:cubicBezTo>
                      <a:pt x="233" y="1"/>
                      <a:pt x="252" y="4"/>
                      <a:pt x="272" y="10"/>
                    </a:cubicBezTo>
                    <a:cubicBezTo>
                      <a:pt x="374" y="42"/>
                      <a:pt x="431" y="151"/>
                      <a:pt x="398" y="253"/>
                    </a:cubicBezTo>
                    <a:cubicBezTo>
                      <a:pt x="372" y="336"/>
                      <a:pt x="296" y="389"/>
                      <a:pt x="213" y="389"/>
                    </a:cubicBezTo>
                    <a:cubicBezTo>
                      <a:pt x="208" y="389"/>
                      <a:pt x="202" y="388"/>
                      <a:pt x="196" y="388"/>
                    </a:cubicBezTo>
                    <a:cubicBezTo>
                      <a:pt x="149" y="435"/>
                      <a:pt x="149" y="435"/>
                      <a:pt x="149" y="435"/>
                    </a:cubicBezTo>
                    <a:cubicBezTo>
                      <a:pt x="145" y="439"/>
                      <a:pt x="140" y="442"/>
                      <a:pt x="136" y="442"/>
                    </a:cubicBezTo>
                    <a:cubicBezTo>
                      <a:pt x="131" y="442"/>
                      <a:pt x="127" y="438"/>
                      <a:pt x="125" y="430"/>
                    </a:cubicBezTo>
                    <a:cubicBezTo>
                      <a:pt x="125" y="432"/>
                      <a:pt x="125" y="432"/>
                      <a:pt x="125" y="432"/>
                    </a:cubicBezTo>
                    <a:cubicBezTo>
                      <a:pt x="127" y="439"/>
                      <a:pt x="131" y="442"/>
                      <a:pt x="136" y="442"/>
                    </a:cubicBezTo>
                    <a:cubicBezTo>
                      <a:pt x="140" y="442"/>
                      <a:pt x="145" y="440"/>
                      <a:pt x="149" y="436"/>
                    </a:cubicBezTo>
                    <a:cubicBezTo>
                      <a:pt x="196" y="389"/>
                      <a:pt x="196" y="389"/>
                      <a:pt x="196" y="389"/>
                    </a:cubicBezTo>
                    <a:cubicBezTo>
                      <a:pt x="202" y="389"/>
                      <a:pt x="208" y="389"/>
                      <a:pt x="213" y="389"/>
                    </a:cubicBezTo>
                    <a:cubicBezTo>
                      <a:pt x="296" y="389"/>
                      <a:pt x="373" y="336"/>
                      <a:pt x="399" y="254"/>
                    </a:cubicBezTo>
                    <a:cubicBezTo>
                      <a:pt x="431" y="151"/>
                      <a:pt x="374" y="42"/>
                      <a:pt x="272" y="9"/>
                    </a:cubicBezTo>
                    <a:cubicBezTo>
                      <a:pt x="252" y="3"/>
                      <a:pt x="233" y="0"/>
                      <a:pt x="213" y="0"/>
                    </a:cubicBezTo>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69"/>
              <p:cNvSpPr/>
              <p:nvPr/>
            </p:nvSpPr>
            <p:spPr bwMode="auto">
              <a:xfrm>
                <a:off x="5813426" y="1214438"/>
                <a:ext cx="1030288" cy="1055688"/>
              </a:xfrm>
              <a:custGeom>
                <a:avLst/>
                <a:gdLst>
                  <a:gd name="T0" fmla="*/ 212 w 430"/>
                  <a:gd name="T1" fmla="*/ 0 h 441"/>
                  <a:gd name="T2" fmla="*/ 27 w 430"/>
                  <a:gd name="T3" fmla="*/ 135 h 441"/>
                  <a:gd name="T4" fmla="*/ 113 w 430"/>
                  <a:gd name="T5" fmla="*/ 360 h 441"/>
                  <a:gd name="T6" fmla="*/ 120 w 430"/>
                  <a:gd name="T7" fmla="*/ 405 h 441"/>
                  <a:gd name="T8" fmla="*/ 120 w 430"/>
                  <a:gd name="T9" fmla="*/ 402 h 441"/>
                  <a:gd name="T10" fmla="*/ 113 w 430"/>
                  <a:gd name="T11" fmla="*/ 360 h 441"/>
                  <a:gd name="T12" fmla="*/ 28 w 430"/>
                  <a:gd name="T13" fmla="*/ 135 h 441"/>
                  <a:gd name="T14" fmla="*/ 212 w 430"/>
                  <a:gd name="T15" fmla="*/ 0 h 441"/>
                  <a:gd name="T16" fmla="*/ 271 w 430"/>
                  <a:gd name="T17" fmla="*/ 10 h 441"/>
                  <a:gd name="T18" fmla="*/ 397 w 430"/>
                  <a:gd name="T19" fmla="*/ 252 h 441"/>
                  <a:gd name="T20" fmla="*/ 212 w 430"/>
                  <a:gd name="T21" fmla="*/ 387 h 441"/>
                  <a:gd name="T22" fmla="*/ 195 w 430"/>
                  <a:gd name="T23" fmla="*/ 386 h 441"/>
                  <a:gd name="T24" fmla="*/ 149 w 430"/>
                  <a:gd name="T25" fmla="*/ 433 h 441"/>
                  <a:gd name="T26" fmla="*/ 136 w 430"/>
                  <a:gd name="T27" fmla="*/ 440 h 441"/>
                  <a:gd name="T28" fmla="*/ 124 w 430"/>
                  <a:gd name="T29" fmla="*/ 427 h 441"/>
                  <a:gd name="T30" fmla="*/ 124 w 430"/>
                  <a:gd name="T31" fmla="*/ 429 h 441"/>
                  <a:gd name="T32" fmla="*/ 135 w 430"/>
                  <a:gd name="T33" fmla="*/ 441 h 441"/>
                  <a:gd name="T34" fmla="*/ 148 w 430"/>
                  <a:gd name="T35" fmla="*/ 434 h 441"/>
                  <a:gd name="T36" fmla="*/ 195 w 430"/>
                  <a:gd name="T37" fmla="*/ 387 h 441"/>
                  <a:gd name="T38" fmla="*/ 212 w 430"/>
                  <a:gd name="T39" fmla="*/ 388 h 441"/>
                  <a:gd name="T40" fmla="*/ 397 w 430"/>
                  <a:gd name="T41" fmla="*/ 252 h 441"/>
                  <a:gd name="T42" fmla="*/ 271 w 430"/>
                  <a:gd name="T43" fmla="*/ 9 h 441"/>
                  <a:gd name="T44" fmla="*/ 212 w 430"/>
                  <a:gd name="T45"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0" h="441">
                    <a:moveTo>
                      <a:pt x="212" y="0"/>
                    </a:moveTo>
                    <a:cubicBezTo>
                      <a:pt x="130" y="0"/>
                      <a:pt x="54" y="53"/>
                      <a:pt x="27" y="135"/>
                    </a:cubicBezTo>
                    <a:cubicBezTo>
                      <a:pt x="0" y="223"/>
                      <a:pt x="37" y="315"/>
                      <a:pt x="113" y="360"/>
                    </a:cubicBezTo>
                    <a:cubicBezTo>
                      <a:pt x="120" y="405"/>
                      <a:pt x="120" y="405"/>
                      <a:pt x="120" y="405"/>
                    </a:cubicBezTo>
                    <a:cubicBezTo>
                      <a:pt x="120" y="402"/>
                      <a:pt x="120" y="402"/>
                      <a:pt x="120" y="402"/>
                    </a:cubicBezTo>
                    <a:cubicBezTo>
                      <a:pt x="113" y="360"/>
                      <a:pt x="113" y="360"/>
                      <a:pt x="113" y="360"/>
                    </a:cubicBezTo>
                    <a:cubicBezTo>
                      <a:pt x="38" y="315"/>
                      <a:pt x="0" y="223"/>
                      <a:pt x="28" y="135"/>
                    </a:cubicBezTo>
                    <a:cubicBezTo>
                      <a:pt x="54" y="53"/>
                      <a:pt x="130" y="0"/>
                      <a:pt x="212" y="0"/>
                    </a:cubicBezTo>
                    <a:cubicBezTo>
                      <a:pt x="232" y="0"/>
                      <a:pt x="251" y="3"/>
                      <a:pt x="271" y="10"/>
                    </a:cubicBezTo>
                    <a:cubicBezTo>
                      <a:pt x="372" y="42"/>
                      <a:pt x="429" y="150"/>
                      <a:pt x="397" y="252"/>
                    </a:cubicBezTo>
                    <a:cubicBezTo>
                      <a:pt x="370" y="334"/>
                      <a:pt x="294" y="387"/>
                      <a:pt x="212" y="387"/>
                    </a:cubicBezTo>
                    <a:cubicBezTo>
                      <a:pt x="207" y="387"/>
                      <a:pt x="201" y="387"/>
                      <a:pt x="195" y="386"/>
                    </a:cubicBezTo>
                    <a:cubicBezTo>
                      <a:pt x="149" y="433"/>
                      <a:pt x="149" y="433"/>
                      <a:pt x="149" y="433"/>
                    </a:cubicBezTo>
                    <a:cubicBezTo>
                      <a:pt x="144" y="437"/>
                      <a:pt x="140" y="440"/>
                      <a:pt x="136" y="440"/>
                    </a:cubicBezTo>
                    <a:cubicBezTo>
                      <a:pt x="130" y="440"/>
                      <a:pt x="126" y="435"/>
                      <a:pt x="124" y="427"/>
                    </a:cubicBezTo>
                    <a:cubicBezTo>
                      <a:pt x="124" y="429"/>
                      <a:pt x="124" y="429"/>
                      <a:pt x="124" y="429"/>
                    </a:cubicBezTo>
                    <a:cubicBezTo>
                      <a:pt x="126" y="437"/>
                      <a:pt x="130" y="441"/>
                      <a:pt x="135" y="441"/>
                    </a:cubicBezTo>
                    <a:cubicBezTo>
                      <a:pt x="139" y="441"/>
                      <a:pt x="144" y="438"/>
                      <a:pt x="148" y="434"/>
                    </a:cubicBezTo>
                    <a:cubicBezTo>
                      <a:pt x="195" y="387"/>
                      <a:pt x="195" y="387"/>
                      <a:pt x="195" y="387"/>
                    </a:cubicBezTo>
                    <a:cubicBezTo>
                      <a:pt x="201" y="387"/>
                      <a:pt x="207" y="388"/>
                      <a:pt x="212" y="388"/>
                    </a:cubicBezTo>
                    <a:cubicBezTo>
                      <a:pt x="295" y="388"/>
                      <a:pt x="371" y="335"/>
                      <a:pt x="397" y="252"/>
                    </a:cubicBezTo>
                    <a:cubicBezTo>
                      <a:pt x="430" y="150"/>
                      <a:pt x="373" y="41"/>
                      <a:pt x="271" y="9"/>
                    </a:cubicBezTo>
                    <a:cubicBezTo>
                      <a:pt x="251" y="3"/>
                      <a:pt x="232" y="0"/>
                      <a:pt x="212"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70"/>
              <p:cNvSpPr/>
              <p:nvPr/>
            </p:nvSpPr>
            <p:spPr bwMode="auto">
              <a:xfrm>
                <a:off x="5813426" y="1214438"/>
                <a:ext cx="1028700" cy="1052513"/>
              </a:xfrm>
              <a:custGeom>
                <a:avLst/>
                <a:gdLst>
                  <a:gd name="T0" fmla="*/ 212 w 429"/>
                  <a:gd name="T1" fmla="*/ 0 h 440"/>
                  <a:gd name="T2" fmla="*/ 28 w 429"/>
                  <a:gd name="T3" fmla="*/ 135 h 440"/>
                  <a:gd name="T4" fmla="*/ 113 w 429"/>
                  <a:gd name="T5" fmla="*/ 360 h 440"/>
                  <a:gd name="T6" fmla="*/ 120 w 429"/>
                  <a:gd name="T7" fmla="*/ 402 h 440"/>
                  <a:gd name="T8" fmla="*/ 120 w 429"/>
                  <a:gd name="T9" fmla="*/ 399 h 440"/>
                  <a:gd name="T10" fmla="*/ 114 w 429"/>
                  <a:gd name="T11" fmla="*/ 359 h 440"/>
                  <a:gd name="T12" fmla="*/ 29 w 429"/>
                  <a:gd name="T13" fmla="*/ 136 h 440"/>
                  <a:gd name="T14" fmla="*/ 212 w 429"/>
                  <a:gd name="T15" fmla="*/ 1 h 440"/>
                  <a:gd name="T16" fmla="*/ 270 w 429"/>
                  <a:gd name="T17" fmla="*/ 10 h 440"/>
                  <a:gd name="T18" fmla="*/ 396 w 429"/>
                  <a:gd name="T19" fmla="*/ 252 h 440"/>
                  <a:gd name="T20" fmla="*/ 212 w 429"/>
                  <a:gd name="T21" fmla="*/ 386 h 440"/>
                  <a:gd name="T22" fmla="*/ 195 w 429"/>
                  <a:gd name="T23" fmla="*/ 386 h 440"/>
                  <a:gd name="T24" fmla="*/ 149 w 429"/>
                  <a:gd name="T25" fmla="*/ 432 h 440"/>
                  <a:gd name="T26" fmla="*/ 136 w 429"/>
                  <a:gd name="T27" fmla="*/ 439 h 440"/>
                  <a:gd name="T28" fmla="*/ 124 w 429"/>
                  <a:gd name="T29" fmla="*/ 425 h 440"/>
                  <a:gd name="T30" fmla="*/ 124 w 429"/>
                  <a:gd name="T31" fmla="*/ 427 h 440"/>
                  <a:gd name="T32" fmla="*/ 136 w 429"/>
                  <a:gd name="T33" fmla="*/ 440 h 440"/>
                  <a:gd name="T34" fmla="*/ 149 w 429"/>
                  <a:gd name="T35" fmla="*/ 433 h 440"/>
                  <a:gd name="T36" fmla="*/ 195 w 429"/>
                  <a:gd name="T37" fmla="*/ 386 h 440"/>
                  <a:gd name="T38" fmla="*/ 212 w 429"/>
                  <a:gd name="T39" fmla="*/ 387 h 440"/>
                  <a:gd name="T40" fmla="*/ 397 w 429"/>
                  <a:gd name="T41" fmla="*/ 252 h 440"/>
                  <a:gd name="T42" fmla="*/ 271 w 429"/>
                  <a:gd name="T43" fmla="*/ 10 h 440"/>
                  <a:gd name="T44" fmla="*/ 212 w 429"/>
                  <a:gd name="T45"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9" h="440">
                    <a:moveTo>
                      <a:pt x="212" y="0"/>
                    </a:moveTo>
                    <a:cubicBezTo>
                      <a:pt x="130" y="0"/>
                      <a:pt x="54" y="53"/>
                      <a:pt x="28" y="135"/>
                    </a:cubicBezTo>
                    <a:cubicBezTo>
                      <a:pt x="0" y="223"/>
                      <a:pt x="38" y="315"/>
                      <a:pt x="113" y="360"/>
                    </a:cubicBezTo>
                    <a:cubicBezTo>
                      <a:pt x="120" y="402"/>
                      <a:pt x="120" y="402"/>
                      <a:pt x="120" y="402"/>
                    </a:cubicBezTo>
                    <a:cubicBezTo>
                      <a:pt x="120" y="399"/>
                      <a:pt x="120" y="399"/>
                      <a:pt x="120" y="399"/>
                    </a:cubicBezTo>
                    <a:cubicBezTo>
                      <a:pt x="114" y="359"/>
                      <a:pt x="114" y="359"/>
                      <a:pt x="114" y="359"/>
                    </a:cubicBezTo>
                    <a:cubicBezTo>
                      <a:pt x="39" y="314"/>
                      <a:pt x="1" y="223"/>
                      <a:pt x="29" y="136"/>
                    </a:cubicBezTo>
                    <a:cubicBezTo>
                      <a:pt x="55" y="54"/>
                      <a:pt x="131" y="1"/>
                      <a:pt x="212" y="1"/>
                    </a:cubicBezTo>
                    <a:cubicBezTo>
                      <a:pt x="231" y="1"/>
                      <a:pt x="251" y="4"/>
                      <a:pt x="270" y="10"/>
                    </a:cubicBezTo>
                    <a:cubicBezTo>
                      <a:pt x="372" y="42"/>
                      <a:pt x="428" y="150"/>
                      <a:pt x="396" y="252"/>
                    </a:cubicBezTo>
                    <a:cubicBezTo>
                      <a:pt x="370" y="334"/>
                      <a:pt x="294" y="386"/>
                      <a:pt x="212" y="386"/>
                    </a:cubicBezTo>
                    <a:cubicBezTo>
                      <a:pt x="207" y="386"/>
                      <a:pt x="201" y="386"/>
                      <a:pt x="195" y="386"/>
                    </a:cubicBezTo>
                    <a:cubicBezTo>
                      <a:pt x="149" y="432"/>
                      <a:pt x="149" y="432"/>
                      <a:pt x="149" y="432"/>
                    </a:cubicBezTo>
                    <a:cubicBezTo>
                      <a:pt x="144" y="437"/>
                      <a:pt x="140" y="439"/>
                      <a:pt x="136" y="439"/>
                    </a:cubicBezTo>
                    <a:cubicBezTo>
                      <a:pt x="130" y="439"/>
                      <a:pt x="125" y="434"/>
                      <a:pt x="124" y="425"/>
                    </a:cubicBezTo>
                    <a:cubicBezTo>
                      <a:pt x="124" y="427"/>
                      <a:pt x="124" y="427"/>
                      <a:pt x="124" y="427"/>
                    </a:cubicBezTo>
                    <a:cubicBezTo>
                      <a:pt x="126" y="435"/>
                      <a:pt x="130" y="440"/>
                      <a:pt x="136" y="440"/>
                    </a:cubicBezTo>
                    <a:cubicBezTo>
                      <a:pt x="140" y="440"/>
                      <a:pt x="144" y="437"/>
                      <a:pt x="149" y="433"/>
                    </a:cubicBezTo>
                    <a:cubicBezTo>
                      <a:pt x="195" y="386"/>
                      <a:pt x="195" y="386"/>
                      <a:pt x="195" y="386"/>
                    </a:cubicBezTo>
                    <a:cubicBezTo>
                      <a:pt x="201" y="387"/>
                      <a:pt x="207" y="387"/>
                      <a:pt x="212" y="387"/>
                    </a:cubicBezTo>
                    <a:cubicBezTo>
                      <a:pt x="294" y="387"/>
                      <a:pt x="370" y="334"/>
                      <a:pt x="397" y="252"/>
                    </a:cubicBezTo>
                    <a:cubicBezTo>
                      <a:pt x="429" y="150"/>
                      <a:pt x="372" y="42"/>
                      <a:pt x="271" y="10"/>
                    </a:cubicBezTo>
                    <a:cubicBezTo>
                      <a:pt x="251" y="3"/>
                      <a:pt x="232" y="0"/>
                      <a:pt x="212"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71"/>
              <p:cNvSpPr/>
              <p:nvPr/>
            </p:nvSpPr>
            <p:spPr bwMode="auto">
              <a:xfrm>
                <a:off x="5816601" y="1216026"/>
                <a:ext cx="1022350" cy="1049338"/>
              </a:xfrm>
              <a:custGeom>
                <a:avLst/>
                <a:gdLst>
                  <a:gd name="T0" fmla="*/ 211 w 427"/>
                  <a:gd name="T1" fmla="*/ 0 h 438"/>
                  <a:gd name="T2" fmla="*/ 28 w 427"/>
                  <a:gd name="T3" fmla="*/ 135 h 438"/>
                  <a:gd name="T4" fmla="*/ 113 w 427"/>
                  <a:gd name="T5" fmla="*/ 358 h 438"/>
                  <a:gd name="T6" fmla="*/ 119 w 427"/>
                  <a:gd name="T7" fmla="*/ 398 h 438"/>
                  <a:gd name="T8" fmla="*/ 119 w 427"/>
                  <a:gd name="T9" fmla="*/ 395 h 438"/>
                  <a:gd name="T10" fmla="*/ 113 w 427"/>
                  <a:gd name="T11" fmla="*/ 358 h 438"/>
                  <a:gd name="T12" fmla="*/ 28 w 427"/>
                  <a:gd name="T13" fmla="*/ 135 h 438"/>
                  <a:gd name="T14" fmla="*/ 211 w 427"/>
                  <a:gd name="T15" fmla="*/ 1 h 438"/>
                  <a:gd name="T16" fmla="*/ 269 w 427"/>
                  <a:gd name="T17" fmla="*/ 10 h 438"/>
                  <a:gd name="T18" fmla="*/ 394 w 427"/>
                  <a:gd name="T19" fmla="*/ 251 h 438"/>
                  <a:gd name="T20" fmla="*/ 211 w 427"/>
                  <a:gd name="T21" fmla="*/ 385 h 438"/>
                  <a:gd name="T22" fmla="*/ 194 w 427"/>
                  <a:gd name="T23" fmla="*/ 384 h 438"/>
                  <a:gd name="T24" fmla="*/ 148 w 427"/>
                  <a:gd name="T25" fmla="*/ 430 h 438"/>
                  <a:gd name="T26" fmla="*/ 135 w 427"/>
                  <a:gd name="T27" fmla="*/ 437 h 438"/>
                  <a:gd name="T28" fmla="*/ 123 w 427"/>
                  <a:gd name="T29" fmla="*/ 422 h 438"/>
                  <a:gd name="T30" fmla="*/ 123 w 427"/>
                  <a:gd name="T31" fmla="*/ 421 h 438"/>
                  <a:gd name="T32" fmla="*/ 123 w 427"/>
                  <a:gd name="T33" fmla="*/ 424 h 438"/>
                  <a:gd name="T34" fmla="*/ 135 w 427"/>
                  <a:gd name="T35" fmla="*/ 438 h 438"/>
                  <a:gd name="T36" fmla="*/ 148 w 427"/>
                  <a:gd name="T37" fmla="*/ 431 h 438"/>
                  <a:gd name="T38" fmla="*/ 194 w 427"/>
                  <a:gd name="T39" fmla="*/ 385 h 438"/>
                  <a:gd name="T40" fmla="*/ 211 w 427"/>
                  <a:gd name="T41" fmla="*/ 385 h 438"/>
                  <a:gd name="T42" fmla="*/ 395 w 427"/>
                  <a:gd name="T43" fmla="*/ 251 h 438"/>
                  <a:gd name="T44" fmla="*/ 269 w 427"/>
                  <a:gd name="T45" fmla="*/ 9 h 438"/>
                  <a:gd name="T46" fmla="*/ 211 w 427"/>
                  <a:gd name="T47"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7" h="438">
                    <a:moveTo>
                      <a:pt x="211" y="0"/>
                    </a:moveTo>
                    <a:cubicBezTo>
                      <a:pt x="130" y="0"/>
                      <a:pt x="54" y="53"/>
                      <a:pt x="28" y="135"/>
                    </a:cubicBezTo>
                    <a:cubicBezTo>
                      <a:pt x="0" y="222"/>
                      <a:pt x="38" y="313"/>
                      <a:pt x="113" y="358"/>
                    </a:cubicBezTo>
                    <a:cubicBezTo>
                      <a:pt x="119" y="398"/>
                      <a:pt x="119" y="398"/>
                      <a:pt x="119" y="398"/>
                    </a:cubicBezTo>
                    <a:cubicBezTo>
                      <a:pt x="119" y="395"/>
                      <a:pt x="119" y="395"/>
                      <a:pt x="119" y="395"/>
                    </a:cubicBezTo>
                    <a:cubicBezTo>
                      <a:pt x="113" y="358"/>
                      <a:pt x="113" y="358"/>
                      <a:pt x="113" y="358"/>
                    </a:cubicBezTo>
                    <a:cubicBezTo>
                      <a:pt x="38" y="313"/>
                      <a:pt x="1" y="221"/>
                      <a:pt x="28" y="135"/>
                    </a:cubicBezTo>
                    <a:cubicBezTo>
                      <a:pt x="54" y="53"/>
                      <a:pt x="130" y="1"/>
                      <a:pt x="211" y="1"/>
                    </a:cubicBezTo>
                    <a:cubicBezTo>
                      <a:pt x="230" y="1"/>
                      <a:pt x="250" y="4"/>
                      <a:pt x="269" y="10"/>
                    </a:cubicBezTo>
                    <a:cubicBezTo>
                      <a:pt x="370" y="42"/>
                      <a:pt x="426" y="150"/>
                      <a:pt x="394" y="251"/>
                    </a:cubicBezTo>
                    <a:cubicBezTo>
                      <a:pt x="368" y="332"/>
                      <a:pt x="293" y="385"/>
                      <a:pt x="211" y="385"/>
                    </a:cubicBezTo>
                    <a:cubicBezTo>
                      <a:pt x="206" y="385"/>
                      <a:pt x="200" y="384"/>
                      <a:pt x="194" y="384"/>
                    </a:cubicBezTo>
                    <a:cubicBezTo>
                      <a:pt x="148" y="430"/>
                      <a:pt x="148" y="430"/>
                      <a:pt x="148" y="430"/>
                    </a:cubicBezTo>
                    <a:cubicBezTo>
                      <a:pt x="144" y="435"/>
                      <a:pt x="139" y="437"/>
                      <a:pt x="135" y="437"/>
                    </a:cubicBezTo>
                    <a:cubicBezTo>
                      <a:pt x="129" y="437"/>
                      <a:pt x="124" y="432"/>
                      <a:pt x="123" y="422"/>
                    </a:cubicBezTo>
                    <a:cubicBezTo>
                      <a:pt x="123" y="421"/>
                      <a:pt x="123" y="421"/>
                      <a:pt x="123" y="421"/>
                    </a:cubicBezTo>
                    <a:cubicBezTo>
                      <a:pt x="123" y="424"/>
                      <a:pt x="123" y="424"/>
                      <a:pt x="123" y="424"/>
                    </a:cubicBezTo>
                    <a:cubicBezTo>
                      <a:pt x="124" y="433"/>
                      <a:pt x="129" y="438"/>
                      <a:pt x="135" y="438"/>
                    </a:cubicBezTo>
                    <a:cubicBezTo>
                      <a:pt x="139" y="438"/>
                      <a:pt x="143" y="436"/>
                      <a:pt x="148" y="431"/>
                    </a:cubicBezTo>
                    <a:cubicBezTo>
                      <a:pt x="194" y="385"/>
                      <a:pt x="194" y="385"/>
                      <a:pt x="194" y="385"/>
                    </a:cubicBezTo>
                    <a:cubicBezTo>
                      <a:pt x="200" y="385"/>
                      <a:pt x="206" y="385"/>
                      <a:pt x="211" y="385"/>
                    </a:cubicBezTo>
                    <a:cubicBezTo>
                      <a:pt x="293" y="385"/>
                      <a:pt x="369" y="333"/>
                      <a:pt x="395" y="251"/>
                    </a:cubicBezTo>
                    <a:cubicBezTo>
                      <a:pt x="427" y="149"/>
                      <a:pt x="371" y="41"/>
                      <a:pt x="269" y="9"/>
                    </a:cubicBezTo>
                    <a:cubicBezTo>
                      <a:pt x="250" y="3"/>
                      <a:pt x="230" y="0"/>
                      <a:pt x="211"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72"/>
              <p:cNvSpPr/>
              <p:nvPr/>
            </p:nvSpPr>
            <p:spPr bwMode="auto">
              <a:xfrm>
                <a:off x="5818188" y="1219201"/>
                <a:ext cx="1019175" cy="1042988"/>
              </a:xfrm>
              <a:custGeom>
                <a:avLst/>
                <a:gdLst>
                  <a:gd name="T0" fmla="*/ 210 w 425"/>
                  <a:gd name="T1" fmla="*/ 0 h 436"/>
                  <a:gd name="T2" fmla="*/ 27 w 425"/>
                  <a:gd name="T3" fmla="*/ 134 h 436"/>
                  <a:gd name="T4" fmla="*/ 112 w 425"/>
                  <a:gd name="T5" fmla="*/ 357 h 436"/>
                  <a:gd name="T6" fmla="*/ 118 w 425"/>
                  <a:gd name="T7" fmla="*/ 394 h 436"/>
                  <a:gd name="T8" fmla="*/ 118 w 425"/>
                  <a:gd name="T9" fmla="*/ 391 h 436"/>
                  <a:gd name="T10" fmla="*/ 112 w 425"/>
                  <a:gd name="T11" fmla="*/ 356 h 436"/>
                  <a:gd name="T12" fmla="*/ 28 w 425"/>
                  <a:gd name="T13" fmla="*/ 134 h 436"/>
                  <a:gd name="T14" fmla="*/ 210 w 425"/>
                  <a:gd name="T15" fmla="*/ 1 h 436"/>
                  <a:gd name="T16" fmla="*/ 268 w 425"/>
                  <a:gd name="T17" fmla="*/ 10 h 436"/>
                  <a:gd name="T18" fmla="*/ 392 w 425"/>
                  <a:gd name="T19" fmla="*/ 249 h 436"/>
                  <a:gd name="T20" fmla="*/ 210 w 425"/>
                  <a:gd name="T21" fmla="*/ 383 h 436"/>
                  <a:gd name="T22" fmla="*/ 193 w 425"/>
                  <a:gd name="T23" fmla="*/ 382 h 436"/>
                  <a:gd name="T24" fmla="*/ 147 w 425"/>
                  <a:gd name="T25" fmla="*/ 428 h 436"/>
                  <a:gd name="T26" fmla="*/ 134 w 425"/>
                  <a:gd name="T27" fmla="*/ 435 h 436"/>
                  <a:gd name="T28" fmla="*/ 122 w 425"/>
                  <a:gd name="T29" fmla="*/ 420 h 436"/>
                  <a:gd name="T30" fmla="*/ 122 w 425"/>
                  <a:gd name="T31" fmla="*/ 417 h 436"/>
                  <a:gd name="T32" fmla="*/ 122 w 425"/>
                  <a:gd name="T33" fmla="*/ 420 h 436"/>
                  <a:gd name="T34" fmla="*/ 122 w 425"/>
                  <a:gd name="T35" fmla="*/ 421 h 436"/>
                  <a:gd name="T36" fmla="*/ 134 w 425"/>
                  <a:gd name="T37" fmla="*/ 436 h 436"/>
                  <a:gd name="T38" fmla="*/ 147 w 425"/>
                  <a:gd name="T39" fmla="*/ 429 h 436"/>
                  <a:gd name="T40" fmla="*/ 193 w 425"/>
                  <a:gd name="T41" fmla="*/ 383 h 436"/>
                  <a:gd name="T42" fmla="*/ 210 w 425"/>
                  <a:gd name="T43" fmla="*/ 384 h 436"/>
                  <a:gd name="T44" fmla="*/ 393 w 425"/>
                  <a:gd name="T45" fmla="*/ 250 h 436"/>
                  <a:gd name="T46" fmla="*/ 268 w 425"/>
                  <a:gd name="T47" fmla="*/ 9 h 436"/>
                  <a:gd name="T48" fmla="*/ 210 w 425"/>
                  <a:gd name="T49"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436">
                    <a:moveTo>
                      <a:pt x="210" y="0"/>
                    </a:moveTo>
                    <a:cubicBezTo>
                      <a:pt x="129" y="0"/>
                      <a:pt x="53" y="52"/>
                      <a:pt x="27" y="134"/>
                    </a:cubicBezTo>
                    <a:cubicBezTo>
                      <a:pt x="0" y="220"/>
                      <a:pt x="37" y="312"/>
                      <a:pt x="112" y="357"/>
                    </a:cubicBezTo>
                    <a:cubicBezTo>
                      <a:pt x="118" y="394"/>
                      <a:pt x="118" y="394"/>
                      <a:pt x="118" y="394"/>
                    </a:cubicBezTo>
                    <a:cubicBezTo>
                      <a:pt x="118" y="391"/>
                      <a:pt x="118" y="391"/>
                      <a:pt x="118" y="391"/>
                    </a:cubicBezTo>
                    <a:cubicBezTo>
                      <a:pt x="112" y="356"/>
                      <a:pt x="112" y="356"/>
                      <a:pt x="112" y="356"/>
                    </a:cubicBezTo>
                    <a:cubicBezTo>
                      <a:pt x="38" y="311"/>
                      <a:pt x="1" y="220"/>
                      <a:pt x="28" y="134"/>
                    </a:cubicBezTo>
                    <a:cubicBezTo>
                      <a:pt x="54" y="53"/>
                      <a:pt x="129" y="1"/>
                      <a:pt x="210" y="1"/>
                    </a:cubicBezTo>
                    <a:cubicBezTo>
                      <a:pt x="229" y="1"/>
                      <a:pt x="249" y="4"/>
                      <a:pt x="268" y="10"/>
                    </a:cubicBezTo>
                    <a:cubicBezTo>
                      <a:pt x="369" y="41"/>
                      <a:pt x="424" y="149"/>
                      <a:pt x="392" y="249"/>
                    </a:cubicBezTo>
                    <a:cubicBezTo>
                      <a:pt x="367" y="331"/>
                      <a:pt x="291" y="383"/>
                      <a:pt x="210" y="383"/>
                    </a:cubicBezTo>
                    <a:cubicBezTo>
                      <a:pt x="205" y="383"/>
                      <a:pt x="199" y="383"/>
                      <a:pt x="193" y="382"/>
                    </a:cubicBezTo>
                    <a:cubicBezTo>
                      <a:pt x="147" y="428"/>
                      <a:pt x="147" y="428"/>
                      <a:pt x="147" y="428"/>
                    </a:cubicBezTo>
                    <a:cubicBezTo>
                      <a:pt x="143" y="433"/>
                      <a:pt x="138" y="435"/>
                      <a:pt x="134" y="435"/>
                    </a:cubicBezTo>
                    <a:cubicBezTo>
                      <a:pt x="128" y="435"/>
                      <a:pt x="124" y="430"/>
                      <a:pt x="122" y="420"/>
                    </a:cubicBezTo>
                    <a:cubicBezTo>
                      <a:pt x="122" y="417"/>
                      <a:pt x="122" y="417"/>
                      <a:pt x="122" y="417"/>
                    </a:cubicBezTo>
                    <a:cubicBezTo>
                      <a:pt x="122" y="420"/>
                      <a:pt x="122" y="420"/>
                      <a:pt x="122" y="420"/>
                    </a:cubicBezTo>
                    <a:cubicBezTo>
                      <a:pt x="122" y="421"/>
                      <a:pt x="122" y="421"/>
                      <a:pt x="122" y="421"/>
                    </a:cubicBezTo>
                    <a:cubicBezTo>
                      <a:pt x="123" y="431"/>
                      <a:pt x="128" y="436"/>
                      <a:pt x="134" y="436"/>
                    </a:cubicBezTo>
                    <a:cubicBezTo>
                      <a:pt x="138" y="436"/>
                      <a:pt x="143" y="434"/>
                      <a:pt x="147" y="429"/>
                    </a:cubicBezTo>
                    <a:cubicBezTo>
                      <a:pt x="193" y="383"/>
                      <a:pt x="193" y="383"/>
                      <a:pt x="193" y="383"/>
                    </a:cubicBezTo>
                    <a:cubicBezTo>
                      <a:pt x="199" y="383"/>
                      <a:pt x="205" y="384"/>
                      <a:pt x="210" y="384"/>
                    </a:cubicBezTo>
                    <a:cubicBezTo>
                      <a:pt x="292" y="384"/>
                      <a:pt x="367" y="331"/>
                      <a:pt x="393" y="250"/>
                    </a:cubicBezTo>
                    <a:cubicBezTo>
                      <a:pt x="425" y="149"/>
                      <a:pt x="369" y="41"/>
                      <a:pt x="268" y="9"/>
                    </a:cubicBezTo>
                    <a:cubicBezTo>
                      <a:pt x="249" y="3"/>
                      <a:pt x="229" y="0"/>
                      <a:pt x="210" y="0"/>
                    </a:cubicBezTo>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73"/>
              <p:cNvSpPr/>
              <p:nvPr/>
            </p:nvSpPr>
            <p:spPr bwMode="auto">
              <a:xfrm>
                <a:off x="5821363" y="1220788"/>
                <a:ext cx="1012825" cy="1039813"/>
              </a:xfrm>
              <a:custGeom>
                <a:avLst/>
                <a:gdLst>
                  <a:gd name="T0" fmla="*/ 209 w 423"/>
                  <a:gd name="T1" fmla="*/ 0 h 434"/>
                  <a:gd name="T2" fmla="*/ 27 w 423"/>
                  <a:gd name="T3" fmla="*/ 133 h 434"/>
                  <a:gd name="T4" fmla="*/ 111 w 423"/>
                  <a:gd name="T5" fmla="*/ 355 h 434"/>
                  <a:gd name="T6" fmla="*/ 117 w 423"/>
                  <a:gd name="T7" fmla="*/ 390 h 434"/>
                  <a:gd name="T8" fmla="*/ 117 w 423"/>
                  <a:gd name="T9" fmla="*/ 387 h 434"/>
                  <a:gd name="T10" fmla="*/ 112 w 423"/>
                  <a:gd name="T11" fmla="*/ 354 h 434"/>
                  <a:gd name="T12" fmla="*/ 28 w 423"/>
                  <a:gd name="T13" fmla="*/ 133 h 434"/>
                  <a:gd name="T14" fmla="*/ 209 w 423"/>
                  <a:gd name="T15" fmla="*/ 0 h 434"/>
                  <a:gd name="T16" fmla="*/ 267 w 423"/>
                  <a:gd name="T17" fmla="*/ 9 h 434"/>
                  <a:gd name="T18" fmla="*/ 391 w 423"/>
                  <a:gd name="T19" fmla="*/ 248 h 434"/>
                  <a:gd name="T20" fmla="*/ 209 w 423"/>
                  <a:gd name="T21" fmla="*/ 381 h 434"/>
                  <a:gd name="T22" fmla="*/ 192 w 423"/>
                  <a:gd name="T23" fmla="*/ 380 h 434"/>
                  <a:gd name="T24" fmla="*/ 146 w 423"/>
                  <a:gd name="T25" fmla="*/ 426 h 434"/>
                  <a:gd name="T26" fmla="*/ 134 w 423"/>
                  <a:gd name="T27" fmla="*/ 433 h 434"/>
                  <a:gd name="T28" fmla="*/ 122 w 423"/>
                  <a:gd name="T29" fmla="*/ 418 h 434"/>
                  <a:gd name="T30" fmla="*/ 121 w 423"/>
                  <a:gd name="T31" fmla="*/ 413 h 434"/>
                  <a:gd name="T32" fmla="*/ 121 w 423"/>
                  <a:gd name="T33" fmla="*/ 416 h 434"/>
                  <a:gd name="T34" fmla="*/ 121 w 423"/>
                  <a:gd name="T35" fmla="*/ 419 h 434"/>
                  <a:gd name="T36" fmla="*/ 133 w 423"/>
                  <a:gd name="T37" fmla="*/ 434 h 434"/>
                  <a:gd name="T38" fmla="*/ 146 w 423"/>
                  <a:gd name="T39" fmla="*/ 427 h 434"/>
                  <a:gd name="T40" fmla="*/ 192 w 423"/>
                  <a:gd name="T41" fmla="*/ 381 h 434"/>
                  <a:gd name="T42" fmla="*/ 209 w 423"/>
                  <a:gd name="T43" fmla="*/ 382 h 434"/>
                  <a:gd name="T44" fmla="*/ 391 w 423"/>
                  <a:gd name="T45" fmla="*/ 248 h 434"/>
                  <a:gd name="T46" fmla="*/ 267 w 423"/>
                  <a:gd name="T47" fmla="*/ 9 h 434"/>
                  <a:gd name="T48" fmla="*/ 209 w 423"/>
                  <a:gd name="T4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3" h="434">
                    <a:moveTo>
                      <a:pt x="209" y="0"/>
                    </a:moveTo>
                    <a:cubicBezTo>
                      <a:pt x="128" y="0"/>
                      <a:pt x="53" y="52"/>
                      <a:pt x="27" y="133"/>
                    </a:cubicBezTo>
                    <a:cubicBezTo>
                      <a:pt x="0" y="219"/>
                      <a:pt x="37" y="310"/>
                      <a:pt x="111" y="355"/>
                    </a:cubicBezTo>
                    <a:cubicBezTo>
                      <a:pt x="117" y="390"/>
                      <a:pt x="117" y="390"/>
                      <a:pt x="117" y="390"/>
                    </a:cubicBezTo>
                    <a:cubicBezTo>
                      <a:pt x="117" y="387"/>
                      <a:pt x="117" y="387"/>
                      <a:pt x="117" y="387"/>
                    </a:cubicBezTo>
                    <a:cubicBezTo>
                      <a:pt x="112" y="354"/>
                      <a:pt x="112" y="354"/>
                      <a:pt x="112" y="354"/>
                    </a:cubicBezTo>
                    <a:cubicBezTo>
                      <a:pt x="38" y="310"/>
                      <a:pt x="1" y="219"/>
                      <a:pt x="28" y="133"/>
                    </a:cubicBezTo>
                    <a:cubicBezTo>
                      <a:pt x="53" y="52"/>
                      <a:pt x="128" y="0"/>
                      <a:pt x="209" y="0"/>
                    </a:cubicBezTo>
                    <a:cubicBezTo>
                      <a:pt x="228" y="0"/>
                      <a:pt x="248" y="3"/>
                      <a:pt x="267" y="9"/>
                    </a:cubicBezTo>
                    <a:cubicBezTo>
                      <a:pt x="367" y="41"/>
                      <a:pt x="423" y="148"/>
                      <a:pt x="391" y="248"/>
                    </a:cubicBezTo>
                    <a:cubicBezTo>
                      <a:pt x="365" y="329"/>
                      <a:pt x="290" y="381"/>
                      <a:pt x="209" y="381"/>
                    </a:cubicBezTo>
                    <a:cubicBezTo>
                      <a:pt x="204" y="381"/>
                      <a:pt x="198" y="381"/>
                      <a:pt x="192" y="380"/>
                    </a:cubicBezTo>
                    <a:cubicBezTo>
                      <a:pt x="146" y="426"/>
                      <a:pt x="146" y="426"/>
                      <a:pt x="146" y="426"/>
                    </a:cubicBezTo>
                    <a:cubicBezTo>
                      <a:pt x="142" y="431"/>
                      <a:pt x="138" y="433"/>
                      <a:pt x="134" y="433"/>
                    </a:cubicBezTo>
                    <a:cubicBezTo>
                      <a:pt x="128" y="433"/>
                      <a:pt x="123" y="428"/>
                      <a:pt x="122" y="418"/>
                    </a:cubicBezTo>
                    <a:cubicBezTo>
                      <a:pt x="121" y="413"/>
                      <a:pt x="121" y="413"/>
                      <a:pt x="121" y="413"/>
                    </a:cubicBezTo>
                    <a:cubicBezTo>
                      <a:pt x="121" y="416"/>
                      <a:pt x="121" y="416"/>
                      <a:pt x="121" y="416"/>
                    </a:cubicBezTo>
                    <a:cubicBezTo>
                      <a:pt x="121" y="419"/>
                      <a:pt x="121" y="419"/>
                      <a:pt x="121" y="419"/>
                    </a:cubicBezTo>
                    <a:cubicBezTo>
                      <a:pt x="123" y="429"/>
                      <a:pt x="127" y="434"/>
                      <a:pt x="133" y="434"/>
                    </a:cubicBezTo>
                    <a:cubicBezTo>
                      <a:pt x="137" y="434"/>
                      <a:pt x="142" y="432"/>
                      <a:pt x="146" y="427"/>
                    </a:cubicBezTo>
                    <a:cubicBezTo>
                      <a:pt x="192" y="381"/>
                      <a:pt x="192" y="381"/>
                      <a:pt x="192" y="381"/>
                    </a:cubicBezTo>
                    <a:cubicBezTo>
                      <a:pt x="198" y="382"/>
                      <a:pt x="204" y="382"/>
                      <a:pt x="209" y="382"/>
                    </a:cubicBezTo>
                    <a:cubicBezTo>
                      <a:pt x="290" y="382"/>
                      <a:pt x="366" y="330"/>
                      <a:pt x="391" y="248"/>
                    </a:cubicBezTo>
                    <a:cubicBezTo>
                      <a:pt x="423" y="148"/>
                      <a:pt x="368" y="40"/>
                      <a:pt x="267" y="9"/>
                    </a:cubicBezTo>
                    <a:cubicBezTo>
                      <a:pt x="248" y="3"/>
                      <a:pt x="228" y="0"/>
                      <a:pt x="209" y="0"/>
                    </a:cubicBezTo>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74"/>
              <p:cNvSpPr/>
              <p:nvPr/>
            </p:nvSpPr>
            <p:spPr bwMode="auto">
              <a:xfrm>
                <a:off x="5822951" y="1220788"/>
                <a:ext cx="1011238" cy="1036638"/>
              </a:xfrm>
              <a:custGeom>
                <a:avLst/>
                <a:gdLst>
                  <a:gd name="T0" fmla="*/ 208 w 422"/>
                  <a:gd name="T1" fmla="*/ 0 h 433"/>
                  <a:gd name="T2" fmla="*/ 27 w 422"/>
                  <a:gd name="T3" fmla="*/ 133 h 433"/>
                  <a:gd name="T4" fmla="*/ 111 w 422"/>
                  <a:gd name="T5" fmla="*/ 354 h 433"/>
                  <a:gd name="T6" fmla="*/ 116 w 422"/>
                  <a:gd name="T7" fmla="*/ 387 h 433"/>
                  <a:gd name="T8" fmla="*/ 116 w 422"/>
                  <a:gd name="T9" fmla="*/ 384 h 433"/>
                  <a:gd name="T10" fmla="*/ 111 w 422"/>
                  <a:gd name="T11" fmla="*/ 354 h 433"/>
                  <a:gd name="T12" fmla="*/ 27 w 422"/>
                  <a:gd name="T13" fmla="*/ 134 h 433"/>
                  <a:gd name="T14" fmla="*/ 208 w 422"/>
                  <a:gd name="T15" fmla="*/ 1 h 433"/>
                  <a:gd name="T16" fmla="*/ 265 w 422"/>
                  <a:gd name="T17" fmla="*/ 10 h 433"/>
                  <a:gd name="T18" fmla="*/ 389 w 422"/>
                  <a:gd name="T19" fmla="*/ 248 h 433"/>
                  <a:gd name="T20" fmla="*/ 208 w 422"/>
                  <a:gd name="T21" fmla="*/ 380 h 433"/>
                  <a:gd name="T22" fmla="*/ 191 w 422"/>
                  <a:gd name="T23" fmla="*/ 380 h 433"/>
                  <a:gd name="T24" fmla="*/ 146 w 422"/>
                  <a:gd name="T25" fmla="*/ 426 h 433"/>
                  <a:gd name="T26" fmla="*/ 133 w 422"/>
                  <a:gd name="T27" fmla="*/ 432 h 433"/>
                  <a:gd name="T28" fmla="*/ 121 w 422"/>
                  <a:gd name="T29" fmla="*/ 417 h 433"/>
                  <a:gd name="T30" fmla="*/ 120 w 422"/>
                  <a:gd name="T31" fmla="*/ 410 h 433"/>
                  <a:gd name="T32" fmla="*/ 120 w 422"/>
                  <a:gd name="T33" fmla="*/ 413 h 433"/>
                  <a:gd name="T34" fmla="*/ 121 w 422"/>
                  <a:gd name="T35" fmla="*/ 418 h 433"/>
                  <a:gd name="T36" fmla="*/ 133 w 422"/>
                  <a:gd name="T37" fmla="*/ 433 h 433"/>
                  <a:gd name="T38" fmla="*/ 145 w 422"/>
                  <a:gd name="T39" fmla="*/ 426 h 433"/>
                  <a:gd name="T40" fmla="*/ 191 w 422"/>
                  <a:gd name="T41" fmla="*/ 380 h 433"/>
                  <a:gd name="T42" fmla="*/ 208 w 422"/>
                  <a:gd name="T43" fmla="*/ 381 h 433"/>
                  <a:gd name="T44" fmla="*/ 390 w 422"/>
                  <a:gd name="T45" fmla="*/ 248 h 433"/>
                  <a:gd name="T46" fmla="*/ 266 w 422"/>
                  <a:gd name="T47" fmla="*/ 9 h 433"/>
                  <a:gd name="T48" fmla="*/ 208 w 422"/>
                  <a:gd name="T49"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2" h="433">
                    <a:moveTo>
                      <a:pt x="208" y="0"/>
                    </a:moveTo>
                    <a:cubicBezTo>
                      <a:pt x="127" y="0"/>
                      <a:pt x="52" y="52"/>
                      <a:pt x="27" y="133"/>
                    </a:cubicBezTo>
                    <a:cubicBezTo>
                      <a:pt x="0" y="219"/>
                      <a:pt x="37" y="310"/>
                      <a:pt x="111" y="354"/>
                    </a:cubicBezTo>
                    <a:cubicBezTo>
                      <a:pt x="116" y="387"/>
                      <a:pt x="116" y="387"/>
                      <a:pt x="116" y="387"/>
                    </a:cubicBezTo>
                    <a:cubicBezTo>
                      <a:pt x="116" y="384"/>
                      <a:pt x="116" y="384"/>
                      <a:pt x="116" y="384"/>
                    </a:cubicBezTo>
                    <a:cubicBezTo>
                      <a:pt x="111" y="354"/>
                      <a:pt x="111" y="354"/>
                      <a:pt x="111" y="354"/>
                    </a:cubicBezTo>
                    <a:cubicBezTo>
                      <a:pt x="37" y="310"/>
                      <a:pt x="0" y="219"/>
                      <a:pt x="27" y="134"/>
                    </a:cubicBezTo>
                    <a:cubicBezTo>
                      <a:pt x="53" y="53"/>
                      <a:pt x="128" y="1"/>
                      <a:pt x="208" y="1"/>
                    </a:cubicBezTo>
                    <a:cubicBezTo>
                      <a:pt x="227" y="1"/>
                      <a:pt x="246" y="4"/>
                      <a:pt x="265" y="10"/>
                    </a:cubicBezTo>
                    <a:cubicBezTo>
                      <a:pt x="365" y="42"/>
                      <a:pt x="421" y="148"/>
                      <a:pt x="389" y="248"/>
                    </a:cubicBezTo>
                    <a:cubicBezTo>
                      <a:pt x="364" y="329"/>
                      <a:pt x="289" y="380"/>
                      <a:pt x="208" y="380"/>
                    </a:cubicBezTo>
                    <a:cubicBezTo>
                      <a:pt x="203" y="380"/>
                      <a:pt x="197" y="380"/>
                      <a:pt x="191" y="380"/>
                    </a:cubicBezTo>
                    <a:cubicBezTo>
                      <a:pt x="146" y="426"/>
                      <a:pt x="146" y="426"/>
                      <a:pt x="146" y="426"/>
                    </a:cubicBezTo>
                    <a:cubicBezTo>
                      <a:pt x="141" y="430"/>
                      <a:pt x="137" y="432"/>
                      <a:pt x="133" y="432"/>
                    </a:cubicBezTo>
                    <a:cubicBezTo>
                      <a:pt x="127" y="432"/>
                      <a:pt x="122" y="427"/>
                      <a:pt x="121" y="417"/>
                    </a:cubicBezTo>
                    <a:cubicBezTo>
                      <a:pt x="120" y="410"/>
                      <a:pt x="120" y="410"/>
                      <a:pt x="120" y="410"/>
                    </a:cubicBezTo>
                    <a:cubicBezTo>
                      <a:pt x="120" y="413"/>
                      <a:pt x="120" y="413"/>
                      <a:pt x="120" y="413"/>
                    </a:cubicBezTo>
                    <a:cubicBezTo>
                      <a:pt x="121" y="418"/>
                      <a:pt x="121" y="418"/>
                      <a:pt x="121" y="418"/>
                    </a:cubicBezTo>
                    <a:cubicBezTo>
                      <a:pt x="122" y="428"/>
                      <a:pt x="127" y="433"/>
                      <a:pt x="133" y="433"/>
                    </a:cubicBezTo>
                    <a:cubicBezTo>
                      <a:pt x="137" y="433"/>
                      <a:pt x="141" y="431"/>
                      <a:pt x="145" y="426"/>
                    </a:cubicBezTo>
                    <a:cubicBezTo>
                      <a:pt x="191" y="380"/>
                      <a:pt x="191" y="380"/>
                      <a:pt x="191" y="380"/>
                    </a:cubicBezTo>
                    <a:cubicBezTo>
                      <a:pt x="197" y="381"/>
                      <a:pt x="203" y="381"/>
                      <a:pt x="208" y="381"/>
                    </a:cubicBezTo>
                    <a:cubicBezTo>
                      <a:pt x="289" y="381"/>
                      <a:pt x="364" y="329"/>
                      <a:pt x="390" y="248"/>
                    </a:cubicBezTo>
                    <a:cubicBezTo>
                      <a:pt x="422" y="148"/>
                      <a:pt x="366" y="41"/>
                      <a:pt x="266" y="9"/>
                    </a:cubicBezTo>
                    <a:cubicBezTo>
                      <a:pt x="247" y="3"/>
                      <a:pt x="227" y="0"/>
                      <a:pt x="208" y="0"/>
                    </a:cubicBezTo>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75"/>
              <p:cNvSpPr/>
              <p:nvPr/>
            </p:nvSpPr>
            <p:spPr bwMode="auto">
              <a:xfrm>
                <a:off x="5822951" y="1223963"/>
                <a:ext cx="1009650" cy="1031875"/>
              </a:xfrm>
              <a:custGeom>
                <a:avLst/>
                <a:gdLst>
                  <a:gd name="T0" fmla="*/ 208 w 421"/>
                  <a:gd name="T1" fmla="*/ 0 h 431"/>
                  <a:gd name="T2" fmla="*/ 27 w 421"/>
                  <a:gd name="T3" fmla="*/ 133 h 431"/>
                  <a:gd name="T4" fmla="*/ 111 w 421"/>
                  <a:gd name="T5" fmla="*/ 353 h 431"/>
                  <a:gd name="T6" fmla="*/ 116 w 421"/>
                  <a:gd name="T7" fmla="*/ 383 h 431"/>
                  <a:gd name="T8" fmla="*/ 116 w 421"/>
                  <a:gd name="T9" fmla="*/ 381 h 431"/>
                  <a:gd name="T10" fmla="*/ 116 w 421"/>
                  <a:gd name="T11" fmla="*/ 381 h 431"/>
                  <a:gd name="T12" fmla="*/ 111 w 421"/>
                  <a:gd name="T13" fmla="*/ 352 h 431"/>
                  <a:gd name="T14" fmla="*/ 28 w 421"/>
                  <a:gd name="T15" fmla="*/ 133 h 431"/>
                  <a:gd name="T16" fmla="*/ 208 w 421"/>
                  <a:gd name="T17" fmla="*/ 1 h 431"/>
                  <a:gd name="T18" fmla="*/ 265 w 421"/>
                  <a:gd name="T19" fmla="*/ 10 h 431"/>
                  <a:gd name="T20" fmla="*/ 388 w 421"/>
                  <a:gd name="T21" fmla="*/ 247 h 431"/>
                  <a:gd name="T22" fmla="*/ 208 w 421"/>
                  <a:gd name="T23" fmla="*/ 379 h 431"/>
                  <a:gd name="T24" fmla="*/ 191 w 421"/>
                  <a:gd name="T25" fmla="*/ 378 h 431"/>
                  <a:gd name="T26" fmla="*/ 146 w 421"/>
                  <a:gd name="T27" fmla="*/ 424 h 431"/>
                  <a:gd name="T28" fmla="*/ 133 w 421"/>
                  <a:gd name="T29" fmla="*/ 430 h 431"/>
                  <a:gd name="T30" fmla="*/ 121 w 421"/>
                  <a:gd name="T31" fmla="*/ 416 h 431"/>
                  <a:gd name="T32" fmla="*/ 120 w 421"/>
                  <a:gd name="T33" fmla="*/ 406 h 431"/>
                  <a:gd name="T34" fmla="*/ 120 w 421"/>
                  <a:gd name="T35" fmla="*/ 409 h 431"/>
                  <a:gd name="T36" fmla="*/ 121 w 421"/>
                  <a:gd name="T37" fmla="*/ 416 h 431"/>
                  <a:gd name="T38" fmla="*/ 133 w 421"/>
                  <a:gd name="T39" fmla="*/ 431 h 431"/>
                  <a:gd name="T40" fmla="*/ 146 w 421"/>
                  <a:gd name="T41" fmla="*/ 425 h 431"/>
                  <a:gd name="T42" fmla="*/ 191 w 421"/>
                  <a:gd name="T43" fmla="*/ 379 h 431"/>
                  <a:gd name="T44" fmla="*/ 208 w 421"/>
                  <a:gd name="T45" fmla="*/ 379 h 431"/>
                  <a:gd name="T46" fmla="*/ 389 w 421"/>
                  <a:gd name="T47" fmla="*/ 247 h 431"/>
                  <a:gd name="T48" fmla="*/ 265 w 421"/>
                  <a:gd name="T49" fmla="*/ 9 h 431"/>
                  <a:gd name="T50" fmla="*/ 208 w 421"/>
                  <a:gd name="T51"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1" h="431">
                    <a:moveTo>
                      <a:pt x="208" y="0"/>
                    </a:moveTo>
                    <a:cubicBezTo>
                      <a:pt x="128" y="0"/>
                      <a:pt x="53" y="52"/>
                      <a:pt x="27" y="133"/>
                    </a:cubicBezTo>
                    <a:cubicBezTo>
                      <a:pt x="0" y="218"/>
                      <a:pt x="37" y="309"/>
                      <a:pt x="111" y="353"/>
                    </a:cubicBezTo>
                    <a:cubicBezTo>
                      <a:pt x="116" y="383"/>
                      <a:pt x="116" y="383"/>
                      <a:pt x="116" y="383"/>
                    </a:cubicBezTo>
                    <a:cubicBezTo>
                      <a:pt x="116" y="381"/>
                      <a:pt x="116" y="381"/>
                      <a:pt x="116" y="381"/>
                    </a:cubicBezTo>
                    <a:cubicBezTo>
                      <a:pt x="116" y="381"/>
                      <a:pt x="116" y="381"/>
                      <a:pt x="116" y="381"/>
                    </a:cubicBezTo>
                    <a:cubicBezTo>
                      <a:pt x="111" y="352"/>
                      <a:pt x="111" y="352"/>
                      <a:pt x="111" y="352"/>
                    </a:cubicBezTo>
                    <a:cubicBezTo>
                      <a:pt x="38" y="308"/>
                      <a:pt x="1" y="218"/>
                      <a:pt x="28" y="133"/>
                    </a:cubicBezTo>
                    <a:cubicBezTo>
                      <a:pt x="54" y="52"/>
                      <a:pt x="128" y="1"/>
                      <a:pt x="208" y="1"/>
                    </a:cubicBezTo>
                    <a:cubicBezTo>
                      <a:pt x="227" y="1"/>
                      <a:pt x="246" y="4"/>
                      <a:pt x="265" y="10"/>
                    </a:cubicBezTo>
                    <a:cubicBezTo>
                      <a:pt x="365" y="41"/>
                      <a:pt x="420" y="147"/>
                      <a:pt x="388" y="247"/>
                    </a:cubicBezTo>
                    <a:cubicBezTo>
                      <a:pt x="363" y="327"/>
                      <a:pt x="289" y="379"/>
                      <a:pt x="208" y="379"/>
                    </a:cubicBezTo>
                    <a:cubicBezTo>
                      <a:pt x="203" y="379"/>
                      <a:pt x="197" y="378"/>
                      <a:pt x="191" y="378"/>
                    </a:cubicBezTo>
                    <a:cubicBezTo>
                      <a:pt x="146" y="424"/>
                      <a:pt x="146" y="424"/>
                      <a:pt x="146" y="424"/>
                    </a:cubicBezTo>
                    <a:cubicBezTo>
                      <a:pt x="142" y="428"/>
                      <a:pt x="137" y="430"/>
                      <a:pt x="133" y="430"/>
                    </a:cubicBezTo>
                    <a:cubicBezTo>
                      <a:pt x="127" y="430"/>
                      <a:pt x="123" y="425"/>
                      <a:pt x="121" y="416"/>
                    </a:cubicBezTo>
                    <a:cubicBezTo>
                      <a:pt x="120" y="406"/>
                      <a:pt x="120" y="406"/>
                      <a:pt x="120" y="406"/>
                    </a:cubicBezTo>
                    <a:cubicBezTo>
                      <a:pt x="120" y="409"/>
                      <a:pt x="120" y="409"/>
                      <a:pt x="120" y="409"/>
                    </a:cubicBezTo>
                    <a:cubicBezTo>
                      <a:pt x="121" y="416"/>
                      <a:pt x="121" y="416"/>
                      <a:pt x="121" y="416"/>
                    </a:cubicBezTo>
                    <a:cubicBezTo>
                      <a:pt x="122" y="426"/>
                      <a:pt x="127" y="431"/>
                      <a:pt x="133" y="431"/>
                    </a:cubicBezTo>
                    <a:cubicBezTo>
                      <a:pt x="137" y="431"/>
                      <a:pt x="141" y="429"/>
                      <a:pt x="146" y="425"/>
                    </a:cubicBezTo>
                    <a:cubicBezTo>
                      <a:pt x="191" y="379"/>
                      <a:pt x="191" y="379"/>
                      <a:pt x="191" y="379"/>
                    </a:cubicBezTo>
                    <a:cubicBezTo>
                      <a:pt x="197" y="379"/>
                      <a:pt x="203" y="379"/>
                      <a:pt x="208" y="379"/>
                    </a:cubicBezTo>
                    <a:cubicBezTo>
                      <a:pt x="289" y="379"/>
                      <a:pt x="364" y="328"/>
                      <a:pt x="389" y="247"/>
                    </a:cubicBezTo>
                    <a:cubicBezTo>
                      <a:pt x="421" y="147"/>
                      <a:pt x="365" y="41"/>
                      <a:pt x="265" y="9"/>
                    </a:cubicBezTo>
                    <a:cubicBezTo>
                      <a:pt x="246" y="3"/>
                      <a:pt x="227" y="0"/>
                      <a:pt x="208" y="0"/>
                    </a:cubicBezTo>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76"/>
              <p:cNvSpPr/>
              <p:nvPr/>
            </p:nvSpPr>
            <p:spPr bwMode="auto">
              <a:xfrm>
                <a:off x="5826126" y="1225551"/>
                <a:ext cx="1003300" cy="1027113"/>
              </a:xfrm>
              <a:custGeom>
                <a:avLst/>
                <a:gdLst>
                  <a:gd name="T0" fmla="*/ 207 w 419"/>
                  <a:gd name="T1" fmla="*/ 0 h 429"/>
                  <a:gd name="T2" fmla="*/ 27 w 419"/>
                  <a:gd name="T3" fmla="*/ 132 h 429"/>
                  <a:gd name="T4" fmla="*/ 110 w 419"/>
                  <a:gd name="T5" fmla="*/ 351 h 429"/>
                  <a:gd name="T6" fmla="*/ 115 w 419"/>
                  <a:gd name="T7" fmla="*/ 380 h 429"/>
                  <a:gd name="T8" fmla="*/ 115 w 419"/>
                  <a:gd name="T9" fmla="*/ 380 h 429"/>
                  <a:gd name="T10" fmla="*/ 111 w 419"/>
                  <a:gd name="T11" fmla="*/ 350 h 429"/>
                  <a:gd name="T12" fmla="*/ 28 w 419"/>
                  <a:gd name="T13" fmla="*/ 132 h 429"/>
                  <a:gd name="T14" fmla="*/ 207 w 419"/>
                  <a:gd name="T15" fmla="*/ 0 h 429"/>
                  <a:gd name="T16" fmla="*/ 264 w 419"/>
                  <a:gd name="T17" fmla="*/ 9 h 429"/>
                  <a:gd name="T18" fmla="*/ 387 w 419"/>
                  <a:gd name="T19" fmla="*/ 246 h 429"/>
                  <a:gd name="T20" fmla="*/ 207 w 419"/>
                  <a:gd name="T21" fmla="*/ 377 h 429"/>
                  <a:gd name="T22" fmla="*/ 190 w 419"/>
                  <a:gd name="T23" fmla="*/ 376 h 429"/>
                  <a:gd name="T24" fmla="*/ 145 w 419"/>
                  <a:gd name="T25" fmla="*/ 422 h 429"/>
                  <a:gd name="T26" fmla="*/ 133 w 419"/>
                  <a:gd name="T27" fmla="*/ 428 h 429"/>
                  <a:gd name="T28" fmla="*/ 121 w 419"/>
                  <a:gd name="T29" fmla="*/ 414 h 429"/>
                  <a:gd name="T30" fmla="*/ 119 w 419"/>
                  <a:gd name="T31" fmla="*/ 402 h 429"/>
                  <a:gd name="T32" fmla="*/ 119 w 419"/>
                  <a:gd name="T33" fmla="*/ 405 h 429"/>
                  <a:gd name="T34" fmla="*/ 120 w 419"/>
                  <a:gd name="T35" fmla="*/ 415 h 429"/>
                  <a:gd name="T36" fmla="*/ 132 w 419"/>
                  <a:gd name="T37" fmla="*/ 429 h 429"/>
                  <a:gd name="T38" fmla="*/ 145 w 419"/>
                  <a:gd name="T39" fmla="*/ 423 h 429"/>
                  <a:gd name="T40" fmla="*/ 190 w 419"/>
                  <a:gd name="T41" fmla="*/ 377 h 429"/>
                  <a:gd name="T42" fmla="*/ 207 w 419"/>
                  <a:gd name="T43" fmla="*/ 378 h 429"/>
                  <a:gd name="T44" fmla="*/ 387 w 419"/>
                  <a:gd name="T45" fmla="*/ 246 h 429"/>
                  <a:gd name="T46" fmla="*/ 264 w 419"/>
                  <a:gd name="T47" fmla="*/ 9 h 429"/>
                  <a:gd name="T48" fmla="*/ 207 w 419"/>
                  <a:gd name="T49"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9" h="429">
                    <a:moveTo>
                      <a:pt x="207" y="0"/>
                    </a:moveTo>
                    <a:cubicBezTo>
                      <a:pt x="127" y="0"/>
                      <a:pt x="53" y="51"/>
                      <a:pt x="27" y="132"/>
                    </a:cubicBezTo>
                    <a:cubicBezTo>
                      <a:pt x="0" y="217"/>
                      <a:pt x="37" y="307"/>
                      <a:pt x="110" y="351"/>
                    </a:cubicBezTo>
                    <a:cubicBezTo>
                      <a:pt x="115" y="380"/>
                      <a:pt x="115" y="380"/>
                      <a:pt x="115" y="380"/>
                    </a:cubicBezTo>
                    <a:cubicBezTo>
                      <a:pt x="115" y="380"/>
                      <a:pt x="115" y="380"/>
                      <a:pt x="115" y="380"/>
                    </a:cubicBezTo>
                    <a:cubicBezTo>
                      <a:pt x="111" y="350"/>
                      <a:pt x="111" y="350"/>
                      <a:pt x="111" y="350"/>
                    </a:cubicBezTo>
                    <a:cubicBezTo>
                      <a:pt x="37" y="307"/>
                      <a:pt x="1" y="217"/>
                      <a:pt x="28" y="132"/>
                    </a:cubicBezTo>
                    <a:cubicBezTo>
                      <a:pt x="53" y="52"/>
                      <a:pt x="127" y="0"/>
                      <a:pt x="207" y="0"/>
                    </a:cubicBezTo>
                    <a:cubicBezTo>
                      <a:pt x="226" y="0"/>
                      <a:pt x="245" y="3"/>
                      <a:pt x="264" y="9"/>
                    </a:cubicBezTo>
                    <a:cubicBezTo>
                      <a:pt x="363" y="41"/>
                      <a:pt x="418" y="146"/>
                      <a:pt x="387" y="246"/>
                    </a:cubicBezTo>
                    <a:cubicBezTo>
                      <a:pt x="361" y="326"/>
                      <a:pt x="287" y="377"/>
                      <a:pt x="207" y="377"/>
                    </a:cubicBezTo>
                    <a:cubicBezTo>
                      <a:pt x="202" y="377"/>
                      <a:pt x="196" y="377"/>
                      <a:pt x="190" y="376"/>
                    </a:cubicBezTo>
                    <a:cubicBezTo>
                      <a:pt x="145" y="422"/>
                      <a:pt x="145" y="422"/>
                      <a:pt x="145" y="422"/>
                    </a:cubicBezTo>
                    <a:cubicBezTo>
                      <a:pt x="141" y="426"/>
                      <a:pt x="136" y="428"/>
                      <a:pt x="133" y="428"/>
                    </a:cubicBezTo>
                    <a:cubicBezTo>
                      <a:pt x="127" y="428"/>
                      <a:pt x="122" y="423"/>
                      <a:pt x="121" y="414"/>
                    </a:cubicBezTo>
                    <a:cubicBezTo>
                      <a:pt x="119" y="402"/>
                      <a:pt x="119" y="402"/>
                      <a:pt x="119" y="402"/>
                    </a:cubicBezTo>
                    <a:cubicBezTo>
                      <a:pt x="119" y="405"/>
                      <a:pt x="119" y="405"/>
                      <a:pt x="119" y="405"/>
                    </a:cubicBezTo>
                    <a:cubicBezTo>
                      <a:pt x="120" y="415"/>
                      <a:pt x="120" y="415"/>
                      <a:pt x="120" y="415"/>
                    </a:cubicBezTo>
                    <a:cubicBezTo>
                      <a:pt x="122" y="424"/>
                      <a:pt x="126" y="429"/>
                      <a:pt x="132" y="429"/>
                    </a:cubicBezTo>
                    <a:cubicBezTo>
                      <a:pt x="136" y="429"/>
                      <a:pt x="141" y="427"/>
                      <a:pt x="145" y="423"/>
                    </a:cubicBezTo>
                    <a:cubicBezTo>
                      <a:pt x="190" y="377"/>
                      <a:pt x="190" y="377"/>
                      <a:pt x="190" y="377"/>
                    </a:cubicBezTo>
                    <a:cubicBezTo>
                      <a:pt x="196" y="377"/>
                      <a:pt x="202" y="378"/>
                      <a:pt x="207" y="378"/>
                    </a:cubicBezTo>
                    <a:cubicBezTo>
                      <a:pt x="288" y="378"/>
                      <a:pt x="362" y="326"/>
                      <a:pt x="387" y="246"/>
                    </a:cubicBezTo>
                    <a:cubicBezTo>
                      <a:pt x="419" y="146"/>
                      <a:pt x="364" y="40"/>
                      <a:pt x="264" y="9"/>
                    </a:cubicBezTo>
                    <a:cubicBezTo>
                      <a:pt x="245" y="3"/>
                      <a:pt x="226" y="0"/>
                      <a:pt x="207" y="0"/>
                    </a:cubicBezTo>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77"/>
              <p:cNvSpPr/>
              <p:nvPr/>
            </p:nvSpPr>
            <p:spPr bwMode="auto">
              <a:xfrm>
                <a:off x="5827713" y="1225551"/>
                <a:ext cx="1000125" cy="1025525"/>
              </a:xfrm>
              <a:custGeom>
                <a:avLst/>
                <a:gdLst>
                  <a:gd name="T0" fmla="*/ 206 w 417"/>
                  <a:gd name="T1" fmla="*/ 0 h 428"/>
                  <a:gd name="T2" fmla="*/ 27 w 417"/>
                  <a:gd name="T3" fmla="*/ 132 h 428"/>
                  <a:gd name="T4" fmla="*/ 110 w 417"/>
                  <a:gd name="T5" fmla="*/ 350 h 428"/>
                  <a:gd name="T6" fmla="*/ 114 w 417"/>
                  <a:gd name="T7" fmla="*/ 380 h 428"/>
                  <a:gd name="T8" fmla="*/ 115 w 417"/>
                  <a:gd name="T9" fmla="*/ 380 h 428"/>
                  <a:gd name="T10" fmla="*/ 110 w 417"/>
                  <a:gd name="T11" fmla="*/ 350 h 428"/>
                  <a:gd name="T12" fmla="*/ 27 w 417"/>
                  <a:gd name="T13" fmla="*/ 132 h 428"/>
                  <a:gd name="T14" fmla="*/ 206 w 417"/>
                  <a:gd name="T15" fmla="*/ 1 h 428"/>
                  <a:gd name="T16" fmla="*/ 263 w 417"/>
                  <a:gd name="T17" fmla="*/ 10 h 428"/>
                  <a:gd name="T18" fmla="*/ 385 w 417"/>
                  <a:gd name="T19" fmla="*/ 245 h 428"/>
                  <a:gd name="T20" fmla="*/ 206 w 417"/>
                  <a:gd name="T21" fmla="*/ 376 h 428"/>
                  <a:gd name="T22" fmla="*/ 189 w 417"/>
                  <a:gd name="T23" fmla="*/ 376 h 428"/>
                  <a:gd name="T24" fmla="*/ 144 w 417"/>
                  <a:gd name="T25" fmla="*/ 421 h 428"/>
                  <a:gd name="T26" fmla="*/ 132 w 417"/>
                  <a:gd name="T27" fmla="*/ 427 h 428"/>
                  <a:gd name="T28" fmla="*/ 120 w 417"/>
                  <a:gd name="T29" fmla="*/ 413 h 428"/>
                  <a:gd name="T30" fmla="*/ 118 w 417"/>
                  <a:gd name="T31" fmla="*/ 399 h 428"/>
                  <a:gd name="T32" fmla="*/ 118 w 417"/>
                  <a:gd name="T33" fmla="*/ 402 h 428"/>
                  <a:gd name="T34" fmla="*/ 120 w 417"/>
                  <a:gd name="T35" fmla="*/ 414 h 428"/>
                  <a:gd name="T36" fmla="*/ 132 w 417"/>
                  <a:gd name="T37" fmla="*/ 428 h 428"/>
                  <a:gd name="T38" fmla="*/ 144 w 417"/>
                  <a:gd name="T39" fmla="*/ 422 h 428"/>
                  <a:gd name="T40" fmla="*/ 189 w 417"/>
                  <a:gd name="T41" fmla="*/ 376 h 428"/>
                  <a:gd name="T42" fmla="*/ 206 w 417"/>
                  <a:gd name="T43" fmla="*/ 377 h 428"/>
                  <a:gd name="T44" fmla="*/ 386 w 417"/>
                  <a:gd name="T45" fmla="*/ 246 h 428"/>
                  <a:gd name="T46" fmla="*/ 263 w 417"/>
                  <a:gd name="T47" fmla="*/ 9 h 428"/>
                  <a:gd name="T48" fmla="*/ 206 w 417"/>
                  <a:gd name="T4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7" h="428">
                    <a:moveTo>
                      <a:pt x="206" y="0"/>
                    </a:moveTo>
                    <a:cubicBezTo>
                      <a:pt x="126" y="0"/>
                      <a:pt x="52" y="52"/>
                      <a:pt x="27" y="132"/>
                    </a:cubicBezTo>
                    <a:cubicBezTo>
                      <a:pt x="0" y="217"/>
                      <a:pt x="36" y="307"/>
                      <a:pt x="110" y="350"/>
                    </a:cubicBezTo>
                    <a:cubicBezTo>
                      <a:pt x="114" y="380"/>
                      <a:pt x="114" y="380"/>
                      <a:pt x="114" y="380"/>
                    </a:cubicBezTo>
                    <a:cubicBezTo>
                      <a:pt x="115" y="380"/>
                      <a:pt x="115" y="380"/>
                      <a:pt x="115" y="380"/>
                    </a:cubicBezTo>
                    <a:cubicBezTo>
                      <a:pt x="110" y="350"/>
                      <a:pt x="110" y="350"/>
                      <a:pt x="110" y="350"/>
                    </a:cubicBezTo>
                    <a:cubicBezTo>
                      <a:pt x="37" y="306"/>
                      <a:pt x="1" y="217"/>
                      <a:pt x="27" y="132"/>
                    </a:cubicBezTo>
                    <a:cubicBezTo>
                      <a:pt x="53" y="52"/>
                      <a:pt x="127" y="1"/>
                      <a:pt x="206" y="1"/>
                    </a:cubicBezTo>
                    <a:cubicBezTo>
                      <a:pt x="225" y="1"/>
                      <a:pt x="244" y="4"/>
                      <a:pt x="263" y="10"/>
                    </a:cubicBezTo>
                    <a:cubicBezTo>
                      <a:pt x="362" y="41"/>
                      <a:pt x="416" y="147"/>
                      <a:pt x="385" y="245"/>
                    </a:cubicBezTo>
                    <a:cubicBezTo>
                      <a:pt x="360" y="325"/>
                      <a:pt x="286" y="376"/>
                      <a:pt x="206" y="376"/>
                    </a:cubicBezTo>
                    <a:cubicBezTo>
                      <a:pt x="201" y="376"/>
                      <a:pt x="195" y="376"/>
                      <a:pt x="189" y="376"/>
                    </a:cubicBezTo>
                    <a:cubicBezTo>
                      <a:pt x="144" y="421"/>
                      <a:pt x="144" y="421"/>
                      <a:pt x="144" y="421"/>
                    </a:cubicBezTo>
                    <a:cubicBezTo>
                      <a:pt x="140" y="425"/>
                      <a:pt x="136" y="427"/>
                      <a:pt x="132" y="427"/>
                    </a:cubicBezTo>
                    <a:cubicBezTo>
                      <a:pt x="126" y="427"/>
                      <a:pt x="121" y="422"/>
                      <a:pt x="120" y="413"/>
                    </a:cubicBezTo>
                    <a:cubicBezTo>
                      <a:pt x="118" y="399"/>
                      <a:pt x="118" y="399"/>
                      <a:pt x="118" y="399"/>
                    </a:cubicBezTo>
                    <a:cubicBezTo>
                      <a:pt x="118" y="402"/>
                      <a:pt x="118" y="402"/>
                      <a:pt x="118" y="402"/>
                    </a:cubicBezTo>
                    <a:cubicBezTo>
                      <a:pt x="120" y="414"/>
                      <a:pt x="120" y="414"/>
                      <a:pt x="120" y="414"/>
                    </a:cubicBezTo>
                    <a:cubicBezTo>
                      <a:pt x="121" y="423"/>
                      <a:pt x="126" y="428"/>
                      <a:pt x="132" y="428"/>
                    </a:cubicBezTo>
                    <a:cubicBezTo>
                      <a:pt x="135" y="428"/>
                      <a:pt x="140" y="426"/>
                      <a:pt x="144" y="422"/>
                    </a:cubicBezTo>
                    <a:cubicBezTo>
                      <a:pt x="189" y="376"/>
                      <a:pt x="189" y="376"/>
                      <a:pt x="189" y="376"/>
                    </a:cubicBezTo>
                    <a:cubicBezTo>
                      <a:pt x="195" y="377"/>
                      <a:pt x="201" y="377"/>
                      <a:pt x="206" y="377"/>
                    </a:cubicBezTo>
                    <a:cubicBezTo>
                      <a:pt x="286" y="377"/>
                      <a:pt x="360" y="326"/>
                      <a:pt x="386" y="246"/>
                    </a:cubicBezTo>
                    <a:cubicBezTo>
                      <a:pt x="417" y="146"/>
                      <a:pt x="362" y="41"/>
                      <a:pt x="263" y="9"/>
                    </a:cubicBezTo>
                    <a:cubicBezTo>
                      <a:pt x="244" y="3"/>
                      <a:pt x="225" y="0"/>
                      <a:pt x="206" y="0"/>
                    </a:cubicBezTo>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78"/>
              <p:cNvSpPr/>
              <p:nvPr/>
            </p:nvSpPr>
            <p:spPr bwMode="auto">
              <a:xfrm>
                <a:off x="5830888" y="1228726"/>
                <a:ext cx="993775" cy="1019175"/>
              </a:xfrm>
              <a:custGeom>
                <a:avLst/>
                <a:gdLst>
                  <a:gd name="T0" fmla="*/ 205 w 415"/>
                  <a:gd name="T1" fmla="*/ 0 h 426"/>
                  <a:gd name="T2" fmla="*/ 26 w 415"/>
                  <a:gd name="T3" fmla="*/ 131 h 426"/>
                  <a:gd name="T4" fmla="*/ 109 w 415"/>
                  <a:gd name="T5" fmla="*/ 349 h 426"/>
                  <a:gd name="T6" fmla="*/ 114 w 415"/>
                  <a:gd name="T7" fmla="*/ 379 h 426"/>
                  <a:gd name="T8" fmla="*/ 114 w 415"/>
                  <a:gd name="T9" fmla="*/ 379 h 426"/>
                  <a:gd name="T10" fmla="*/ 110 w 415"/>
                  <a:gd name="T11" fmla="*/ 348 h 426"/>
                  <a:gd name="T12" fmla="*/ 27 w 415"/>
                  <a:gd name="T13" fmla="*/ 131 h 426"/>
                  <a:gd name="T14" fmla="*/ 205 w 415"/>
                  <a:gd name="T15" fmla="*/ 1 h 426"/>
                  <a:gd name="T16" fmla="*/ 262 w 415"/>
                  <a:gd name="T17" fmla="*/ 10 h 426"/>
                  <a:gd name="T18" fmla="*/ 383 w 415"/>
                  <a:gd name="T19" fmla="*/ 244 h 426"/>
                  <a:gd name="T20" fmla="*/ 205 w 415"/>
                  <a:gd name="T21" fmla="*/ 375 h 426"/>
                  <a:gd name="T22" fmla="*/ 189 w 415"/>
                  <a:gd name="T23" fmla="*/ 374 h 426"/>
                  <a:gd name="T24" fmla="*/ 144 w 415"/>
                  <a:gd name="T25" fmla="*/ 419 h 426"/>
                  <a:gd name="T26" fmla="*/ 131 w 415"/>
                  <a:gd name="T27" fmla="*/ 426 h 426"/>
                  <a:gd name="T28" fmla="*/ 119 w 415"/>
                  <a:gd name="T29" fmla="*/ 411 h 426"/>
                  <a:gd name="T30" fmla="*/ 117 w 415"/>
                  <a:gd name="T31" fmla="*/ 395 h 426"/>
                  <a:gd name="T32" fmla="*/ 117 w 415"/>
                  <a:gd name="T33" fmla="*/ 398 h 426"/>
                  <a:gd name="T34" fmla="*/ 119 w 415"/>
                  <a:gd name="T35" fmla="*/ 412 h 426"/>
                  <a:gd name="T36" fmla="*/ 131 w 415"/>
                  <a:gd name="T37" fmla="*/ 426 h 426"/>
                  <a:gd name="T38" fmla="*/ 143 w 415"/>
                  <a:gd name="T39" fmla="*/ 420 h 426"/>
                  <a:gd name="T40" fmla="*/ 188 w 415"/>
                  <a:gd name="T41" fmla="*/ 375 h 426"/>
                  <a:gd name="T42" fmla="*/ 205 w 415"/>
                  <a:gd name="T43" fmla="*/ 375 h 426"/>
                  <a:gd name="T44" fmla="*/ 384 w 415"/>
                  <a:gd name="T45" fmla="*/ 244 h 426"/>
                  <a:gd name="T46" fmla="*/ 262 w 415"/>
                  <a:gd name="T47" fmla="*/ 9 h 426"/>
                  <a:gd name="T48" fmla="*/ 205 w 415"/>
                  <a:gd name="T49"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5" h="426">
                    <a:moveTo>
                      <a:pt x="205" y="0"/>
                    </a:moveTo>
                    <a:cubicBezTo>
                      <a:pt x="126" y="0"/>
                      <a:pt x="52" y="51"/>
                      <a:pt x="26" y="131"/>
                    </a:cubicBezTo>
                    <a:cubicBezTo>
                      <a:pt x="0" y="216"/>
                      <a:pt x="36" y="305"/>
                      <a:pt x="109" y="349"/>
                    </a:cubicBezTo>
                    <a:cubicBezTo>
                      <a:pt x="114" y="379"/>
                      <a:pt x="114" y="379"/>
                      <a:pt x="114" y="379"/>
                    </a:cubicBezTo>
                    <a:cubicBezTo>
                      <a:pt x="114" y="379"/>
                      <a:pt x="114" y="379"/>
                      <a:pt x="114" y="379"/>
                    </a:cubicBezTo>
                    <a:cubicBezTo>
                      <a:pt x="110" y="348"/>
                      <a:pt x="110" y="348"/>
                      <a:pt x="110" y="348"/>
                    </a:cubicBezTo>
                    <a:cubicBezTo>
                      <a:pt x="37" y="305"/>
                      <a:pt x="0" y="216"/>
                      <a:pt x="27" y="131"/>
                    </a:cubicBezTo>
                    <a:cubicBezTo>
                      <a:pt x="52" y="52"/>
                      <a:pt x="126" y="1"/>
                      <a:pt x="205" y="1"/>
                    </a:cubicBezTo>
                    <a:cubicBezTo>
                      <a:pt x="224" y="1"/>
                      <a:pt x="243" y="4"/>
                      <a:pt x="262" y="10"/>
                    </a:cubicBezTo>
                    <a:cubicBezTo>
                      <a:pt x="360" y="41"/>
                      <a:pt x="415" y="146"/>
                      <a:pt x="383" y="244"/>
                    </a:cubicBezTo>
                    <a:cubicBezTo>
                      <a:pt x="358" y="324"/>
                      <a:pt x="285" y="375"/>
                      <a:pt x="205" y="375"/>
                    </a:cubicBezTo>
                    <a:cubicBezTo>
                      <a:pt x="200" y="375"/>
                      <a:pt x="194" y="374"/>
                      <a:pt x="189" y="374"/>
                    </a:cubicBezTo>
                    <a:cubicBezTo>
                      <a:pt x="144" y="419"/>
                      <a:pt x="144" y="419"/>
                      <a:pt x="144" y="419"/>
                    </a:cubicBezTo>
                    <a:cubicBezTo>
                      <a:pt x="139" y="423"/>
                      <a:pt x="135" y="426"/>
                      <a:pt x="131" y="426"/>
                    </a:cubicBezTo>
                    <a:cubicBezTo>
                      <a:pt x="125" y="426"/>
                      <a:pt x="121" y="420"/>
                      <a:pt x="119" y="411"/>
                    </a:cubicBezTo>
                    <a:cubicBezTo>
                      <a:pt x="117" y="395"/>
                      <a:pt x="117" y="395"/>
                      <a:pt x="117" y="395"/>
                    </a:cubicBezTo>
                    <a:cubicBezTo>
                      <a:pt x="117" y="398"/>
                      <a:pt x="117" y="398"/>
                      <a:pt x="117" y="398"/>
                    </a:cubicBezTo>
                    <a:cubicBezTo>
                      <a:pt x="119" y="412"/>
                      <a:pt x="119" y="412"/>
                      <a:pt x="119" y="412"/>
                    </a:cubicBezTo>
                    <a:cubicBezTo>
                      <a:pt x="120" y="421"/>
                      <a:pt x="125" y="426"/>
                      <a:pt x="131" y="426"/>
                    </a:cubicBezTo>
                    <a:cubicBezTo>
                      <a:pt x="135" y="426"/>
                      <a:pt x="139" y="424"/>
                      <a:pt x="143" y="420"/>
                    </a:cubicBezTo>
                    <a:cubicBezTo>
                      <a:pt x="188" y="375"/>
                      <a:pt x="188" y="375"/>
                      <a:pt x="188" y="375"/>
                    </a:cubicBezTo>
                    <a:cubicBezTo>
                      <a:pt x="194" y="375"/>
                      <a:pt x="200" y="375"/>
                      <a:pt x="205" y="375"/>
                    </a:cubicBezTo>
                    <a:cubicBezTo>
                      <a:pt x="285" y="375"/>
                      <a:pt x="359" y="324"/>
                      <a:pt x="384" y="244"/>
                    </a:cubicBezTo>
                    <a:cubicBezTo>
                      <a:pt x="415" y="146"/>
                      <a:pt x="361" y="40"/>
                      <a:pt x="262" y="9"/>
                    </a:cubicBezTo>
                    <a:cubicBezTo>
                      <a:pt x="243" y="3"/>
                      <a:pt x="224" y="0"/>
                      <a:pt x="205"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79"/>
              <p:cNvSpPr/>
              <p:nvPr/>
            </p:nvSpPr>
            <p:spPr bwMode="auto">
              <a:xfrm>
                <a:off x="5830888" y="1230313"/>
                <a:ext cx="993775" cy="1017588"/>
              </a:xfrm>
              <a:custGeom>
                <a:avLst/>
                <a:gdLst>
                  <a:gd name="T0" fmla="*/ 205 w 415"/>
                  <a:gd name="T1" fmla="*/ 0 h 425"/>
                  <a:gd name="T2" fmla="*/ 27 w 415"/>
                  <a:gd name="T3" fmla="*/ 130 h 425"/>
                  <a:gd name="T4" fmla="*/ 110 w 415"/>
                  <a:gd name="T5" fmla="*/ 347 h 425"/>
                  <a:gd name="T6" fmla="*/ 114 w 415"/>
                  <a:gd name="T7" fmla="*/ 378 h 425"/>
                  <a:gd name="T8" fmla="*/ 115 w 415"/>
                  <a:gd name="T9" fmla="*/ 378 h 425"/>
                  <a:gd name="T10" fmla="*/ 110 w 415"/>
                  <a:gd name="T11" fmla="*/ 347 h 425"/>
                  <a:gd name="T12" fmla="*/ 28 w 415"/>
                  <a:gd name="T13" fmla="*/ 131 h 425"/>
                  <a:gd name="T14" fmla="*/ 205 w 415"/>
                  <a:gd name="T15" fmla="*/ 1 h 425"/>
                  <a:gd name="T16" fmla="*/ 261 w 415"/>
                  <a:gd name="T17" fmla="*/ 9 h 425"/>
                  <a:gd name="T18" fmla="*/ 383 w 415"/>
                  <a:gd name="T19" fmla="*/ 243 h 425"/>
                  <a:gd name="T20" fmla="*/ 205 w 415"/>
                  <a:gd name="T21" fmla="*/ 373 h 425"/>
                  <a:gd name="T22" fmla="*/ 189 w 415"/>
                  <a:gd name="T23" fmla="*/ 372 h 425"/>
                  <a:gd name="T24" fmla="*/ 144 w 415"/>
                  <a:gd name="T25" fmla="*/ 417 h 425"/>
                  <a:gd name="T26" fmla="*/ 131 w 415"/>
                  <a:gd name="T27" fmla="*/ 424 h 425"/>
                  <a:gd name="T28" fmla="*/ 120 w 415"/>
                  <a:gd name="T29" fmla="*/ 409 h 425"/>
                  <a:gd name="T30" fmla="*/ 117 w 415"/>
                  <a:gd name="T31" fmla="*/ 391 h 425"/>
                  <a:gd name="T32" fmla="*/ 117 w 415"/>
                  <a:gd name="T33" fmla="*/ 394 h 425"/>
                  <a:gd name="T34" fmla="*/ 119 w 415"/>
                  <a:gd name="T35" fmla="*/ 410 h 425"/>
                  <a:gd name="T36" fmla="*/ 131 w 415"/>
                  <a:gd name="T37" fmla="*/ 425 h 425"/>
                  <a:gd name="T38" fmla="*/ 144 w 415"/>
                  <a:gd name="T39" fmla="*/ 418 h 425"/>
                  <a:gd name="T40" fmla="*/ 189 w 415"/>
                  <a:gd name="T41" fmla="*/ 373 h 425"/>
                  <a:gd name="T42" fmla="*/ 205 w 415"/>
                  <a:gd name="T43" fmla="*/ 374 h 425"/>
                  <a:gd name="T44" fmla="*/ 383 w 415"/>
                  <a:gd name="T45" fmla="*/ 243 h 425"/>
                  <a:gd name="T46" fmla="*/ 262 w 415"/>
                  <a:gd name="T47" fmla="*/ 9 h 425"/>
                  <a:gd name="T48" fmla="*/ 205 w 415"/>
                  <a:gd name="T4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5" h="425">
                    <a:moveTo>
                      <a:pt x="205" y="0"/>
                    </a:moveTo>
                    <a:cubicBezTo>
                      <a:pt x="126" y="0"/>
                      <a:pt x="52" y="51"/>
                      <a:pt x="27" y="130"/>
                    </a:cubicBezTo>
                    <a:cubicBezTo>
                      <a:pt x="0" y="215"/>
                      <a:pt x="37" y="304"/>
                      <a:pt x="110" y="347"/>
                    </a:cubicBezTo>
                    <a:cubicBezTo>
                      <a:pt x="114" y="378"/>
                      <a:pt x="114" y="378"/>
                      <a:pt x="114" y="378"/>
                    </a:cubicBezTo>
                    <a:cubicBezTo>
                      <a:pt x="115" y="378"/>
                      <a:pt x="115" y="378"/>
                      <a:pt x="115" y="378"/>
                    </a:cubicBezTo>
                    <a:cubicBezTo>
                      <a:pt x="110" y="347"/>
                      <a:pt x="110" y="347"/>
                      <a:pt x="110" y="347"/>
                    </a:cubicBezTo>
                    <a:cubicBezTo>
                      <a:pt x="37" y="303"/>
                      <a:pt x="1" y="215"/>
                      <a:pt x="28" y="131"/>
                    </a:cubicBezTo>
                    <a:cubicBezTo>
                      <a:pt x="53" y="51"/>
                      <a:pt x="126" y="1"/>
                      <a:pt x="205" y="1"/>
                    </a:cubicBezTo>
                    <a:cubicBezTo>
                      <a:pt x="224" y="1"/>
                      <a:pt x="243" y="3"/>
                      <a:pt x="261" y="9"/>
                    </a:cubicBezTo>
                    <a:cubicBezTo>
                      <a:pt x="359" y="40"/>
                      <a:pt x="414" y="145"/>
                      <a:pt x="383" y="243"/>
                    </a:cubicBezTo>
                    <a:cubicBezTo>
                      <a:pt x="358" y="322"/>
                      <a:pt x="284" y="373"/>
                      <a:pt x="205" y="373"/>
                    </a:cubicBezTo>
                    <a:cubicBezTo>
                      <a:pt x="200" y="373"/>
                      <a:pt x="194" y="373"/>
                      <a:pt x="189" y="372"/>
                    </a:cubicBezTo>
                    <a:cubicBezTo>
                      <a:pt x="144" y="417"/>
                      <a:pt x="144" y="417"/>
                      <a:pt x="144" y="417"/>
                    </a:cubicBezTo>
                    <a:cubicBezTo>
                      <a:pt x="140" y="422"/>
                      <a:pt x="135" y="424"/>
                      <a:pt x="131" y="424"/>
                    </a:cubicBezTo>
                    <a:cubicBezTo>
                      <a:pt x="126" y="424"/>
                      <a:pt x="121" y="419"/>
                      <a:pt x="120" y="409"/>
                    </a:cubicBezTo>
                    <a:cubicBezTo>
                      <a:pt x="117" y="391"/>
                      <a:pt x="117" y="391"/>
                      <a:pt x="117" y="391"/>
                    </a:cubicBezTo>
                    <a:cubicBezTo>
                      <a:pt x="117" y="394"/>
                      <a:pt x="117" y="394"/>
                      <a:pt x="117" y="394"/>
                    </a:cubicBezTo>
                    <a:cubicBezTo>
                      <a:pt x="119" y="410"/>
                      <a:pt x="119" y="410"/>
                      <a:pt x="119" y="410"/>
                    </a:cubicBezTo>
                    <a:cubicBezTo>
                      <a:pt x="121" y="419"/>
                      <a:pt x="125" y="425"/>
                      <a:pt x="131" y="425"/>
                    </a:cubicBezTo>
                    <a:cubicBezTo>
                      <a:pt x="135" y="425"/>
                      <a:pt x="139" y="422"/>
                      <a:pt x="144" y="418"/>
                    </a:cubicBezTo>
                    <a:cubicBezTo>
                      <a:pt x="189" y="373"/>
                      <a:pt x="189" y="373"/>
                      <a:pt x="189" y="373"/>
                    </a:cubicBezTo>
                    <a:cubicBezTo>
                      <a:pt x="194" y="373"/>
                      <a:pt x="200" y="374"/>
                      <a:pt x="205" y="374"/>
                    </a:cubicBezTo>
                    <a:cubicBezTo>
                      <a:pt x="285" y="374"/>
                      <a:pt x="358" y="323"/>
                      <a:pt x="383" y="243"/>
                    </a:cubicBezTo>
                    <a:cubicBezTo>
                      <a:pt x="415" y="145"/>
                      <a:pt x="360" y="40"/>
                      <a:pt x="262" y="9"/>
                    </a:cubicBezTo>
                    <a:cubicBezTo>
                      <a:pt x="243" y="3"/>
                      <a:pt x="224" y="0"/>
                      <a:pt x="205"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80"/>
              <p:cNvSpPr/>
              <p:nvPr/>
            </p:nvSpPr>
            <p:spPr bwMode="auto">
              <a:xfrm>
                <a:off x="5832476" y="1233488"/>
                <a:ext cx="990600" cy="1012825"/>
              </a:xfrm>
              <a:custGeom>
                <a:avLst/>
                <a:gdLst>
                  <a:gd name="T0" fmla="*/ 204 w 413"/>
                  <a:gd name="T1" fmla="*/ 0 h 423"/>
                  <a:gd name="T2" fmla="*/ 27 w 413"/>
                  <a:gd name="T3" fmla="*/ 130 h 423"/>
                  <a:gd name="T4" fmla="*/ 109 w 413"/>
                  <a:gd name="T5" fmla="*/ 346 h 423"/>
                  <a:gd name="T6" fmla="*/ 114 w 413"/>
                  <a:gd name="T7" fmla="*/ 377 h 423"/>
                  <a:gd name="T8" fmla="*/ 114 w 413"/>
                  <a:gd name="T9" fmla="*/ 377 h 423"/>
                  <a:gd name="T10" fmla="*/ 109 w 413"/>
                  <a:gd name="T11" fmla="*/ 345 h 423"/>
                  <a:gd name="T12" fmla="*/ 28 w 413"/>
                  <a:gd name="T13" fmla="*/ 130 h 423"/>
                  <a:gd name="T14" fmla="*/ 204 w 413"/>
                  <a:gd name="T15" fmla="*/ 0 h 423"/>
                  <a:gd name="T16" fmla="*/ 260 w 413"/>
                  <a:gd name="T17" fmla="*/ 9 h 423"/>
                  <a:gd name="T18" fmla="*/ 381 w 413"/>
                  <a:gd name="T19" fmla="*/ 242 h 423"/>
                  <a:gd name="T20" fmla="*/ 204 w 413"/>
                  <a:gd name="T21" fmla="*/ 371 h 423"/>
                  <a:gd name="T22" fmla="*/ 188 w 413"/>
                  <a:gd name="T23" fmla="*/ 370 h 423"/>
                  <a:gd name="T24" fmla="*/ 143 w 413"/>
                  <a:gd name="T25" fmla="*/ 415 h 423"/>
                  <a:gd name="T26" fmla="*/ 131 w 413"/>
                  <a:gd name="T27" fmla="*/ 422 h 423"/>
                  <a:gd name="T28" fmla="*/ 119 w 413"/>
                  <a:gd name="T29" fmla="*/ 407 h 423"/>
                  <a:gd name="T30" fmla="*/ 116 w 413"/>
                  <a:gd name="T31" fmla="*/ 387 h 423"/>
                  <a:gd name="T32" fmla="*/ 116 w 413"/>
                  <a:gd name="T33" fmla="*/ 390 h 423"/>
                  <a:gd name="T34" fmla="*/ 119 w 413"/>
                  <a:gd name="T35" fmla="*/ 408 h 423"/>
                  <a:gd name="T36" fmla="*/ 130 w 413"/>
                  <a:gd name="T37" fmla="*/ 423 h 423"/>
                  <a:gd name="T38" fmla="*/ 143 w 413"/>
                  <a:gd name="T39" fmla="*/ 416 h 423"/>
                  <a:gd name="T40" fmla="*/ 188 w 413"/>
                  <a:gd name="T41" fmla="*/ 371 h 423"/>
                  <a:gd name="T42" fmla="*/ 204 w 413"/>
                  <a:gd name="T43" fmla="*/ 372 h 423"/>
                  <a:gd name="T44" fmla="*/ 382 w 413"/>
                  <a:gd name="T45" fmla="*/ 242 h 423"/>
                  <a:gd name="T46" fmla="*/ 260 w 413"/>
                  <a:gd name="T47" fmla="*/ 8 h 423"/>
                  <a:gd name="T48" fmla="*/ 204 w 413"/>
                  <a:gd name="T4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3" h="423">
                    <a:moveTo>
                      <a:pt x="204" y="0"/>
                    </a:moveTo>
                    <a:cubicBezTo>
                      <a:pt x="125" y="0"/>
                      <a:pt x="52" y="50"/>
                      <a:pt x="27" y="130"/>
                    </a:cubicBezTo>
                    <a:cubicBezTo>
                      <a:pt x="0" y="214"/>
                      <a:pt x="36" y="302"/>
                      <a:pt x="109" y="346"/>
                    </a:cubicBezTo>
                    <a:cubicBezTo>
                      <a:pt x="114" y="377"/>
                      <a:pt x="114" y="377"/>
                      <a:pt x="114" y="377"/>
                    </a:cubicBezTo>
                    <a:cubicBezTo>
                      <a:pt x="114" y="377"/>
                      <a:pt x="114" y="377"/>
                      <a:pt x="114" y="377"/>
                    </a:cubicBezTo>
                    <a:cubicBezTo>
                      <a:pt x="109" y="345"/>
                      <a:pt x="109" y="345"/>
                      <a:pt x="109" y="345"/>
                    </a:cubicBezTo>
                    <a:cubicBezTo>
                      <a:pt x="37" y="302"/>
                      <a:pt x="1" y="214"/>
                      <a:pt x="28" y="130"/>
                    </a:cubicBezTo>
                    <a:cubicBezTo>
                      <a:pt x="53" y="51"/>
                      <a:pt x="126" y="0"/>
                      <a:pt x="204" y="0"/>
                    </a:cubicBezTo>
                    <a:cubicBezTo>
                      <a:pt x="223" y="0"/>
                      <a:pt x="242" y="3"/>
                      <a:pt x="260" y="9"/>
                    </a:cubicBezTo>
                    <a:cubicBezTo>
                      <a:pt x="358" y="40"/>
                      <a:pt x="412" y="144"/>
                      <a:pt x="381" y="242"/>
                    </a:cubicBezTo>
                    <a:cubicBezTo>
                      <a:pt x="356" y="321"/>
                      <a:pt x="283" y="371"/>
                      <a:pt x="204" y="371"/>
                    </a:cubicBezTo>
                    <a:cubicBezTo>
                      <a:pt x="199" y="371"/>
                      <a:pt x="193" y="371"/>
                      <a:pt x="188" y="370"/>
                    </a:cubicBezTo>
                    <a:cubicBezTo>
                      <a:pt x="143" y="415"/>
                      <a:pt x="143" y="415"/>
                      <a:pt x="143" y="415"/>
                    </a:cubicBezTo>
                    <a:cubicBezTo>
                      <a:pt x="139" y="420"/>
                      <a:pt x="134" y="422"/>
                      <a:pt x="131" y="422"/>
                    </a:cubicBezTo>
                    <a:cubicBezTo>
                      <a:pt x="125" y="422"/>
                      <a:pt x="120" y="417"/>
                      <a:pt x="119" y="407"/>
                    </a:cubicBezTo>
                    <a:cubicBezTo>
                      <a:pt x="116" y="387"/>
                      <a:pt x="116" y="387"/>
                      <a:pt x="116" y="387"/>
                    </a:cubicBezTo>
                    <a:cubicBezTo>
                      <a:pt x="116" y="390"/>
                      <a:pt x="116" y="390"/>
                      <a:pt x="116" y="390"/>
                    </a:cubicBezTo>
                    <a:cubicBezTo>
                      <a:pt x="119" y="408"/>
                      <a:pt x="119" y="408"/>
                      <a:pt x="119" y="408"/>
                    </a:cubicBezTo>
                    <a:cubicBezTo>
                      <a:pt x="120" y="418"/>
                      <a:pt x="125" y="423"/>
                      <a:pt x="130" y="423"/>
                    </a:cubicBezTo>
                    <a:cubicBezTo>
                      <a:pt x="134" y="423"/>
                      <a:pt x="139" y="421"/>
                      <a:pt x="143" y="416"/>
                    </a:cubicBezTo>
                    <a:cubicBezTo>
                      <a:pt x="188" y="371"/>
                      <a:pt x="188" y="371"/>
                      <a:pt x="188" y="371"/>
                    </a:cubicBezTo>
                    <a:cubicBezTo>
                      <a:pt x="193" y="372"/>
                      <a:pt x="199" y="372"/>
                      <a:pt x="204" y="372"/>
                    </a:cubicBezTo>
                    <a:cubicBezTo>
                      <a:pt x="283" y="372"/>
                      <a:pt x="357" y="321"/>
                      <a:pt x="382" y="242"/>
                    </a:cubicBezTo>
                    <a:cubicBezTo>
                      <a:pt x="413" y="144"/>
                      <a:pt x="358" y="39"/>
                      <a:pt x="260" y="8"/>
                    </a:cubicBezTo>
                    <a:cubicBezTo>
                      <a:pt x="242" y="2"/>
                      <a:pt x="223" y="0"/>
                      <a:pt x="204"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81"/>
              <p:cNvSpPr/>
              <p:nvPr/>
            </p:nvSpPr>
            <p:spPr bwMode="auto">
              <a:xfrm>
                <a:off x="5835651" y="1233488"/>
                <a:ext cx="984250" cy="1009650"/>
              </a:xfrm>
              <a:custGeom>
                <a:avLst/>
                <a:gdLst>
                  <a:gd name="T0" fmla="*/ 203 w 411"/>
                  <a:gd name="T1" fmla="*/ 0 h 422"/>
                  <a:gd name="T2" fmla="*/ 27 w 411"/>
                  <a:gd name="T3" fmla="*/ 130 h 422"/>
                  <a:gd name="T4" fmla="*/ 108 w 411"/>
                  <a:gd name="T5" fmla="*/ 345 h 422"/>
                  <a:gd name="T6" fmla="*/ 113 w 411"/>
                  <a:gd name="T7" fmla="*/ 377 h 422"/>
                  <a:gd name="T8" fmla="*/ 114 w 411"/>
                  <a:gd name="T9" fmla="*/ 377 h 422"/>
                  <a:gd name="T10" fmla="*/ 109 w 411"/>
                  <a:gd name="T11" fmla="*/ 344 h 422"/>
                  <a:gd name="T12" fmla="*/ 27 w 411"/>
                  <a:gd name="T13" fmla="*/ 130 h 422"/>
                  <a:gd name="T14" fmla="*/ 203 w 411"/>
                  <a:gd name="T15" fmla="*/ 1 h 422"/>
                  <a:gd name="T16" fmla="*/ 259 w 411"/>
                  <a:gd name="T17" fmla="*/ 10 h 422"/>
                  <a:gd name="T18" fmla="*/ 379 w 411"/>
                  <a:gd name="T19" fmla="*/ 242 h 422"/>
                  <a:gd name="T20" fmla="*/ 203 w 411"/>
                  <a:gd name="T21" fmla="*/ 371 h 422"/>
                  <a:gd name="T22" fmla="*/ 187 w 411"/>
                  <a:gd name="T23" fmla="*/ 370 h 422"/>
                  <a:gd name="T24" fmla="*/ 142 w 411"/>
                  <a:gd name="T25" fmla="*/ 414 h 422"/>
                  <a:gd name="T26" fmla="*/ 130 w 411"/>
                  <a:gd name="T27" fmla="*/ 421 h 422"/>
                  <a:gd name="T28" fmla="*/ 118 w 411"/>
                  <a:gd name="T29" fmla="*/ 407 h 422"/>
                  <a:gd name="T30" fmla="*/ 115 w 411"/>
                  <a:gd name="T31" fmla="*/ 384 h 422"/>
                  <a:gd name="T32" fmla="*/ 115 w 411"/>
                  <a:gd name="T33" fmla="*/ 387 h 422"/>
                  <a:gd name="T34" fmla="*/ 118 w 411"/>
                  <a:gd name="T35" fmla="*/ 407 h 422"/>
                  <a:gd name="T36" fmla="*/ 130 w 411"/>
                  <a:gd name="T37" fmla="*/ 422 h 422"/>
                  <a:gd name="T38" fmla="*/ 142 w 411"/>
                  <a:gd name="T39" fmla="*/ 415 h 422"/>
                  <a:gd name="T40" fmla="*/ 187 w 411"/>
                  <a:gd name="T41" fmla="*/ 370 h 422"/>
                  <a:gd name="T42" fmla="*/ 203 w 411"/>
                  <a:gd name="T43" fmla="*/ 371 h 422"/>
                  <a:gd name="T44" fmla="*/ 380 w 411"/>
                  <a:gd name="T45" fmla="*/ 242 h 422"/>
                  <a:gd name="T46" fmla="*/ 259 w 411"/>
                  <a:gd name="T47" fmla="*/ 9 h 422"/>
                  <a:gd name="T48" fmla="*/ 203 w 411"/>
                  <a:gd name="T49"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1" h="422">
                    <a:moveTo>
                      <a:pt x="203" y="0"/>
                    </a:moveTo>
                    <a:cubicBezTo>
                      <a:pt x="125" y="0"/>
                      <a:pt x="52" y="51"/>
                      <a:pt x="27" y="130"/>
                    </a:cubicBezTo>
                    <a:cubicBezTo>
                      <a:pt x="0" y="214"/>
                      <a:pt x="36" y="302"/>
                      <a:pt x="108" y="345"/>
                    </a:cubicBezTo>
                    <a:cubicBezTo>
                      <a:pt x="113" y="377"/>
                      <a:pt x="113" y="377"/>
                      <a:pt x="113" y="377"/>
                    </a:cubicBezTo>
                    <a:cubicBezTo>
                      <a:pt x="114" y="377"/>
                      <a:pt x="114" y="377"/>
                      <a:pt x="114" y="377"/>
                    </a:cubicBezTo>
                    <a:cubicBezTo>
                      <a:pt x="109" y="344"/>
                      <a:pt x="109" y="344"/>
                      <a:pt x="109" y="344"/>
                    </a:cubicBezTo>
                    <a:cubicBezTo>
                      <a:pt x="37" y="302"/>
                      <a:pt x="1" y="213"/>
                      <a:pt x="27" y="130"/>
                    </a:cubicBezTo>
                    <a:cubicBezTo>
                      <a:pt x="52" y="51"/>
                      <a:pt x="125" y="1"/>
                      <a:pt x="203" y="1"/>
                    </a:cubicBezTo>
                    <a:cubicBezTo>
                      <a:pt x="222" y="1"/>
                      <a:pt x="240" y="4"/>
                      <a:pt x="259" y="10"/>
                    </a:cubicBezTo>
                    <a:cubicBezTo>
                      <a:pt x="356" y="40"/>
                      <a:pt x="410" y="144"/>
                      <a:pt x="379" y="242"/>
                    </a:cubicBezTo>
                    <a:cubicBezTo>
                      <a:pt x="354" y="320"/>
                      <a:pt x="282" y="371"/>
                      <a:pt x="203" y="371"/>
                    </a:cubicBezTo>
                    <a:cubicBezTo>
                      <a:pt x="198" y="371"/>
                      <a:pt x="192" y="370"/>
                      <a:pt x="187" y="370"/>
                    </a:cubicBezTo>
                    <a:cubicBezTo>
                      <a:pt x="142" y="414"/>
                      <a:pt x="142" y="414"/>
                      <a:pt x="142" y="414"/>
                    </a:cubicBezTo>
                    <a:cubicBezTo>
                      <a:pt x="138" y="419"/>
                      <a:pt x="134" y="421"/>
                      <a:pt x="130" y="421"/>
                    </a:cubicBezTo>
                    <a:cubicBezTo>
                      <a:pt x="124" y="421"/>
                      <a:pt x="120" y="416"/>
                      <a:pt x="118" y="407"/>
                    </a:cubicBezTo>
                    <a:cubicBezTo>
                      <a:pt x="115" y="384"/>
                      <a:pt x="115" y="384"/>
                      <a:pt x="115" y="384"/>
                    </a:cubicBezTo>
                    <a:cubicBezTo>
                      <a:pt x="115" y="387"/>
                      <a:pt x="115" y="387"/>
                      <a:pt x="115" y="387"/>
                    </a:cubicBezTo>
                    <a:cubicBezTo>
                      <a:pt x="118" y="407"/>
                      <a:pt x="118" y="407"/>
                      <a:pt x="118" y="407"/>
                    </a:cubicBezTo>
                    <a:cubicBezTo>
                      <a:pt x="119" y="417"/>
                      <a:pt x="124" y="422"/>
                      <a:pt x="130" y="422"/>
                    </a:cubicBezTo>
                    <a:cubicBezTo>
                      <a:pt x="133" y="422"/>
                      <a:pt x="138" y="420"/>
                      <a:pt x="142" y="415"/>
                    </a:cubicBezTo>
                    <a:cubicBezTo>
                      <a:pt x="187" y="370"/>
                      <a:pt x="187" y="370"/>
                      <a:pt x="187" y="370"/>
                    </a:cubicBezTo>
                    <a:cubicBezTo>
                      <a:pt x="192" y="371"/>
                      <a:pt x="198" y="371"/>
                      <a:pt x="203" y="371"/>
                    </a:cubicBezTo>
                    <a:cubicBezTo>
                      <a:pt x="282" y="371"/>
                      <a:pt x="355" y="321"/>
                      <a:pt x="380" y="242"/>
                    </a:cubicBezTo>
                    <a:cubicBezTo>
                      <a:pt x="411" y="144"/>
                      <a:pt x="357" y="40"/>
                      <a:pt x="259" y="9"/>
                    </a:cubicBezTo>
                    <a:cubicBezTo>
                      <a:pt x="241" y="3"/>
                      <a:pt x="222" y="0"/>
                      <a:pt x="203"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82"/>
              <p:cNvSpPr/>
              <p:nvPr/>
            </p:nvSpPr>
            <p:spPr bwMode="auto">
              <a:xfrm>
                <a:off x="5837238" y="1235076"/>
                <a:ext cx="981075" cy="1006475"/>
              </a:xfrm>
              <a:custGeom>
                <a:avLst/>
                <a:gdLst>
                  <a:gd name="T0" fmla="*/ 202 w 409"/>
                  <a:gd name="T1" fmla="*/ 0 h 420"/>
                  <a:gd name="T2" fmla="*/ 26 w 409"/>
                  <a:gd name="T3" fmla="*/ 129 h 420"/>
                  <a:gd name="T4" fmla="*/ 108 w 409"/>
                  <a:gd name="T5" fmla="*/ 343 h 420"/>
                  <a:gd name="T6" fmla="*/ 113 w 409"/>
                  <a:gd name="T7" fmla="*/ 376 h 420"/>
                  <a:gd name="T8" fmla="*/ 113 w 409"/>
                  <a:gd name="T9" fmla="*/ 376 h 420"/>
                  <a:gd name="T10" fmla="*/ 108 w 409"/>
                  <a:gd name="T11" fmla="*/ 343 h 420"/>
                  <a:gd name="T12" fmla="*/ 27 w 409"/>
                  <a:gd name="T13" fmla="*/ 129 h 420"/>
                  <a:gd name="T14" fmla="*/ 202 w 409"/>
                  <a:gd name="T15" fmla="*/ 1 h 420"/>
                  <a:gd name="T16" fmla="*/ 258 w 409"/>
                  <a:gd name="T17" fmla="*/ 9 h 420"/>
                  <a:gd name="T18" fmla="*/ 378 w 409"/>
                  <a:gd name="T19" fmla="*/ 240 h 420"/>
                  <a:gd name="T20" fmla="*/ 202 w 409"/>
                  <a:gd name="T21" fmla="*/ 369 h 420"/>
                  <a:gd name="T22" fmla="*/ 186 w 409"/>
                  <a:gd name="T23" fmla="*/ 368 h 420"/>
                  <a:gd name="T24" fmla="*/ 142 w 409"/>
                  <a:gd name="T25" fmla="*/ 413 h 420"/>
                  <a:gd name="T26" fmla="*/ 129 w 409"/>
                  <a:gd name="T27" fmla="*/ 419 h 420"/>
                  <a:gd name="T28" fmla="*/ 118 w 409"/>
                  <a:gd name="T29" fmla="*/ 405 h 420"/>
                  <a:gd name="T30" fmla="*/ 114 w 409"/>
                  <a:gd name="T31" fmla="*/ 381 h 420"/>
                  <a:gd name="T32" fmla="*/ 114 w 409"/>
                  <a:gd name="T33" fmla="*/ 383 h 420"/>
                  <a:gd name="T34" fmla="*/ 117 w 409"/>
                  <a:gd name="T35" fmla="*/ 406 h 420"/>
                  <a:gd name="T36" fmla="*/ 129 w 409"/>
                  <a:gd name="T37" fmla="*/ 420 h 420"/>
                  <a:gd name="T38" fmla="*/ 141 w 409"/>
                  <a:gd name="T39" fmla="*/ 413 h 420"/>
                  <a:gd name="T40" fmla="*/ 186 w 409"/>
                  <a:gd name="T41" fmla="*/ 369 h 420"/>
                  <a:gd name="T42" fmla="*/ 202 w 409"/>
                  <a:gd name="T43" fmla="*/ 370 h 420"/>
                  <a:gd name="T44" fmla="*/ 378 w 409"/>
                  <a:gd name="T45" fmla="*/ 241 h 420"/>
                  <a:gd name="T46" fmla="*/ 258 w 409"/>
                  <a:gd name="T47" fmla="*/ 9 h 420"/>
                  <a:gd name="T48" fmla="*/ 202 w 409"/>
                  <a:gd name="T49"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9" h="420">
                    <a:moveTo>
                      <a:pt x="202" y="0"/>
                    </a:moveTo>
                    <a:cubicBezTo>
                      <a:pt x="124" y="0"/>
                      <a:pt x="51" y="50"/>
                      <a:pt x="26" y="129"/>
                    </a:cubicBezTo>
                    <a:cubicBezTo>
                      <a:pt x="0" y="212"/>
                      <a:pt x="36" y="301"/>
                      <a:pt x="108" y="343"/>
                    </a:cubicBezTo>
                    <a:cubicBezTo>
                      <a:pt x="113" y="376"/>
                      <a:pt x="113" y="376"/>
                      <a:pt x="113" y="376"/>
                    </a:cubicBezTo>
                    <a:cubicBezTo>
                      <a:pt x="113" y="376"/>
                      <a:pt x="113" y="376"/>
                      <a:pt x="113" y="376"/>
                    </a:cubicBezTo>
                    <a:cubicBezTo>
                      <a:pt x="108" y="343"/>
                      <a:pt x="108" y="343"/>
                      <a:pt x="108" y="343"/>
                    </a:cubicBezTo>
                    <a:cubicBezTo>
                      <a:pt x="36" y="300"/>
                      <a:pt x="1" y="212"/>
                      <a:pt x="27" y="129"/>
                    </a:cubicBezTo>
                    <a:cubicBezTo>
                      <a:pt x="52" y="51"/>
                      <a:pt x="124" y="1"/>
                      <a:pt x="202" y="1"/>
                    </a:cubicBezTo>
                    <a:cubicBezTo>
                      <a:pt x="221" y="1"/>
                      <a:pt x="239" y="4"/>
                      <a:pt x="258" y="9"/>
                    </a:cubicBezTo>
                    <a:cubicBezTo>
                      <a:pt x="355" y="40"/>
                      <a:pt x="408" y="143"/>
                      <a:pt x="378" y="240"/>
                    </a:cubicBezTo>
                    <a:cubicBezTo>
                      <a:pt x="353" y="319"/>
                      <a:pt x="280" y="369"/>
                      <a:pt x="202" y="369"/>
                    </a:cubicBezTo>
                    <a:cubicBezTo>
                      <a:pt x="197" y="369"/>
                      <a:pt x="191" y="369"/>
                      <a:pt x="186" y="368"/>
                    </a:cubicBezTo>
                    <a:cubicBezTo>
                      <a:pt x="142" y="413"/>
                      <a:pt x="142" y="413"/>
                      <a:pt x="142" y="413"/>
                    </a:cubicBezTo>
                    <a:cubicBezTo>
                      <a:pt x="137" y="417"/>
                      <a:pt x="133" y="419"/>
                      <a:pt x="129" y="419"/>
                    </a:cubicBezTo>
                    <a:cubicBezTo>
                      <a:pt x="123" y="419"/>
                      <a:pt x="119" y="414"/>
                      <a:pt x="118" y="405"/>
                    </a:cubicBezTo>
                    <a:cubicBezTo>
                      <a:pt x="114" y="381"/>
                      <a:pt x="114" y="381"/>
                      <a:pt x="114" y="381"/>
                    </a:cubicBezTo>
                    <a:cubicBezTo>
                      <a:pt x="114" y="383"/>
                      <a:pt x="114" y="383"/>
                      <a:pt x="114" y="383"/>
                    </a:cubicBezTo>
                    <a:cubicBezTo>
                      <a:pt x="117" y="406"/>
                      <a:pt x="117" y="406"/>
                      <a:pt x="117" y="406"/>
                    </a:cubicBezTo>
                    <a:cubicBezTo>
                      <a:pt x="119" y="415"/>
                      <a:pt x="123" y="420"/>
                      <a:pt x="129" y="420"/>
                    </a:cubicBezTo>
                    <a:cubicBezTo>
                      <a:pt x="133" y="420"/>
                      <a:pt x="137" y="418"/>
                      <a:pt x="141" y="413"/>
                    </a:cubicBezTo>
                    <a:cubicBezTo>
                      <a:pt x="186" y="369"/>
                      <a:pt x="186" y="369"/>
                      <a:pt x="186" y="369"/>
                    </a:cubicBezTo>
                    <a:cubicBezTo>
                      <a:pt x="191" y="369"/>
                      <a:pt x="197" y="370"/>
                      <a:pt x="202" y="370"/>
                    </a:cubicBezTo>
                    <a:cubicBezTo>
                      <a:pt x="281" y="370"/>
                      <a:pt x="353" y="319"/>
                      <a:pt x="378" y="241"/>
                    </a:cubicBezTo>
                    <a:cubicBezTo>
                      <a:pt x="409" y="143"/>
                      <a:pt x="355" y="39"/>
                      <a:pt x="258" y="9"/>
                    </a:cubicBezTo>
                    <a:cubicBezTo>
                      <a:pt x="239" y="3"/>
                      <a:pt x="221" y="0"/>
                      <a:pt x="202"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83"/>
              <p:cNvSpPr/>
              <p:nvPr/>
            </p:nvSpPr>
            <p:spPr bwMode="auto">
              <a:xfrm>
                <a:off x="5840413" y="1238251"/>
                <a:ext cx="974725" cy="1000125"/>
              </a:xfrm>
              <a:custGeom>
                <a:avLst/>
                <a:gdLst>
                  <a:gd name="T0" fmla="*/ 201 w 407"/>
                  <a:gd name="T1" fmla="*/ 0 h 418"/>
                  <a:gd name="T2" fmla="*/ 26 w 407"/>
                  <a:gd name="T3" fmla="*/ 128 h 418"/>
                  <a:gd name="T4" fmla="*/ 107 w 407"/>
                  <a:gd name="T5" fmla="*/ 342 h 418"/>
                  <a:gd name="T6" fmla="*/ 112 w 407"/>
                  <a:gd name="T7" fmla="*/ 375 h 418"/>
                  <a:gd name="T8" fmla="*/ 113 w 407"/>
                  <a:gd name="T9" fmla="*/ 375 h 418"/>
                  <a:gd name="T10" fmla="*/ 107 w 407"/>
                  <a:gd name="T11" fmla="*/ 341 h 418"/>
                  <a:gd name="T12" fmla="*/ 27 w 407"/>
                  <a:gd name="T13" fmla="*/ 129 h 418"/>
                  <a:gd name="T14" fmla="*/ 201 w 407"/>
                  <a:gd name="T15" fmla="*/ 0 h 418"/>
                  <a:gd name="T16" fmla="*/ 257 w 407"/>
                  <a:gd name="T17" fmla="*/ 9 h 418"/>
                  <a:gd name="T18" fmla="*/ 376 w 407"/>
                  <a:gd name="T19" fmla="*/ 239 h 418"/>
                  <a:gd name="T20" fmla="*/ 201 w 407"/>
                  <a:gd name="T21" fmla="*/ 367 h 418"/>
                  <a:gd name="T22" fmla="*/ 185 w 407"/>
                  <a:gd name="T23" fmla="*/ 366 h 418"/>
                  <a:gd name="T24" fmla="*/ 141 w 407"/>
                  <a:gd name="T25" fmla="*/ 411 h 418"/>
                  <a:gd name="T26" fmla="*/ 129 w 407"/>
                  <a:gd name="T27" fmla="*/ 417 h 418"/>
                  <a:gd name="T28" fmla="*/ 117 w 407"/>
                  <a:gd name="T29" fmla="*/ 403 h 418"/>
                  <a:gd name="T30" fmla="*/ 113 w 407"/>
                  <a:gd name="T31" fmla="*/ 377 h 418"/>
                  <a:gd name="T32" fmla="*/ 113 w 407"/>
                  <a:gd name="T33" fmla="*/ 380 h 418"/>
                  <a:gd name="T34" fmla="*/ 117 w 407"/>
                  <a:gd name="T35" fmla="*/ 404 h 418"/>
                  <a:gd name="T36" fmla="*/ 128 w 407"/>
                  <a:gd name="T37" fmla="*/ 418 h 418"/>
                  <a:gd name="T38" fmla="*/ 141 w 407"/>
                  <a:gd name="T39" fmla="*/ 412 h 418"/>
                  <a:gd name="T40" fmla="*/ 185 w 407"/>
                  <a:gd name="T41" fmla="*/ 367 h 418"/>
                  <a:gd name="T42" fmla="*/ 201 w 407"/>
                  <a:gd name="T43" fmla="*/ 368 h 418"/>
                  <a:gd name="T44" fmla="*/ 377 w 407"/>
                  <a:gd name="T45" fmla="*/ 239 h 418"/>
                  <a:gd name="T46" fmla="*/ 257 w 407"/>
                  <a:gd name="T47" fmla="*/ 8 h 418"/>
                  <a:gd name="T48" fmla="*/ 201 w 407"/>
                  <a:gd name="T49"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7" h="418">
                    <a:moveTo>
                      <a:pt x="201" y="0"/>
                    </a:moveTo>
                    <a:cubicBezTo>
                      <a:pt x="123" y="0"/>
                      <a:pt x="51" y="50"/>
                      <a:pt x="26" y="128"/>
                    </a:cubicBezTo>
                    <a:cubicBezTo>
                      <a:pt x="0" y="211"/>
                      <a:pt x="35" y="299"/>
                      <a:pt x="107" y="342"/>
                    </a:cubicBezTo>
                    <a:cubicBezTo>
                      <a:pt x="112" y="375"/>
                      <a:pt x="112" y="375"/>
                      <a:pt x="112" y="375"/>
                    </a:cubicBezTo>
                    <a:cubicBezTo>
                      <a:pt x="113" y="375"/>
                      <a:pt x="113" y="375"/>
                      <a:pt x="113" y="375"/>
                    </a:cubicBezTo>
                    <a:cubicBezTo>
                      <a:pt x="107" y="341"/>
                      <a:pt x="107" y="341"/>
                      <a:pt x="107" y="341"/>
                    </a:cubicBezTo>
                    <a:cubicBezTo>
                      <a:pt x="36" y="299"/>
                      <a:pt x="0" y="211"/>
                      <a:pt x="27" y="129"/>
                    </a:cubicBezTo>
                    <a:cubicBezTo>
                      <a:pt x="51" y="50"/>
                      <a:pt x="123" y="0"/>
                      <a:pt x="201" y="0"/>
                    </a:cubicBezTo>
                    <a:cubicBezTo>
                      <a:pt x="220" y="0"/>
                      <a:pt x="238" y="3"/>
                      <a:pt x="257" y="9"/>
                    </a:cubicBezTo>
                    <a:cubicBezTo>
                      <a:pt x="353" y="40"/>
                      <a:pt x="407" y="143"/>
                      <a:pt x="376" y="239"/>
                    </a:cubicBezTo>
                    <a:cubicBezTo>
                      <a:pt x="351" y="317"/>
                      <a:pt x="279" y="367"/>
                      <a:pt x="201" y="367"/>
                    </a:cubicBezTo>
                    <a:cubicBezTo>
                      <a:pt x="196" y="367"/>
                      <a:pt x="190" y="367"/>
                      <a:pt x="185" y="366"/>
                    </a:cubicBezTo>
                    <a:cubicBezTo>
                      <a:pt x="141" y="411"/>
                      <a:pt x="141" y="411"/>
                      <a:pt x="141" y="411"/>
                    </a:cubicBezTo>
                    <a:cubicBezTo>
                      <a:pt x="137" y="415"/>
                      <a:pt x="132" y="417"/>
                      <a:pt x="129" y="417"/>
                    </a:cubicBezTo>
                    <a:cubicBezTo>
                      <a:pt x="123" y="417"/>
                      <a:pt x="118" y="412"/>
                      <a:pt x="117" y="403"/>
                    </a:cubicBezTo>
                    <a:cubicBezTo>
                      <a:pt x="113" y="377"/>
                      <a:pt x="113" y="377"/>
                      <a:pt x="113" y="377"/>
                    </a:cubicBezTo>
                    <a:cubicBezTo>
                      <a:pt x="113" y="380"/>
                      <a:pt x="113" y="380"/>
                      <a:pt x="113" y="380"/>
                    </a:cubicBezTo>
                    <a:cubicBezTo>
                      <a:pt x="117" y="404"/>
                      <a:pt x="117" y="404"/>
                      <a:pt x="117" y="404"/>
                    </a:cubicBezTo>
                    <a:cubicBezTo>
                      <a:pt x="118" y="413"/>
                      <a:pt x="122" y="418"/>
                      <a:pt x="128" y="418"/>
                    </a:cubicBezTo>
                    <a:cubicBezTo>
                      <a:pt x="132" y="418"/>
                      <a:pt x="136" y="416"/>
                      <a:pt x="141" y="412"/>
                    </a:cubicBezTo>
                    <a:cubicBezTo>
                      <a:pt x="185" y="367"/>
                      <a:pt x="185" y="367"/>
                      <a:pt x="185" y="367"/>
                    </a:cubicBezTo>
                    <a:cubicBezTo>
                      <a:pt x="190" y="368"/>
                      <a:pt x="196" y="368"/>
                      <a:pt x="201" y="368"/>
                    </a:cubicBezTo>
                    <a:cubicBezTo>
                      <a:pt x="279" y="368"/>
                      <a:pt x="352" y="318"/>
                      <a:pt x="377" y="239"/>
                    </a:cubicBezTo>
                    <a:cubicBezTo>
                      <a:pt x="407" y="142"/>
                      <a:pt x="354" y="39"/>
                      <a:pt x="257" y="8"/>
                    </a:cubicBezTo>
                    <a:cubicBezTo>
                      <a:pt x="238" y="3"/>
                      <a:pt x="220" y="0"/>
                      <a:pt x="201"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84"/>
              <p:cNvSpPr>
                <a:spLocks noEditPoints="1"/>
              </p:cNvSpPr>
              <p:nvPr/>
            </p:nvSpPr>
            <p:spPr bwMode="auto">
              <a:xfrm>
                <a:off x="5840413" y="1238251"/>
                <a:ext cx="974725" cy="998538"/>
              </a:xfrm>
              <a:custGeom>
                <a:avLst/>
                <a:gdLst>
                  <a:gd name="T0" fmla="*/ 129 w 407"/>
                  <a:gd name="T1" fmla="*/ 416 h 417"/>
                  <a:gd name="T2" fmla="*/ 117 w 407"/>
                  <a:gd name="T3" fmla="*/ 402 h 417"/>
                  <a:gd name="T4" fmla="*/ 108 w 407"/>
                  <a:gd name="T5" fmla="*/ 341 h 417"/>
                  <a:gd name="T6" fmla="*/ 27 w 407"/>
                  <a:gd name="T7" fmla="*/ 129 h 417"/>
                  <a:gd name="T8" fmla="*/ 201 w 407"/>
                  <a:gd name="T9" fmla="*/ 1 h 417"/>
                  <a:gd name="T10" fmla="*/ 256 w 407"/>
                  <a:gd name="T11" fmla="*/ 10 h 417"/>
                  <a:gd name="T12" fmla="*/ 375 w 407"/>
                  <a:gd name="T13" fmla="*/ 239 h 417"/>
                  <a:gd name="T14" fmla="*/ 201 w 407"/>
                  <a:gd name="T15" fmla="*/ 366 h 417"/>
                  <a:gd name="T16" fmla="*/ 185 w 407"/>
                  <a:gd name="T17" fmla="*/ 366 h 417"/>
                  <a:gd name="T18" fmla="*/ 141 w 407"/>
                  <a:gd name="T19" fmla="*/ 410 h 417"/>
                  <a:gd name="T20" fmla="*/ 129 w 407"/>
                  <a:gd name="T21" fmla="*/ 416 h 417"/>
                  <a:gd name="T22" fmla="*/ 201 w 407"/>
                  <a:gd name="T23" fmla="*/ 0 h 417"/>
                  <a:gd name="T24" fmla="*/ 27 w 407"/>
                  <a:gd name="T25" fmla="*/ 129 h 417"/>
                  <a:gd name="T26" fmla="*/ 107 w 407"/>
                  <a:gd name="T27" fmla="*/ 341 h 417"/>
                  <a:gd name="T28" fmla="*/ 113 w 407"/>
                  <a:gd name="T29" fmla="*/ 375 h 417"/>
                  <a:gd name="T30" fmla="*/ 113 w 407"/>
                  <a:gd name="T31" fmla="*/ 375 h 417"/>
                  <a:gd name="T32" fmla="*/ 113 w 407"/>
                  <a:gd name="T33" fmla="*/ 377 h 417"/>
                  <a:gd name="T34" fmla="*/ 117 w 407"/>
                  <a:gd name="T35" fmla="*/ 403 h 417"/>
                  <a:gd name="T36" fmla="*/ 129 w 407"/>
                  <a:gd name="T37" fmla="*/ 417 h 417"/>
                  <a:gd name="T38" fmla="*/ 141 w 407"/>
                  <a:gd name="T39" fmla="*/ 411 h 417"/>
                  <a:gd name="T40" fmla="*/ 185 w 407"/>
                  <a:gd name="T41" fmla="*/ 366 h 417"/>
                  <a:gd name="T42" fmla="*/ 201 w 407"/>
                  <a:gd name="T43" fmla="*/ 367 h 417"/>
                  <a:gd name="T44" fmla="*/ 376 w 407"/>
                  <a:gd name="T45" fmla="*/ 239 h 417"/>
                  <a:gd name="T46" fmla="*/ 257 w 407"/>
                  <a:gd name="T47" fmla="*/ 9 h 417"/>
                  <a:gd name="T48" fmla="*/ 201 w 407"/>
                  <a:gd name="T49"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7" h="417">
                    <a:moveTo>
                      <a:pt x="129" y="416"/>
                    </a:moveTo>
                    <a:cubicBezTo>
                      <a:pt x="123" y="416"/>
                      <a:pt x="119" y="411"/>
                      <a:pt x="117" y="402"/>
                    </a:cubicBezTo>
                    <a:cubicBezTo>
                      <a:pt x="108" y="341"/>
                      <a:pt x="108" y="341"/>
                      <a:pt x="108" y="341"/>
                    </a:cubicBezTo>
                    <a:cubicBezTo>
                      <a:pt x="37" y="298"/>
                      <a:pt x="1" y="211"/>
                      <a:pt x="27" y="129"/>
                    </a:cubicBezTo>
                    <a:cubicBezTo>
                      <a:pt x="52" y="51"/>
                      <a:pt x="124" y="1"/>
                      <a:pt x="201" y="1"/>
                    </a:cubicBezTo>
                    <a:cubicBezTo>
                      <a:pt x="219" y="1"/>
                      <a:pt x="238" y="4"/>
                      <a:pt x="256" y="10"/>
                    </a:cubicBezTo>
                    <a:cubicBezTo>
                      <a:pt x="352" y="40"/>
                      <a:pt x="406" y="143"/>
                      <a:pt x="375" y="239"/>
                    </a:cubicBezTo>
                    <a:cubicBezTo>
                      <a:pt x="351" y="317"/>
                      <a:pt x="279" y="366"/>
                      <a:pt x="201" y="366"/>
                    </a:cubicBezTo>
                    <a:cubicBezTo>
                      <a:pt x="196" y="366"/>
                      <a:pt x="190" y="366"/>
                      <a:pt x="185" y="366"/>
                    </a:cubicBezTo>
                    <a:cubicBezTo>
                      <a:pt x="141" y="410"/>
                      <a:pt x="141" y="410"/>
                      <a:pt x="141" y="410"/>
                    </a:cubicBezTo>
                    <a:cubicBezTo>
                      <a:pt x="137" y="414"/>
                      <a:pt x="133" y="416"/>
                      <a:pt x="129" y="416"/>
                    </a:cubicBezTo>
                    <a:moveTo>
                      <a:pt x="201" y="0"/>
                    </a:moveTo>
                    <a:cubicBezTo>
                      <a:pt x="123" y="0"/>
                      <a:pt x="51" y="50"/>
                      <a:pt x="27" y="129"/>
                    </a:cubicBezTo>
                    <a:cubicBezTo>
                      <a:pt x="0" y="211"/>
                      <a:pt x="36" y="299"/>
                      <a:pt x="107" y="341"/>
                    </a:cubicBezTo>
                    <a:cubicBezTo>
                      <a:pt x="113" y="375"/>
                      <a:pt x="113" y="375"/>
                      <a:pt x="113" y="375"/>
                    </a:cubicBezTo>
                    <a:cubicBezTo>
                      <a:pt x="113" y="375"/>
                      <a:pt x="113" y="375"/>
                      <a:pt x="113" y="375"/>
                    </a:cubicBezTo>
                    <a:cubicBezTo>
                      <a:pt x="113" y="377"/>
                      <a:pt x="113" y="377"/>
                      <a:pt x="113" y="377"/>
                    </a:cubicBezTo>
                    <a:cubicBezTo>
                      <a:pt x="117" y="403"/>
                      <a:pt x="117" y="403"/>
                      <a:pt x="117" y="403"/>
                    </a:cubicBezTo>
                    <a:cubicBezTo>
                      <a:pt x="118" y="412"/>
                      <a:pt x="123" y="417"/>
                      <a:pt x="129" y="417"/>
                    </a:cubicBezTo>
                    <a:cubicBezTo>
                      <a:pt x="132" y="417"/>
                      <a:pt x="137" y="415"/>
                      <a:pt x="141" y="411"/>
                    </a:cubicBezTo>
                    <a:cubicBezTo>
                      <a:pt x="185" y="366"/>
                      <a:pt x="185" y="366"/>
                      <a:pt x="185" y="366"/>
                    </a:cubicBezTo>
                    <a:cubicBezTo>
                      <a:pt x="190" y="367"/>
                      <a:pt x="196" y="367"/>
                      <a:pt x="201" y="367"/>
                    </a:cubicBezTo>
                    <a:cubicBezTo>
                      <a:pt x="279" y="367"/>
                      <a:pt x="351" y="317"/>
                      <a:pt x="376" y="239"/>
                    </a:cubicBezTo>
                    <a:cubicBezTo>
                      <a:pt x="407" y="143"/>
                      <a:pt x="353" y="40"/>
                      <a:pt x="257" y="9"/>
                    </a:cubicBezTo>
                    <a:cubicBezTo>
                      <a:pt x="238" y="3"/>
                      <a:pt x="220" y="0"/>
                      <a:pt x="201" y="0"/>
                    </a:cubicBezTo>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85"/>
              <p:cNvSpPr>
                <a:spLocks noEditPoints="1"/>
              </p:cNvSpPr>
              <p:nvPr/>
            </p:nvSpPr>
            <p:spPr bwMode="auto">
              <a:xfrm>
                <a:off x="5842001" y="1239838"/>
                <a:ext cx="971550" cy="993775"/>
              </a:xfrm>
              <a:custGeom>
                <a:avLst/>
                <a:gdLst>
                  <a:gd name="T0" fmla="*/ 128 w 405"/>
                  <a:gd name="T1" fmla="*/ 414 h 415"/>
                  <a:gd name="T2" fmla="*/ 117 w 405"/>
                  <a:gd name="T3" fmla="*/ 400 h 415"/>
                  <a:gd name="T4" fmla="*/ 107 w 405"/>
                  <a:gd name="T5" fmla="*/ 339 h 415"/>
                  <a:gd name="T6" fmla="*/ 27 w 405"/>
                  <a:gd name="T7" fmla="*/ 128 h 415"/>
                  <a:gd name="T8" fmla="*/ 200 w 405"/>
                  <a:gd name="T9" fmla="*/ 1 h 415"/>
                  <a:gd name="T10" fmla="*/ 255 w 405"/>
                  <a:gd name="T11" fmla="*/ 9 h 415"/>
                  <a:gd name="T12" fmla="*/ 374 w 405"/>
                  <a:gd name="T13" fmla="*/ 238 h 415"/>
                  <a:gd name="T14" fmla="*/ 200 w 405"/>
                  <a:gd name="T15" fmla="*/ 365 h 415"/>
                  <a:gd name="T16" fmla="*/ 184 w 405"/>
                  <a:gd name="T17" fmla="*/ 364 h 415"/>
                  <a:gd name="T18" fmla="*/ 140 w 405"/>
                  <a:gd name="T19" fmla="*/ 408 h 415"/>
                  <a:gd name="T20" fmla="*/ 128 w 405"/>
                  <a:gd name="T21" fmla="*/ 414 h 415"/>
                  <a:gd name="T22" fmla="*/ 200 w 405"/>
                  <a:gd name="T23" fmla="*/ 0 h 415"/>
                  <a:gd name="T24" fmla="*/ 26 w 405"/>
                  <a:gd name="T25" fmla="*/ 128 h 415"/>
                  <a:gd name="T26" fmla="*/ 107 w 405"/>
                  <a:gd name="T27" fmla="*/ 340 h 415"/>
                  <a:gd name="T28" fmla="*/ 116 w 405"/>
                  <a:gd name="T29" fmla="*/ 401 h 415"/>
                  <a:gd name="T30" fmla="*/ 128 w 405"/>
                  <a:gd name="T31" fmla="*/ 415 h 415"/>
                  <a:gd name="T32" fmla="*/ 140 w 405"/>
                  <a:gd name="T33" fmla="*/ 409 h 415"/>
                  <a:gd name="T34" fmla="*/ 184 w 405"/>
                  <a:gd name="T35" fmla="*/ 365 h 415"/>
                  <a:gd name="T36" fmla="*/ 200 w 405"/>
                  <a:gd name="T37" fmla="*/ 365 h 415"/>
                  <a:gd name="T38" fmla="*/ 374 w 405"/>
                  <a:gd name="T39" fmla="*/ 238 h 415"/>
                  <a:gd name="T40" fmla="*/ 255 w 405"/>
                  <a:gd name="T41" fmla="*/ 9 h 415"/>
                  <a:gd name="T42" fmla="*/ 200 w 405"/>
                  <a:gd name="T43"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5" h="415">
                    <a:moveTo>
                      <a:pt x="128" y="414"/>
                    </a:moveTo>
                    <a:cubicBezTo>
                      <a:pt x="122" y="414"/>
                      <a:pt x="118" y="409"/>
                      <a:pt x="117" y="400"/>
                    </a:cubicBezTo>
                    <a:cubicBezTo>
                      <a:pt x="107" y="339"/>
                      <a:pt x="107" y="339"/>
                      <a:pt x="107" y="339"/>
                    </a:cubicBezTo>
                    <a:cubicBezTo>
                      <a:pt x="36" y="297"/>
                      <a:pt x="1" y="210"/>
                      <a:pt x="27" y="128"/>
                    </a:cubicBezTo>
                    <a:cubicBezTo>
                      <a:pt x="51" y="50"/>
                      <a:pt x="123" y="1"/>
                      <a:pt x="200" y="1"/>
                    </a:cubicBezTo>
                    <a:cubicBezTo>
                      <a:pt x="218" y="1"/>
                      <a:pt x="237" y="4"/>
                      <a:pt x="255" y="9"/>
                    </a:cubicBezTo>
                    <a:cubicBezTo>
                      <a:pt x="351" y="40"/>
                      <a:pt x="404" y="142"/>
                      <a:pt x="374" y="238"/>
                    </a:cubicBezTo>
                    <a:cubicBezTo>
                      <a:pt x="349" y="315"/>
                      <a:pt x="277" y="365"/>
                      <a:pt x="200" y="365"/>
                    </a:cubicBezTo>
                    <a:cubicBezTo>
                      <a:pt x="195" y="365"/>
                      <a:pt x="189" y="364"/>
                      <a:pt x="184" y="364"/>
                    </a:cubicBezTo>
                    <a:cubicBezTo>
                      <a:pt x="140" y="408"/>
                      <a:pt x="140" y="408"/>
                      <a:pt x="140" y="408"/>
                    </a:cubicBezTo>
                    <a:cubicBezTo>
                      <a:pt x="136" y="412"/>
                      <a:pt x="132" y="414"/>
                      <a:pt x="128" y="414"/>
                    </a:cubicBezTo>
                    <a:moveTo>
                      <a:pt x="200" y="0"/>
                    </a:moveTo>
                    <a:cubicBezTo>
                      <a:pt x="123" y="0"/>
                      <a:pt x="51" y="50"/>
                      <a:pt x="26" y="128"/>
                    </a:cubicBezTo>
                    <a:cubicBezTo>
                      <a:pt x="0" y="210"/>
                      <a:pt x="36" y="297"/>
                      <a:pt x="107" y="340"/>
                    </a:cubicBezTo>
                    <a:cubicBezTo>
                      <a:pt x="116" y="401"/>
                      <a:pt x="116" y="401"/>
                      <a:pt x="116" y="401"/>
                    </a:cubicBezTo>
                    <a:cubicBezTo>
                      <a:pt x="118" y="410"/>
                      <a:pt x="122" y="415"/>
                      <a:pt x="128" y="415"/>
                    </a:cubicBezTo>
                    <a:cubicBezTo>
                      <a:pt x="132" y="415"/>
                      <a:pt x="136" y="413"/>
                      <a:pt x="140" y="409"/>
                    </a:cubicBezTo>
                    <a:cubicBezTo>
                      <a:pt x="184" y="365"/>
                      <a:pt x="184" y="365"/>
                      <a:pt x="184" y="365"/>
                    </a:cubicBezTo>
                    <a:cubicBezTo>
                      <a:pt x="189" y="365"/>
                      <a:pt x="195" y="365"/>
                      <a:pt x="200" y="365"/>
                    </a:cubicBezTo>
                    <a:cubicBezTo>
                      <a:pt x="278" y="365"/>
                      <a:pt x="350" y="316"/>
                      <a:pt x="374" y="238"/>
                    </a:cubicBezTo>
                    <a:cubicBezTo>
                      <a:pt x="405" y="142"/>
                      <a:pt x="351" y="39"/>
                      <a:pt x="255" y="9"/>
                    </a:cubicBezTo>
                    <a:cubicBezTo>
                      <a:pt x="237" y="3"/>
                      <a:pt x="218" y="0"/>
                      <a:pt x="200" y="0"/>
                    </a:cubicBezTo>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86"/>
              <p:cNvSpPr>
                <a:spLocks noEditPoints="1"/>
              </p:cNvSpPr>
              <p:nvPr/>
            </p:nvSpPr>
            <p:spPr bwMode="auto">
              <a:xfrm>
                <a:off x="5845176" y="1243013"/>
                <a:ext cx="965200" cy="989013"/>
              </a:xfrm>
              <a:custGeom>
                <a:avLst/>
                <a:gdLst>
                  <a:gd name="T0" fmla="*/ 127 w 403"/>
                  <a:gd name="T1" fmla="*/ 412 h 413"/>
                  <a:gd name="T2" fmla="*/ 116 w 403"/>
                  <a:gd name="T3" fmla="*/ 398 h 413"/>
                  <a:gd name="T4" fmla="*/ 106 w 403"/>
                  <a:gd name="T5" fmla="*/ 337 h 413"/>
                  <a:gd name="T6" fmla="*/ 27 w 403"/>
                  <a:gd name="T7" fmla="*/ 127 h 413"/>
                  <a:gd name="T8" fmla="*/ 199 w 403"/>
                  <a:gd name="T9" fmla="*/ 1 h 413"/>
                  <a:gd name="T10" fmla="*/ 254 w 403"/>
                  <a:gd name="T11" fmla="*/ 9 h 413"/>
                  <a:gd name="T12" fmla="*/ 372 w 403"/>
                  <a:gd name="T13" fmla="*/ 237 h 413"/>
                  <a:gd name="T14" fmla="*/ 199 w 403"/>
                  <a:gd name="T15" fmla="*/ 363 h 413"/>
                  <a:gd name="T16" fmla="*/ 183 w 403"/>
                  <a:gd name="T17" fmla="*/ 362 h 413"/>
                  <a:gd name="T18" fmla="*/ 139 w 403"/>
                  <a:gd name="T19" fmla="*/ 406 h 413"/>
                  <a:gd name="T20" fmla="*/ 127 w 403"/>
                  <a:gd name="T21" fmla="*/ 412 h 413"/>
                  <a:gd name="T22" fmla="*/ 199 w 403"/>
                  <a:gd name="T23" fmla="*/ 0 h 413"/>
                  <a:gd name="T24" fmla="*/ 26 w 403"/>
                  <a:gd name="T25" fmla="*/ 127 h 413"/>
                  <a:gd name="T26" fmla="*/ 106 w 403"/>
                  <a:gd name="T27" fmla="*/ 338 h 413"/>
                  <a:gd name="T28" fmla="*/ 116 w 403"/>
                  <a:gd name="T29" fmla="*/ 399 h 413"/>
                  <a:gd name="T30" fmla="*/ 127 w 403"/>
                  <a:gd name="T31" fmla="*/ 413 h 413"/>
                  <a:gd name="T32" fmla="*/ 139 w 403"/>
                  <a:gd name="T33" fmla="*/ 407 h 413"/>
                  <a:gd name="T34" fmla="*/ 183 w 403"/>
                  <a:gd name="T35" fmla="*/ 363 h 413"/>
                  <a:gd name="T36" fmla="*/ 199 w 403"/>
                  <a:gd name="T37" fmla="*/ 364 h 413"/>
                  <a:gd name="T38" fmla="*/ 373 w 403"/>
                  <a:gd name="T39" fmla="*/ 237 h 413"/>
                  <a:gd name="T40" fmla="*/ 254 w 403"/>
                  <a:gd name="T41" fmla="*/ 8 h 413"/>
                  <a:gd name="T42" fmla="*/ 199 w 403"/>
                  <a:gd name="T43"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3" h="413">
                    <a:moveTo>
                      <a:pt x="127" y="412"/>
                    </a:moveTo>
                    <a:cubicBezTo>
                      <a:pt x="122" y="412"/>
                      <a:pt x="117" y="407"/>
                      <a:pt x="116" y="398"/>
                    </a:cubicBezTo>
                    <a:cubicBezTo>
                      <a:pt x="106" y="337"/>
                      <a:pt x="106" y="337"/>
                      <a:pt x="106" y="337"/>
                    </a:cubicBezTo>
                    <a:cubicBezTo>
                      <a:pt x="36" y="295"/>
                      <a:pt x="1" y="209"/>
                      <a:pt x="27" y="127"/>
                    </a:cubicBezTo>
                    <a:cubicBezTo>
                      <a:pt x="51" y="50"/>
                      <a:pt x="122" y="1"/>
                      <a:pt x="199" y="1"/>
                    </a:cubicBezTo>
                    <a:cubicBezTo>
                      <a:pt x="217" y="1"/>
                      <a:pt x="236" y="3"/>
                      <a:pt x="254" y="9"/>
                    </a:cubicBezTo>
                    <a:cubicBezTo>
                      <a:pt x="349" y="39"/>
                      <a:pt x="402" y="141"/>
                      <a:pt x="372" y="237"/>
                    </a:cubicBezTo>
                    <a:cubicBezTo>
                      <a:pt x="348" y="314"/>
                      <a:pt x="276" y="363"/>
                      <a:pt x="199" y="363"/>
                    </a:cubicBezTo>
                    <a:cubicBezTo>
                      <a:pt x="194" y="363"/>
                      <a:pt x="188" y="363"/>
                      <a:pt x="183" y="362"/>
                    </a:cubicBezTo>
                    <a:cubicBezTo>
                      <a:pt x="139" y="406"/>
                      <a:pt x="139" y="406"/>
                      <a:pt x="139" y="406"/>
                    </a:cubicBezTo>
                    <a:cubicBezTo>
                      <a:pt x="135" y="410"/>
                      <a:pt x="131" y="412"/>
                      <a:pt x="127" y="412"/>
                    </a:cubicBezTo>
                    <a:moveTo>
                      <a:pt x="199" y="0"/>
                    </a:moveTo>
                    <a:cubicBezTo>
                      <a:pt x="122" y="0"/>
                      <a:pt x="50" y="49"/>
                      <a:pt x="26" y="127"/>
                    </a:cubicBezTo>
                    <a:cubicBezTo>
                      <a:pt x="0" y="209"/>
                      <a:pt x="35" y="296"/>
                      <a:pt x="106" y="338"/>
                    </a:cubicBezTo>
                    <a:cubicBezTo>
                      <a:pt x="116" y="399"/>
                      <a:pt x="116" y="399"/>
                      <a:pt x="116" y="399"/>
                    </a:cubicBezTo>
                    <a:cubicBezTo>
                      <a:pt x="117" y="408"/>
                      <a:pt x="121" y="413"/>
                      <a:pt x="127" y="413"/>
                    </a:cubicBezTo>
                    <a:cubicBezTo>
                      <a:pt x="131" y="413"/>
                      <a:pt x="135" y="411"/>
                      <a:pt x="139" y="407"/>
                    </a:cubicBezTo>
                    <a:cubicBezTo>
                      <a:pt x="183" y="363"/>
                      <a:pt x="183" y="363"/>
                      <a:pt x="183" y="363"/>
                    </a:cubicBezTo>
                    <a:cubicBezTo>
                      <a:pt x="188" y="363"/>
                      <a:pt x="194" y="364"/>
                      <a:pt x="199" y="364"/>
                    </a:cubicBezTo>
                    <a:cubicBezTo>
                      <a:pt x="276" y="364"/>
                      <a:pt x="348" y="314"/>
                      <a:pt x="373" y="237"/>
                    </a:cubicBezTo>
                    <a:cubicBezTo>
                      <a:pt x="403" y="141"/>
                      <a:pt x="350" y="39"/>
                      <a:pt x="254" y="8"/>
                    </a:cubicBezTo>
                    <a:cubicBezTo>
                      <a:pt x="236" y="3"/>
                      <a:pt x="217" y="0"/>
                      <a:pt x="199" y="0"/>
                    </a:cubicBezTo>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87"/>
              <p:cNvSpPr>
                <a:spLocks noEditPoints="1"/>
              </p:cNvSpPr>
              <p:nvPr/>
            </p:nvSpPr>
            <p:spPr bwMode="auto">
              <a:xfrm>
                <a:off x="5846763" y="1244601"/>
                <a:ext cx="962025" cy="984250"/>
              </a:xfrm>
              <a:custGeom>
                <a:avLst/>
                <a:gdLst>
                  <a:gd name="T0" fmla="*/ 127 w 401"/>
                  <a:gd name="T1" fmla="*/ 410 h 411"/>
                  <a:gd name="T2" fmla="*/ 115 w 401"/>
                  <a:gd name="T3" fmla="*/ 396 h 411"/>
                  <a:gd name="T4" fmla="*/ 106 w 401"/>
                  <a:gd name="T5" fmla="*/ 336 h 411"/>
                  <a:gd name="T6" fmla="*/ 26 w 401"/>
                  <a:gd name="T7" fmla="*/ 126 h 411"/>
                  <a:gd name="T8" fmla="*/ 198 w 401"/>
                  <a:gd name="T9" fmla="*/ 0 h 411"/>
                  <a:gd name="T10" fmla="*/ 253 w 401"/>
                  <a:gd name="T11" fmla="*/ 9 h 411"/>
                  <a:gd name="T12" fmla="*/ 370 w 401"/>
                  <a:gd name="T13" fmla="*/ 235 h 411"/>
                  <a:gd name="T14" fmla="*/ 198 w 401"/>
                  <a:gd name="T15" fmla="*/ 361 h 411"/>
                  <a:gd name="T16" fmla="*/ 182 w 401"/>
                  <a:gd name="T17" fmla="*/ 361 h 411"/>
                  <a:gd name="T18" fmla="*/ 139 w 401"/>
                  <a:gd name="T19" fmla="*/ 404 h 411"/>
                  <a:gd name="T20" fmla="*/ 127 w 401"/>
                  <a:gd name="T21" fmla="*/ 410 h 411"/>
                  <a:gd name="T22" fmla="*/ 198 w 401"/>
                  <a:gd name="T23" fmla="*/ 0 h 411"/>
                  <a:gd name="T24" fmla="*/ 26 w 401"/>
                  <a:gd name="T25" fmla="*/ 126 h 411"/>
                  <a:gd name="T26" fmla="*/ 105 w 401"/>
                  <a:gd name="T27" fmla="*/ 336 h 411"/>
                  <a:gd name="T28" fmla="*/ 115 w 401"/>
                  <a:gd name="T29" fmla="*/ 397 h 411"/>
                  <a:gd name="T30" fmla="*/ 126 w 401"/>
                  <a:gd name="T31" fmla="*/ 411 h 411"/>
                  <a:gd name="T32" fmla="*/ 138 w 401"/>
                  <a:gd name="T33" fmla="*/ 405 h 411"/>
                  <a:gd name="T34" fmla="*/ 182 w 401"/>
                  <a:gd name="T35" fmla="*/ 361 h 411"/>
                  <a:gd name="T36" fmla="*/ 198 w 401"/>
                  <a:gd name="T37" fmla="*/ 362 h 411"/>
                  <a:gd name="T38" fmla="*/ 371 w 401"/>
                  <a:gd name="T39" fmla="*/ 236 h 411"/>
                  <a:gd name="T40" fmla="*/ 253 w 401"/>
                  <a:gd name="T41" fmla="*/ 8 h 411"/>
                  <a:gd name="T42" fmla="*/ 198 w 401"/>
                  <a:gd name="T43"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1" h="411">
                    <a:moveTo>
                      <a:pt x="127" y="410"/>
                    </a:moveTo>
                    <a:cubicBezTo>
                      <a:pt x="121" y="410"/>
                      <a:pt x="117" y="406"/>
                      <a:pt x="115" y="396"/>
                    </a:cubicBezTo>
                    <a:cubicBezTo>
                      <a:pt x="106" y="336"/>
                      <a:pt x="106" y="336"/>
                      <a:pt x="106" y="336"/>
                    </a:cubicBezTo>
                    <a:cubicBezTo>
                      <a:pt x="35" y="294"/>
                      <a:pt x="0" y="208"/>
                      <a:pt x="26" y="126"/>
                    </a:cubicBezTo>
                    <a:cubicBezTo>
                      <a:pt x="51" y="50"/>
                      <a:pt x="122" y="0"/>
                      <a:pt x="198" y="0"/>
                    </a:cubicBezTo>
                    <a:cubicBezTo>
                      <a:pt x="216" y="0"/>
                      <a:pt x="235" y="3"/>
                      <a:pt x="253" y="9"/>
                    </a:cubicBezTo>
                    <a:cubicBezTo>
                      <a:pt x="348" y="39"/>
                      <a:pt x="400" y="140"/>
                      <a:pt x="370" y="235"/>
                    </a:cubicBezTo>
                    <a:cubicBezTo>
                      <a:pt x="346" y="312"/>
                      <a:pt x="275" y="361"/>
                      <a:pt x="198" y="361"/>
                    </a:cubicBezTo>
                    <a:cubicBezTo>
                      <a:pt x="193" y="361"/>
                      <a:pt x="188" y="361"/>
                      <a:pt x="182" y="361"/>
                    </a:cubicBezTo>
                    <a:cubicBezTo>
                      <a:pt x="139" y="404"/>
                      <a:pt x="139" y="404"/>
                      <a:pt x="139" y="404"/>
                    </a:cubicBezTo>
                    <a:cubicBezTo>
                      <a:pt x="135" y="408"/>
                      <a:pt x="130" y="410"/>
                      <a:pt x="127" y="410"/>
                    </a:cubicBezTo>
                    <a:moveTo>
                      <a:pt x="198" y="0"/>
                    </a:moveTo>
                    <a:cubicBezTo>
                      <a:pt x="121" y="0"/>
                      <a:pt x="50" y="49"/>
                      <a:pt x="26" y="126"/>
                    </a:cubicBezTo>
                    <a:cubicBezTo>
                      <a:pt x="0" y="208"/>
                      <a:pt x="35" y="294"/>
                      <a:pt x="105" y="336"/>
                    </a:cubicBezTo>
                    <a:cubicBezTo>
                      <a:pt x="115" y="397"/>
                      <a:pt x="115" y="397"/>
                      <a:pt x="115" y="397"/>
                    </a:cubicBezTo>
                    <a:cubicBezTo>
                      <a:pt x="116" y="406"/>
                      <a:pt x="121" y="411"/>
                      <a:pt x="126" y="411"/>
                    </a:cubicBezTo>
                    <a:cubicBezTo>
                      <a:pt x="130" y="411"/>
                      <a:pt x="134" y="409"/>
                      <a:pt x="138" y="405"/>
                    </a:cubicBezTo>
                    <a:cubicBezTo>
                      <a:pt x="182" y="361"/>
                      <a:pt x="182" y="361"/>
                      <a:pt x="182" y="361"/>
                    </a:cubicBezTo>
                    <a:cubicBezTo>
                      <a:pt x="187" y="362"/>
                      <a:pt x="193" y="362"/>
                      <a:pt x="198" y="362"/>
                    </a:cubicBezTo>
                    <a:cubicBezTo>
                      <a:pt x="275" y="362"/>
                      <a:pt x="347" y="313"/>
                      <a:pt x="371" y="236"/>
                    </a:cubicBezTo>
                    <a:cubicBezTo>
                      <a:pt x="401" y="140"/>
                      <a:pt x="348" y="38"/>
                      <a:pt x="253" y="8"/>
                    </a:cubicBezTo>
                    <a:cubicBezTo>
                      <a:pt x="235" y="2"/>
                      <a:pt x="216" y="0"/>
                      <a:pt x="198" y="0"/>
                    </a:cubicBezTo>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88"/>
              <p:cNvSpPr>
                <a:spLocks noEditPoints="1"/>
              </p:cNvSpPr>
              <p:nvPr/>
            </p:nvSpPr>
            <p:spPr bwMode="auto">
              <a:xfrm>
                <a:off x="5846763" y="1244601"/>
                <a:ext cx="958850" cy="982663"/>
              </a:xfrm>
              <a:custGeom>
                <a:avLst/>
                <a:gdLst>
                  <a:gd name="T0" fmla="*/ 127 w 400"/>
                  <a:gd name="T1" fmla="*/ 410 h 410"/>
                  <a:gd name="T2" fmla="*/ 115 w 400"/>
                  <a:gd name="T3" fmla="*/ 396 h 410"/>
                  <a:gd name="T4" fmla="*/ 106 w 400"/>
                  <a:gd name="T5" fmla="*/ 335 h 410"/>
                  <a:gd name="T6" fmla="*/ 27 w 400"/>
                  <a:gd name="T7" fmla="*/ 127 h 410"/>
                  <a:gd name="T8" fmla="*/ 198 w 400"/>
                  <a:gd name="T9" fmla="*/ 1 h 410"/>
                  <a:gd name="T10" fmla="*/ 252 w 400"/>
                  <a:gd name="T11" fmla="*/ 9 h 410"/>
                  <a:gd name="T12" fmla="*/ 370 w 400"/>
                  <a:gd name="T13" fmla="*/ 235 h 410"/>
                  <a:gd name="T14" fmla="*/ 198 w 400"/>
                  <a:gd name="T15" fmla="*/ 361 h 410"/>
                  <a:gd name="T16" fmla="*/ 182 w 400"/>
                  <a:gd name="T17" fmla="*/ 360 h 410"/>
                  <a:gd name="T18" fmla="*/ 139 w 400"/>
                  <a:gd name="T19" fmla="*/ 403 h 410"/>
                  <a:gd name="T20" fmla="*/ 127 w 400"/>
                  <a:gd name="T21" fmla="*/ 410 h 410"/>
                  <a:gd name="T22" fmla="*/ 198 w 400"/>
                  <a:gd name="T23" fmla="*/ 0 h 410"/>
                  <a:gd name="T24" fmla="*/ 26 w 400"/>
                  <a:gd name="T25" fmla="*/ 126 h 410"/>
                  <a:gd name="T26" fmla="*/ 106 w 400"/>
                  <a:gd name="T27" fmla="*/ 336 h 410"/>
                  <a:gd name="T28" fmla="*/ 115 w 400"/>
                  <a:gd name="T29" fmla="*/ 396 h 410"/>
                  <a:gd name="T30" fmla="*/ 127 w 400"/>
                  <a:gd name="T31" fmla="*/ 410 h 410"/>
                  <a:gd name="T32" fmla="*/ 139 w 400"/>
                  <a:gd name="T33" fmla="*/ 404 h 410"/>
                  <a:gd name="T34" fmla="*/ 182 w 400"/>
                  <a:gd name="T35" fmla="*/ 361 h 410"/>
                  <a:gd name="T36" fmla="*/ 198 w 400"/>
                  <a:gd name="T37" fmla="*/ 361 h 410"/>
                  <a:gd name="T38" fmla="*/ 370 w 400"/>
                  <a:gd name="T39" fmla="*/ 235 h 410"/>
                  <a:gd name="T40" fmla="*/ 253 w 400"/>
                  <a:gd name="T41" fmla="*/ 9 h 410"/>
                  <a:gd name="T42" fmla="*/ 198 w 400"/>
                  <a:gd name="T43"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0" h="410">
                    <a:moveTo>
                      <a:pt x="127" y="410"/>
                    </a:moveTo>
                    <a:cubicBezTo>
                      <a:pt x="121" y="410"/>
                      <a:pt x="117" y="405"/>
                      <a:pt x="115" y="396"/>
                    </a:cubicBezTo>
                    <a:cubicBezTo>
                      <a:pt x="106" y="335"/>
                      <a:pt x="106" y="335"/>
                      <a:pt x="106" y="335"/>
                    </a:cubicBezTo>
                    <a:cubicBezTo>
                      <a:pt x="36" y="293"/>
                      <a:pt x="1" y="208"/>
                      <a:pt x="27" y="127"/>
                    </a:cubicBezTo>
                    <a:cubicBezTo>
                      <a:pt x="51" y="50"/>
                      <a:pt x="122" y="1"/>
                      <a:pt x="198" y="1"/>
                    </a:cubicBezTo>
                    <a:cubicBezTo>
                      <a:pt x="216" y="1"/>
                      <a:pt x="234" y="4"/>
                      <a:pt x="252" y="9"/>
                    </a:cubicBezTo>
                    <a:cubicBezTo>
                      <a:pt x="347" y="39"/>
                      <a:pt x="400" y="140"/>
                      <a:pt x="370" y="235"/>
                    </a:cubicBezTo>
                    <a:cubicBezTo>
                      <a:pt x="345" y="312"/>
                      <a:pt x="275" y="361"/>
                      <a:pt x="198" y="361"/>
                    </a:cubicBezTo>
                    <a:cubicBezTo>
                      <a:pt x="193" y="361"/>
                      <a:pt x="188" y="360"/>
                      <a:pt x="182" y="360"/>
                    </a:cubicBezTo>
                    <a:cubicBezTo>
                      <a:pt x="139" y="403"/>
                      <a:pt x="139" y="403"/>
                      <a:pt x="139" y="403"/>
                    </a:cubicBezTo>
                    <a:cubicBezTo>
                      <a:pt x="135" y="407"/>
                      <a:pt x="131" y="410"/>
                      <a:pt x="127" y="410"/>
                    </a:cubicBezTo>
                    <a:moveTo>
                      <a:pt x="198" y="0"/>
                    </a:moveTo>
                    <a:cubicBezTo>
                      <a:pt x="122" y="0"/>
                      <a:pt x="51" y="50"/>
                      <a:pt x="26" y="126"/>
                    </a:cubicBezTo>
                    <a:cubicBezTo>
                      <a:pt x="0" y="208"/>
                      <a:pt x="35" y="294"/>
                      <a:pt x="106" y="336"/>
                    </a:cubicBezTo>
                    <a:cubicBezTo>
                      <a:pt x="115" y="396"/>
                      <a:pt x="115" y="396"/>
                      <a:pt x="115" y="396"/>
                    </a:cubicBezTo>
                    <a:cubicBezTo>
                      <a:pt x="117" y="406"/>
                      <a:pt x="121" y="410"/>
                      <a:pt x="127" y="410"/>
                    </a:cubicBezTo>
                    <a:cubicBezTo>
                      <a:pt x="130" y="410"/>
                      <a:pt x="135" y="408"/>
                      <a:pt x="139" y="404"/>
                    </a:cubicBezTo>
                    <a:cubicBezTo>
                      <a:pt x="182" y="361"/>
                      <a:pt x="182" y="361"/>
                      <a:pt x="182" y="361"/>
                    </a:cubicBezTo>
                    <a:cubicBezTo>
                      <a:pt x="188" y="361"/>
                      <a:pt x="193" y="361"/>
                      <a:pt x="198" y="361"/>
                    </a:cubicBezTo>
                    <a:cubicBezTo>
                      <a:pt x="275" y="361"/>
                      <a:pt x="346" y="312"/>
                      <a:pt x="370" y="235"/>
                    </a:cubicBezTo>
                    <a:cubicBezTo>
                      <a:pt x="400" y="140"/>
                      <a:pt x="348" y="39"/>
                      <a:pt x="253" y="9"/>
                    </a:cubicBezTo>
                    <a:cubicBezTo>
                      <a:pt x="235" y="3"/>
                      <a:pt x="216" y="0"/>
                      <a:pt x="198" y="0"/>
                    </a:cubicBezTo>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89"/>
              <p:cNvSpPr>
                <a:spLocks noEditPoints="1"/>
              </p:cNvSpPr>
              <p:nvPr/>
            </p:nvSpPr>
            <p:spPr bwMode="auto">
              <a:xfrm>
                <a:off x="5849938" y="1247776"/>
                <a:ext cx="955675" cy="979488"/>
              </a:xfrm>
              <a:custGeom>
                <a:avLst/>
                <a:gdLst>
                  <a:gd name="T0" fmla="*/ 126 w 399"/>
                  <a:gd name="T1" fmla="*/ 408 h 409"/>
                  <a:gd name="T2" fmla="*/ 115 w 399"/>
                  <a:gd name="T3" fmla="*/ 394 h 409"/>
                  <a:gd name="T4" fmla="*/ 106 w 399"/>
                  <a:gd name="T5" fmla="*/ 334 h 409"/>
                  <a:gd name="T6" fmla="*/ 27 w 399"/>
                  <a:gd name="T7" fmla="*/ 126 h 409"/>
                  <a:gd name="T8" fmla="*/ 197 w 399"/>
                  <a:gd name="T9" fmla="*/ 1 h 409"/>
                  <a:gd name="T10" fmla="*/ 251 w 399"/>
                  <a:gd name="T11" fmla="*/ 9 h 409"/>
                  <a:gd name="T12" fmla="*/ 368 w 399"/>
                  <a:gd name="T13" fmla="*/ 234 h 409"/>
                  <a:gd name="T14" fmla="*/ 197 w 399"/>
                  <a:gd name="T15" fmla="*/ 359 h 409"/>
                  <a:gd name="T16" fmla="*/ 181 w 399"/>
                  <a:gd name="T17" fmla="*/ 358 h 409"/>
                  <a:gd name="T18" fmla="*/ 138 w 399"/>
                  <a:gd name="T19" fmla="*/ 401 h 409"/>
                  <a:gd name="T20" fmla="*/ 126 w 399"/>
                  <a:gd name="T21" fmla="*/ 408 h 409"/>
                  <a:gd name="T22" fmla="*/ 197 w 399"/>
                  <a:gd name="T23" fmla="*/ 0 h 409"/>
                  <a:gd name="T24" fmla="*/ 26 w 399"/>
                  <a:gd name="T25" fmla="*/ 126 h 409"/>
                  <a:gd name="T26" fmla="*/ 105 w 399"/>
                  <a:gd name="T27" fmla="*/ 334 h 409"/>
                  <a:gd name="T28" fmla="*/ 114 w 399"/>
                  <a:gd name="T29" fmla="*/ 395 h 409"/>
                  <a:gd name="T30" fmla="*/ 126 w 399"/>
                  <a:gd name="T31" fmla="*/ 409 h 409"/>
                  <a:gd name="T32" fmla="*/ 138 w 399"/>
                  <a:gd name="T33" fmla="*/ 402 h 409"/>
                  <a:gd name="T34" fmla="*/ 181 w 399"/>
                  <a:gd name="T35" fmla="*/ 359 h 409"/>
                  <a:gd name="T36" fmla="*/ 197 w 399"/>
                  <a:gd name="T37" fmla="*/ 360 h 409"/>
                  <a:gd name="T38" fmla="*/ 369 w 399"/>
                  <a:gd name="T39" fmla="*/ 234 h 409"/>
                  <a:gd name="T40" fmla="*/ 251 w 399"/>
                  <a:gd name="T41" fmla="*/ 8 h 409"/>
                  <a:gd name="T42" fmla="*/ 197 w 399"/>
                  <a:gd name="T43"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9" h="409">
                    <a:moveTo>
                      <a:pt x="126" y="408"/>
                    </a:moveTo>
                    <a:cubicBezTo>
                      <a:pt x="121" y="408"/>
                      <a:pt x="116" y="403"/>
                      <a:pt x="115" y="394"/>
                    </a:cubicBezTo>
                    <a:cubicBezTo>
                      <a:pt x="106" y="334"/>
                      <a:pt x="106" y="334"/>
                      <a:pt x="106" y="334"/>
                    </a:cubicBezTo>
                    <a:cubicBezTo>
                      <a:pt x="36" y="292"/>
                      <a:pt x="1" y="207"/>
                      <a:pt x="27" y="126"/>
                    </a:cubicBezTo>
                    <a:cubicBezTo>
                      <a:pt x="51" y="50"/>
                      <a:pt x="121" y="1"/>
                      <a:pt x="197" y="1"/>
                    </a:cubicBezTo>
                    <a:cubicBezTo>
                      <a:pt x="215" y="1"/>
                      <a:pt x="233" y="3"/>
                      <a:pt x="251" y="9"/>
                    </a:cubicBezTo>
                    <a:cubicBezTo>
                      <a:pt x="345" y="39"/>
                      <a:pt x="398" y="140"/>
                      <a:pt x="368" y="234"/>
                    </a:cubicBezTo>
                    <a:cubicBezTo>
                      <a:pt x="344" y="310"/>
                      <a:pt x="273" y="359"/>
                      <a:pt x="197" y="359"/>
                    </a:cubicBezTo>
                    <a:cubicBezTo>
                      <a:pt x="192" y="359"/>
                      <a:pt x="187" y="359"/>
                      <a:pt x="181" y="358"/>
                    </a:cubicBezTo>
                    <a:cubicBezTo>
                      <a:pt x="138" y="401"/>
                      <a:pt x="138" y="401"/>
                      <a:pt x="138" y="401"/>
                    </a:cubicBezTo>
                    <a:cubicBezTo>
                      <a:pt x="134" y="406"/>
                      <a:pt x="130" y="408"/>
                      <a:pt x="126" y="408"/>
                    </a:cubicBezTo>
                    <a:moveTo>
                      <a:pt x="197" y="0"/>
                    </a:moveTo>
                    <a:cubicBezTo>
                      <a:pt x="121" y="0"/>
                      <a:pt x="50" y="49"/>
                      <a:pt x="26" y="126"/>
                    </a:cubicBezTo>
                    <a:cubicBezTo>
                      <a:pt x="0" y="207"/>
                      <a:pt x="35" y="292"/>
                      <a:pt x="105" y="334"/>
                    </a:cubicBezTo>
                    <a:cubicBezTo>
                      <a:pt x="114" y="395"/>
                      <a:pt x="114" y="395"/>
                      <a:pt x="114" y="395"/>
                    </a:cubicBezTo>
                    <a:cubicBezTo>
                      <a:pt x="116" y="404"/>
                      <a:pt x="120" y="409"/>
                      <a:pt x="126" y="409"/>
                    </a:cubicBezTo>
                    <a:cubicBezTo>
                      <a:pt x="130" y="409"/>
                      <a:pt x="134" y="406"/>
                      <a:pt x="138" y="402"/>
                    </a:cubicBezTo>
                    <a:cubicBezTo>
                      <a:pt x="181" y="359"/>
                      <a:pt x="181" y="359"/>
                      <a:pt x="181" y="359"/>
                    </a:cubicBezTo>
                    <a:cubicBezTo>
                      <a:pt x="187" y="359"/>
                      <a:pt x="192" y="360"/>
                      <a:pt x="197" y="360"/>
                    </a:cubicBezTo>
                    <a:cubicBezTo>
                      <a:pt x="274" y="360"/>
                      <a:pt x="344" y="311"/>
                      <a:pt x="369" y="234"/>
                    </a:cubicBezTo>
                    <a:cubicBezTo>
                      <a:pt x="399" y="139"/>
                      <a:pt x="346" y="38"/>
                      <a:pt x="251" y="8"/>
                    </a:cubicBezTo>
                    <a:cubicBezTo>
                      <a:pt x="233" y="3"/>
                      <a:pt x="215" y="0"/>
                      <a:pt x="197" y="0"/>
                    </a:cubicBezTo>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90"/>
              <p:cNvSpPr>
                <a:spLocks noEditPoints="1"/>
              </p:cNvSpPr>
              <p:nvPr/>
            </p:nvSpPr>
            <p:spPr bwMode="auto">
              <a:xfrm>
                <a:off x="5851526" y="1249363"/>
                <a:ext cx="952500" cy="974725"/>
              </a:xfrm>
              <a:custGeom>
                <a:avLst/>
                <a:gdLst>
                  <a:gd name="T0" fmla="*/ 126 w 397"/>
                  <a:gd name="T1" fmla="*/ 406 h 407"/>
                  <a:gd name="T2" fmla="*/ 114 w 397"/>
                  <a:gd name="T3" fmla="*/ 392 h 407"/>
                  <a:gd name="T4" fmla="*/ 105 w 397"/>
                  <a:gd name="T5" fmla="*/ 332 h 407"/>
                  <a:gd name="T6" fmla="*/ 26 w 397"/>
                  <a:gd name="T7" fmla="*/ 125 h 407"/>
                  <a:gd name="T8" fmla="*/ 196 w 397"/>
                  <a:gd name="T9" fmla="*/ 0 h 407"/>
                  <a:gd name="T10" fmla="*/ 250 w 397"/>
                  <a:gd name="T11" fmla="*/ 9 h 407"/>
                  <a:gd name="T12" fmla="*/ 366 w 397"/>
                  <a:gd name="T13" fmla="*/ 233 h 407"/>
                  <a:gd name="T14" fmla="*/ 196 w 397"/>
                  <a:gd name="T15" fmla="*/ 357 h 407"/>
                  <a:gd name="T16" fmla="*/ 180 w 397"/>
                  <a:gd name="T17" fmla="*/ 356 h 407"/>
                  <a:gd name="T18" fmla="*/ 137 w 397"/>
                  <a:gd name="T19" fmla="*/ 400 h 407"/>
                  <a:gd name="T20" fmla="*/ 126 w 397"/>
                  <a:gd name="T21" fmla="*/ 406 h 407"/>
                  <a:gd name="T22" fmla="*/ 196 w 397"/>
                  <a:gd name="T23" fmla="*/ 0 h 407"/>
                  <a:gd name="T24" fmla="*/ 26 w 397"/>
                  <a:gd name="T25" fmla="*/ 125 h 407"/>
                  <a:gd name="T26" fmla="*/ 105 w 397"/>
                  <a:gd name="T27" fmla="*/ 333 h 407"/>
                  <a:gd name="T28" fmla="*/ 114 w 397"/>
                  <a:gd name="T29" fmla="*/ 393 h 407"/>
                  <a:gd name="T30" fmla="*/ 125 w 397"/>
                  <a:gd name="T31" fmla="*/ 407 h 407"/>
                  <a:gd name="T32" fmla="*/ 137 w 397"/>
                  <a:gd name="T33" fmla="*/ 400 h 407"/>
                  <a:gd name="T34" fmla="*/ 180 w 397"/>
                  <a:gd name="T35" fmla="*/ 357 h 407"/>
                  <a:gd name="T36" fmla="*/ 196 w 397"/>
                  <a:gd name="T37" fmla="*/ 358 h 407"/>
                  <a:gd name="T38" fmla="*/ 367 w 397"/>
                  <a:gd name="T39" fmla="*/ 233 h 407"/>
                  <a:gd name="T40" fmla="*/ 250 w 397"/>
                  <a:gd name="T41" fmla="*/ 8 h 407"/>
                  <a:gd name="T42" fmla="*/ 196 w 397"/>
                  <a:gd name="T4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407">
                    <a:moveTo>
                      <a:pt x="126" y="406"/>
                    </a:moveTo>
                    <a:cubicBezTo>
                      <a:pt x="120" y="406"/>
                      <a:pt x="116" y="401"/>
                      <a:pt x="114" y="392"/>
                    </a:cubicBezTo>
                    <a:cubicBezTo>
                      <a:pt x="105" y="332"/>
                      <a:pt x="105" y="332"/>
                      <a:pt x="105" y="332"/>
                    </a:cubicBezTo>
                    <a:cubicBezTo>
                      <a:pt x="35" y="291"/>
                      <a:pt x="1" y="206"/>
                      <a:pt x="26" y="125"/>
                    </a:cubicBezTo>
                    <a:cubicBezTo>
                      <a:pt x="50" y="49"/>
                      <a:pt x="121" y="0"/>
                      <a:pt x="196" y="0"/>
                    </a:cubicBezTo>
                    <a:cubicBezTo>
                      <a:pt x="214" y="0"/>
                      <a:pt x="232" y="3"/>
                      <a:pt x="250" y="9"/>
                    </a:cubicBezTo>
                    <a:cubicBezTo>
                      <a:pt x="344" y="39"/>
                      <a:pt x="396" y="139"/>
                      <a:pt x="366" y="233"/>
                    </a:cubicBezTo>
                    <a:cubicBezTo>
                      <a:pt x="342" y="309"/>
                      <a:pt x="272" y="357"/>
                      <a:pt x="196" y="357"/>
                    </a:cubicBezTo>
                    <a:cubicBezTo>
                      <a:pt x="191" y="357"/>
                      <a:pt x="186" y="357"/>
                      <a:pt x="180" y="356"/>
                    </a:cubicBezTo>
                    <a:cubicBezTo>
                      <a:pt x="137" y="400"/>
                      <a:pt x="137" y="400"/>
                      <a:pt x="137" y="400"/>
                    </a:cubicBezTo>
                    <a:cubicBezTo>
                      <a:pt x="133" y="404"/>
                      <a:pt x="129" y="406"/>
                      <a:pt x="126" y="406"/>
                    </a:cubicBezTo>
                    <a:moveTo>
                      <a:pt x="196" y="0"/>
                    </a:moveTo>
                    <a:cubicBezTo>
                      <a:pt x="120" y="0"/>
                      <a:pt x="50" y="49"/>
                      <a:pt x="26" y="125"/>
                    </a:cubicBezTo>
                    <a:cubicBezTo>
                      <a:pt x="0" y="206"/>
                      <a:pt x="35" y="291"/>
                      <a:pt x="105" y="333"/>
                    </a:cubicBezTo>
                    <a:cubicBezTo>
                      <a:pt x="114" y="393"/>
                      <a:pt x="114" y="393"/>
                      <a:pt x="114" y="393"/>
                    </a:cubicBezTo>
                    <a:cubicBezTo>
                      <a:pt x="115" y="402"/>
                      <a:pt x="120" y="407"/>
                      <a:pt x="125" y="407"/>
                    </a:cubicBezTo>
                    <a:cubicBezTo>
                      <a:pt x="129" y="407"/>
                      <a:pt x="133" y="405"/>
                      <a:pt x="137" y="400"/>
                    </a:cubicBezTo>
                    <a:cubicBezTo>
                      <a:pt x="180" y="357"/>
                      <a:pt x="180" y="357"/>
                      <a:pt x="180" y="357"/>
                    </a:cubicBezTo>
                    <a:cubicBezTo>
                      <a:pt x="186" y="358"/>
                      <a:pt x="191" y="358"/>
                      <a:pt x="196" y="358"/>
                    </a:cubicBezTo>
                    <a:cubicBezTo>
                      <a:pt x="272" y="358"/>
                      <a:pt x="343" y="309"/>
                      <a:pt x="367" y="233"/>
                    </a:cubicBezTo>
                    <a:cubicBezTo>
                      <a:pt x="397" y="139"/>
                      <a:pt x="344" y="38"/>
                      <a:pt x="250" y="8"/>
                    </a:cubicBezTo>
                    <a:cubicBezTo>
                      <a:pt x="232" y="2"/>
                      <a:pt x="214" y="0"/>
                      <a:pt x="196" y="0"/>
                    </a:cubicBezTo>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91"/>
              <p:cNvSpPr>
                <a:spLocks noEditPoints="1"/>
              </p:cNvSpPr>
              <p:nvPr/>
            </p:nvSpPr>
            <p:spPr bwMode="auto">
              <a:xfrm>
                <a:off x="5854701" y="1249363"/>
                <a:ext cx="946150" cy="973138"/>
              </a:xfrm>
              <a:custGeom>
                <a:avLst/>
                <a:gdLst>
                  <a:gd name="T0" fmla="*/ 125 w 395"/>
                  <a:gd name="T1" fmla="*/ 405 h 406"/>
                  <a:gd name="T2" fmla="*/ 113 w 395"/>
                  <a:gd name="T3" fmla="*/ 391 h 406"/>
                  <a:gd name="T4" fmla="*/ 104 w 395"/>
                  <a:gd name="T5" fmla="*/ 331 h 406"/>
                  <a:gd name="T6" fmla="*/ 26 w 395"/>
                  <a:gd name="T7" fmla="*/ 125 h 406"/>
                  <a:gd name="T8" fmla="*/ 195 w 395"/>
                  <a:gd name="T9" fmla="*/ 1 h 406"/>
                  <a:gd name="T10" fmla="*/ 249 w 395"/>
                  <a:gd name="T11" fmla="*/ 10 h 406"/>
                  <a:gd name="T12" fmla="*/ 365 w 395"/>
                  <a:gd name="T13" fmla="*/ 232 h 406"/>
                  <a:gd name="T14" fmla="*/ 195 w 395"/>
                  <a:gd name="T15" fmla="*/ 356 h 406"/>
                  <a:gd name="T16" fmla="*/ 179 w 395"/>
                  <a:gd name="T17" fmla="*/ 356 h 406"/>
                  <a:gd name="T18" fmla="*/ 137 w 395"/>
                  <a:gd name="T19" fmla="*/ 399 h 406"/>
                  <a:gd name="T20" fmla="*/ 125 w 395"/>
                  <a:gd name="T21" fmla="*/ 405 h 406"/>
                  <a:gd name="T22" fmla="*/ 195 w 395"/>
                  <a:gd name="T23" fmla="*/ 0 h 406"/>
                  <a:gd name="T24" fmla="*/ 25 w 395"/>
                  <a:gd name="T25" fmla="*/ 125 h 406"/>
                  <a:gd name="T26" fmla="*/ 104 w 395"/>
                  <a:gd name="T27" fmla="*/ 332 h 406"/>
                  <a:gd name="T28" fmla="*/ 113 w 395"/>
                  <a:gd name="T29" fmla="*/ 392 h 406"/>
                  <a:gd name="T30" fmla="*/ 125 w 395"/>
                  <a:gd name="T31" fmla="*/ 406 h 406"/>
                  <a:gd name="T32" fmla="*/ 136 w 395"/>
                  <a:gd name="T33" fmla="*/ 400 h 406"/>
                  <a:gd name="T34" fmla="*/ 179 w 395"/>
                  <a:gd name="T35" fmla="*/ 356 h 406"/>
                  <a:gd name="T36" fmla="*/ 195 w 395"/>
                  <a:gd name="T37" fmla="*/ 357 h 406"/>
                  <a:gd name="T38" fmla="*/ 365 w 395"/>
                  <a:gd name="T39" fmla="*/ 233 h 406"/>
                  <a:gd name="T40" fmla="*/ 249 w 395"/>
                  <a:gd name="T41" fmla="*/ 9 h 406"/>
                  <a:gd name="T42" fmla="*/ 195 w 395"/>
                  <a:gd name="T43"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5" h="406">
                    <a:moveTo>
                      <a:pt x="125" y="405"/>
                    </a:moveTo>
                    <a:cubicBezTo>
                      <a:pt x="119" y="405"/>
                      <a:pt x="115" y="400"/>
                      <a:pt x="113" y="391"/>
                    </a:cubicBezTo>
                    <a:cubicBezTo>
                      <a:pt x="104" y="331"/>
                      <a:pt x="104" y="331"/>
                      <a:pt x="104" y="331"/>
                    </a:cubicBezTo>
                    <a:cubicBezTo>
                      <a:pt x="35" y="290"/>
                      <a:pt x="1" y="205"/>
                      <a:pt x="26" y="125"/>
                    </a:cubicBezTo>
                    <a:cubicBezTo>
                      <a:pt x="50" y="50"/>
                      <a:pt x="120" y="1"/>
                      <a:pt x="195" y="1"/>
                    </a:cubicBezTo>
                    <a:cubicBezTo>
                      <a:pt x="213" y="1"/>
                      <a:pt x="231" y="4"/>
                      <a:pt x="249" y="10"/>
                    </a:cubicBezTo>
                    <a:cubicBezTo>
                      <a:pt x="342" y="39"/>
                      <a:pt x="394" y="139"/>
                      <a:pt x="365" y="232"/>
                    </a:cubicBezTo>
                    <a:cubicBezTo>
                      <a:pt x="341" y="308"/>
                      <a:pt x="271" y="356"/>
                      <a:pt x="195" y="356"/>
                    </a:cubicBezTo>
                    <a:cubicBezTo>
                      <a:pt x="190" y="356"/>
                      <a:pt x="185" y="356"/>
                      <a:pt x="179" y="356"/>
                    </a:cubicBezTo>
                    <a:cubicBezTo>
                      <a:pt x="137" y="399"/>
                      <a:pt x="137" y="399"/>
                      <a:pt x="137" y="399"/>
                    </a:cubicBezTo>
                    <a:cubicBezTo>
                      <a:pt x="133" y="403"/>
                      <a:pt x="128" y="405"/>
                      <a:pt x="125" y="405"/>
                    </a:cubicBezTo>
                    <a:moveTo>
                      <a:pt x="195" y="0"/>
                    </a:moveTo>
                    <a:cubicBezTo>
                      <a:pt x="120" y="0"/>
                      <a:pt x="49" y="49"/>
                      <a:pt x="25" y="125"/>
                    </a:cubicBezTo>
                    <a:cubicBezTo>
                      <a:pt x="0" y="206"/>
                      <a:pt x="34" y="291"/>
                      <a:pt x="104" y="332"/>
                    </a:cubicBezTo>
                    <a:cubicBezTo>
                      <a:pt x="113" y="392"/>
                      <a:pt x="113" y="392"/>
                      <a:pt x="113" y="392"/>
                    </a:cubicBezTo>
                    <a:cubicBezTo>
                      <a:pt x="115" y="401"/>
                      <a:pt x="119" y="406"/>
                      <a:pt x="125" y="406"/>
                    </a:cubicBezTo>
                    <a:cubicBezTo>
                      <a:pt x="128" y="406"/>
                      <a:pt x="132" y="404"/>
                      <a:pt x="136" y="400"/>
                    </a:cubicBezTo>
                    <a:cubicBezTo>
                      <a:pt x="179" y="356"/>
                      <a:pt x="179" y="356"/>
                      <a:pt x="179" y="356"/>
                    </a:cubicBezTo>
                    <a:cubicBezTo>
                      <a:pt x="185" y="357"/>
                      <a:pt x="190" y="357"/>
                      <a:pt x="195" y="357"/>
                    </a:cubicBezTo>
                    <a:cubicBezTo>
                      <a:pt x="271" y="357"/>
                      <a:pt x="341" y="309"/>
                      <a:pt x="365" y="233"/>
                    </a:cubicBezTo>
                    <a:cubicBezTo>
                      <a:pt x="395" y="139"/>
                      <a:pt x="343" y="39"/>
                      <a:pt x="249" y="9"/>
                    </a:cubicBezTo>
                    <a:cubicBezTo>
                      <a:pt x="231" y="3"/>
                      <a:pt x="213" y="0"/>
                      <a:pt x="195"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92"/>
              <p:cNvSpPr>
                <a:spLocks noEditPoints="1"/>
              </p:cNvSpPr>
              <p:nvPr/>
            </p:nvSpPr>
            <p:spPr bwMode="auto">
              <a:xfrm>
                <a:off x="5856288" y="1252538"/>
                <a:ext cx="942975" cy="966788"/>
              </a:xfrm>
              <a:custGeom>
                <a:avLst/>
                <a:gdLst>
                  <a:gd name="T0" fmla="*/ 124 w 393"/>
                  <a:gd name="T1" fmla="*/ 403 h 404"/>
                  <a:gd name="T2" fmla="*/ 113 w 393"/>
                  <a:gd name="T3" fmla="*/ 389 h 404"/>
                  <a:gd name="T4" fmla="*/ 104 w 393"/>
                  <a:gd name="T5" fmla="*/ 330 h 404"/>
                  <a:gd name="T6" fmla="*/ 26 w 393"/>
                  <a:gd name="T7" fmla="*/ 124 h 404"/>
                  <a:gd name="T8" fmla="*/ 194 w 393"/>
                  <a:gd name="T9" fmla="*/ 1 h 404"/>
                  <a:gd name="T10" fmla="*/ 248 w 393"/>
                  <a:gd name="T11" fmla="*/ 9 h 404"/>
                  <a:gd name="T12" fmla="*/ 363 w 393"/>
                  <a:gd name="T13" fmla="*/ 231 h 404"/>
                  <a:gd name="T14" fmla="*/ 194 w 393"/>
                  <a:gd name="T15" fmla="*/ 355 h 404"/>
                  <a:gd name="T16" fmla="*/ 178 w 393"/>
                  <a:gd name="T17" fmla="*/ 354 h 404"/>
                  <a:gd name="T18" fmla="*/ 136 w 393"/>
                  <a:gd name="T19" fmla="*/ 397 h 404"/>
                  <a:gd name="T20" fmla="*/ 124 w 393"/>
                  <a:gd name="T21" fmla="*/ 403 h 404"/>
                  <a:gd name="T22" fmla="*/ 194 w 393"/>
                  <a:gd name="T23" fmla="*/ 0 h 404"/>
                  <a:gd name="T24" fmla="*/ 25 w 393"/>
                  <a:gd name="T25" fmla="*/ 124 h 404"/>
                  <a:gd name="T26" fmla="*/ 103 w 393"/>
                  <a:gd name="T27" fmla="*/ 330 h 404"/>
                  <a:gd name="T28" fmla="*/ 112 w 393"/>
                  <a:gd name="T29" fmla="*/ 390 h 404"/>
                  <a:gd name="T30" fmla="*/ 124 w 393"/>
                  <a:gd name="T31" fmla="*/ 404 h 404"/>
                  <a:gd name="T32" fmla="*/ 136 w 393"/>
                  <a:gd name="T33" fmla="*/ 398 h 404"/>
                  <a:gd name="T34" fmla="*/ 178 w 393"/>
                  <a:gd name="T35" fmla="*/ 355 h 404"/>
                  <a:gd name="T36" fmla="*/ 194 w 393"/>
                  <a:gd name="T37" fmla="*/ 355 h 404"/>
                  <a:gd name="T38" fmla="*/ 364 w 393"/>
                  <a:gd name="T39" fmla="*/ 231 h 404"/>
                  <a:gd name="T40" fmla="*/ 248 w 393"/>
                  <a:gd name="T41" fmla="*/ 9 h 404"/>
                  <a:gd name="T42" fmla="*/ 194 w 393"/>
                  <a:gd name="T43"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3" h="404">
                    <a:moveTo>
                      <a:pt x="124" y="403"/>
                    </a:moveTo>
                    <a:cubicBezTo>
                      <a:pt x="119" y="403"/>
                      <a:pt x="114" y="398"/>
                      <a:pt x="113" y="389"/>
                    </a:cubicBezTo>
                    <a:cubicBezTo>
                      <a:pt x="104" y="330"/>
                      <a:pt x="104" y="330"/>
                      <a:pt x="104" y="330"/>
                    </a:cubicBezTo>
                    <a:cubicBezTo>
                      <a:pt x="35" y="289"/>
                      <a:pt x="0" y="204"/>
                      <a:pt x="26" y="124"/>
                    </a:cubicBezTo>
                    <a:cubicBezTo>
                      <a:pt x="49" y="49"/>
                      <a:pt x="119" y="1"/>
                      <a:pt x="194" y="1"/>
                    </a:cubicBezTo>
                    <a:cubicBezTo>
                      <a:pt x="212" y="1"/>
                      <a:pt x="230" y="4"/>
                      <a:pt x="248" y="9"/>
                    </a:cubicBezTo>
                    <a:cubicBezTo>
                      <a:pt x="341" y="39"/>
                      <a:pt x="392" y="138"/>
                      <a:pt x="363" y="231"/>
                    </a:cubicBezTo>
                    <a:cubicBezTo>
                      <a:pt x="339" y="307"/>
                      <a:pt x="269" y="355"/>
                      <a:pt x="194" y="355"/>
                    </a:cubicBezTo>
                    <a:cubicBezTo>
                      <a:pt x="189" y="355"/>
                      <a:pt x="184" y="354"/>
                      <a:pt x="178" y="354"/>
                    </a:cubicBezTo>
                    <a:cubicBezTo>
                      <a:pt x="136" y="397"/>
                      <a:pt x="136" y="397"/>
                      <a:pt x="136" y="397"/>
                    </a:cubicBezTo>
                    <a:cubicBezTo>
                      <a:pt x="132" y="401"/>
                      <a:pt x="128" y="403"/>
                      <a:pt x="124" y="403"/>
                    </a:cubicBezTo>
                    <a:moveTo>
                      <a:pt x="194" y="0"/>
                    </a:moveTo>
                    <a:cubicBezTo>
                      <a:pt x="119" y="0"/>
                      <a:pt x="49" y="49"/>
                      <a:pt x="25" y="124"/>
                    </a:cubicBezTo>
                    <a:cubicBezTo>
                      <a:pt x="0" y="204"/>
                      <a:pt x="34" y="289"/>
                      <a:pt x="103" y="330"/>
                    </a:cubicBezTo>
                    <a:cubicBezTo>
                      <a:pt x="112" y="390"/>
                      <a:pt x="112" y="390"/>
                      <a:pt x="112" y="390"/>
                    </a:cubicBezTo>
                    <a:cubicBezTo>
                      <a:pt x="114" y="399"/>
                      <a:pt x="118" y="404"/>
                      <a:pt x="124" y="404"/>
                    </a:cubicBezTo>
                    <a:cubicBezTo>
                      <a:pt x="127" y="404"/>
                      <a:pt x="132" y="402"/>
                      <a:pt x="136" y="398"/>
                    </a:cubicBezTo>
                    <a:cubicBezTo>
                      <a:pt x="178" y="355"/>
                      <a:pt x="178" y="355"/>
                      <a:pt x="178" y="355"/>
                    </a:cubicBezTo>
                    <a:cubicBezTo>
                      <a:pt x="184" y="355"/>
                      <a:pt x="189" y="355"/>
                      <a:pt x="194" y="355"/>
                    </a:cubicBezTo>
                    <a:cubicBezTo>
                      <a:pt x="270" y="355"/>
                      <a:pt x="340" y="307"/>
                      <a:pt x="364" y="231"/>
                    </a:cubicBezTo>
                    <a:cubicBezTo>
                      <a:pt x="393" y="138"/>
                      <a:pt x="341" y="38"/>
                      <a:pt x="248" y="9"/>
                    </a:cubicBezTo>
                    <a:cubicBezTo>
                      <a:pt x="230" y="3"/>
                      <a:pt x="212" y="0"/>
                      <a:pt x="194"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93"/>
              <p:cNvSpPr>
                <a:spLocks noEditPoints="1"/>
              </p:cNvSpPr>
              <p:nvPr/>
            </p:nvSpPr>
            <p:spPr bwMode="auto">
              <a:xfrm>
                <a:off x="5856288" y="1254126"/>
                <a:ext cx="939800" cy="963613"/>
              </a:xfrm>
              <a:custGeom>
                <a:avLst/>
                <a:gdLst>
                  <a:gd name="T0" fmla="*/ 124 w 392"/>
                  <a:gd name="T1" fmla="*/ 401 h 402"/>
                  <a:gd name="T2" fmla="*/ 113 w 392"/>
                  <a:gd name="T3" fmla="*/ 387 h 402"/>
                  <a:gd name="T4" fmla="*/ 104 w 392"/>
                  <a:gd name="T5" fmla="*/ 328 h 402"/>
                  <a:gd name="T6" fmla="*/ 26 w 392"/>
                  <a:gd name="T7" fmla="*/ 124 h 402"/>
                  <a:gd name="T8" fmla="*/ 194 w 392"/>
                  <a:gd name="T9" fmla="*/ 1 h 402"/>
                  <a:gd name="T10" fmla="*/ 247 w 392"/>
                  <a:gd name="T11" fmla="*/ 9 h 402"/>
                  <a:gd name="T12" fmla="*/ 362 w 392"/>
                  <a:gd name="T13" fmla="*/ 230 h 402"/>
                  <a:gd name="T14" fmla="*/ 194 w 392"/>
                  <a:gd name="T15" fmla="*/ 353 h 402"/>
                  <a:gd name="T16" fmla="*/ 178 w 392"/>
                  <a:gd name="T17" fmla="*/ 352 h 402"/>
                  <a:gd name="T18" fmla="*/ 136 w 392"/>
                  <a:gd name="T19" fmla="*/ 395 h 402"/>
                  <a:gd name="T20" fmla="*/ 124 w 392"/>
                  <a:gd name="T21" fmla="*/ 401 h 402"/>
                  <a:gd name="T22" fmla="*/ 194 w 392"/>
                  <a:gd name="T23" fmla="*/ 0 h 402"/>
                  <a:gd name="T24" fmla="*/ 26 w 392"/>
                  <a:gd name="T25" fmla="*/ 123 h 402"/>
                  <a:gd name="T26" fmla="*/ 104 w 392"/>
                  <a:gd name="T27" fmla="*/ 329 h 402"/>
                  <a:gd name="T28" fmla="*/ 113 w 392"/>
                  <a:gd name="T29" fmla="*/ 388 h 402"/>
                  <a:gd name="T30" fmla="*/ 124 w 392"/>
                  <a:gd name="T31" fmla="*/ 402 h 402"/>
                  <a:gd name="T32" fmla="*/ 136 w 392"/>
                  <a:gd name="T33" fmla="*/ 396 h 402"/>
                  <a:gd name="T34" fmla="*/ 178 w 392"/>
                  <a:gd name="T35" fmla="*/ 353 h 402"/>
                  <a:gd name="T36" fmla="*/ 194 w 392"/>
                  <a:gd name="T37" fmla="*/ 354 h 402"/>
                  <a:gd name="T38" fmla="*/ 363 w 392"/>
                  <a:gd name="T39" fmla="*/ 230 h 402"/>
                  <a:gd name="T40" fmla="*/ 248 w 392"/>
                  <a:gd name="T41" fmla="*/ 8 h 402"/>
                  <a:gd name="T42" fmla="*/ 194 w 392"/>
                  <a:gd name="T43"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2" h="402">
                    <a:moveTo>
                      <a:pt x="124" y="401"/>
                    </a:moveTo>
                    <a:cubicBezTo>
                      <a:pt x="119" y="401"/>
                      <a:pt x="114" y="396"/>
                      <a:pt x="113" y="387"/>
                    </a:cubicBezTo>
                    <a:cubicBezTo>
                      <a:pt x="104" y="328"/>
                      <a:pt x="104" y="328"/>
                      <a:pt x="104" y="328"/>
                    </a:cubicBezTo>
                    <a:cubicBezTo>
                      <a:pt x="35" y="287"/>
                      <a:pt x="1" y="203"/>
                      <a:pt x="26" y="124"/>
                    </a:cubicBezTo>
                    <a:cubicBezTo>
                      <a:pt x="50" y="49"/>
                      <a:pt x="119" y="1"/>
                      <a:pt x="194" y="1"/>
                    </a:cubicBezTo>
                    <a:cubicBezTo>
                      <a:pt x="212" y="1"/>
                      <a:pt x="230" y="3"/>
                      <a:pt x="247" y="9"/>
                    </a:cubicBezTo>
                    <a:cubicBezTo>
                      <a:pt x="340" y="38"/>
                      <a:pt x="392" y="137"/>
                      <a:pt x="362" y="230"/>
                    </a:cubicBezTo>
                    <a:cubicBezTo>
                      <a:pt x="339" y="305"/>
                      <a:pt x="269" y="353"/>
                      <a:pt x="194" y="353"/>
                    </a:cubicBezTo>
                    <a:cubicBezTo>
                      <a:pt x="189" y="353"/>
                      <a:pt x="184" y="353"/>
                      <a:pt x="178" y="352"/>
                    </a:cubicBezTo>
                    <a:cubicBezTo>
                      <a:pt x="136" y="395"/>
                      <a:pt x="136" y="395"/>
                      <a:pt x="136" y="395"/>
                    </a:cubicBezTo>
                    <a:cubicBezTo>
                      <a:pt x="132" y="399"/>
                      <a:pt x="128" y="401"/>
                      <a:pt x="124" y="401"/>
                    </a:cubicBezTo>
                    <a:moveTo>
                      <a:pt x="194" y="0"/>
                    </a:moveTo>
                    <a:cubicBezTo>
                      <a:pt x="119" y="0"/>
                      <a:pt x="49" y="48"/>
                      <a:pt x="26" y="123"/>
                    </a:cubicBezTo>
                    <a:cubicBezTo>
                      <a:pt x="0" y="203"/>
                      <a:pt x="35" y="288"/>
                      <a:pt x="104" y="329"/>
                    </a:cubicBezTo>
                    <a:cubicBezTo>
                      <a:pt x="113" y="388"/>
                      <a:pt x="113" y="388"/>
                      <a:pt x="113" y="388"/>
                    </a:cubicBezTo>
                    <a:cubicBezTo>
                      <a:pt x="114" y="397"/>
                      <a:pt x="119" y="402"/>
                      <a:pt x="124" y="402"/>
                    </a:cubicBezTo>
                    <a:cubicBezTo>
                      <a:pt x="128" y="402"/>
                      <a:pt x="132" y="400"/>
                      <a:pt x="136" y="396"/>
                    </a:cubicBezTo>
                    <a:cubicBezTo>
                      <a:pt x="178" y="353"/>
                      <a:pt x="178" y="353"/>
                      <a:pt x="178" y="353"/>
                    </a:cubicBezTo>
                    <a:cubicBezTo>
                      <a:pt x="184" y="353"/>
                      <a:pt x="189" y="354"/>
                      <a:pt x="194" y="354"/>
                    </a:cubicBezTo>
                    <a:cubicBezTo>
                      <a:pt x="269" y="354"/>
                      <a:pt x="339" y="306"/>
                      <a:pt x="363" y="230"/>
                    </a:cubicBezTo>
                    <a:cubicBezTo>
                      <a:pt x="392" y="137"/>
                      <a:pt x="341" y="38"/>
                      <a:pt x="248" y="8"/>
                    </a:cubicBezTo>
                    <a:cubicBezTo>
                      <a:pt x="230" y="3"/>
                      <a:pt x="212" y="0"/>
                      <a:pt x="194"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94"/>
              <p:cNvSpPr>
                <a:spLocks noEditPoints="1"/>
              </p:cNvSpPr>
              <p:nvPr/>
            </p:nvSpPr>
            <p:spPr bwMode="auto">
              <a:xfrm>
                <a:off x="5859463" y="1257301"/>
                <a:ext cx="936625" cy="957263"/>
              </a:xfrm>
              <a:custGeom>
                <a:avLst/>
                <a:gdLst>
                  <a:gd name="T0" fmla="*/ 124 w 391"/>
                  <a:gd name="T1" fmla="*/ 399 h 400"/>
                  <a:gd name="T2" fmla="*/ 112 w 391"/>
                  <a:gd name="T3" fmla="*/ 386 h 400"/>
                  <a:gd name="T4" fmla="*/ 103 w 391"/>
                  <a:gd name="T5" fmla="*/ 327 h 400"/>
                  <a:gd name="T6" fmla="*/ 26 w 391"/>
                  <a:gd name="T7" fmla="*/ 123 h 400"/>
                  <a:gd name="T8" fmla="*/ 193 w 391"/>
                  <a:gd name="T9" fmla="*/ 0 h 400"/>
                  <a:gd name="T10" fmla="*/ 246 w 391"/>
                  <a:gd name="T11" fmla="*/ 9 h 400"/>
                  <a:gd name="T12" fmla="*/ 361 w 391"/>
                  <a:gd name="T13" fmla="*/ 229 h 400"/>
                  <a:gd name="T14" fmla="*/ 193 w 391"/>
                  <a:gd name="T15" fmla="*/ 351 h 400"/>
                  <a:gd name="T16" fmla="*/ 178 w 391"/>
                  <a:gd name="T17" fmla="*/ 351 h 400"/>
                  <a:gd name="T18" fmla="*/ 135 w 391"/>
                  <a:gd name="T19" fmla="*/ 393 h 400"/>
                  <a:gd name="T20" fmla="*/ 124 w 391"/>
                  <a:gd name="T21" fmla="*/ 399 h 400"/>
                  <a:gd name="T22" fmla="*/ 193 w 391"/>
                  <a:gd name="T23" fmla="*/ 0 h 400"/>
                  <a:gd name="T24" fmla="*/ 25 w 391"/>
                  <a:gd name="T25" fmla="*/ 123 h 400"/>
                  <a:gd name="T26" fmla="*/ 103 w 391"/>
                  <a:gd name="T27" fmla="*/ 327 h 400"/>
                  <a:gd name="T28" fmla="*/ 112 w 391"/>
                  <a:gd name="T29" fmla="*/ 386 h 400"/>
                  <a:gd name="T30" fmla="*/ 123 w 391"/>
                  <a:gd name="T31" fmla="*/ 400 h 400"/>
                  <a:gd name="T32" fmla="*/ 135 w 391"/>
                  <a:gd name="T33" fmla="*/ 394 h 400"/>
                  <a:gd name="T34" fmla="*/ 177 w 391"/>
                  <a:gd name="T35" fmla="*/ 351 h 400"/>
                  <a:gd name="T36" fmla="*/ 193 w 391"/>
                  <a:gd name="T37" fmla="*/ 352 h 400"/>
                  <a:gd name="T38" fmla="*/ 361 w 391"/>
                  <a:gd name="T39" fmla="*/ 229 h 400"/>
                  <a:gd name="T40" fmla="*/ 246 w 391"/>
                  <a:gd name="T41" fmla="*/ 8 h 400"/>
                  <a:gd name="T42" fmla="*/ 193 w 391"/>
                  <a:gd name="T43"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1" h="400">
                    <a:moveTo>
                      <a:pt x="124" y="399"/>
                    </a:moveTo>
                    <a:cubicBezTo>
                      <a:pt x="118" y="399"/>
                      <a:pt x="114" y="394"/>
                      <a:pt x="112" y="386"/>
                    </a:cubicBezTo>
                    <a:cubicBezTo>
                      <a:pt x="103" y="327"/>
                      <a:pt x="103" y="327"/>
                      <a:pt x="103" y="327"/>
                    </a:cubicBezTo>
                    <a:cubicBezTo>
                      <a:pt x="35" y="286"/>
                      <a:pt x="1" y="202"/>
                      <a:pt x="26" y="123"/>
                    </a:cubicBezTo>
                    <a:cubicBezTo>
                      <a:pt x="50" y="48"/>
                      <a:pt x="119" y="0"/>
                      <a:pt x="193" y="0"/>
                    </a:cubicBezTo>
                    <a:cubicBezTo>
                      <a:pt x="211" y="0"/>
                      <a:pt x="229" y="3"/>
                      <a:pt x="246" y="9"/>
                    </a:cubicBezTo>
                    <a:cubicBezTo>
                      <a:pt x="339" y="38"/>
                      <a:pt x="390" y="136"/>
                      <a:pt x="361" y="229"/>
                    </a:cubicBezTo>
                    <a:cubicBezTo>
                      <a:pt x="337" y="304"/>
                      <a:pt x="268" y="351"/>
                      <a:pt x="193" y="351"/>
                    </a:cubicBezTo>
                    <a:cubicBezTo>
                      <a:pt x="188" y="351"/>
                      <a:pt x="183" y="351"/>
                      <a:pt x="178" y="351"/>
                    </a:cubicBezTo>
                    <a:cubicBezTo>
                      <a:pt x="135" y="393"/>
                      <a:pt x="135" y="393"/>
                      <a:pt x="135" y="393"/>
                    </a:cubicBezTo>
                    <a:cubicBezTo>
                      <a:pt x="131" y="397"/>
                      <a:pt x="127" y="399"/>
                      <a:pt x="124" y="399"/>
                    </a:cubicBezTo>
                    <a:moveTo>
                      <a:pt x="193" y="0"/>
                    </a:moveTo>
                    <a:cubicBezTo>
                      <a:pt x="118" y="0"/>
                      <a:pt x="49" y="48"/>
                      <a:pt x="25" y="123"/>
                    </a:cubicBezTo>
                    <a:cubicBezTo>
                      <a:pt x="0" y="202"/>
                      <a:pt x="34" y="286"/>
                      <a:pt x="103" y="327"/>
                    </a:cubicBezTo>
                    <a:cubicBezTo>
                      <a:pt x="112" y="386"/>
                      <a:pt x="112" y="386"/>
                      <a:pt x="112" y="386"/>
                    </a:cubicBezTo>
                    <a:cubicBezTo>
                      <a:pt x="113" y="395"/>
                      <a:pt x="118" y="400"/>
                      <a:pt x="123" y="400"/>
                    </a:cubicBezTo>
                    <a:cubicBezTo>
                      <a:pt x="127" y="400"/>
                      <a:pt x="131" y="398"/>
                      <a:pt x="135" y="394"/>
                    </a:cubicBezTo>
                    <a:cubicBezTo>
                      <a:pt x="177" y="351"/>
                      <a:pt x="177" y="351"/>
                      <a:pt x="177" y="351"/>
                    </a:cubicBezTo>
                    <a:cubicBezTo>
                      <a:pt x="183" y="352"/>
                      <a:pt x="188" y="352"/>
                      <a:pt x="193" y="352"/>
                    </a:cubicBezTo>
                    <a:cubicBezTo>
                      <a:pt x="268" y="352"/>
                      <a:pt x="338" y="304"/>
                      <a:pt x="361" y="229"/>
                    </a:cubicBezTo>
                    <a:cubicBezTo>
                      <a:pt x="391" y="136"/>
                      <a:pt x="339" y="37"/>
                      <a:pt x="246" y="8"/>
                    </a:cubicBezTo>
                    <a:cubicBezTo>
                      <a:pt x="229" y="2"/>
                      <a:pt x="211" y="0"/>
                      <a:pt x="193"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95"/>
              <p:cNvSpPr>
                <a:spLocks noEditPoints="1"/>
              </p:cNvSpPr>
              <p:nvPr/>
            </p:nvSpPr>
            <p:spPr bwMode="auto">
              <a:xfrm>
                <a:off x="5861051" y="1257301"/>
                <a:ext cx="933450" cy="955675"/>
              </a:xfrm>
              <a:custGeom>
                <a:avLst/>
                <a:gdLst>
                  <a:gd name="T0" fmla="*/ 123 w 389"/>
                  <a:gd name="T1" fmla="*/ 398 h 399"/>
                  <a:gd name="T2" fmla="*/ 112 w 389"/>
                  <a:gd name="T3" fmla="*/ 385 h 399"/>
                  <a:gd name="T4" fmla="*/ 103 w 389"/>
                  <a:gd name="T5" fmla="*/ 326 h 399"/>
                  <a:gd name="T6" fmla="*/ 26 w 389"/>
                  <a:gd name="T7" fmla="*/ 123 h 399"/>
                  <a:gd name="T8" fmla="*/ 192 w 389"/>
                  <a:gd name="T9" fmla="*/ 1 h 399"/>
                  <a:gd name="T10" fmla="*/ 245 w 389"/>
                  <a:gd name="T11" fmla="*/ 9 h 399"/>
                  <a:gd name="T12" fmla="*/ 359 w 389"/>
                  <a:gd name="T13" fmla="*/ 229 h 399"/>
                  <a:gd name="T14" fmla="*/ 192 w 389"/>
                  <a:gd name="T15" fmla="*/ 351 h 399"/>
                  <a:gd name="T16" fmla="*/ 177 w 389"/>
                  <a:gd name="T17" fmla="*/ 350 h 399"/>
                  <a:gd name="T18" fmla="*/ 135 w 389"/>
                  <a:gd name="T19" fmla="*/ 392 h 399"/>
                  <a:gd name="T20" fmla="*/ 123 w 389"/>
                  <a:gd name="T21" fmla="*/ 398 h 399"/>
                  <a:gd name="T22" fmla="*/ 192 w 389"/>
                  <a:gd name="T23" fmla="*/ 0 h 399"/>
                  <a:gd name="T24" fmla="*/ 25 w 389"/>
                  <a:gd name="T25" fmla="*/ 123 h 399"/>
                  <a:gd name="T26" fmla="*/ 102 w 389"/>
                  <a:gd name="T27" fmla="*/ 327 h 399"/>
                  <a:gd name="T28" fmla="*/ 111 w 389"/>
                  <a:gd name="T29" fmla="*/ 386 h 399"/>
                  <a:gd name="T30" fmla="*/ 123 w 389"/>
                  <a:gd name="T31" fmla="*/ 399 h 399"/>
                  <a:gd name="T32" fmla="*/ 134 w 389"/>
                  <a:gd name="T33" fmla="*/ 393 h 399"/>
                  <a:gd name="T34" fmla="*/ 177 w 389"/>
                  <a:gd name="T35" fmla="*/ 351 h 399"/>
                  <a:gd name="T36" fmla="*/ 192 w 389"/>
                  <a:gd name="T37" fmla="*/ 351 h 399"/>
                  <a:gd name="T38" fmla="*/ 360 w 389"/>
                  <a:gd name="T39" fmla="*/ 229 h 399"/>
                  <a:gd name="T40" fmla="*/ 245 w 389"/>
                  <a:gd name="T41" fmla="*/ 9 h 399"/>
                  <a:gd name="T42" fmla="*/ 192 w 389"/>
                  <a:gd name="T43"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9" h="399">
                    <a:moveTo>
                      <a:pt x="123" y="398"/>
                    </a:moveTo>
                    <a:cubicBezTo>
                      <a:pt x="117" y="398"/>
                      <a:pt x="113" y="393"/>
                      <a:pt x="112" y="385"/>
                    </a:cubicBezTo>
                    <a:cubicBezTo>
                      <a:pt x="103" y="326"/>
                      <a:pt x="103" y="326"/>
                      <a:pt x="103" y="326"/>
                    </a:cubicBezTo>
                    <a:cubicBezTo>
                      <a:pt x="35" y="285"/>
                      <a:pt x="1" y="202"/>
                      <a:pt x="26" y="123"/>
                    </a:cubicBezTo>
                    <a:cubicBezTo>
                      <a:pt x="49" y="49"/>
                      <a:pt x="118" y="1"/>
                      <a:pt x="192" y="1"/>
                    </a:cubicBezTo>
                    <a:cubicBezTo>
                      <a:pt x="210" y="1"/>
                      <a:pt x="227" y="4"/>
                      <a:pt x="245" y="9"/>
                    </a:cubicBezTo>
                    <a:cubicBezTo>
                      <a:pt x="337" y="38"/>
                      <a:pt x="388" y="137"/>
                      <a:pt x="359" y="229"/>
                    </a:cubicBezTo>
                    <a:cubicBezTo>
                      <a:pt x="335" y="303"/>
                      <a:pt x="266" y="351"/>
                      <a:pt x="192" y="351"/>
                    </a:cubicBezTo>
                    <a:cubicBezTo>
                      <a:pt x="187" y="351"/>
                      <a:pt x="182" y="350"/>
                      <a:pt x="177" y="350"/>
                    </a:cubicBezTo>
                    <a:cubicBezTo>
                      <a:pt x="135" y="392"/>
                      <a:pt x="135" y="392"/>
                      <a:pt x="135" y="392"/>
                    </a:cubicBezTo>
                    <a:cubicBezTo>
                      <a:pt x="131" y="396"/>
                      <a:pt x="126" y="398"/>
                      <a:pt x="123" y="398"/>
                    </a:cubicBezTo>
                    <a:moveTo>
                      <a:pt x="192" y="0"/>
                    </a:moveTo>
                    <a:cubicBezTo>
                      <a:pt x="118" y="0"/>
                      <a:pt x="49" y="48"/>
                      <a:pt x="25" y="123"/>
                    </a:cubicBezTo>
                    <a:cubicBezTo>
                      <a:pt x="0" y="202"/>
                      <a:pt x="34" y="286"/>
                      <a:pt x="102" y="327"/>
                    </a:cubicBezTo>
                    <a:cubicBezTo>
                      <a:pt x="111" y="386"/>
                      <a:pt x="111" y="386"/>
                      <a:pt x="111" y="386"/>
                    </a:cubicBezTo>
                    <a:cubicBezTo>
                      <a:pt x="113" y="394"/>
                      <a:pt x="117" y="399"/>
                      <a:pt x="123" y="399"/>
                    </a:cubicBezTo>
                    <a:cubicBezTo>
                      <a:pt x="126" y="399"/>
                      <a:pt x="130" y="397"/>
                      <a:pt x="134" y="393"/>
                    </a:cubicBezTo>
                    <a:cubicBezTo>
                      <a:pt x="177" y="351"/>
                      <a:pt x="177" y="351"/>
                      <a:pt x="177" y="351"/>
                    </a:cubicBezTo>
                    <a:cubicBezTo>
                      <a:pt x="182" y="351"/>
                      <a:pt x="187" y="351"/>
                      <a:pt x="192" y="351"/>
                    </a:cubicBezTo>
                    <a:cubicBezTo>
                      <a:pt x="267" y="351"/>
                      <a:pt x="336" y="304"/>
                      <a:pt x="360" y="229"/>
                    </a:cubicBezTo>
                    <a:cubicBezTo>
                      <a:pt x="389" y="136"/>
                      <a:pt x="338" y="38"/>
                      <a:pt x="245" y="9"/>
                    </a:cubicBezTo>
                    <a:cubicBezTo>
                      <a:pt x="228" y="3"/>
                      <a:pt x="210" y="0"/>
                      <a:pt x="192" y="0"/>
                    </a:cubicBezTo>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96"/>
              <p:cNvSpPr>
                <a:spLocks noEditPoints="1"/>
              </p:cNvSpPr>
              <p:nvPr/>
            </p:nvSpPr>
            <p:spPr bwMode="auto">
              <a:xfrm>
                <a:off x="5864226" y="1258888"/>
                <a:ext cx="927100" cy="950913"/>
              </a:xfrm>
              <a:custGeom>
                <a:avLst/>
                <a:gdLst>
                  <a:gd name="T0" fmla="*/ 122 w 387"/>
                  <a:gd name="T1" fmla="*/ 396 h 397"/>
                  <a:gd name="T2" fmla="*/ 111 w 387"/>
                  <a:gd name="T3" fmla="*/ 383 h 397"/>
                  <a:gd name="T4" fmla="*/ 102 w 387"/>
                  <a:gd name="T5" fmla="*/ 324 h 397"/>
                  <a:gd name="T6" fmla="*/ 25 w 387"/>
                  <a:gd name="T7" fmla="*/ 122 h 397"/>
                  <a:gd name="T8" fmla="*/ 191 w 387"/>
                  <a:gd name="T9" fmla="*/ 1 h 397"/>
                  <a:gd name="T10" fmla="*/ 244 w 387"/>
                  <a:gd name="T11" fmla="*/ 9 h 397"/>
                  <a:gd name="T12" fmla="*/ 357 w 387"/>
                  <a:gd name="T13" fmla="*/ 227 h 397"/>
                  <a:gd name="T14" fmla="*/ 191 w 387"/>
                  <a:gd name="T15" fmla="*/ 349 h 397"/>
                  <a:gd name="T16" fmla="*/ 176 w 387"/>
                  <a:gd name="T17" fmla="*/ 348 h 397"/>
                  <a:gd name="T18" fmla="*/ 134 w 387"/>
                  <a:gd name="T19" fmla="*/ 390 h 397"/>
                  <a:gd name="T20" fmla="*/ 122 w 387"/>
                  <a:gd name="T21" fmla="*/ 396 h 397"/>
                  <a:gd name="T22" fmla="*/ 191 w 387"/>
                  <a:gd name="T23" fmla="*/ 0 h 397"/>
                  <a:gd name="T24" fmla="*/ 25 w 387"/>
                  <a:gd name="T25" fmla="*/ 122 h 397"/>
                  <a:gd name="T26" fmla="*/ 102 w 387"/>
                  <a:gd name="T27" fmla="*/ 325 h 397"/>
                  <a:gd name="T28" fmla="*/ 111 w 387"/>
                  <a:gd name="T29" fmla="*/ 384 h 397"/>
                  <a:gd name="T30" fmla="*/ 122 w 387"/>
                  <a:gd name="T31" fmla="*/ 397 h 397"/>
                  <a:gd name="T32" fmla="*/ 134 w 387"/>
                  <a:gd name="T33" fmla="*/ 391 h 397"/>
                  <a:gd name="T34" fmla="*/ 176 w 387"/>
                  <a:gd name="T35" fmla="*/ 349 h 397"/>
                  <a:gd name="T36" fmla="*/ 191 w 387"/>
                  <a:gd name="T37" fmla="*/ 350 h 397"/>
                  <a:gd name="T38" fmla="*/ 358 w 387"/>
                  <a:gd name="T39" fmla="*/ 228 h 397"/>
                  <a:gd name="T40" fmla="*/ 244 w 387"/>
                  <a:gd name="T41" fmla="*/ 8 h 397"/>
                  <a:gd name="T42" fmla="*/ 191 w 387"/>
                  <a:gd name="T43"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7" h="397">
                    <a:moveTo>
                      <a:pt x="122" y="396"/>
                    </a:moveTo>
                    <a:cubicBezTo>
                      <a:pt x="117" y="396"/>
                      <a:pt x="112" y="392"/>
                      <a:pt x="111" y="383"/>
                    </a:cubicBezTo>
                    <a:cubicBezTo>
                      <a:pt x="102" y="324"/>
                      <a:pt x="102" y="324"/>
                      <a:pt x="102" y="324"/>
                    </a:cubicBezTo>
                    <a:cubicBezTo>
                      <a:pt x="34" y="284"/>
                      <a:pt x="0" y="201"/>
                      <a:pt x="25" y="122"/>
                    </a:cubicBezTo>
                    <a:cubicBezTo>
                      <a:pt x="49" y="48"/>
                      <a:pt x="117" y="1"/>
                      <a:pt x="191" y="1"/>
                    </a:cubicBezTo>
                    <a:cubicBezTo>
                      <a:pt x="209" y="1"/>
                      <a:pt x="226" y="3"/>
                      <a:pt x="244" y="9"/>
                    </a:cubicBezTo>
                    <a:cubicBezTo>
                      <a:pt x="335" y="38"/>
                      <a:pt x="386" y="136"/>
                      <a:pt x="357" y="227"/>
                    </a:cubicBezTo>
                    <a:cubicBezTo>
                      <a:pt x="334" y="302"/>
                      <a:pt x="265" y="349"/>
                      <a:pt x="191" y="349"/>
                    </a:cubicBezTo>
                    <a:cubicBezTo>
                      <a:pt x="186" y="349"/>
                      <a:pt x="181" y="349"/>
                      <a:pt x="176" y="348"/>
                    </a:cubicBezTo>
                    <a:cubicBezTo>
                      <a:pt x="134" y="390"/>
                      <a:pt x="134" y="390"/>
                      <a:pt x="134" y="390"/>
                    </a:cubicBezTo>
                    <a:cubicBezTo>
                      <a:pt x="130" y="394"/>
                      <a:pt x="126" y="396"/>
                      <a:pt x="122" y="396"/>
                    </a:cubicBezTo>
                    <a:moveTo>
                      <a:pt x="191" y="0"/>
                    </a:moveTo>
                    <a:cubicBezTo>
                      <a:pt x="117" y="0"/>
                      <a:pt x="48" y="48"/>
                      <a:pt x="25" y="122"/>
                    </a:cubicBezTo>
                    <a:cubicBezTo>
                      <a:pt x="0" y="201"/>
                      <a:pt x="34" y="284"/>
                      <a:pt x="102" y="325"/>
                    </a:cubicBezTo>
                    <a:cubicBezTo>
                      <a:pt x="111" y="384"/>
                      <a:pt x="111" y="384"/>
                      <a:pt x="111" y="384"/>
                    </a:cubicBezTo>
                    <a:cubicBezTo>
                      <a:pt x="112" y="392"/>
                      <a:pt x="116" y="397"/>
                      <a:pt x="122" y="397"/>
                    </a:cubicBezTo>
                    <a:cubicBezTo>
                      <a:pt x="125" y="397"/>
                      <a:pt x="130" y="395"/>
                      <a:pt x="134" y="391"/>
                    </a:cubicBezTo>
                    <a:cubicBezTo>
                      <a:pt x="176" y="349"/>
                      <a:pt x="176" y="349"/>
                      <a:pt x="176" y="349"/>
                    </a:cubicBezTo>
                    <a:cubicBezTo>
                      <a:pt x="181" y="349"/>
                      <a:pt x="186" y="350"/>
                      <a:pt x="191" y="350"/>
                    </a:cubicBezTo>
                    <a:cubicBezTo>
                      <a:pt x="265" y="350"/>
                      <a:pt x="334" y="302"/>
                      <a:pt x="358" y="228"/>
                    </a:cubicBezTo>
                    <a:cubicBezTo>
                      <a:pt x="387" y="136"/>
                      <a:pt x="336" y="37"/>
                      <a:pt x="244" y="8"/>
                    </a:cubicBezTo>
                    <a:cubicBezTo>
                      <a:pt x="226" y="3"/>
                      <a:pt x="209" y="0"/>
                      <a:pt x="191"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97"/>
              <p:cNvSpPr>
                <a:spLocks noEditPoints="1"/>
              </p:cNvSpPr>
              <p:nvPr/>
            </p:nvSpPr>
            <p:spPr bwMode="auto">
              <a:xfrm>
                <a:off x="5864226" y="1262063"/>
                <a:ext cx="925513" cy="946150"/>
              </a:xfrm>
              <a:custGeom>
                <a:avLst/>
                <a:gdLst>
                  <a:gd name="T0" fmla="*/ 122 w 386"/>
                  <a:gd name="T1" fmla="*/ 394 h 395"/>
                  <a:gd name="T2" fmla="*/ 111 w 386"/>
                  <a:gd name="T3" fmla="*/ 381 h 395"/>
                  <a:gd name="T4" fmla="*/ 102 w 386"/>
                  <a:gd name="T5" fmla="*/ 323 h 395"/>
                  <a:gd name="T6" fmla="*/ 26 w 386"/>
                  <a:gd name="T7" fmla="*/ 122 h 395"/>
                  <a:gd name="T8" fmla="*/ 191 w 386"/>
                  <a:gd name="T9" fmla="*/ 0 h 395"/>
                  <a:gd name="T10" fmla="*/ 244 w 386"/>
                  <a:gd name="T11" fmla="*/ 9 h 395"/>
                  <a:gd name="T12" fmla="*/ 357 w 386"/>
                  <a:gd name="T13" fmla="*/ 226 h 395"/>
                  <a:gd name="T14" fmla="*/ 191 w 386"/>
                  <a:gd name="T15" fmla="*/ 347 h 395"/>
                  <a:gd name="T16" fmla="*/ 176 w 386"/>
                  <a:gd name="T17" fmla="*/ 346 h 395"/>
                  <a:gd name="T18" fmla="*/ 134 w 386"/>
                  <a:gd name="T19" fmla="*/ 388 h 395"/>
                  <a:gd name="T20" fmla="*/ 122 w 386"/>
                  <a:gd name="T21" fmla="*/ 394 h 395"/>
                  <a:gd name="T22" fmla="*/ 191 w 386"/>
                  <a:gd name="T23" fmla="*/ 0 h 395"/>
                  <a:gd name="T24" fmla="*/ 25 w 386"/>
                  <a:gd name="T25" fmla="*/ 121 h 395"/>
                  <a:gd name="T26" fmla="*/ 102 w 386"/>
                  <a:gd name="T27" fmla="*/ 323 h 395"/>
                  <a:gd name="T28" fmla="*/ 111 w 386"/>
                  <a:gd name="T29" fmla="*/ 382 h 395"/>
                  <a:gd name="T30" fmla="*/ 122 w 386"/>
                  <a:gd name="T31" fmla="*/ 395 h 395"/>
                  <a:gd name="T32" fmla="*/ 134 w 386"/>
                  <a:gd name="T33" fmla="*/ 389 h 395"/>
                  <a:gd name="T34" fmla="*/ 176 w 386"/>
                  <a:gd name="T35" fmla="*/ 347 h 395"/>
                  <a:gd name="T36" fmla="*/ 191 w 386"/>
                  <a:gd name="T37" fmla="*/ 348 h 395"/>
                  <a:gd name="T38" fmla="*/ 357 w 386"/>
                  <a:gd name="T39" fmla="*/ 226 h 395"/>
                  <a:gd name="T40" fmla="*/ 244 w 386"/>
                  <a:gd name="T41" fmla="*/ 8 h 395"/>
                  <a:gd name="T42" fmla="*/ 191 w 386"/>
                  <a:gd name="T43"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6" h="395">
                    <a:moveTo>
                      <a:pt x="122" y="394"/>
                    </a:moveTo>
                    <a:cubicBezTo>
                      <a:pt x="117" y="394"/>
                      <a:pt x="113" y="390"/>
                      <a:pt x="111" y="381"/>
                    </a:cubicBezTo>
                    <a:cubicBezTo>
                      <a:pt x="102" y="323"/>
                      <a:pt x="102" y="323"/>
                      <a:pt x="102" y="323"/>
                    </a:cubicBezTo>
                    <a:cubicBezTo>
                      <a:pt x="35" y="282"/>
                      <a:pt x="1" y="200"/>
                      <a:pt x="26" y="122"/>
                    </a:cubicBezTo>
                    <a:cubicBezTo>
                      <a:pt x="49" y="48"/>
                      <a:pt x="118" y="0"/>
                      <a:pt x="191" y="0"/>
                    </a:cubicBezTo>
                    <a:cubicBezTo>
                      <a:pt x="209" y="0"/>
                      <a:pt x="226" y="3"/>
                      <a:pt x="244" y="9"/>
                    </a:cubicBezTo>
                    <a:cubicBezTo>
                      <a:pt x="335" y="37"/>
                      <a:pt x="385" y="135"/>
                      <a:pt x="357" y="226"/>
                    </a:cubicBezTo>
                    <a:cubicBezTo>
                      <a:pt x="333" y="300"/>
                      <a:pt x="265" y="347"/>
                      <a:pt x="191" y="347"/>
                    </a:cubicBezTo>
                    <a:cubicBezTo>
                      <a:pt x="186" y="347"/>
                      <a:pt x="181" y="347"/>
                      <a:pt x="176" y="346"/>
                    </a:cubicBezTo>
                    <a:cubicBezTo>
                      <a:pt x="134" y="388"/>
                      <a:pt x="134" y="388"/>
                      <a:pt x="134" y="388"/>
                    </a:cubicBezTo>
                    <a:cubicBezTo>
                      <a:pt x="130" y="392"/>
                      <a:pt x="126" y="394"/>
                      <a:pt x="122" y="394"/>
                    </a:cubicBezTo>
                    <a:moveTo>
                      <a:pt x="191" y="0"/>
                    </a:moveTo>
                    <a:cubicBezTo>
                      <a:pt x="117" y="0"/>
                      <a:pt x="49" y="47"/>
                      <a:pt x="25" y="121"/>
                    </a:cubicBezTo>
                    <a:cubicBezTo>
                      <a:pt x="0" y="200"/>
                      <a:pt x="34" y="283"/>
                      <a:pt x="102" y="323"/>
                    </a:cubicBezTo>
                    <a:cubicBezTo>
                      <a:pt x="111" y="382"/>
                      <a:pt x="111" y="382"/>
                      <a:pt x="111" y="382"/>
                    </a:cubicBezTo>
                    <a:cubicBezTo>
                      <a:pt x="112" y="391"/>
                      <a:pt x="117" y="395"/>
                      <a:pt x="122" y="395"/>
                    </a:cubicBezTo>
                    <a:cubicBezTo>
                      <a:pt x="126" y="395"/>
                      <a:pt x="130" y="393"/>
                      <a:pt x="134" y="389"/>
                    </a:cubicBezTo>
                    <a:cubicBezTo>
                      <a:pt x="176" y="347"/>
                      <a:pt x="176" y="347"/>
                      <a:pt x="176" y="347"/>
                    </a:cubicBezTo>
                    <a:cubicBezTo>
                      <a:pt x="181" y="348"/>
                      <a:pt x="186" y="348"/>
                      <a:pt x="191" y="348"/>
                    </a:cubicBezTo>
                    <a:cubicBezTo>
                      <a:pt x="265" y="348"/>
                      <a:pt x="334" y="301"/>
                      <a:pt x="357" y="226"/>
                    </a:cubicBezTo>
                    <a:cubicBezTo>
                      <a:pt x="386" y="135"/>
                      <a:pt x="335" y="37"/>
                      <a:pt x="244" y="8"/>
                    </a:cubicBezTo>
                    <a:cubicBezTo>
                      <a:pt x="226" y="2"/>
                      <a:pt x="209" y="0"/>
                      <a:pt x="191"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98"/>
              <p:cNvSpPr>
                <a:spLocks noEditPoints="1"/>
              </p:cNvSpPr>
              <p:nvPr/>
            </p:nvSpPr>
            <p:spPr bwMode="auto">
              <a:xfrm>
                <a:off x="5865813" y="1262063"/>
                <a:ext cx="920750" cy="942975"/>
              </a:xfrm>
              <a:custGeom>
                <a:avLst/>
                <a:gdLst>
                  <a:gd name="T0" fmla="*/ 122 w 384"/>
                  <a:gd name="T1" fmla="*/ 393 h 394"/>
                  <a:gd name="T2" fmla="*/ 111 w 384"/>
                  <a:gd name="T3" fmla="*/ 380 h 394"/>
                  <a:gd name="T4" fmla="*/ 102 w 384"/>
                  <a:gd name="T5" fmla="*/ 322 h 394"/>
                  <a:gd name="T6" fmla="*/ 26 w 384"/>
                  <a:gd name="T7" fmla="*/ 122 h 394"/>
                  <a:gd name="T8" fmla="*/ 190 w 384"/>
                  <a:gd name="T9" fmla="*/ 1 h 394"/>
                  <a:gd name="T10" fmla="*/ 242 w 384"/>
                  <a:gd name="T11" fmla="*/ 9 h 394"/>
                  <a:gd name="T12" fmla="*/ 355 w 384"/>
                  <a:gd name="T13" fmla="*/ 226 h 394"/>
                  <a:gd name="T14" fmla="*/ 190 w 384"/>
                  <a:gd name="T15" fmla="*/ 346 h 394"/>
                  <a:gd name="T16" fmla="*/ 175 w 384"/>
                  <a:gd name="T17" fmla="*/ 346 h 394"/>
                  <a:gd name="T18" fmla="*/ 133 w 384"/>
                  <a:gd name="T19" fmla="*/ 388 h 394"/>
                  <a:gd name="T20" fmla="*/ 122 w 384"/>
                  <a:gd name="T21" fmla="*/ 393 h 394"/>
                  <a:gd name="T22" fmla="*/ 190 w 384"/>
                  <a:gd name="T23" fmla="*/ 0 h 394"/>
                  <a:gd name="T24" fmla="*/ 25 w 384"/>
                  <a:gd name="T25" fmla="*/ 122 h 394"/>
                  <a:gd name="T26" fmla="*/ 101 w 384"/>
                  <a:gd name="T27" fmla="*/ 323 h 394"/>
                  <a:gd name="T28" fmla="*/ 110 w 384"/>
                  <a:gd name="T29" fmla="*/ 381 h 394"/>
                  <a:gd name="T30" fmla="*/ 121 w 384"/>
                  <a:gd name="T31" fmla="*/ 394 h 394"/>
                  <a:gd name="T32" fmla="*/ 133 w 384"/>
                  <a:gd name="T33" fmla="*/ 388 h 394"/>
                  <a:gd name="T34" fmla="*/ 175 w 384"/>
                  <a:gd name="T35" fmla="*/ 346 h 394"/>
                  <a:gd name="T36" fmla="*/ 190 w 384"/>
                  <a:gd name="T37" fmla="*/ 347 h 394"/>
                  <a:gd name="T38" fmla="*/ 356 w 384"/>
                  <a:gd name="T39" fmla="*/ 226 h 394"/>
                  <a:gd name="T40" fmla="*/ 243 w 384"/>
                  <a:gd name="T41" fmla="*/ 9 h 394"/>
                  <a:gd name="T42" fmla="*/ 190 w 384"/>
                  <a:gd name="T4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4" h="394">
                    <a:moveTo>
                      <a:pt x="122" y="393"/>
                    </a:moveTo>
                    <a:cubicBezTo>
                      <a:pt x="116" y="393"/>
                      <a:pt x="112" y="389"/>
                      <a:pt x="111" y="380"/>
                    </a:cubicBezTo>
                    <a:cubicBezTo>
                      <a:pt x="102" y="322"/>
                      <a:pt x="102" y="322"/>
                      <a:pt x="102" y="322"/>
                    </a:cubicBezTo>
                    <a:cubicBezTo>
                      <a:pt x="35" y="282"/>
                      <a:pt x="1" y="200"/>
                      <a:pt x="26" y="122"/>
                    </a:cubicBezTo>
                    <a:cubicBezTo>
                      <a:pt x="49" y="48"/>
                      <a:pt x="117" y="1"/>
                      <a:pt x="190" y="1"/>
                    </a:cubicBezTo>
                    <a:cubicBezTo>
                      <a:pt x="207" y="1"/>
                      <a:pt x="225" y="4"/>
                      <a:pt x="242" y="9"/>
                    </a:cubicBezTo>
                    <a:cubicBezTo>
                      <a:pt x="333" y="38"/>
                      <a:pt x="384" y="135"/>
                      <a:pt x="355" y="226"/>
                    </a:cubicBezTo>
                    <a:cubicBezTo>
                      <a:pt x="332" y="300"/>
                      <a:pt x="264" y="346"/>
                      <a:pt x="190" y="346"/>
                    </a:cubicBezTo>
                    <a:cubicBezTo>
                      <a:pt x="185" y="346"/>
                      <a:pt x="180" y="346"/>
                      <a:pt x="175" y="346"/>
                    </a:cubicBezTo>
                    <a:cubicBezTo>
                      <a:pt x="133" y="388"/>
                      <a:pt x="133" y="388"/>
                      <a:pt x="133" y="388"/>
                    </a:cubicBezTo>
                    <a:cubicBezTo>
                      <a:pt x="129" y="392"/>
                      <a:pt x="125" y="393"/>
                      <a:pt x="122" y="393"/>
                    </a:cubicBezTo>
                    <a:moveTo>
                      <a:pt x="190" y="0"/>
                    </a:moveTo>
                    <a:cubicBezTo>
                      <a:pt x="117" y="0"/>
                      <a:pt x="48" y="48"/>
                      <a:pt x="25" y="122"/>
                    </a:cubicBezTo>
                    <a:cubicBezTo>
                      <a:pt x="0" y="200"/>
                      <a:pt x="34" y="282"/>
                      <a:pt x="101" y="323"/>
                    </a:cubicBezTo>
                    <a:cubicBezTo>
                      <a:pt x="110" y="381"/>
                      <a:pt x="110" y="381"/>
                      <a:pt x="110" y="381"/>
                    </a:cubicBezTo>
                    <a:cubicBezTo>
                      <a:pt x="112" y="390"/>
                      <a:pt x="116" y="394"/>
                      <a:pt x="121" y="394"/>
                    </a:cubicBezTo>
                    <a:cubicBezTo>
                      <a:pt x="125" y="394"/>
                      <a:pt x="129" y="392"/>
                      <a:pt x="133" y="388"/>
                    </a:cubicBezTo>
                    <a:cubicBezTo>
                      <a:pt x="175" y="346"/>
                      <a:pt x="175" y="346"/>
                      <a:pt x="175" y="346"/>
                    </a:cubicBezTo>
                    <a:cubicBezTo>
                      <a:pt x="180" y="347"/>
                      <a:pt x="185" y="347"/>
                      <a:pt x="190" y="347"/>
                    </a:cubicBezTo>
                    <a:cubicBezTo>
                      <a:pt x="264" y="347"/>
                      <a:pt x="332" y="300"/>
                      <a:pt x="356" y="226"/>
                    </a:cubicBezTo>
                    <a:cubicBezTo>
                      <a:pt x="384" y="135"/>
                      <a:pt x="334" y="37"/>
                      <a:pt x="243" y="9"/>
                    </a:cubicBezTo>
                    <a:cubicBezTo>
                      <a:pt x="225" y="3"/>
                      <a:pt x="208" y="0"/>
                      <a:pt x="190"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99"/>
              <p:cNvSpPr>
                <a:spLocks noEditPoints="1"/>
              </p:cNvSpPr>
              <p:nvPr/>
            </p:nvSpPr>
            <p:spPr bwMode="auto">
              <a:xfrm>
                <a:off x="5868988" y="1263651"/>
                <a:ext cx="917575" cy="939800"/>
              </a:xfrm>
              <a:custGeom>
                <a:avLst/>
                <a:gdLst>
                  <a:gd name="T0" fmla="*/ 121 w 383"/>
                  <a:gd name="T1" fmla="*/ 392 h 392"/>
                  <a:gd name="T2" fmla="*/ 110 w 383"/>
                  <a:gd name="T3" fmla="*/ 378 h 392"/>
                  <a:gd name="T4" fmla="*/ 101 w 383"/>
                  <a:gd name="T5" fmla="*/ 321 h 392"/>
                  <a:gd name="T6" fmla="*/ 25 w 383"/>
                  <a:gd name="T7" fmla="*/ 121 h 392"/>
                  <a:gd name="T8" fmla="*/ 189 w 383"/>
                  <a:gd name="T9" fmla="*/ 1 h 392"/>
                  <a:gd name="T10" fmla="*/ 241 w 383"/>
                  <a:gd name="T11" fmla="*/ 9 h 392"/>
                  <a:gd name="T12" fmla="*/ 353 w 383"/>
                  <a:gd name="T13" fmla="*/ 225 h 392"/>
                  <a:gd name="T14" fmla="*/ 189 w 383"/>
                  <a:gd name="T15" fmla="*/ 345 h 392"/>
                  <a:gd name="T16" fmla="*/ 174 w 383"/>
                  <a:gd name="T17" fmla="*/ 344 h 392"/>
                  <a:gd name="T18" fmla="*/ 133 w 383"/>
                  <a:gd name="T19" fmla="*/ 386 h 392"/>
                  <a:gd name="T20" fmla="*/ 121 w 383"/>
                  <a:gd name="T21" fmla="*/ 392 h 392"/>
                  <a:gd name="T22" fmla="*/ 189 w 383"/>
                  <a:gd name="T23" fmla="*/ 0 h 392"/>
                  <a:gd name="T24" fmla="*/ 25 w 383"/>
                  <a:gd name="T25" fmla="*/ 121 h 392"/>
                  <a:gd name="T26" fmla="*/ 101 w 383"/>
                  <a:gd name="T27" fmla="*/ 321 h 392"/>
                  <a:gd name="T28" fmla="*/ 110 w 383"/>
                  <a:gd name="T29" fmla="*/ 379 h 392"/>
                  <a:gd name="T30" fmla="*/ 121 w 383"/>
                  <a:gd name="T31" fmla="*/ 392 h 392"/>
                  <a:gd name="T32" fmla="*/ 132 w 383"/>
                  <a:gd name="T33" fmla="*/ 387 h 392"/>
                  <a:gd name="T34" fmla="*/ 174 w 383"/>
                  <a:gd name="T35" fmla="*/ 345 h 392"/>
                  <a:gd name="T36" fmla="*/ 189 w 383"/>
                  <a:gd name="T37" fmla="*/ 345 h 392"/>
                  <a:gd name="T38" fmla="*/ 354 w 383"/>
                  <a:gd name="T39" fmla="*/ 225 h 392"/>
                  <a:gd name="T40" fmla="*/ 241 w 383"/>
                  <a:gd name="T41" fmla="*/ 8 h 392"/>
                  <a:gd name="T42" fmla="*/ 189 w 383"/>
                  <a:gd name="T43"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3" h="392">
                    <a:moveTo>
                      <a:pt x="121" y="392"/>
                    </a:moveTo>
                    <a:cubicBezTo>
                      <a:pt x="116" y="392"/>
                      <a:pt x="111" y="387"/>
                      <a:pt x="110" y="378"/>
                    </a:cubicBezTo>
                    <a:cubicBezTo>
                      <a:pt x="101" y="321"/>
                      <a:pt x="101" y="321"/>
                      <a:pt x="101" y="321"/>
                    </a:cubicBezTo>
                    <a:cubicBezTo>
                      <a:pt x="34" y="281"/>
                      <a:pt x="1" y="199"/>
                      <a:pt x="25" y="121"/>
                    </a:cubicBezTo>
                    <a:cubicBezTo>
                      <a:pt x="49" y="48"/>
                      <a:pt x="116" y="1"/>
                      <a:pt x="189" y="1"/>
                    </a:cubicBezTo>
                    <a:cubicBezTo>
                      <a:pt x="206" y="1"/>
                      <a:pt x="224" y="4"/>
                      <a:pt x="241" y="9"/>
                    </a:cubicBezTo>
                    <a:cubicBezTo>
                      <a:pt x="332" y="38"/>
                      <a:pt x="382" y="134"/>
                      <a:pt x="353" y="225"/>
                    </a:cubicBezTo>
                    <a:cubicBezTo>
                      <a:pt x="330" y="298"/>
                      <a:pt x="262" y="345"/>
                      <a:pt x="189" y="345"/>
                    </a:cubicBezTo>
                    <a:cubicBezTo>
                      <a:pt x="184" y="345"/>
                      <a:pt x="179" y="345"/>
                      <a:pt x="174" y="344"/>
                    </a:cubicBezTo>
                    <a:cubicBezTo>
                      <a:pt x="133" y="386"/>
                      <a:pt x="133" y="386"/>
                      <a:pt x="133" y="386"/>
                    </a:cubicBezTo>
                    <a:cubicBezTo>
                      <a:pt x="129" y="390"/>
                      <a:pt x="125" y="392"/>
                      <a:pt x="121" y="392"/>
                    </a:cubicBezTo>
                    <a:moveTo>
                      <a:pt x="189" y="0"/>
                    </a:moveTo>
                    <a:cubicBezTo>
                      <a:pt x="116" y="0"/>
                      <a:pt x="48" y="47"/>
                      <a:pt x="25" y="121"/>
                    </a:cubicBezTo>
                    <a:cubicBezTo>
                      <a:pt x="0" y="199"/>
                      <a:pt x="34" y="281"/>
                      <a:pt x="101" y="321"/>
                    </a:cubicBezTo>
                    <a:cubicBezTo>
                      <a:pt x="110" y="379"/>
                      <a:pt x="110" y="379"/>
                      <a:pt x="110" y="379"/>
                    </a:cubicBezTo>
                    <a:cubicBezTo>
                      <a:pt x="111" y="388"/>
                      <a:pt x="115" y="392"/>
                      <a:pt x="121" y="392"/>
                    </a:cubicBezTo>
                    <a:cubicBezTo>
                      <a:pt x="124" y="392"/>
                      <a:pt x="128" y="391"/>
                      <a:pt x="132" y="387"/>
                    </a:cubicBezTo>
                    <a:cubicBezTo>
                      <a:pt x="174" y="345"/>
                      <a:pt x="174" y="345"/>
                      <a:pt x="174" y="345"/>
                    </a:cubicBezTo>
                    <a:cubicBezTo>
                      <a:pt x="179" y="345"/>
                      <a:pt x="184" y="345"/>
                      <a:pt x="189" y="345"/>
                    </a:cubicBezTo>
                    <a:cubicBezTo>
                      <a:pt x="263" y="345"/>
                      <a:pt x="331" y="299"/>
                      <a:pt x="354" y="225"/>
                    </a:cubicBezTo>
                    <a:cubicBezTo>
                      <a:pt x="383" y="134"/>
                      <a:pt x="332" y="37"/>
                      <a:pt x="241" y="8"/>
                    </a:cubicBezTo>
                    <a:cubicBezTo>
                      <a:pt x="224" y="3"/>
                      <a:pt x="206" y="0"/>
                      <a:pt x="189" y="0"/>
                    </a:cubicBezTo>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100"/>
              <p:cNvSpPr>
                <a:spLocks noEditPoints="1"/>
              </p:cNvSpPr>
              <p:nvPr/>
            </p:nvSpPr>
            <p:spPr bwMode="auto">
              <a:xfrm>
                <a:off x="5870576" y="1266826"/>
                <a:ext cx="914400" cy="936625"/>
              </a:xfrm>
              <a:custGeom>
                <a:avLst/>
                <a:gdLst>
                  <a:gd name="T0" fmla="*/ 120 w 381"/>
                  <a:gd name="T1" fmla="*/ 390 h 391"/>
                  <a:gd name="T2" fmla="*/ 109 w 381"/>
                  <a:gd name="T3" fmla="*/ 376 h 391"/>
                  <a:gd name="T4" fmla="*/ 101 w 381"/>
                  <a:gd name="T5" fmla="*/ 319 h 391"/>
                  <a:gd name="T6" fmla="*/ 25 w 381"/>
                  <a:gd name="T7" fmla="*/ 120 h 391"/>
                  <a:gd name="T8" fmla="*/ 188 w 381"/>
                  <a:gd name="T9" fmla="*/ 1 h 391"/>
                  <a:gd name="T10" fmla="*/ 240 w 381"/>
                  <a:gd name="T11" fmla="*/ 9 h 391"/>
                  <a:gd name="T12" fmla="*/ 351 w 381"/>
                  <a:gd name="T13" fmla="*/ 224 h 391"/>
                  <a:gd name="T14" fmla="*/ 188 w 381"/>
                  <a:gd name="T15" fmla="*/ 343 h 391"/>
                  <a:gd name="T16" fmla="*/ 173 w 381"/>
                  <a:gd name="T17" fmla="*/ 342 h 391"/>
                  <a:gd name="T18" fmla="*/ 132 w 381"/>
                  <a:gd name="T19" fmla="*/ 384 h 391"/>
                  <a:gd name="T20" fmla="*/ 120 w 381"/>
                  <a:gd name="T21" fmla="*/ 390 h 391"/>
                  <a:gd name="T22" fmla="*/ 188 w 381"/>
                  <a:gd name="T23" fmla="*/ 0 h 391"/>
                  <a:gd name="T24" fmla="*/ 24 w 381"/>
                  <a:gd name="T25" fmla="*/ 120 h 391"/>
                  <a:gd name="T26" fmla="*/ 100 w 381"/>
                  <a:gd name="T27" fmla="*/ 320 h 391"/>
                  <a:gd name="T28" fmla="*/ 109 w 381"/>
                  <a:gd name="T29" fmla="*/ 377 h 391"/>
                  <a:gd name="T30" fmla="*/ 120 w 381"/>
                  <a:gd name="T31" fmla="*/ 391 h 391"/>
                  <a:gd name="T32" fmla="*/ 132 w 381"/>
                  <a:gd name="T33" fmla="*/ 385 h 391"/>
                  <a:gd name="T34" fmla="*/ 173 w 381"/>
                  <a:gd name="T35" fmla="*/ 343 h 391"/>
                  <a:gd name="T36" fmla="*/ 188 w 381"/>
                  <a:gd name="T37" fmla="*/ 344 h 391"/>
                  <a:gd name="T38" fmla="*/ 352 w 381"/>
                  <a:gd name="T39" fmla="*/ 224 h 391"/>
                  <a:gd name="T40" fmla="*/ 240 w 381"/>
                  <a:gd name="T41" fmla="*/ 8 h 391"/>
                  <a:gd name="T42" fmla="*/ 188 w 381"/>
                  <a:gd name="T4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1" h="391">
                    <a:moveTo>
                      <a:pt x="120" y="390"/>
                    </a:moveTo>
                    <a:cubicBezTo>
                      <a:pt x="115" y="390"/>
                      <a:pt x="111" y="385"/>
                      <a:pt x="109" y="376"/>
                    </a:cubicBezTo>
                    <a:cubicBezTo>
                      <a:pt x="101" y="319"/>
                      <a:pt x="101" y="319"/>
                      <a:pt x="101" y="319"/>
                    </a:cubicBezTo>
                    <a:cubicBezTo>
                      <a:pt x="34" y="279"/>
                      <a:pt x="1" y="197"/>
                      <a:pt x="25" y="120"/>
                    </a:cubicBezTo>
                    <a:cubicBezTo>
                      <a:pt x="48" y="47"/>
                      <a:pt x="116" y="1"/>
                      <a:pt x="188" y="1"/>
                    </a:cubicBezTo>
                    <a:cubicBezTo>
                      <a:pt x="205" y="1"/>
                      <a:pt x="223" y="3"/>
                      <a:pt x="240" y="9"/>
                    </a:cubicBezTo>
                    <a:cubicBezTo>
                      <a:pt x="330" y="37"/>
                      <a:pt x="380" y="133"/>
                      <a:pt x="351" y="224"/>
                    </a:cubicBezTo>
                    <a:cubicBezTo>
                      <a:pt x="328" y="297"/>
                      <a:pt x="261" y="343"/>
                      <a:pt x="188" y="343"/>
                    </a:cubicBezTo>
                    <a:cubicBezTo>
                      <a:pt x="183" y="343"/>
                      <a:pt x="178" y="343"/>
                      <a:pt x="173" y="342"/>
                    </a:cubicBezTo>
                    <a:cubicBezTo>
                      <a:pt x="132" y="384"/>
                      <a:pt x="132" y="384"/>
                      <a:pt x="132" y="384"/>
                    </a:cubicBezTo>
                    <a:cubicBezTo>
                      <a:pt x="128" y="388"/>
                      <a:pt x="124" y="390"/>
                      <a:pt x="120" y="390"/>
                    </a:cubicBezTo>
                    <a:moveTo>
                      <a:pt x="188" y="0"/>
                    </a:moveTo>
                    <a:cubicBezTo>
                      <a:pt x="115" y="0"/>
                      <a:pt x="48" y="47"/>
                      <a:pt x="24" y="120"/>
                    </a:cubicBezTo>
                    <a:cubicBezTo>
                      <a:pt x="0" y="198"/>
                      <a:pt x="33" y="280"/>
                      <a:pt x="100" y="320"/>
                    </a:cubicBezTo>
                    <a:cubicBezTo>
                      <a:pt x="109" y="377"/>
                      <a:pt x="109" y="377"/>
                      <a:pt x="109" y="377"/>
                    </a:cubicBezTo>
                    <a:cubicBezTo>
                      <a:pt x="110" y="386"/>
                      <a:pt x="115" y="391"/>
                      <a:pt x="120" y="391"/>
                    </a:cubicBezTo>
                    <a:cubicBezTo>
                      <a:pt x="124" y="391"/>
                      <a:pt x="128" y="389"/>
                      <a:pt x="132" y="385"/>
                    </a:cubicBezTo>
                    <a:cubicBezTo>
                      <a:pt x="173" y="343"/>
                      <a:pt x="173" y="343"/>
                      <a:pt x="173" y="343"/>
                    </a:cubicBezTo>
                    <a:cubicBezTo>
                      <a:pt x="178" y="344"/>
                      <a:pt x="183" y="344"/>
                      <a:pt x="188" y="344"/>
                    </a:cubicBezTo>
                    <a:cubicBezTo>
                      <a:pt x="261" y="344"/>
                      <a:pt x="329" y="297"/>
                      <a:pt x="352" y="224"/>
                    </a:cubicBezTo>
                    <a:cubicBezTo>
                      <a:pt x="381" y="133"/>
                      <a:pt x="331" y="37"/>
                      <a:pt x="240" y="8"/>
                    </a:cubicBezTo>
                    <a:cubicBezTo>
                      <a:pt x="223" y="3"/>
                      <a:pt x="205" y="0"/>
                      <a:pt x="188" y="0"/>
                    </a:cubicBezTo>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101"/>
              <p:cNvSpPr>
                <a:spLocks noEditPoints="1"/>
              </p:cNvSpPr>
              <p:nvPr/>
            </p:nvSpPr>
            <p:spPr bwMode="auto">
              <a:xfrm>
                <a:off x="5873751" y="1268413"/>
                <a:ext cx="908050" cy="931863"/>
              </a:xfrm>
              <a:custGeom>
                <a:avLst/>
                <a:gdLst>
                  <a:gd name="T0" fmla="*/ 120 w 379"/>
                  <a:gd name="T1" fmla="*/ 388 h 389"/>
                  <a:gd name="T2" fmla="*/ 109 w 379"/>
                  <a:gd name="T3" fmla="*/ 375 h 389"/>
                  <a:gd name="T4" fmla="*/ 100 w 379"/>
                  <a:gd name="T5" fmla="*/ 317 h 389"/>
                  <a:gd name="T6" fmla="*/ 25 w 379"/>
                  <a:gd name="T7" fmla="*/ 119 h 389"/>
                  <a:gd name="T8" fmla="*/ 187 w 379"/>
                  <a:gd name="T9" fmla="*/ 0 h 389"/>
                  <a:gd name="T10" fmla="*/ 239 w 379"/>
                  <a:gd name="T11" fmla="*/ 8 h 389"/>
                  <a:gd name="T12" fmla="*/ 350 w 379"/>
                  <a:gd name="T13" fmla="*/ 222 h 389"/>
                  <a:gd name="T14" fmla="*/ 187 w 379"/>
                  <a:gd name="T15" fmla="*/ 341 h 389"/>
                  <a:gd name="T16" fmla="*/ 172 w 379"/>
                  <a:gd name="T17" fmla="*/ 341 h 389"/>
                  <a:gd name="T18" fmla="*/ 131 w 379"/>
                  <a:gd name="T19" fmla="*/ 382 h 389"/>
                  <a:gd name="T20" fmla="*/ 120 w 379"/>
                  <a:gd name="T21" fmla="*/ 388 h 389"/>
                  <a:gd name="T22" fmla="*/ 187 w 379"/>
                  <a:gd name="T23" fmla="*/ 0 h 389"/>
                  <a:gd name="T24" fmla="*/ 24 w 379"/>
                  <a:gd name="T25" fmla="*/ 119 h 389"/>
                  <a:gd name="T26" fmla="*/ 100 w 379"/>
                  <a:gd name="T27" fmla="*/ 318 h 389"/>
                  <a:gd name="T28" fmla="*/ 108 w 379"/>
                  <a:gd name="T29" fmla="*/ 375 h 389"/>
                  <a:gd name="T30" fmla="*/ 119 w 379"/>
                  <a:gd name="T31" fmla="*/ 389 h 389"/>
                  <a:gd name="T32" fmla="*/ 131 w 379"/>
                  <a:gd name="T33" fmla="*/ 383 h 389"/>
                  <a:gd name="T34" fmla="*/ 172 w 379"/>
                  <a:gd name="T35" fmla="*/ 341 h 389"/>
                  <a:gd name="T36" fmla="*/ 187 w 379"/>
                  <a:gd name="T37" fmla="*/ 342 h 389"/>
                  <a:gd name="T38" fmla="*/ 350 w 379"/>
                  <a:gd name="T39" fmla="*/ 223 h 389"/>
                  <a:gd name="T40" fmla="*/ 239 w 379"/>
                  <a:gd name="T41" fmla="*/ 8 h 389"/>
                  <a:gd name="T42" fmla="*/ 187 w 379"/>
                  <a:gd name="T4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9" h="389">
                    <a:moveTo>
                      <a:pt x="120" y="388"/>
                    </a:moveTo>
                    <a:cubicBezTo>
                      <a:pt x="114" y="388"/>
                      <a:pt x="110" y="383"/>
                      <a:pt x="109" y="375"/>
                    </a:cubicBezTo>
                    <a:cubicBezTo>
                      <a:pt x="100" y="317"/>
                      <a:pt x="100" y="317"/>
                      <a:pt x="100" y="317"/>
                    </a:cubicBezTo>
                    <a:cubicBezTo>
                      <a:pt x="33" y="278"/>
                      <a:pt x="0" y="196"/>
                      <a:pt x="25" y="119"/>
                    </a:cubicBezTo>
                    <a:cubicBezTo>
                      <a:pt x="48" y="47"/>
                      <a:pt x="115" y="0"/>
                      <a:pt x="187" y="0"/>
                    </a:cubicBezTo>
                    <a:cubicBezTo>
                      <a:pt x="204" y="0"/>
                      <a:pt x="222" y="3"/>
                      <a:pt x="239" y="8"/>
                    </a:cubicBezTo>
                    <a:cubicBezTo>
                      <a:pt x="328" y="37"/>
                      <a:pt x="378" y="133"/>
                      <a:pt x="350" y="222"/>
                    </a:cubicBezTo>
                    <a:cubicBezTo>
                      <a:pt x="327" y="295"/>
                      <a:pt x="260" y="341"/>
                      <a:pt x="187" y="341"/>
                    </a:cubicBezTo>
                    <a:cubicBezTo>
                      <a:pt x="182" y="341"/>
                      <a:pt x="177" y="341"/>
                      <a:pt x="172" y="341"/>
                    </a:cubicBezTo>
                    <a:cubicBezTo>
                      <a:pt x="131" y="382"/>
                      <a:pt x="131" y="382"/>
                      <a:pt x="131" y="382"/>
                    </a:cubicBezTo>
                    <a:cubicBezTo>
                      <a:pt x="127" y="386"/>
                      <a:pt x="123" y="388"/>
                      <a:pt x="120" y="388"/>
                    </a:cubicBezTo>
                    <a:moveTo>
                      <a:pt x="187" y="0"/>
                    </a:moveTo>
                    <a:cubicBezTo>
                      <a:pt x="115" y="0"/>
                      <a:pt x="47" y="46"/>
                      <a:pt x="24" y="119"/>
                    </a:cubicBezTo>
                    <a:cubicBezTo>
                      <a:pt x="0" y="196"/>
                      <a:pt x="33" y="278"/>
                      <a:pt x="100" y="318"/>
                    </a:cubicBezTo>
                    <a:cubicBezTo>
                      <a:pt x="108" y="375"/>
                      <a:pt x="108" y="375"/>
                      <a:pt x="108" y="375"/>
                    </a:cubicBezTo>
                    <a:cubicBezTo>
                      <a:pt x="110" y="384"/>
                      <a:pt x="114" y="389"/>
                      <a:pt x="119" y="389"/>
                    </a:cubicBezTo>
                    <a:cubicBezTo>
                      <a:pt x="123" y="389"/>
                      <a:pt x="127" y="387"/>
                      <a:pt x="131" y="383"/>
                    </a:cubicBezTo>
                    <a:cubicBezTo>
                      <a:pt x="172" y="341"/>
                      <a:pt x="172" y="341"/>
                      <a:pt x="172" y="341"/>
                    </a:cubicBezTo>
                    <a:cubicBezTo>
                      <a:pt x="177" y="342"/>
                      <a:pt x="182" y="342"/>
                      <a:pt x="187" y="342"/>
                    </a:cubicBezTo>
                    <a:cubicBezTo>
                      <a:pt x="260" y="342"/>
                      <a:pt x="327" y="296"/>
                      <a:pt x="350" y="223"/>
                    </a:cubicBezTo>
                    <a:cubicBezTo>
                      <a:pt x="379" y="132"/>
                      <a:pt x="329" y="36"/>
                      <a:pt x="239" y="8"/>
                    </a:cubicBezTo>
                    <a:cubicBezTo>
                      <a:pt x="222" y="2"/>
                      <a:pt x="204" y="0"/>
                      <a:pt x="187" y="0"/>
                    </a:cubicBezTo>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102"/>
              <p:cNvSpPr>
                <a:spLocks noEditPoints="1"/>
              </p:cNvSpPr>
              <p:nvPr/>
            </p:nvSpPr>
            <p:spPr bwMode="auto">
              <a:xfrm>
                <a:off x="5873751" y="1268413"/>
                <a:ext cx="906463" cy="930275"/>
              </a:xfrm>
              <a:custGeom>
                <a:avLst/>
                <a:gdLst>
                  <a:gd name="T0" fmla="*/ 120 w 378"/>
                  <a:gd name="T1" fmla="*/ 387 h 388"/>
                  <a:gd name="T2" fmla="*/ 109 w 378"/>
                  <a:gd name="T3" fmla="*/ 374 h 388"/>
                  <a:gd name="T4" fmla="*/ 100 w 378"/>
                  <a:gd name="T5" fmla="*/ 317 h 388"/>
                  <a:gd name="T6" fmla="*/ 25 w 378"/>
                  <a:gd name="T7" fmla="*/ 120 h 388"/>
                  <a:gd name="T8" fmla="*/ 187 w 378"/>
                  <a:gd name="T9" fmla="*/ 1 h 388"/>
                  <a:gd name="T10" fmla="*/ 238 w 378"/>
                  <a:gd name="T11" fmla="*/ 9 h 388"/>
                  <a:gd name="T12" fmla="*/ 349 w 378"/>
                  <a:gd name="T13" fmla="*/ 222 h 388"/>
                  <a:gd name="T14" fmla="*/ 187 w 378"/>
                  <a:gd name="T15" fmla="*/ 341 h 388"/>
                  <a:gd name="T16" fmla="*/ 172 w 378"/>
                  <a:gd name="T17" fmla="*/ 340 h 388"/>
                  <a:gd name="T18" fmla="*/ 131 w 378"/>
                  <a:gd name="T19" fmla="*/ 381 h 388"/>
                  <a:gd name="T20" fmla="*/ 120 w 378"/>
                  <a:gd name="T21" fmla="*/ 387 h 388"/>
                  <a:gd name="T22" fmla="*/ 187 w 378"/>
                  <a:gd name="T23" fmla="*/ 0 h 388"/>
                  <a:gd name="T24" fmla="*/ 25 w 378"/>
                  <a:gd name="T25" fmla="*/ 119 h 388"/>
                  <a:gd name="T26" fmla="*/ 100 w 378"/>
                  <a:gd name="T27" fmla="*/ 317 h 388"/>
                  <a:gd name="T28" fmla="*/ 109 w 378"/>
                  <a:gd name="T29" fmla="*/ 375 h 388"/>
                  <a:gd name="T30" fmla="*/ 120 w 378"/>
                  <a:gd name="T31" fmla="*/ 388 h 388"/>
                  <a:gd name="T32" fmla="*/ 131 w 378"/>
                  <a:gd name="T33" fmla="*/ 382 h 388"/>
                  <a:gd name="T34" fmla="*/ 172 w 378"/>
                  <a:gd name="T35" fmla="*/ 341 h 388"/>
                  <a:gd name="T36" fmla="*/ 187 w 378"/>
                  <a:gd name="T37" fmla="*/ 341 h 388"/>
                  <a:gd name="T38" fmla="*/ 350 w 378"/>
                  <a:gd name="T39" fmla="*/ 222 h 388"/>
                  <a:gd name="T40" fmla="*/ 239 w 378"/>
                  <a:gd name="T41" fmla="*/ 8 h 388"/>
                  <a:gd name="T42" fmla="*/ 187 w 378"/>
                  <a:gd name="T4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388">
                    <a:moveTo>
                      <a:pt x="120" y="387"/>
                    </a:moveTo>
                    <a:cubicBezTo>
                      <a:pt x="115" y="387"/>
                      <a:pt x="110" y="382"/>
                      <a:pt x="109" y="374"/>
                    </a:cubicBezTo>
                    <a:cubicBezTo>
                      <a:pt x="100" y="317"/>
                      <a:pt x="100" y="317"/>
                      <a:pt x="100" y="317"/>
                    </a:cubicBezTo>
                    <a:cubicBezTo>
                      <a:pt x="34" y="277"/>
                      <a:pt x="1" y="196"/>
                      <a:pt x="25" y="120"/>
                    </a:cubicBezTo>
                    <a:cubicBezTo>
                      <a:pt x="48" y="47"/>
                      <a:pt x="115" y="1"/>
                      <a:pt x="187" y="1"/>
                    </a:cubicBezTo>
                    <a:cubicBezTo>
                      <a:pt x="204" y="1"/>
                      <a:pt x="221" y="4"/>
                      <a:pt x="238" y="9"/>
                    </a:cubicBezTo>
                    <a:cubicBezTo>
                      <a:pt x="328" y="37"/>
                      <a:pt x="377" y="133"/>
                      <a:pt x="349" y="222"/>
                    </a:cubicBezTo>
                    <a:cubicBezTo>
                      <a:pt x="326" y="294"/>
                      <a:pt x="259" y="341"/>
                      <a:pt x="187" y="341"/>
                    </a:cubicBezTo>
                    <a:cubicBezTo>
                      <a:pt x="182" y="341"/>
                      <a:pt x="177" y="340"/>
                      <a:pt x="172" y="340"/>
                    </a:cubicBezTo>
                    <a:cubicBezTo>
                      <a:pt x="131" y="381"/>
                      <a:pt x="131" y="381"/>
                      <a:pt x="131" y="381"/>
                    </a:cubicBezTo>
                    <a:cubicBezTo>
                      <a:pt x="127" y="385"/>
                      <a:pt x="123" y="387"/>
                      <a:pt x="120" y="387"/>
                    </a:cubicBezTo>
                    <a:moveTo>
                      <a:pt x="187" y="0"/>
                    </a:moveTo>
                    <a:cubicBezTo>
                      <a:pt x="115" y="0"/>
                      <a:pt x="48" y="47"/>
                      <a:pt x="25" y="119"/>
                    </a:cubicBezTo>
                    <a:cubicBezTo>
                      <a:pt x="0" y="196"/>
                      <a:pt x="33" y="278"/>
                      <a:pt x="100" y="317"/>
                    </a:cubicBezTo>
                    <a:cubicBezTo>
                      <a:pt x="109" y="375"/>
                      <a:pt x="109" y="375"/>
                      <a:pt x="109" y="375"/>
                    </a:cubicBezTo>
                    <a:cubicBezTo>
                      <a:pt x="110" y="383"/>
                      <a:pt x="114" y="388"/>
                      <a:pt x="120" y="388"/>
                    </a:cubicBezTo>
                    <a:cubicBezTo>
                      <a:pt x="123" y="388"/>
                      <a:pt x="127" y="386"/>
                      <a:pt x="131" y="382"/>
                    </a:cubicBezTo>
                    <a:cubicBezTo>
                      <a:pt x="172" y="341"/>
                      <a:pt x="172" y="341"/>
                      <a:pt x="172" y="341"/>
                    </a:cubicBezTo>
                    <a:cubicBezTo>
                      <a:pt x="177" y="341"/>
                      <a:pt x="182" y="341"/>
                      <a:pt x="187" y="341"/>
                    </a:cubicBezTo>
                    <a:cubicBezTo>
                      <a:pt x="260" y="341"/>
                      <a:pt x="327" y="295"/>
                      <a:pt x="350" y="222"/>
                    </a:cubicBezTo>
                    <a:cubicBezTo>
                      <a:pt x="378" y="133"/>
                      <a:pt x="328" y="37"/>
                      <a:pt x="239" y="8"/>
                    </a:cubicBezTo>
                    <a:cubicBezTo>
                      <a:pt x="222" y="3"/>
                      <a:pt x="204" y="0"/>
                      <a:pt x="187" y="0"/>
                    </a:cubicBezTo>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103"/>
              <p:cNvSpPr>
                <a:spLocks noEditPoints="1"/>
              </p:cNvSpPr>
              <p:nvPr/>
            </p:nvSpPr>
            <p:spPr bwMode="auto">
              <a:xfrm>
                <a:off x="5875338" y="1271588"/>
                <a:ext cx="901700" cy="923925"/>
              </a:xfrm>
              <a:custGeom>
                <a:avLst/>
                <a:gdLst>
                  <a:gd name="T0" fmla="*/ 119 w 376"/>
                  <a:gd name="T1" fmla="*/ 385 h 386"/>
                  <a:gd name="T2" fmla="*/ 108 w 376"/>
                  <a:gd name="T3" fmla="*/ 372 h 386"/>
                  <a:gd name="T4" fmla="*/ 100 w 376"/>
                  <a:gd name="T5" fmla="*/ 315 h 386"/>
                  <a:gd name="T6" fmla="*/ 25 w 376"/>
                  <a:gd name="T7" fmla="*/ 119 h 386"/>
                  <a:gd name="T8" fmla="*/ 186 w 376"/>
                  <a:gd name="T9" fmla="*/ 1 h 386"/>
                  <a:gd name="T10" fmla="*/ 237 w 376"/>
                  <a:gd name="T11" fmla="*/ 9 h 386"/>
                  <a:gd name="T12" fmla="*/ 347 w 376"/>
                  <a:gd name="T13" fmla="*/ 221 h 386"/>
                  <a:gd name="T14" fmla="*/ 186 w 376"/>
                  <a:gd name="T15" fmla="*/ 339 h 386"/>
                  <a:gd name="T16" fmla="*/ 171 w 376"/>
                  <a:gd name="T17" fmla="*/ 338 h 386"/>
                  <a:gd name="T18" fmla="*/ 130 w 376"/>
                  <a:gd name="T19" fmla="*/ 379 h 386"/>
                  <a:gd name="T20" fmla="*/ 119 w 376"/>
                  <a:gd name="T21" fmla="*/ 385 h 386"/>
                  <a:gd name="T22" fmla="*/ 186 w 376"/>
                  <a:gd name="T23" fmla="*/ 0 h 386"/>
                  <a:gd name="T24" fmla="*/ 24 w 376"/>
                  <a:gd name="T25" fmla="*/ 119 h 386"/>
                  <a:gd name="T26" fmla="*/ 99 w 376"/>
                  <a:gd name="T27" fmla="*/ 316 h 386"/>
                  <a:gd name="T28" fmla="*/ 108 w 376"/>
                  <a:gd name="T29" fmla="*/ 373 h 386"/>
                  <a:gd name="T30" fmla="*/ 119 w 376"/>
                  <a:gd name="T31" fmla="*/ 386 h 386"/>
                  <a:gd name="T32" fmla="*/ 130 w 376"/>
                  <a:gd name="T33" fmla="*/ 380 h 386"/>
                  <a:gd name="T34" fmla="*/ 171 w 376"/>
                  <a:gd name="T35" fmla="*/ 339 h 386"/>
                  <a:gd name="T36" fmla="*/ 186 w 376"/>
                  <a:gd name="T37" fmla="*/ 340 h 386"/>
                  <a:gd name="T38" fmla="*/ 348 w 376"/>
                  <a:gd name="T39" fmla="*/ 221 h 386"/>
                  <a:gd name="T40" fmla="*/ 237 w 376"/>
                  <a:gd name="T41" fmla="*/ 8 h 386"/>
                  <a:gd name="T42" fmla="*/ 186 w 376"/>
                  <a:gd name="T4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6" h="386">
                    <a:moveTo>
                      <a:pt x="119" y="385"/>
                    </a:moveTo>
                    <a:cubicBezTo>
                      <a:pt x="114" y="385"/>
                      <a:pt x="110" y="380"/>
                      <a:pt x="108" y="372"/>
                    </a:cubicBezTo>
                    <a:cubicBezTo>
                      <a:pt x="100" y="315"/>
                      <a:pt x="100" y="315"/>
                      <a:pt x="100" y="315"/>
                    </a:cubicBezTo>
                    <a:cubicBezTo>
                      <a:pt x="34" y="276"/>
                      <a:pt x="1" y="195"/>
                      <a:pt x="25" y="119"/>
                    </a:cubicBezTo>
                    <a:cubicBezTo>
                      <a:pt x="48" y="47"/>
                      <a:pt x="114" y="1"/>
                      <a:pt x="186" y="1"/>
                    </a:cubicBezTo>
                    <a:cubicBezTo>
                      <a:pt x="203" y="1"/>
                      <a:pt x="220" y="3"/>
                      <a:pt x="237" y="9"/>
                    </a:cubicBezTo>
                    <a:cubicBezTo>
                      <a:pt x="326" y="37"/>
                      <a:pt x="376" y="132"/>
                      <a:pt x="347" y="221"/>
                    </a:cubicBezTo>
                    <a:cubicBezTo>
                      <a:pt x="325" y="293"/>
                      <a:pt x="258" y="339"/>
                      <a:pt x="186" y="339"/>
                    </a:cubicBezTo>
                    <a:cubicBezTo>
                      <a:pt x="181" y="339"/>
                      <a:pt x="176" y="339"/>
                      <a:pt x="171" y="338"/>
                    </a:cubicBezTo>
                    <a:cubicBezTo>
                      <a:pt x="130" y="379"/>
                      <a:pt x="130" y="379"/>
                      <a:pt x="130" y="379"/>
                    </a:cubicBezTo>
                    <a:cubicBezTo>
                      <a:pt x="127" y="383"/>
                      <a:pt x="123" y="385"/>
                      <a:pt x="119" y="385"/>
                    </a:cubicBezTo>
                    <a:moveTo>
                      <a:pt x="186" y="0"/>
                    </a:moveTo>
                    <a:cubicBezTo>
                      <a:pt x="114" y="0"/>
                      <a:pt x="47" y="46"/>
                      <a:pt x="24" y="119"/>
                    </a:cubicBezTo>
                    <a:cubicBezTo>
                      <a:pt x="0" y="195"/>
                      <a:pt x="33" y="276"/>
                      <a:pt x="99" y="316"/>
                    </a:cubicBezTo>
                    <a:cubicBezTo>
                      <a:pt x="108" y="373"/>
                      <a:pt x="108" y="373"/>
                      <a:pt x="108" y="373"/>
                    </a:cubicBezTo>
                    <a:cubicBezTo>
                      <a:pt x="109" y="381"/>
                      <a:pt x="114" y="386"/>
                      <a:pt x="119" y="386"/>
                    </a:cubicBezTo>
                    <a:cubicBezTo>
                      <a:pt x="122" y="386"/>
                      <a:pt x="126" y="384"/>
                      <a:pt x="130" y="380"/>
                    </a:cubicBezTo>
                    <a:cubicBezTo>
                      <a:pt x="171" y="339"/>
                      <a:pt x="171" y="339"/>
                      <a:pt x="171" y="339"/>
                    </a:cubicBezTo>
                    <a:cubicBezTo>
                      <a:pt x="176" y="339"/>
                      <a:pt x="181" y="340"/>
                      <a:pt x="186" y="340"/>
                    </a:cubicBezTo>
                    <a:cubicBezTo>
                      <a:pt x="258" y="340"/>
                      <a:pt x="325" y="293"/>
                      <a:pt x="348" y="221"/>
                    </a:cubicBezTo>
                    <a:cubicBezTo>
                      <a:pt x="376" y="132"/>
                      <a:pt x="327" y="36"/>
                      <a:pt x="237" y="8"/>
                    </a:cubicBezTo>
                    <a:cubicBezTo>
                      <a:pt x="220" y="3"/>
                      <a:pt x="203" y="0"/>
                      <a:pt x="186"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104"/>
              <p:cNvSpPr>
                <a:spLocks noEditPoints="1"/>
              </p:cNvSpPr>
              <p:nvPr/>
            </p:nvSpPr>
            <p:spPr bwMode="auto">
              <a:xfrm>
                <a:off x="5878513" y="1273176"/>
                <a:ext cx="898525" cy="920750"/>
              </a:xfrm>
              <a:custGeom>
                <a:avLst/>
                <a:gdLst>
                  <a:gd name="T0" fmla="*/ 118 w 375"/>
                  <a:gd name="T1" fmla="*/ 383 h 384"/>
                  <a:gd name="T2" fmla="*/ 108 w 375"/>
                  <a:gd name="T3" fmla="*/ 370 h 384"/>
                  <a:gd name="T4" fmla="*/ 99 w 375"/>
                  <a:gd name="T5" fmla="*/ 313 h 384"/>
                  <a:gd name="T6" fmla="*/ 25 w 375"/>
                  <a:gd name="T7" fmla="*/ 118 h 384"/>
                  <a:gd name="T8" fmla="*/ 185 w 375"/>
                  <a:gd name="T9" fmla="*/ 0 h 384"/>
                  <a:gd name="T10" fmla="*/ 236 w 375"/>
                  <a:gd name="T11" fmla="*/ 8 h 384"/>
                  <a:gd name="T12" fmla="*/ 346 w 375"/>
                  <a:gd name="T13" fmla="*/ 220 h 384"/>
                  <a:gd name="T14" fmla="*/ 185 w 375"/>
                  <a:gd name="T15" fmla="*/ 337 h 384"/>
                  <a:gd name="T16" fmla="*/ 170 w 375"/>
                  <a:gd name="T17" fmla="*/ 337 h 384"/>
                  <a:gd name="T18" fmla="*/ 130 w 375"/>
                  <a:gd name="T19" fmla="*/ 377 h 384"/>
                  <a:gd name="T20" fmla="*/ 118 w 375"/>
                  <a:gd name="T21" fmla="*/ 383 h 384"/>
                  <a:gd name="T22" fmla="*/ 185 w 375"/>
                  <a:gd name="T23" fmla="*/ 0 h 384"/>
                  <a:gd name="T24" fmla="*/ 24 w 375"/>
                  <a:gd name="T25" fmla="*/ 118 h 384"/>
                  <a:gd name="T26" fmla="*/ 99 w 375"/>
                  <a:gd name="T27" fmla="*/ 314 h 384"/>
                  <a:gd name="T28" fmla="*/ 107 w 375"/>
                  <a:gd name="T29" fmla="*/ 371 h 384"/>
                  <a:gd name="T30" fmla="*/ 118 w 375"/>
                  <a:gd name="T31" fmla="*/ 384 h 384"/>
                  <a:gd name="T32" fmla="*/ 129 w 375"/>
                  <a:gd name="T33" fmla="*/ 378 h 384"/>
                  <a:gd name="T34" fmla="*/ 170 w 375"/>
                  <a:gd name="T35" fmla="*/ 337 h 384"/>
                  <a:gd name="T36" fmla="*/ 185 w 375"/>
                  <a:gd name="T37" fmla="*/ 338 h 384"/>
                  <a:gd name="T38" fmla="*/ 346 w 375"/>
                  <a:gd name="T39" fmla="*/ 220 h 384"/>
                  <a:gd name="T40" fmla="*/ 236 w 375"/>
                  <a:gd name="T41" fmla="*/ 8 h 384"/>
                  <a:gd name="T42" fmla="*/ 185 w 375"/>
                  <a:gd name="T43"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5" h="384">
                    <a:moveTo>
                      <a:pt x="118" y="383"/>
                    </a:moveTo>
                    <a:cubicBezTo>
                      <a:pt x="113" y="383"/>
                      <a:pt x="109" y="379"/>
                      <a:pt x="108" y="370"/>
                    </a:cubicBezTo>
                    <a:cubicBezTo>
                      <a:pt x="99" y="313"/>
                      <a:pt x="99" y="313"/>
                      <a:pt x="99" y="313"/>
                    </a:cubicBezTo>
                    <a:cubicBezTo>
                      <a:pt x="33" y="274"/>
                      <a:pt x="1" y="194"/>
                      <a:pt x="25" y="118"/>
                    </a:cubicBezTo>
                    <a:cubicBezTo>
                      <a:pt x="47" y="46"/>
                      <a:pt x="114" y="0"/>
                      <a:pt x="185" y="0"/>
                    </a:cubicBezTo>
                    <a:cubicBezTo>
                      <a:pt x="202" y="0"/>
                      <a:pt x="219" y="3"/>
                      <a:pt x="236" y="8"/>
                    </a:cubicBezTo>
                    <a:cubicBezTo>
                      <a:pt x="325" y="36"/>
                      <a:pt x="374" y="131"/>
                      <a:pt x="346" y="220"/>
                    </a:cubicBezTo>
                    <a:cubicBezTo>
                      <a:pt x="323" y="291"/>
                      <a:pt x="257" y="337"/>
                      <a:pt x="185" y="337"/>
                    </a:cubicBezTo>
                    <a:cubicBezTo>
                      <a:pt x="180" y="337"/>
                      <a:pt x="175" y="337"/>
                      <a:pt x="170" y="337"/>
                    </a:cubicBezTo>
                    <a:cubicBezTo>
                      <a:pt x="130" y="377"/>
                      <a:pt x="130" y="377"/>
                      <a:pt x="130" y="377"/>
                    </a:cubicBezTo>
                    <a:cubicBezTo>
                      <a:pt x="126" y="381"/>
                      <a:pt x="122" y="383"/>
                      <a:pt x="118" y="383"/>
                    </a:cubicBezTo>
                    <a:moveTo>
                      <a:pt x="185" y="0"/>
                    </a:moveTo>
                    <a:cubicBezTo>
                      <a:pt x="113" y="0"/>
                      <a:pt x="47" y="46"/>
                      <a:pt x="24" y="118"/>
                    </a:cubicBezTo>
                    <a:cubicBezTo>
                      <a:pt x="0" y="194"/>
                      <a:pt x="33" y="275"/>
                      <a:pt x="99" y="314"/>
                    </a:cubicBezTo>
                    <a:cubicBezTo>
                      <a:pt x="107" y="371"/>
                      <a:pt x="107" y="371"/>
                      <a:pt x="107" y="371"/>
                    </a:cubicBezTo>
                    <a:cubicBezTo>
                      <a:pt x="109" y="379"/>
                      <a:pt x="113" y="384"/>
                      <a:pt x="118" y="384"/>
                    </a:cubicBezTo>
                    <a:cubicBezTo>
                      <a:pt x="122" y="384"/>
                      <a:pt x="126" y="382"/>
                      <a:pt x="129" y="378"/>
                    </a:cubicBezTo>
                    <a:cubicBezTo>
                      <a:pt x="170" y="337"/>
                      <a:pt x="170" y="337"/>
                      <a:pt x="170" y="337"/>
                    </a:cubicBezTo>
                    <a:cubicBezTo>
                      <a:pt x="175" y="338"/>
                      <a:pt x="180" y="338"/>
                      <a:pt x="185" y="338"/>
                    </a:cubicBezTo>
                    <a:cubicBezTo>
                      <a:pt x="257" y="338"/>
                      <a:pt x="324" y="292"/>
                      <a:pt x="346" y="220"/>
                    </a:cubicBezTo>
                    <a:cubicBezTo>
                      <a:pt x="375" y="131"/>
                      <a:pt x="325" y="36"/>
                      <a:pt x="236" y="8"/>
                    </a:cubicBezTo>
                    <a:cubicBezTo>
                      <a:pt x="219" y="2"/>
                      <a:pt x="202" y="0"/>
                      <a:pt x="185"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105"/>
              <p:cNvSpPr>
                <a:spLocks noEditPoints="1"/>
              </p:cNvSpPr>
              <p:nvPr/>
            </p:nvSpPr>
            <p:spPr bwMode="auto">
              <a:xfrm>
                <a:off x="5881688" y="1273176"/>
                <a:ext cx="893763" cy="917575"/>
              </a:xfrm>
              <a:custGeom>
                <a:avLst/>
                <a:gdLst>
                  <a:gd name="T0" fmla="*/ 118 w 373"/>
                  <a:gd name="T1" fmla="*/ 382 h 383"/>
                  <a:gd name="T2" fmla="*/ 107 w 373"/>
                  <a:gd name="T3" fmla="*/ 369 h 383"/>
                  <a:gd name="T4" fmla="*/ 98 w 373"/>
                  <a:gd name="T5" fmla="*/ 313 h 383"/>
                  <a:gd name="T6" fmla="*/ 24 w 373"/>
                  <a:gd name="T7" fmla="*/ 118 h 383"/>
                  <a:gd name="T8" fmla="*/ 184 w 373"/>
                  <a:gd name="T9" fmla="*/ 1 h 383"/>
                  <a:gd name="T10" fmla="*/ 235 w 373"/>
                  <a:gd name="T11" fmla="*/ 9 h 383"/>
                  <a:gd name="T12" fmla="*/ 344 w 373"/>
                  <a:gd name="T13" fmla="*/ 219 h 383"/>
                  <a:gd name="T14" fmla="*/ 184 w 373"/>
                  <a:gd name="T15" fmla="*/ 337 h 383"/>
                  <a:gd name="T16" fmla="*/ 169 w 373"/>
                  <a:gd name="T17" fmla="*/ 336 h 383"/>
                  <a:gd name="T18" fmla="*/ 129 w 373"/>
                  <a:gd name="T19" fmla="*/ 376 h 383"/>
                  <a:gd name="T20" fmla="*/ 118 w 373"/>
                  <a:gd name="T21" fmla="*/ 382 h 383"/>
                  <a:gd name="T22" fmla="*/ 184 w 373"/>
                  <a:gd name="T23" fmla="*/ 0 h 383"/>
                  <a:gd name="T24" fmla="*/ 24 w 373"/>
                  <a:gd name="T25" fmla="*/ 118 h 383"/>
                  <a:gd name="T26" fmla="*/ 98 w 373"/>
                  <a:gd name="T27" fmla="*/ 313 h 383"/>
                  <a:gd name="T28" fmla="*/ 107 w 373"/>
                  <a:gd name="T29" fmla="*/ 370 h 383"/>
                  <a:gd name="T30" fmla="*/ 117 w 373"/>
                  <a:gd name="T31" fmla="*/ 383 h 383"/>
                  <a:gd name="T32" fmla="*/ 129 w 373"/>
                  <a:gd name="T33" fmla="*/ 377 h 383"/>
                  <a:gd name="T34" fmla="*/ 169 w 373"/>
                  <a:gd name="T35" fmla="*/ 337 h 383"/>
                  <a:gd name="T36" fmla="*/ 184 w 373"/>
                  <a:gd name="T37" fmla="*/ 337 h 383"/>
                  <a:gd name="T38" fmla="*/ 345 w 373"/>
                  <a:gd name="T39" fmla="*/ 220 h 383"/>
                  <a:gd name="T40" fmla="*/ 235 w 373"/>
                  <a:gd name="T41" fmla="*/ 8 h 383"/>
                  <a:gd name="T42" fmla="*/ 184 w 373"/>
                  <a:gd name="T43"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3" h="383">
                    <a:moveTo>
                      <a:pt x="118" y="382"/>
                    </a:moveTo>
                    <a:cubicBezTo>
                      <a:pt x="112" y="382"/>
                      <a:pt x="108" y="378"/>
                      <a:pt x="107" y="369"/>
                    </a:cubicBezTo>
                    <a:cubicBezTo>
                      <a:pt x="98" y="313"/>
                      <a:pt x="98" y="313"/>
                      <a:pt x="98" y="313"/>
                    </a:cubicBezTo>
                    <a:cubicBezTo>
                      <a:pt x="33" y="274"/>
                      <a:pt x="0" y="194"/>
                      <a:pt x="24" y="118"/>
                    </a:cubicBezTo>
                    <a:cubicBezTo>
                      <a:pt x="47" y="47"/>
                      <a:pt x="113" y="1"/>
                      <a:pt x="184" y="1"/>
                    </a:cubicBezTo>
                    <a:cubicBezTo>
                      <a:pt x="201" y="1"/>
                      <a:pt x="218" y="4"/>
                      <a:pt x="235" y="9"/>
                    </a:cubicBezTo>
                    <a:cubicBezTo>
                      <a:pt x="323" y="37"/>
                      <a:pt x="372" y="131"/>
                      <a:pt x="344" y="219"/>
                    </a:cubicBezTo>
                    <a:cubicBezTo>
                      <a:pt x="322" y="291"/>
                      <a:pt x="255" y="337"/>
                      <a:pt x="184" y="337"/>
                    </a:cubicBezTo>
                    <a:cubicBezTo>
                      <a:pt x="179" y="337"/>
                      <a:pt x="174" y="336"/>
                      <a:pt x="169" y="336"/>
                    </a:cubicBezTo>
                    <a:cubicBezTo>
                      <a:pt x="129" y="376"/>
                      <a:pt x="129" y="376"/>
                      <a:pt x="129" y="376"/>
                    </a:cubicBezTo>
                    <a:cubicBezTo>
                      <a:pt x="125" y="380"/>
                      <a:pt x="121" y="382"/>
                      <a:pt x="118" y="382"/>
                    </a:cubicBezTo>
                    <a:moveTo>
                      <a:pt x="184" y="0"/>
                    </a:moveTo>
                    <a:cubicBezTo>
                      <a:pt x="113" y="0"/>
                      <a:pt x="46" y="46"/>
                      <a:pt x="24" y="118"/>
                    </a:cubicBezTo>
                    <a:cubicBezTo>
                      <a:pt x="0" y="194"/>
                      <a:pt x="32" y="274"/>
                      <a:pt x="98" y="313"/>
                    </a:cubicBezTo>
                    <a:cubicBezTo>
                      <a:pt x="107" y="370"/>
                      <a:pt x="107" y="370"/>
                      <a:pt x="107" y="370"/>
                    </a:cubicBezTo>
                    <a:cubicBezTo>
                      <a:pt x="108" y="379"/>
                      <a:pt x="112" y="383"/>
                      <a:pt x="117" y="383"/>
                    </a:cubicBezTo>
                    <a:cubicBezTo>
                      <a:pt x="121" y="383"/>
                      <a:pt x="125" y="381"/>
                      <a:pt x="129" y="377"/>
                    </a:cubicBezTo>
                    <a:cubicBezTo>
                      <a:pt x="169" y="337"/>
                      <a:pt x="169" y="337"/>
                      <a:pt x="169" y="337"/>
                    </a:cubicBezTo>
                    <a:cubicBezTo>
                      <a:pt x="174" y="337"/>
                      <a:pt x="179" y="337"/>
                      <a:pt x="184" y="337"/>
                    </a:cubicBezTo>
                    <a:cubicBezTo>
                      <a:pt x="256" y="337"/>
                      <a:pt x="322" y="291"/>
                      <a:pt x="345" y="220"/>
                    </a:cubicBezTo>
                    <a:cubicBezTo>
                      <a:pt x="373" y="131"/>
                      <a:pt x="324" y="36"/>
                      <a:pt x="235" y="8"/>
                    </a:cubicBezTo>
                    <a:cubicBezTo>
                      <a:pt x="218" y="3"/>
                      <a:pt x="201" y="0"/>
                      <a:pt x="184" y="0"/>
                    </a:cubicBezTo>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106"/>
              <p:cNvSpPr>
                <a:spLocks noEditPoints="1"/>
              </p:cNvSpPr>
              <p:nvPr/>
            </p:nvSpPr>
            <p:spPr bwMode="auto">
              <a:xfrm>
                <a:off x="5881688" y="1276351"/>
                <a:ext cx="890588" cy="912813"/>
              </a:xfrm>
              <a:custGeom>
                <a:avLst/>
                <a:gdLst>
                  <a:gd name="T0" fmla="*/ 118 w 372"/>
                  <a:gd name="T1" fmla="*/ 380 h 381"/>
                  <a:gd name="T2" fmla="*/ 107 w 372"/>
                  <a:gd name="T3" fmla="*/ 367 h 381"/>
                  <a:gd name="T4" fmla="*/ 99 w 372"/>
                  <a:gd name="T5" fmla="*/ 311 h 381"/>
                  <a:gd name="T6" fmla="*/ 25 w 372"/>
                  <a:gd name="T7" fmla="*/ 118 h 381"/>
                  <a:gd name="T8" fmla="*/ 184 w 372"/>
                  <a:gd name="T9" fmla="*/ 1 h 381"/>
                  <a:gd name="T10" fmla="*/ 235 w 372"/>
                  <a:gd name="T11" fmla="*/ 9 h 381"/>
                  <a:gd name="T12" fmla="*/ 343 w 372"/>
                  <a:gd name="T13" fmla="*/ 218 h 381"/>
                  <a:gd name="T14" fmla="*/ 184 w 372"/>
                  <a:gd name="T15" fmla="*/ 335 h 381"/>
                  <a:gd name="T16" fmla="*/ 169 w 372"/>
                  <a:gd name="T17" fmla="*/ 334 h 381"/>
                  <a:gd name="T18" fmla="*/ 129 w 372"/>
                  <a:gd name="T19" fmla="*/ 375 h 381"/>
                  <a:gd name="T20" fmla="*/ 118 w 372"/>
                  <a:gd name="T21" fmla="*/ 380 h 381"/>
                  <a:gd name="T22" fmla="*/ 184 w 372"/>
                  <a:gd name="T23" fmla="*/ 0 h 381"/>
                  <a:gd name="T24" fmla="*/ 24 w 372"/>
                  <a:gd name="T25" fmla="*/ 117 h 381"/>
                  <a:gd name="T26" fmla="*/ 98 w 372"/>
                  <a:gd name="T27" fmla="*/ 312 h 381"/>
                  <a:gd name="T28" fmla="*/ 107 w 372"/>
                  <a:gd name="T29" fmla="*/ 368 h 381"/>
                  <a:gd name="T30" fmla="*/ 118 w 372"/>
                  <a:gd name="T31" fmla="*/ 381 h 381"/>
                  <a:gd name="T32" fmla="*/ 129 w 372"/>
                  <a:gd name="T33" fmla="*/ 375 h 381"/>
                  <a:gd name="T34" fmla="*/ 169 w 372"/>
                  <a:gd name="T35" fmla="*/ 335 h 381"/>
                  <a:gd name="T36" fmla="*/ 184 w 372"/>
                  <a:gd name="T37" fmla="*/ 336 h 381"/>
                  <a:gd name="T38" fmla="*/ 344 w 372"/>
                  <a:gd name="T39" fmla="*/ 218 h 381"/>
                  <a:gd name="T40" fmla="*/ 235 w 372"/>
                  <a:gd name="T41" fmla="*/ 8 h 381"/>
                  <a:gd name="T42" fmla="*/ 184 w 372"/>
                  <a:gd name="T43"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2" h="381">
                    <a:moveTo>
                      <a:pt x="118" y="380"/>
                    </a:moveTo>
                    <a:cubicBezTo>
                      <a:pt x="113" y="380"/>
                      <a:pt x="109" y="376"/>
                      <a:pt x="107" y="367"/>
                    </a:cubicBezTo>
                    <a:cubicBezTo>
                      <a:pt x="99" y="311"/>
                      <a:pt x="99" y="311"/>
                      <a:pt x="99" y="311"/>
                    </a:cubicBezTo>
                    <a:cubicBezTo>
                      <a:pt x="34" y="272"/>
                      <a:pt x="1" y="193"/>
                      <a:pt x="25" y="118"/>
                    </a:cubicBezTo>
                    <a:cubicBezTo>
                      <a:pt x="48" y="46"/>
                      <a:pt x="113" y="1"/>
                      <a:pt x="184" y="1"/>
                    </a:cubicBezTo>
                    <a:cubicBezTo>
                      <a:pt x="201" y="1"/>
                      <a:pt x="218" y="3"/>
                      <a:pt x="235" y="9"/>
                    </a:cubicBezTo>
                    <a:cubicBezTo>
                      <a:pt x="322" y="37"/>
                      <a:pt x="371" y="130"/>
                      <a:pt x="343" y="218"/>
                    </a:cubicBezTo>
                    <a:cubicBezTo>
                      <a:pt x="321" y="289"/>
                      <a:pt x="255" y="335"/>
                      <a:pt x="184" y="335"/>
                    </a:cubicBezTo>
                    <a:cubicBezTo>
                      <a:pt x="179" y="335"/>
                      <a:pt x="174" y="335"/>
                      <a:pt x="169" y="334"/>
                    </a:cubicBezTo>
                    <a:cubicBezTo>
                      <a:pt x="129" y="375"/>
                      <a:pt x="129" y="375"/>
                      <a:pt x="129" y="375"/>
                    </a:cubicBezTo>
                    <a:cubicBezTo>
                      <a:pt x="125" y="378"/>
                      <a:pt x="121" y="380"/>
                      <a:pt x="118" y="380"/>
                    </a:cubicBezTo>
                    <a:moveTo>
                      <a:pt x="184" y="0"/>
                    </a:moveTo>
                    <a:cubicBezTo>
                      <a:pt x="113" y="0"/>
                      <a:pt x="47" y="46"/>
                      <a:pt x="24" y="117"/>
                    </a:cubicBezTo>
                    <a:cubicBezTo>
                      <a:pt x="0" y="193"/>
                      <a:pt x="33" y="273"/>
                      <a:pt x="98" y="312"/>
                    </a:cubicBezTo>
                    <a:cubicBezTo>
                      <a:pt x="107" y="368"/>
                      <a:pt x="107" y="368"/>
                      <a:pt x="107" y="368"/>
                    </a:cubicBezTo>
                    <a:cubicBezTo>
                      <a:pt x="108" y="377"/>
                      <a:pt x="112" y="381"/>
                      <a:pt x="118" y="381"/>
                    </a:cubicBezTo>
                    <a:cubicBezTo>
                      <a:pt x="121" y="381"/>
                      <a:pt x="125" y="379"/>
                      <a:pt x="129" y="375"/>
                    </a:cubicBezTo>
                    <a:cubicBezTo>
                      <a:pt x="169" y="335"/>
                      <a:pt x="169" y="335"/>
                      <a:pt x="169" y="335"/>
                    </a:cubicBezTo>
                    <a:cubicBezTo>
                      <a:pt x="174" y="335"/>
                      <a:pt x="179" y="336"/>
                      <a:pt x="184" y="336"/>
                    </a:cubicBezTo>
                    <a:cubicBezTo>
                      <a:pt x="255" y="336"/>
                      <a:pt x="322" y="290"/>
                      <a:pt x="344" y="218"/>
                    </a:cubicBezTo>
                    <a:cubicBezTo>
                      <a:pt x="372" y="130"/>
                      <a:pt x="323" y="36"/>
                      <a:pt x="235" y="8"/>
                    </a:cubicBezTo>
                    <a:cubicBezTo>
                      <a:pt x="218" y="3"/>
                      <a:pt x="201" y="0"/>
                      <a:pt x="184" y="0"/>
                    </a:cubicBezTo>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107"/>
              <p:cNvSpPr>
                <a:spLocks noEditPoints="1"/>
              </p:cNvSpPr>
              <p:nvPr/>
            </p:nvSpPr>
            <p:spPr bwMode="auto">
              <a:xfrm>
                <a:off x="5883276" y="1277938"/>
                <a:ext cx="887413" cy="908050"/>
              </a:xfrm>
              <a:custGeom>
                <a:avLst/>
                <a:gdLst>
                  <a:gd name="T0" fmla="*/ 117 w 370"/>
                  <a:gd name="T1" fmla="*/ 378 h 379"/>
                  <a:gd name="T2" fmla="*/ 107 w 370"/>
                  <a:gd name="T3" fmla="*/ 366 h 379"/>
                  <a:gd name="T4" fmla="*/ 98 w 370"/>
                  <a:gd name="T5" fmla="*/ 310 h 379"/>
                  <a:gd name="T6" fmla="*/ 25 w 370"/>
                  <a:gd name="T7" fmla="*/ 117 h 379"/>
                  <a:gd name="T8" fmla="*/ 183 w 370"/>
                  <a:gd name="T9" fmla="*/ 1 h 379"/>
                  <a:gd name="T10" fmla="*/ 233 w 370"/>
                  <a:gd name="T11" fmla="*/ 8 h 379"/>
                  <a:gd name="T12" fmla="*/ 342 w 370"/>
                  <a:gd name="T13" fmla="*/ 217 h 379"/>
                  <a:gd name="T14" fmla="*/ 183 w 370"/>
                  <a:gd name="T15" fmla="*/ 333 h 379"/>
                  <a:gd name="T16" fmla="*/ 168 w 370"/>
                  <a:gd name="T17" fmla="*/ 332 h 379"/>
                  <a:gd name="T18" fmla="*/ 128 w 370"/>
                  <a:gd name="T19" fmla="*/ 373 h 379"/>
                  <a:gd name="T20" fmla="*/ 117 w 370"/>
                  <a:gd name="T21" fmla="*/ 378 h 379"/>
                  <a:gd name="T22" fmla="*/ 183 w 370"/>
                  <a:gd name="T23" fmla="*/ 0 h 379"/>
                  <a:gd name="T24" fmla="*/ 24 w 370"/>
                  <a:gd name="T25" fmla="*/ 117 h 379"/>
                  <a:gd name="T26" fmla="*/ 98 w 370"/>
                  <a:gd name="T27" fmla="*/ 310 h 379"/>
                  <a:gd name="T28" fmla="*/ 106 w 370"/>
                  <a:gd name="T29" fmla="*/ 366 h 379"/>
                  <a:gd name="T30" fmla="*/ 117 w 370"/>
                  <a:gd name="T31" fmla="*/ 379 h 379"/>
                  <a:gd name="T32" fmla="*/ 128 w 370"/>
                  <a:gd name="T33" fmla="*/ 374 h 379"/>
                  <a:gd name="T34" fmla="*/ 168 w 370"/>
                  <a:gd name="T35" fmla="*/ 333 h 379"/>
                  <a:gd name="T36" fmla="*/ 183 w 370"/>
                  <a:gd name="T37" fmla="*/ 334 h 379"/>
                  <a:gd name="T38" fmla="*/ 342 w 370"/>
                  <a:gd name="T39" fmla="*/ 217 h 379"/>
                  <a:gd name="T40" fmla="*/ 234 w 370"/>
                  <a:gd name="T41" fmla="*/ 8 h 379"/>
                  <a:gd name="T42" fmla="*/ 183 w 370"/>
                  <a:gd name="T43"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0" h="379">
                    <a:moveTo>
                      <a:pt x="117" y="378"/>
                    </a:moveTo>
                    <a:cubicBezTo>
                      <a:pt x="112" y="378"/>
                      <a:pt x="108" y="374"/>
                      <a:pt x="107" y="366"/>
                    </a:cubicBezTo>
                    <a:cubicBezTo>
                      <a:pt x="98" y="310"/>
                      <a:pt x="98" y="310"/>
                      <a:pt x="98" y="310"/>
                    </a:cubicBezTo>
                    <a:cubicBezTo>
                      <a:pt x="33" y="271"/>
                      <a:pt x="1" y="192"/>
                      <a:pt x="25" y="117"/>
                    </a:cubicBezTo>
                    <a:cubicBezTo>
                      <a:pt x="47" y="46"/>
                      <a:pt x="113" y="1"/>
                      <a:pt x="183" y="1"/>
                    </a:cubicBezTo>
                    <a:cubicBezTo>
                      <a:pt x="200" y="1"/>
                      <a:pt x="217" y="3"/>
                      <a:pt x="233" y="8"/>
                    </a:cubicBezTo>
                    <a:cubicBezTo>
                      <a:pt x="321" y="36"/>
                      <a:pt x="369" y="130"/>
                      <a:pt x="342" y="217"/>
                    </a:cubicBezTo>
                    <a:cubicBezTo>
                      <a:pt x="319" y="288"/>
                      <a:pt x="254" y="333"/>
                      <a:pt x="183" y="333"/>
                    </a:cubicBezTo>
                    <a:cubicBezTo>
                      <a:pt x="178" y="333"/>
                      <a:pt x="173" y="333"/>
                      <a:pt x="168" y="332"/>
                    </a:cubicBezTo>
                    <a:cubicBezTo>
                      <a:pt x="128" y="373"/>
                      <a:pt x="128" y="373"/>
                      <a:pt x="128" y="373"/>
                    </a:cubicBezTo>
                    <a:cubicBezTo>
                      <a:pt x="125" y="377"/>
                      <a:pt x="121" y="378"/>
                      <a:pt x="117" y="378"/>
                    </a:cubicBezTo>
                    <a:moveTo>
                      <a:pt x="183" y="0"/>
                    </a:moveTo>
                    <a:cubicBezTo>
                      <a:pt x="112" y="0"/>
                      <a:pt x="47" y="45"/>
                      <a:pt x="24" y="117"/>
                    </a:cubicBezTo>
                    <a:cubicBezTo>
                      <a:pt x="0" y="192"/>
                      <a:pt x="33" y="271"/>
                      <a:pt x="98" y="310"/>
                    </a:cubicBezTo>
                    <a:cubicBezTo>
                      <a:pt x="106" y="366"/>
                      <a:pt x="106" y="366"/>
                      <a:pt x="106" y="366"/>
                    </a:cubicBezTo>
                    <a:cubicBezTo>
                      <a:pt x="108" y="375"/>
                      <a:pt x="112" y="379"/>
                      <a:pt x="117" y="379"/>
                    </a:cubicBezTo>
                    <a:cubicBezTo>
                      <a:pt x="120" y="379"/>
                      <a:pt x="124" y="377"/>
                      <a:pt x="128" y="374"/>
                    </a:cubicBezTo>
                    <a:cubicBezTo>
                      <a:pt x="168" y="333"/>
                      <a:pt x="168" y="333"/>
                      <a:pt x="168" y="333"/>
                    </a:cubicBezTo>
                    <a:cubicBezTo>
                      <a:pt x="173" y="334"/>
                      <a:pt x="178" y="334"/>
                      <a:pt x="183" y="334"/>
                    </a:cubicBezTo>
                    <a:cubicBezTo>
                      <a:pt x="254" y="334"/>
                      <a:pt x="320" y="288"/>
                      <a:pt x="342" y="217"/>
                    </a:cubicBezTo>
                    <a:cubicBezTo>
                      <a:pt x="370" y="129"/>
                      <a:pt x="321" y="36"/>
                      <a:pt x="234" y="8"/>
                    </a:cubicBezTo>
                    <a:cubicBezTo>
                      <a:pt x="217" y="2"/>
                      <a:pt x="200" y="0"/>
                      <a:pt x="183" y="0"/>
                    </a:cubicBezTo>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108"/>
              <p:cNvSpPr>
                <a:spLocks noEditPoints="1"/>
              </p:cNvSpPr>
              <p:nvPr/>
            </p:nvSpPr>
            <p:spPr bwMode="auto">
              <a:xfrm>
                <a:off x="5886451" y="1281113"/>
                <a:ext cx="881063" cy="903288"/>
              </a:xfrm>
              <a:custGeom>
                <a:avLst/>
                <a:gdLst>
                  <a:gd name="T0" fmla="*/ 117 w 368"/>
                  <a:gd name="T1" fmla="*/ 376 h 377"/>
                  <a:gd name="T2" fmla="*/ 106 w 368"/>
                  <a:gd name="T3" fmla="*/ 364 h 377"/>
                  <a:gd name="T4" fmla="*/ 97 w 368"/>
                  <a:gd name="T5" fmla="*/ 308 h 377"/>
                  <a:gd name="T6" fmla="*/ 24 w 368"/>
                  <a:gd name="T7" fmla="*/ 116 h 377"/>
                  <a:gd name="T8" fmla="*/ 182 w 368"/>
                  <a:gd name="T9" fmla="*/ 0 h 377"/>
                  <a:gd name="T10" fmla="*/ 232 w 368"/>
                  <a:gd name="T11" fmla="*/ 8 h 377"/>
                  <a:gd name="T12" fmla="*/ 340 w 368"/>
                  <a:gd name="T13" fmla="*/ 216 h 377"/>
                  <a:gd name="T14" fmla="*/ 182 w 368"/>
                  <a:gd name="T15" fmla="*/ 331 h 377"/>
                  <a:gd name="T16" fmla="*/ 167 w 368"/>
                  <a:gd name="T17" fmla="*/ 331 h 377"/>
                  <a:gd name="T18" fmla="*/ 128 w 368"/>
                  <a:gd name="T19" fmla="*/ 371 h 377"/>
                  <a:gd name="T20" fmla="*/ 117 w 368"/>
                  <a:gd name="T21" fmla="*/ 376 h 377"/>
                  <a:gd name="T22" fmla="*/ 182 w 368"/>
                  <a:gd name="T23" fmla="*/ 0 h 377"/>
                  <a:gd name="T24" fmla="*/ 24 w 368"/>
                  <a:gd name="T25" fmla="*/ 116 h 377"/>
                  <a:gd name="T26" fmla="*/ 97 w 368"/>
                  <a:gd name="T27" fmla="*/ 309 h 377"/>
                  <a:gd name="T28" fmla="*/ 106 w 368"/>
                  <a:gd name="T29" fmla="*/ 365 h 377"/>
                  <a:gd name="T30" fmla="*/ 116 w 368"/>
                  <a:gd name="T31" fmla="*/ 377 h 377"/>
                  <a:gd name="T32" fmla="*/ 127 w 368"/>
                  <a:gd name="T33" fmla="*/ 372 h 377"/>
                  <a:gd name="T34" fmla="*/ 167 w 368"/>
                  <a:gd name="T35" fmla="*/ 331 h 377"/>
                  <a:gd name="T36" fmla="*/ 182 w 368"/>
                  <a:gd name="T37" fmla="*/ 332 h 377"/>
                  <a:gd name="T38" fmla="*/ 341 w 368"/>
                  <a:gd name="T39" fmla="*/ 216 h 377"/>
                  <a:gd name="T40" fmla="*/ 232 w 368"/>
                  <a:gd name="T41" fmla="*/ 7 h 377"/>
                  <a:gd name="T42" fmla="*/ 182 w 368"/>
                  <a:gd name="T43"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77">
                    <a:moveTo>
                      <a:pt x="117" y="376"/>
                    </a:moveTo>
                    <a:cubicBezTo>
                      <a:pt x="111" y="376"/>
                      <a:pt x="107" y="372"/>
                      <a:pt x="106" y="364"/>
                    </a:cubicBezTo>
                    <a:cubicBezTo>
                      <a:pt x="97" y="308"/>
                      <a:pt x="97" y="308"/>
                      <a:pt x="97" y="308"/>
                    </a:cubicBezTo>
                    <a:cubicBezTo>
                      <a:pt x="33" y="270"/>
                      <a:pt x="1" y="191"/>
                      <a:pt x="24" y="116"/>
                    </a:cubicBezTo>
                    <a:cubicBezTo>
                      <a:pt x="47" y="45"/>
                      <a:pt x="112" y="0"/>
                      <a:pt x="182" y="0"/>
                    </a:cubicBezTo>
                    <a:cubicBezTo>
                      <a:pt x="199" y="0"/>
                      <a:pt x="216" y="3"/>
                      <a:pt x="232" y="8"/>
                    </a:cubicBezTo>
                    <a:cubicBezTo>
                      <a:pt x="319" y="36"/>
                      <a:pt x="368" y="129"/>
                      <a:pt x="340" y="216"/>
                    </a:cubicBezTo>
                    <a:cubicBezTo>
                      <a:pt x="318" y="286"/>
                      <a:pt x="253" y="331"/>
                      <a:pt x="182" y="331"/>
                    </a:cubicBezTo>
                    <a:cubicBezTo>
                      <a:pt x="177" y="331"/>
                      <a:pt x="172" y="331"/>
                      <a:pt x="167" y="331"/>
                    </a:cubicBezTo>
                    <a:cubicBezTo>
                      <a:pt x="128" y="371"/>
                      <a:pt x="128" y="371"/>
                      <a:pt x="128" y="371"/>
                    </a:cubicBezTo>
                    <a:cubicBezTo>
                      <a:pt x="124" y="375"/>
                      <a:pt x="120" y="376"/>
                      <a:pt x="117" y="376"/>
                    </a:cubicBezTo>
                    <a:moveTo>
                      <a:pt x="182" y="0"/>
                    </a:moveTo>
                    <a:cubicBezTo>
                      <a:pt x="112" y="0"/>
                      <a:pt x="46" y="45"/>
                      <a:pt x="24" y="116"/>
                    </a:cubicBezTo>
                    <a:cubicBezTo>
                      <a:pt x="0" y="191"/>
                      <a:pt x="32" y="270"/>
                      <a:pt x="97" y="309"/>
                    </a:cubicBezTo>
                    <a:cubicBezTo>
                      <a:pt x="106" y="365"/>
                      <a:pt x="106" y="365"/>
                      <a:pt x="106" y="365"/>
                    </a:cubicBezTo>
                    <a:cubicBezTo>
                      <a:pt x="107" y="373"/>
                      <a:pt x="111" y="377"/>
                      <a:pt x="116" y="377"/>
                    </a:cubicBezTo>
                    <a:cubicBezTo>
                      <a:pt x="120" y="377"/>
                      <a:pt x="124" y="376"/>
                      <a:pt x="127" y="372"/>
                    </a:cubicBezTo>
                    <a:cubicBezTo>
                      <a:pt x="167" y="331"/>
                      <a:pt x="167" y="331"/>
                      <a:pt x="167" y="331"/>
                    </a:cubicBezTo>
                    <a:cubicBezTo>
                      <a:pt x="172" y="332"/>
                      <a:pt x="177" y="332"/>
                      <a:pt x="182" y="332"/>
                    </a:cubicBezTo>
                    <a:cubicBezTo>
                      <a:pt x="253" y="332"/>
                      <a:pt x="318" y="287"/>
                      <a:pt x="341" y="216"/>
                    </a:cubicBezTo>
                    <a:cubicBezTo>
                      <a:pt x="368" y="129"/>
                      <a:pt x="320" y="35"/>
                      <a:pt x="232" y="7"/>
                    </a:cubicBezTo>
                    <a:cubicBezTo>
                      <a:pt x="216" y="2"/>
                      <a:pt x="199" y="0"/>
                      <a:pt x="182" y="0"/>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109"/>
              <p:cNvSpPr>
                <a:spLocks noEditPoints="1"/>
              </p:cNvSpPr>
              <p:nvPr/>
            </p:nvSpPr>
            <p:spPr bwMode="auto">
              <a:xfrm>
                <a:off x="5888038" y="1281113"/>
                <a:ext cx="879475" cy="900113"/>
              </a:xfrm>
              <a:custGeom>
                <a:avLst/>
                <a:gdLst>
                  <a:gd name="T0" fmla="*/ 116 w 367"/>
                  <a:gd name="T1" fmla="*/ 376 h 376"/>
                  <a:gd name="T2" fmla="*/ 105 w 367"/>
                  <a:gd name="T3" fmla="*/ 363 h 376"/>
                  <a:gd name="T4" fmla="*/ 97 w 367"/>
                  <a:gd name="T5" fmla="*/ 307 h 376"/>
                  <a:gd name="T6" fmla="*/ 24 w 367"/>
                  <a:gd name="T7" fmla="*/ 116 h 376"/>
                  <a:gd name="T8" fmla="*/ 181 w 367"/>
                  <a:gd name="T9" fmla="*/ 1 h 376"/>
                  <a:gd name="T10" fmla="*/ 231 w 367"/>
                  <a:gd name="T11" fmla="*/ 9 h 376"/>
                  <a:gd name="T12" fmla="*/ 338 w 367"/>
                  <a:gd name="T13" fmla="*/ 216 h 376"/>
                  <a:gd name="T14" fmla="*/ 181 w 367"/>
                  <a:gd name="T15" fmla="*/ 331 h 376"/>
                  <a:gd name="T16" fmla="*/ 166 w 367"/>
                  <a:gd name="T17" fmla="*/ 330 h 376"/>
                  <a:gd name="T18" fmla="*/ 127 w 367"/>
                  <a:gd name="T19" fmla="*/ 370 h 376"/>
                  <a:gd name="T20" fmla="*/ 116 w 367"/>
                  <a:gd name="T21" fmla="*/ 376 h 376"/>
                  <a:gd name="T22" fmla="*/ 181 w 367"/>
                  <a:gd name="T23" fmla="*/ 0 h 376"/>
                  <a:gd name="T24" fmla="*/ 23 w 367"/>
                  <a:gd name="T25" fmla="*/ 116 h 376"/>
                  <a:gd name="T26" fmla="*/ 96 w 367"/>
                  <a:gd name="T27" fmla="*/ 308 h 376"/>
                  <a:gd name="T28" fmla="*/ 105 w 367"/>
                  <a:gd name="T29" fmla="*/ 364 h 376"/>
                  <a:gd name="T30" fmla="*/ 116 w 367"/>
                  <a:gd name="T31" fmla="*/ 376 h 376"/>
                  <a:gd name="T32" fmla="*/ 127 w 367"/>
                  <a:gd name="T33" fmla="*/ 371 h 376"/>
                  <a:gd name="T34" fmla="*/ 166 w 367"/>
                  <a:gd name="T35" fmla="*/ 331 h 376"/>
                  <a:gd name="T36" fmla="*/ 181 w 367"/>
                  <a:gd name="T37" fmla="*/ 331 h 376"/>
                  <a:gd name="T38" fmla="*/ 339 w 367"/>
                  <a:gd name="T39" fmla="*/ 216 h 376"/>
                  <a:gd name="T40" fmla="*/ 231 w 367"/>
                  <a:gd name="T41" fmla="*/ 8 h 376"/>
                  <a:gd name="T42" fmla="*/ 181 w 367"/>
                  <a:gd name="T4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7" h="376">
                    <a:moveTo>
                      <a:pt x="116" y="376"/>
                    </a:moveTo>
                    <a:cubicBezTo>
                      <a:pt x="111" y="376"/>
                      <a:pt x="107" y="371"/>
                      <a:pt x="105" y="363"/>
                    </a:cubicBezTo>
                    <a:cubicBezTo>
                      <a:pt x="97" y="307"/>
                      <a:pt x="97" y="307"/>
                      <a:pt x="97" y="307"/>
                    </a:cubicBezTo>
                    <a:cubicBezTo>
                      <a:pt x="33" y="269"/>
                      <a:pt x="1" y="191"/>
                      <a:pt x="24" y="116"/>
                    </a:cubicBezTo>
                    <a:cubicBezTo>
                      <a:pt x="46" y="46"/>
                      <a:pt x="111" y="1"/>
                      <a:pt x="181" y="1"/>
                    </a:cubicBezTo>
                    <a:cubicBezTo>
                      <a:pt x="198" y="1"/>
                      <a:pt x="214" y="4"/>
                      <a:pt x="231" y="9"/>
                    </a:cubicBezTo>
                    <a:cubicBezTo>
                      <a:pt x="318" y="36"/>
                      <a:pt x="366" y="129"/>
                      <a:pt x="338" y="216"/>
                    </a:cubicBezTo>
                    <a:cubicBezTo>
                      <a:pt x="316" y="286"/>
                      <a:pt x="251" y="331"/>
                      <a:pt x="181" y="331"/>
                    </a:cubicBezTo>
                    <a:cubicBezTo>
                      <a:pt x="176" y="331"/>
                      <a:pt x="171" y="330"/>
                      <a:pt x="166" y="330"/>
                    </a:cubicBezTo>
                    <a:cubicBezTo>
                      <a:pt x="127" y="370"/>
                      <a:pt x="127" y="370"/>
                      <a:pt x="127" y="370"/>
                    </a:cubicBezTo>
                    <a:cubicBezTo>
                      <a:pt x="123" y="374"/>
                      <a:pt x="119" y="376"/>
                      <a:pt x="116" y="376"/>
                    </a:cubicBezTo>
                    <a:moveTo>
                      <a:pt x="181" y="0"/>
                    </a:moveTo>
                    <a:cubicBezTo>
                      <a:pt x="111" y="0"/>
                      <a:pt x="46" y="45"/>
                      <a:pt x="23" y="116"/>
                    </a:cubicBezTo>
                    <a:cubicBezTo>
                      <a:pt x="0" y="191"/>
                      <a:pt x="32" y="270"/>
                      <a:pt x="96" y="308"/>
                    </a:cubicBezTo>
                    <a:cubicBezTo>
                      <a:pt x="105" y="364"/>
                      <a:pt x="105" y="364"/>
                      <a:pt x="105" y="364"/>
                    </a:cubicBezTo>
                    <a:cubicBezTo>
                      <a:pt x="106" y="372"/>
                      <a:pt x="110" y="376"/>
                      <a:pt x="116" y="376"/>
                    </a:cubicBezTo>
                    <a:cubicBezTo>
                      <a:pt x="119" y="376"/>
                      <a:pt x="123" y="375"/>
                      <a:pt x="127" y="371"/>
                    </a:cubicBezTo>
                    <a:cubicBezTo>
                      <a:pt x="166" y="331"/>
                      <a:pt x="166" y="331"/>
                      <a:pt x="166" y="331"/>
                    </a:cubicBezTo>
                    <a:cubicBezTo>
                      <a:pt x="171" y="331"/>
                      <a:pt x="176" y="331"/>
                      <a:pt x="181" y="331"/>
                    </a:cubicBezTo>
                    <a:cubicBezTo>
                      <a:pt x="252" y="331"/>
                      <a:pt x="317" y="286"/>
                      <a:pt x="339" y="216"/>
                    </a:cubicBezTo>
                    <a:cubicBezTo>
                      <a:pt x="367" y="129"/>
                      <a:pt x="318" y="36"/>
                      <a:pt x="231" y="8"/>
                    </a:cubicBezTo>
                    <a:cubicBezTo>
                      <a:pt x="215" y="3"/>
                      <a:pt x="198" y="0"/>
                      <a:pt x="181" y="0"/>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110"/>
              <p:cNvSpPr>
                <a:spLocks noEditPoints="1"/>
              </p:cNvSpPr>
              <p:nvPr/>
            </p:nvSpPr>
            <p:spPr bwMode="auto">
              <a:xfrm>
                <a:off x="5891213" y="1282701"/>
                <a:ext cx="874713" cy="898525"/>
              </a:xfrm>
              <a:custGeom>
                <a:avLst/>
                <a:gdLst>
                  <a:gd name="T0" fmla="*/ 115 w 365"/>
                  <a:gd name="T1" fmla="*/ 374 h 375"/>
                  <a:gd name="T2" fmla="*/ 105 w 365"/>
                  <a:gd name="T3" fmla="*/ 361 h 375"/>
                  <a:gd name="T4" fmla="*/ 96 w 365"/>
                  <a:gd name="T5" fmla="*/ 306 h 375"/>
                  <a:gd name="T6" fmla="*/ 24 w 365"/>
                  <a:gd name="T7" fmla="*/ 115 h 375"/>
                  <a:gd name="T8" fmla="*/ 180 w 365"/>
                  <a:gd name="T9" fmla="*/ 1 h 375"/>
                  <a:gd name="T10" fmla="*/ 230 w 365"/>
                  <a:gd name="T11" fmla="*/ 8 h 375"/>
                  <a:gd name="T12" fmla="*/ 337 w 365"/>
                  <a:gd name="T13" fmla="*/ 214 h 375"/>
                  <a:gd name="T14" fmla="*/ 180 w 365"/>
                  <a:gd name="T15" fmla="*/ 329 h 375"/>
                  <a:gd name="T16" fmla="*/ 166 w 365"/>
                  <a:gd name="T17" fmla="*/ 328 h 375"/>
                  <a:gd name="T18" fmla="*/ 126 w 365"/>
                  <a:gd name="T19" fmla="*/ 368 h 375"/>
                  <a:gd name="T20" fmla="*/ 115 w 365"/>
                  <a:gd name="T21" fmla="*/ 374 h 375"/>
                  <a:gd name="T22" fmla="*/ 180 w 365"/>
                  <a:gd name="T23" fmla="*/ 0 h 375"/>
                  <a:gd name="T24" fmla="*/ 23 w 365"/>
                  <a:gd name="T25" fmla="*/ 115 h 375"/>
                  <a:gd name="T26" fmla="*/ 96 w 365"/>
                  <a:gd name="T27" fmla="*/ 306 h 375"/>
                  <a:gd name="T28" fmla="*/ 104 w 365"/>
                  <a:gd name="T29" fmla="*/ 362 h 375"/>
                  <a:gd name="T30" fmla="*/ 115 w 365"/>
                  <a:gd name="T31" fmla="*/ 375 h 375"/>
                  <a:gd name="T32" fmla="*/ 126 w 365"/>
                  <a:gd name="T33" fmla="*/ 369 h 375"/>
                  <a:gd name="T34" fmla="*/ 165 w 365"/>
                  <a:gd name="T35" fmla="*/ 329 h 375"/>
                  <a:gd name="T36" fmla="*/ 180 w 365"/>
                  <a:gd name="T37" fmla="*/ 330 h 375"/>
                  <a:gd name="T38" fmla="*/ 337 w 365"/>
                  <a:gd name="T39" fmla="*/ 215 h 375"/>
                  <a:gd name="T40" fmla="*/ 230 w 365"/>
                  <a:gd name="T41" fmla="*/ 8 h 375"/>
                  <a:gd name="T42" fmla="*/ 180 w 365"/>
                  <a:gd name="T43"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5" h="375">
                    <a:moveTo>
                      <a:pt x="115" y="374"/>
                    </a:moveTo>
                    <a:cubicBezTo>
                      <a:pt x="110" y="374"/>
                      <a:pt x="106" y="369"/>
                      <a:pt x="105" y="361"/>
                    </a:cubicBezTo>
                    <a:cubicBezTo>
                      <a:pt x="96" y="306"/>
                      <a:pt x="96" y="306"/>
                      <a:pt x="96" y="306"/>
                    </a:cubicBezTo>
                    <a:cubicBezTo>
                      <a:pt x="32" y="268"/>
                      <a:pt x="0" y="189"/>
                      <a:pt x="24" y="115"/>
                    </a:cubicBezTo>
                    <a:cubicBezTo>
                      <a:pt x="46" y="45"/>
                      <a:pt x="111" y="1"/>
                      <a:pt x="180" y="1"/>
                    </a:cubicBezTo>
                    <a:cubicBezTo>
                      <a:pt x="197" y="1"/>
                      <a:pt x="213" y="3"/>
                      <a:pt x="230" y="8"/>
                    </a:cubicBezTo>
                    <a:cubicBezTo>
                      <a:pt x="316" y="36"/>
                      <a:pt x="364" y="128"/>
                      <a:pt x="337" y="214"/>
                    </a:cubicBezTo>
                    <a:cubicBezTo>
                      <a:pt x="315" y="284"/>
                      <a:pt x="250" y="329"/>
                      <a:pt x="180" y="329"/>
                    </a:cubicBezTo>
                    <a:cubicBezTo>
                      <a:pt x="175" y="329"/>
                      <a:pt x="170" y="329"/>
                      <a:pt x="166" y="328"/>
                    </a:cubicBezTo>
                    <a:cubicBezTo>
                      <a:pt x="126" y="368"/>
                      <a:pt x="126" y="368"/>
                      <a:pt x="126" y="368"/>
                    </a:cubicBezTo>
                    <a:cubicBezTo>
                      <a:pt x="122" y="372"/>
                      <a:pt x="118" y="374"/>
                      <a:pt x="115" y="374"/>
                    </a:cubicBezTo>
                    <a:moveTo>
                      <a:pt x="180" y="0"/>
                    </a:moveTo>
                    <a:cubicBezTo>
                      <a:pt x="110" y="0"/>
                      <a:pt x="45" y="45"/>
                      <a:pt x="23" y="115"/>
                    </a:cubicBezTo>
                    <a:cubicBezTo>
                      <a:pt x="0" y="190"/>
                      <a:pt x="32" y="268"/>
                      <a:pt x="96" y="306"/>
                    </a:cubicBezTo>
                    <a:cubicBezTo>
                      <a:pt x="104" y="362"/>
                      <a:pt x="104" y="362"/>
                      <a:pt x="104" y="362"/>
                    </a:cubicBezTo>
                    <a:cubicBezTo>
                      <a:pt x="106" y="370"/>
                      <a:pt x="110" y="375"/>
                      <a:pt x="115" y="375"/>
                    </a:cubicBezTo>
                    <a:cubicBezTo>
                      <a:pt x="118" y="375"/>
                      <a:pt x="122" y="373"/>
                      <a:pt x="126" y="369"/>
                    </a:cubicBezTo>
                    <a:cubicBezTo>
                      <a:pt x="165" y="329"/>
                      <a:pt x="165" y="329"/>
                      <a:pt x="165" y="329"/>
                    </a:cubicBezTo>
                    <a:cubicBezTo>
                      <a:pt x="170" y="329"/>
                      <a:pt x="175" y="330"/>
                      <a:pt x="180" y="330"/>
                    </a:cubicBezTo>
                    <a:cubicBezTo>
                      <a:pt x="250" y="330"/>
                      <a:pt x="315" y="285"/>
                      <a:pt x="337" y="215"/>
                    </a:cubicBezTo>
                    <a:cubicBezTo>
                      <a:pt x="365" y="128"/>
                      <a:pt x="317" y="35"/>
                      <a:pt x="230" y="8"/>
                    </a:cubicBezTo>
                    <a:cubicBezTo>
                      <a:pt x="213" y="3"/>
                      <a:pt x="197" y="0"/>
                      <a:pt x="18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111"/>
              <p:cNvSpPr>
                <a:spLocks noEditPoints="1"/>
              </p:cNvSpPr>
              <p:nvPr/>
            </p:nvSpPr>
            <p:spPr bwMode="auto">
              <a:xfrm>
                <a:off x="5891213" y="1285876"/>
                <a:ext cx="871538" cy="893763"/>
              </a:xfrm>
              <a:custGeom>
                <a:avLst/>
                <a:gdLst>
                  <a:gd name="T0" fmla="*/ 115 w 364"/>
                  <a:gd name="T1" fmla="*/ 372 h 373"/>
                  <a:gd name="T2" fmla="*/ 105 w 364"/>
                  <a:gd name="T3" fmla="*/ 359 h 373"/>
                  <a:gd name="T4" fmla="*/ 97 w 364"/>
                  <a:gd name="T5" fmla="*/ 304 h 373"/>
                  <a:gd name="T6" fmla="*/ 24 w 364"/>
                  <a:gd name="T7" fmla="*/ 115 h 373"/>
                  <a:gd name="T8" fmla="*/ 180 w 364"/>
                  <a:gd name="T9" fmla="*/ 0 h 373"/>
                  <a:gd name="T10" fmla="*/ 230 w 364"/>
                  <a:gd name="T11" fmla="*/ 8 h 373"/>
                  <a:gd name="T12" fmla="*/ 336 w 364"/>
                  <a:gd name="T13" fmla="*/ 213 h 373"/>
                  <a:gd name="T14" fmla="*/ 180 w 364"/>
                  <a:gd name="T15" fmla="*/ 327 h 373"/>
                  <a:gd name="T16" fmla="*/ 166 w 364"/>
                  <a:gd name="T17" fmla="*/ 327 h 373"/>
                  <a:gd name="T18" fmla="*/ 126 w 364"/>
                  <a:gd name="T19" fmla="*/ 366 h 373"/>
                  <a:gd name="T20" fmla="*/ 115 w 364"/>
                  <a:gd name="T21" fmla="*/ 372 h 373"/>
                  <a:gd name="T22" fmla="*/ 180 w 364"/>
                  <a:gd name="T23" fmla="*/ 0 h 373"/>
                  <a:gd name="T24" fmla="*/ 24 w 364"/>
                  <a:gd name="T25" fmla="*/ 114 h 373"/>
                  <a:gd name="T26" fmla="*/ 96 w 364"/>
                  <a:gd name="T27" fmla="*/ 305 h 373"/>
                  <a:gd name="T28" fmla="*/ 105 w 364"/>
                  <a:gd name="T29" fmla="*/ 360 h 373"/>
                  <a:gd name="T30" fmla="*/ 115 w 364"/>
                  <a:gd name="T31" fmla="*/ 373 h 373"/>
                  <a:gd name="T32" fmla="*/ 126 w 364"/>
                  <a:gd name="T33" fmla="*/ 367 h 373"/>
                  <a:gd name="T34" fmla="*/ 166 w 364"/>
                  <a:gd name="T35" fmla="*/ 327 h 373"/>
                  <a:gd name="T36" fmla="*/ 180 w 364"/>
                  <a:gd name="T37" fmla="*/ 328 h 373"/>
                  <a:gd name="T38" fmla="*/ 337 w 364"/>
                  <a:gd name="T39" fmla="*/ 213 h 373"/>
                  <a:gd name="T40" fmla="*/ 230 w 364"/>
                  <a:gd name="T41" fmla="*/ 7 h 373"/>
                  <a:gd name="T42" fmla="*/ 180 w 364"/>
                  <a:gd name="T43"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4" h="373">
                    <a:moveTo>
                      <a:pt x="115" y="372"/>
                    </a:moveTo>
                    <a:cubicBezTo>
                      <a:pt x="110" y="372"/>
                      <a:pt x="106" y="367"/>
                      <a:pt x="105" y="359"/>
                    </a:cubicBezTo>
                    <a:cubicBezTo>
                      <a:pt x="97" y="304"/>
                      <a:pt x="97" y="304"/>
                      <a:pt x="97" y="304"/>
                    </a:cubicBezTo>
                    <a:cubicBezTo>
                      <a:pt x="33" y="266"/>
                      <a:pt x="1" y="188"/>
                      <a:pt x="24" y="115"/>
                    </a:cubicBezTo>
                    <a:cubicBezTo>
                      <a:pt x="47" y="45"/>
                      <a:pt x="111" y="0"/>
                      <a:pt x="180" y="0"/>
                    </a:cubicBezTo>
                    <a:cubicBezTo>
                      <a:pt x="197" y="0"/>
                      <a:pt x="213" y="3"/>
                      <a:pt x="230" y="8"/>
                    </a:cubicBezTo>
                    <a:cubicBezTo>
                      <a:pt x="316" y="35"/>
                      <a:pt x="363" y="127"/>
                      <a:pt x="336" y="213"/>
                    </a:cubicBezTo>
                    <a:cubicBezTo>
                      <a:pt x="314" y="283"/>
                      <a:pt x="250" y="327"/>
                      <a:pt x="180" y="327"/>
                    </a:cubicBezTo>
                    <a:cubicBezTo>
                      <a:pt x="175" y="327"/>
                      <a:pt x="171" y="327"/>
                      <a:pt x="166" y="327"/>
                    </a:cubicBezTo>
                    <a:cubicBezTo>
                      <a:pt x="126" y="366"/>
                      <a:pt x="126" y="366"/>
                      <a:pt x="126" y="366"/>
                    </a:cubicBezTo>
                    <a:cubicBezTo>
                      <a:pt x="123" y="370"/>
                      <a:pt x="119" y="372"/>
                      <a:pt x="115" y="372"/>
                    </a:cubicBezTo>
                    <a:moveTo>
                      <a:pt x="180" y="0"/>
                    </a:moveTo>
                    <a:cubicBezTo>
                      <a:pt x="111" y="0"/>
                      <a:pt x="46" y="44"/>
                      <a:pt x="24" y="114"/>
                    </a:cubicBezTo>
                    <a:cubicBezTo>
                      <a:pt x="0" y="188"/>
                      <a:pt x="32" y="267"/>
                      <a:pt x="96" y="305"/>
                    </a:cubicBezTo>
                    <a:cubicBezTo>
                      <a:pt x="105" y="360"/>
                      <a:pt x="105" y="360"/>
                      <a:pt x="105" y="360"/>
                    </a:cubicBezTo>
                    <a:cubicBezTo>
                      <a:pt x="106" y="368"/>
                      <a:pt x="110" y="373"/>
                      <a:pt x="115" y="373"/>
                    </a:cubicBezTo>
                    <a:cubicBezTo>
                      <a:pt x="118" y="373"/>
                      <a:pt x="122" y="371"/>
                      <a:pt x="126" y="367"/>
                    </a:cubicBezTo>
                    <a:cubicBezTo>
                      <a:pt x="166" y="327"/>
                      <a:pt x="166" y="327"/>
                      <a:pt x="166" y="327"/>
                    </a:cubicBezTo>
                    <a:cubicBezTo>
                      <a:pt x="170" y="328"/>
                      <a:pt x="175" y="328"/>
                      <a:pt x="180" y="328"/>
                    </a:cubicBezTo>
                    <a:cubicBezTo>
                      <a:pt x="250" y="328"/>
                      <a:pt x="315" y="283"/>
                      <a:pt x="337" y="213"/>
                    </a:cubicBezTo>
                    <a:cubicBezTo>
                      <a:pt x="364" y="127"/>
                      <a:pt x="316" y="35"/>
                      <a:pt x="230" y="7"/>
                    </a:cubicBezTo>
                    <a:cubicBezTo>
                      <a:pt x="213" y="2"/>
                      <a:pt x="197" y="0"/>
                      <a:pt x="180"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112"/>
              <p:cNvSpPr>
                <a:spLocks noEditPoints="1"/>
              </p:cNvSpPr>
              <p:nvPr/>
            </p:nvSpPr>
            <p:spPr bwMode="auto">
              <a:xfrm>
                <a:off x="5892801" y="1285876"/>
                <a:ext cx="868363" cy="890588"/>
              </a:xfrm>
              <a:custGeom>
                <a:avLst/>
                <a:gdLst>
                  <a:gd name="T0" fmla="*/ 115 w 362"/>
                  <a:gd name="T1" fmla="*/ 371 h 372"/>
                  <a:gd name="T2" fmla="*/ 104 w 362"/>
                  <a:gd name="T3" fmla="*/ 358 h 372"/>
                  <a:gd name="T4" fmla="*/ 96 w 362"/>
                  <a:gd name="T5" fmla="*/ 304 h 372"/>
                  <a:gd name="T6" fmla="*/ 24 w 362"/>
                  <a:gd name="T7" fmla="*/ 115 h 372"/>
                  <a:gd name="T8" fmla="*/ 179 w 362"/>
                  <a:gd name="T9" fmla="*/ 1 h 372"/>
                  <a:gd name="T10" fmla="*/ 228 w 362"/>
                  <a:gd name="T11" fmla="*/ 9 h 372"/>
                  <a:gd name="T12" fmla="*/ 334 w 362"/>
                  <a:gd name="T13" fmla="*/ 213 h 372"/>
                  <a:gd name="T14" fmla="*/ 179 w 362"/>
                  <a:gd name="T15" fmla="*/ 327 h 372"/>
                  <a:gd name="T16" fmla="*/ 165 w 362"/>
                  <a:gd name="T17" fmla="*/ 326 h 372"/>
                  <a:gd name="T18" fmla="*/ 126 w 362"/>
                  <a:gd name="T19" fmla="*/ 365 h 372"/>
                  <a:gd name="T20" fmla="*/ 115 w 362"/>
                  <a:gd name="T21" fmla="*/ 371 h 372"/>
                  <a:gd name="T22" fmla="*/ 179 w 362"/>
                  <a:gd name="T23" fmla="*/ 0 h 372"/>
                  <a:gd name="T24" fmla="*/ 23 w 362"/>
                  <a:gd name="T25" fmla="*/ 115 h 372"/>
                  <a:gd name="T26" fmla="*/ 96 w 362"/>
                  <a:gd name="T27" fmla="*/ 304 h 372"/>
                  <a:gd name="T28" fmla="*/ 104 w 362"/>
                  <a:gd name="T29" fmla="*/ 359 h 372"/>
                  <a:gd name="T30" fmla="*/ 114 w 362"/>
                  <a:gd name="T31" fmla="*/ 372 h 372"/>
                  <a:gd name="T32" fmla="*/ 125 w 362"/>
                  <a:gd name="T33" fmla="*/ 366 h 372"/>
                  <a:gd name="T34" fmla="*/ 165 w 362"/>
                  <a:gd name="T35" fmla="*/ 327 h 372"/>
                  <a:gd name="T36" fmla="*/ 179 w 362"/>
                  <a:gd name="T37" fmla="*/ 327 h 372"/>
                  <a:gd name="T38" fmla="*/ 335 w 362"/>
                  <a:gd name="T39" fmla="*/ 213 h 372"/>
                  <a:gd name="T40" fmla="*/ 229 w 362"/>
                  <a:gd name="T41" fmla="*/ 8 h 372"/>
                  <a:gd name="T42" fmla="*/ 179 w 362"/>
                  <a:gd name="T4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2" h="372">
                    <a:moveTo>
                      <a:pt x="115" y="371"/>
                    </a:moveTo>
                    <a:cubicBezTo>
                      <a:pt x="110" y="371"/>
                      <a:pt x="106" y="367"/>
                      <a:pt x="104" y="358"/>
                    </a:cubicBezTo>
                    <a:cubicBezTo>
                      <a:pt x="96" y="304"/>
                      <a:pt x="96" y="304"/>
                      <a:pt x="96" y="304"/>
                    </a:cubicBezTo>
                    <a:cubicBezTo>
                      <a:pt x="32" y="266"/>
                      <a:pt x="1" y="188"/>
                      <a:pt x="24" y="115"/>
                    </a:cubicBezTo>
                    <a:cubicBezTo>
                      <a:pt x="46" y="46"/>
                      <a:pt x="110" y="1"/>
                      <a:pt x="179" y="1"/>
                    </a:cubicBezTo>
                    <a:cubicBezTo>
                      <a:pt x="195" y="1"/>
                      <a:pt x="212" y="4"/>
                      <a:pt x="228" y="9"/>
                    </a:cubicBezTo>
                    <a:cubicBezTo>
                      <a:pt x="314" y="36"/>
                      <a:pt x="361" y="127"/>
                      <a:pt x="334" y="213"/>
                    </a:cubicBezTo>
                    <a:cubicBezTo>
                      <a:pt x="312" y="282"/>
                      <a:pt x="248" y="327"/>
                      <a:pt x="179" y="327"/>
                    </a:cubicBezTo>
                    <a:cubicBezTo>
                      <a:pt x="174" y="327"/>
                      <a:pt x="170" y="326"/>
                      <a:pt x="165" y="326"/>
                    </a:cubicBezTo>
                    <a:cubicBezTo>
                      <a:pt x="126" y="365"/>
                      <a:pt x="126" y="365"/>
                      <a:pt x="126" y="365"/>
                    </a:cubicBezTo>
                    <a:cubicBezTo>
                      <a:pt x="122" y="369"/>
                      <a:pt x="118" y="371"/>
                      <a:pt x="115" y="371"/>
                    </a:cubicBezTo>
                    <a:moveTo>
                      <a:pt x="179" y="0"/>
                    </a:moveTo>
                    <a:cubicBezTo>
                      <a:pt x="110" y="0"/>
                      <a:pt x="46" y="45"/>
                      <a:pt x="23" y="115"/>
                    </a:cubicBezTo>
                    <a:cubicBezTo>
                      <a:pt x="0" y="188"/>
                      <a:pt x="32" y="266"/>
                      <a:pt x="96" y="304"/>
                    </a:cubicBezTo>
                    <a:cubicBezTo>
                      <a:pt x="104" y="359"/>
                      <a:pt x="104" y="359"/>
                      <a:pt x="104" y="359"/>
                    </a:cubicBezTo>
                    <a:cubicBezTo>
                      <a:pt x="105" y="367"/>
                      <a:pt x="109" y="372"/>
                      <a:pt x="114" y="372"/>
                    </a:cubicBezTo>
                    <a:cubicBezTo>
                      <a:pt x="118" y="372"/>
                      <a:pt x="122" y="370"/>
                      <a:pt x="125" y="366"/>
                    </a:cubicBezTo>
                    <a:cubicBezTo>
                      <a:pt x="165" y="327"/>
                      <a:pt x="165" y="327"/>
                      <a:pt x="165" y="327"/>
                    </a:cubicBezTo>
                    <a:cubicBezTo>
                      <a:pt x="170" y="327"/>
                      <a:pt x="174" y="327"/>
                      <a:pt x="179" y="327"/>
                    </a:cubicBezTo>
                    <a:cubicBezTo>
                      <a:pt x="249" y="327"/>
                      <a:pt x="313" y="283"/>
                      <a:pt x="335" y="213"/>
                    </a:cubicBezTo>
                    <a:cubicBezTo>
                      <a:pt x="362" y="127"/>
                      <a:pt x="315" y="35"/>
                      <a:pt x="229" y="8"/>
                    </a:cubicBezTo>
                    <a:cubicBezTo>
                      <a:pt x="212" y="3"/>
                      <a:pt x="196" y="0"/>
                      <a:pt x="179"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113"/>
              <p:cNvSpPr>
                <a:spLocks noEditPoints="1"/>
              </p:cNvSpPr>
              <p:nvPr/>
            </p:nvSpPr>
            <p:spPr bwMode="auto">
              <a:xfrm>
                <a:off x="5895976" y="1287463"/>
                <a:ext cx="862013" cy="887413"/>
              </a:xfrm>
              <a:custGeom>
                <a:avLst/>
                <a:gdLst>
                  <a:gd name="T0" fmla="*/ 114 w 360"/>
                  <a:gd name="T1" fmla="*/ 369 h 370"/>
                  <a:gd name="T2" fmla="*/ 104 w 360"/>
                  <a:gd name="T3" fmla="*/ 356 h 370"/>
                  <a:gd name="T4" fmla="*/ 95 w 360"/>
                  <a:gd name="T5" fmla="*/ 302 h 370"/>
                  <a:gd name="T6" fmla="*/ 24 w 360"/>
                  <a:gd name="T7" fmla="*/ 114 h 370"/>
                  <a:gd name="T8" fmla="*/ 178 w 360"/>
                  <a:gd name="T9" fmla="*/ 1 h 370"/>
                  <a:gd name="T10" fmla="*/ 227 w 360"/>
                  <a:gd name="T11" fmla="*/ 9 h 370"/>
                  <a:gd name="T12" fmla="*/ 333 w 360"/>
                  <a:gd name="T13" fmla="*/ 212 h 370"/>
                  <a:gd name="T14" fmla="*/ 178 w 360"/>
                  <a:gd name="T15" fmla="*/ 325 h 370"/>
                  <a:gd name="T16" fmla="*/ 164 w 360"/>
                  <a:gd name="T17" fmla="*/ 324 h 370"/>
                  <a:gd name="T18" fmla="*/ 125 w 360"/>
                  <a:gd name="T19" fmla="*/ 363 h 370"/>
                  <a:gd name="T20" fmla="*/ 114 w 360"/>
                  <a:gd name="T21" fmla="*/ 369 h 370"/>
                  <a:gd name="T22" fmla="*/ 178 w 360"/>
                  <a:gd name="T23" fmla="*/ 0 h 370"/>
                  <a:gd name="T24" fmla="*/ 23 w 360"/>
                  <a:gd name="T25" fmla="*/ 114 h 370"/>
                  <a:gd name="T26" fmla="*/ 95 w 360"/>
                  <a:gd name="T27" fmla="*/ 303 h 370"/>
                  <a:gd name="T28" fmla="*/ 103 w 360"/>
                  <a:gd name="T29" fmla="*/ 357 h 370"/>
                  <a:gd name="T30" fmla="*/ 114 w 360"/>
                  <a:gd name="T31" fmla="*/ 370 h 370"/>
                  <a:gd name="T32" fmla="*/ 125 w 360"/>
                  <a:gd name="T33" fmla="*/ 364 h 370"/>
                  <a:gd name="T34" fmla="*/ 164 w 360"/>
                  <a:gd name="T35" fmla="*/ 325 h 370"/>
                  <a:gd name="T36" fmla="*/ 178 w 360"/>
                  <a:gd name="T37" fmla="*/ 326 h 370"/>
                  <a:gd name="T38" fmla="*/ 333 w 360"/>
                  <a:gd name="T39" fmla="*/ 212 h 370"/>
                  <a:gd name="T40" fmla="*/ 227 w 360"/>
                  <a:gd name="T41" fmla="*/ 8 h 370"/>
                  <a:gd name="T42" fmla="*/ 178 w 360"/>
                  <a:gd name="T43"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0" h="370">
                    <a:moveTo>
                      <a:pt x="114" y="369"/>
                    </a:moveTo>
                    <a:cubicBezTo>
                      <a:pt x="109" y="369"/>
                      <a:pt x="105" y="365"/>
                      <a:pt x="104" y="356"/>
                    </a:cubicBezTo>
                    <a:cubicBezTo>
                      <a:pt x="95" y="302"/>
                      <a:pt x="95" y="302"/>
                      <a:pt x="95" y="302"/>
                    </a:cubicBezTo>
                    <a:cubicBezTo>
                      <a:pt x="32" y="264"/>
                      <a:pt x="1" y="187"/>
                      <a:pt x="24" y="114"/>
                    </a:cubicBezTo>
                    <a:cubicBezTo>
                      <a:pt x="46" y="45"/>
                      <a:pt x="109" y="1"/>
                      <a:pt x="178" y="1"/>
                    </a:cubicBezTo>
                    <a:cubicBezTo>
                      <a:pt x="194" y="1"/>
                      <a:pt x="211" y="3"/>
                      <a:pt x="227" y="9"/>
                    </a:cubicBezTo>
                    <a:cubicBezTo>
                      <a:pt x="312" y="36"/>
                      <a:pt x="360" y="127"/>
                      <a:pt x="333" y="212"/>
                    </a:cubicBezTo>
                    <a:cubicBezTo>
                      <a:pt x="311" y="281"/>
                      <a:pt x="247" y="325"/>
                      <a:pt x="178" y="325"/>
                    </a:cubicBezTo>
                    <a:cubicBezTo>
                      <a:pt x="173" y="325"/>
                      <a:pt x="169" y="325"/>
                      <a:pt x="164" y="324"/>
                    </a:cubicBezTo>
                    <a:cubicBezTo>
                      <a:pt x="125" y="363"/>
                      <a:pt x="125" y="363"/>
                      <a:pt x="125" y="363"/>
                    </a:cubicBezTo>
                    <a:cubicBezTo>
                      <a:pt x="121" y="367"/>
                      <a:pt x="117" y="369"/>
                      <a:pt x="114" y="369"/>
                    </a:cubicBezTo>
                    <a:moveTo>
                      <a:pt x="178" y="0"/>
                    </a:moveTo>
                    <a:cubicBezTo>
                      <a:pt x="109" y="0"/>
                      <a:pt x="45" y="45"/>
                      <a:pt x="23" y="114"/>
                    </a:cubicBezTo>
                    <a:cubicBezTo>
                      <a:pt x="0" y="187"/>
                      <a:pt x="31" y="265"/>
                      <a:pt x="95" y="303"/>
                    </a:cubicBezTo>
                    <a:cubicBezTo>
                      <a:pt x="103" y="357"/>
                      <a:pt x="103" y="357"/>
                      <a:pt x="103" y="357"/>
                    </a:cubicBezTo>
                    <a:cubicBezTo>
                      <a:pt x="105" y="366"/>
                      <a:pt x="109" y="370"/>
                      <a:pt x="114" y="370"/>
                    </a:cubicBezTo>
                    <a:cubicBezTo>
                      <a:pt x="117" y="370"/>
                      <a:pt x="121" y="368"/>
                      <a:pt x="125" y="364"/>
                    </a:cubicBezTo>
                    <a:cubicBezTo>
                      <a:pt x="164" y="325"/>
                      <a:pt x="164" y="325"/>
                      <a:pt x="164" y="325"/>
                    </a:cubicBezTo>
                    <a:cubicBezTo>
                      <a:pt x="169" y="325"/>
                      <a:pt x="173" y="326"/>
                      <a:pt x="178" y="326"/>
                    </a:cubicBezTo>
                    <a:cubicBezTo>
                      <a:pt x="247" y="326"/>
                      <a:pt x="311" y="281"/>
                      <a:pt x="333" y="212"/>
                    </a:cubicBezTo>
                    <a:cubicBezTo>
                      <a:pt x="360" y="126"/>
                      <a:pt x="313" y="35"/>
                      <a:pt x="227" y="8"/>
                    </a:cubicBezTo>
                    <a:cubicBezTo>
                      <a:pt x="211" y="3"/>
                      <a:pt x="194" y="0"/>
                      <a:pt x="178" y="0"/>
                    </a:cubicBezTo>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114"/>
              <p:cNvSpPr>
                <a:spLocks noEditPoints="1"/>
              </p:cNvSpPr>
              <p:nvPr/>
            </p:nvSpPr>
            <p:spPr bwMode="auto">
              <a:xfrm>
                <a:off x="5897563" y="1290638"/>
                <a:ext cx="860425" cy="881063"/>
              </a:xfrm>
              <a:custGeom>
                <a:avLst/>
                <a:gdLst>
                  <a:gd name="T0" fmla="*/ 113 w 359"/>
                  <a:gd name="T1" fmla="*/ 367 h 368"/>
                  <a:gd name="T2" fmla="*/ 103 w 359"/>
                  <a:gd name="T3" fmla="*/ 355 h 368"/>
                  <a:gd name="T4" fmla="*/ 95 w 359"/>
                  <a:gd name="T5" fmla="*/ 300 h 368"/>
                  <a:gd name="T6" fmla="*/ 24 w 359"/>
                  <a:gd name="T7" fmla="*/ 113 h 368"/>
                  <a:gd name="T8" fmla="*/ 177 w 359"/>
                  <a:gd name="T9" fmla="*/ 1 h 368"/>
                  <a:gd name="T10" fmla="*/ 226 w 359"/>
                  <a:gd name="T11" fmla="*/ 8 h 368"/>
                  <a:gd name="T12" fmla="*/ 331 w 359"/>
                  <a:gd name="T13" fmla="*/ 211 h 368"/>
                  <a:gd name="T14" fmla="*/ 177 w 359"/>
                  <a:gd name="T15" fmla="*/ 323 h 368"/>
                  <a:gd name="T16" fmla="*/ 163 w 359"/>
                  <a:gd name="T17" fmla="*/ 323 h 368"/>
                  <a:gd name="T18" fmla="*/ 124 w 359"/>
                  <a:gd name="T19" fmla="*/ 361 h 368"/>
                  <a:gd name="T20" fmla="*/ 113 w 359"/>
                  <a:gd name="T21" fmla="*/ 367 h 368"/>
                  <a:gd name="T22" fmla="*/ 177 w 359"/>
                  <a:gd name="T23" fmla="*/ 0 h 368"/>
                  <a:gd name="T24" fmla="*/ 23 w 359"/>
                  <a:gd name="T25" fmla="*/ 113 h 368"/>
                  <a:gd name="T26" fmla="*/ 94 w 359"/>
                  <a:gd name="T27" fmla="*/ 301 h 368"/>
                  <a:gd name="T28" fmla="*/ 103 w 359"/>
                  <a:gd name="T29" fmla="*/ 355 h 368"/>
                  <a:gd name="T30" fmla="*/ 113 w 359"/>
                  <a:gd name="T31" fmla="*/ 368 h 368"/>
                  <a:gd name="T32" fmla="*/ 124 w 359"/>
                  <a:gd name="T33" fmla="*/ 362 h 368"/>
                  <a:gd name="T34" fmla="*/ 163 w 359"/>
                  <a:gd name="T35" fmla="*/ 323 h 368"/>
                  <a:gd name="T36" fmla="*/ 177 w 359"/>
                  <a:gd name="T37" fmla="*/ 324 h 368"/>
                  <a:gd name="T38" fmla="*/ 332 w 359"/>
                  <a:gd name="T39" fmla="*/ 211 h 368"/>
                  <a:gd name="T40" fmla="*/ 226 w 359"/>
                  <a:gd name="T41" fmla="*/ 8 h 368"/>
                  <a:gd name="T42" fmla="*/ 177 w 359"/>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9" h="368">
                    <a:moveTo>
                      <a:pt x="113" y="367"/>
                    </a:moveTo>
                    <a:cubicBezTo>
                      <a:pt x="108" y="367"/>
                      <a:pt x="104" y="363"/>
                      <a:pt x="103" y="355"/>
                    </a:cubicBezTo>
                    <a:cubicBezTo>
                      <a:pt x="95" y="300"/>
                      <a:pt x="95" y="300"/>
                      <a:pt x="95" y="300"/>
                    </a:cubicBezTo>
                    <a:cubicBezTo>
                      <a:pt x="32" y="263"/>
                      <a:pt x="0" y="186"/>
                      <a:pt x="24" y="113"/>
                    </a:cubicBezTo>
                    <a:cubicBezTo>
                      <a:pt x="45" y="45"/>
                      <a:pt x="109" y="1"/>
                      <a:pt x="177" y="1"/>
                    </a:cubicBezTo>
                    <a:cubicBezTo>
                      <a:pt x="193" y="1"/>
                      <a:pt x="210" y="3"/>
                      <a:pt x="226" y="8"/>
                    </a:cubicBezTo>
                    <a:cubicBezTo>
                      <a:pt x="311" y="35"/>
                      <a:pt x="358" y="126"/>
                      <a:pt x="331" y="211"/>
                    </a:cubicBezTo>
                    <a:cubicBezTo>
                      <a:pt x="309" y="279"/>
                      <a:pt x="246" y="323"/>
                      <a:pt x="177" y="323"/>
                    </a:cubicBezTo>
                    <a:cubicBezTo>
                      <a:pt x="172" y="323"/>
                      <a:pt x="168" y="323"/>
                      <a:pt x="163" y="323"/>
                    </a:cubicBezTo>
                    <a:cubicBezTo>
                      <a:pt x="124" y="361"/>
                      <a:pt x="124" y="361"/>
                      <a:pt x="124" y="361"/>
                    </a:cubicBezTo>
                    <a:cubicBezTo>
                      <a:pt x="120" y="365"/>
                      <a:pt x="117" y="367"/>
                      <a:pt x="113" y="367"/>
                    </a:cubicBezTo>
                    <a:moveTo>
                      <a:pt x="177" y="0"/>
                    </a:moveTo>
                    <a:cubicBezTo>
                      <a:pt x="108" y="0"/>
                      <a:pt x="45" y="44"/>
                      <a:pt x="23" y="113"/>
                    </a:cubicBezTo>
                    <a:cubicBezTo>
                      <a:pt x="0" y="186"/>
                      <a:pt x="31" y="263"/>
                      <a:pt x="94" y="301"/>
                    </a:cubicBezTo>
                    <a:cubicBezTo>
                      <a:pt x="103" y="355"/>
                      <a:pt x="103" y="355"/>
                      <a:pt x="103" y="355"/>
                    </a:cubicBezTo>
                    <a:cubicBezTo>
                      <a:pt x="104" y="364"/>
                      <a:pt x="108" y="368"/>
                      <a:pt x="113" y="368"/>
                    </a:cubicBezTo>
                    <a:cubicBezTo>
                      <a:pt x="116" y="368"/>
                      <a:pt x="120" y="366"/>
                      <a:pt x="124" y="362"/>
                    </a:cubicBezTo>
                    <a:cubicBezTo>
                      <a:pt x="163" y="323"/>
                      <a:pt x="163" y="323"/>
                      <a:pt x="163" y="323"/>
                    </a:cubicBezTo>
                    <a:cubicBezTo>
                      <a:pt x="168" y="324"/>
                      <a:pt x="172" y="324"/>
                      <a:pt x="177" y="324"/>
                    </a:cubicBezTo>
                    <a:cubicBezTo>
                      <a:pt x="246" y="324"/>
                      <a:pt x="310" y="280"/>
                      <a:pt x="332" y="211"/>
                    </a:cubicBezTo>
                    <a:cubicBezTo>
                      <a:pt x="359" y="126"/>
                      <a:pt x="311" y="35"/>
                      <a:pt x="226" y="8"/>
                    </a:cubicBezTo>
                    <a:cubicBezTo>
                      <a:pt x="210" y="2"/>
                      <a:pt x="193" y="0"/>
                      <a:pt x="177" y="0"/>
                    </a:cubicBezTo>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115"/>
              <p:cNvSpPr>
                <a:spLocks noEditPoints="1"/>
              </p:cNvSpPr>
              <p:nvPr/>
            </p:nvSpPr>
            <p:spPr bwMode="auto">
              <a:xfrm>
                <a:off x="5897563" y="1292226"/>
                <a:ext cx="858838" cy="877888"/>
              </a:xfrm>
              <a:custGeom>
                <a:avLst/>
                <a:gdLst>
                  <a:gd name="T0" fmla="*/ 114 w 358"/>
                  <a:gd name="T1" fmla="*/ 365 h 366"/>
                  <a:gd name="T2" fmla="*/ 103 w 358"/>
                  <a:gd name="T3" fmla="*/ 353 h 366"/>
                  <a:gd name="T4" fmla="*/ 95 w 358"/>
                  <a:gd name="T5" fmla="*/ 299 h 366"/>
                  <a:gd name="T6" fmla="*/ 24 w 358"/>
                  <a:gd name="T7" fmla="*/ 112 h 366"/>
                  <a:gd name="T8" fmla="*/ 177 w 358"/>
                  <a:gd name="T9" fmla="*/ 0 h 366"/>
                  <a:gd name="T10" fmla="*/ 226 w 358"/>
                  <a:gd name="T11" fmla="*/ 8 h 366"/>
                  <a:gd name="T12" fmla="*/ 330 w 358"/>
                  <a:gd name="T13" fmla="*/ 209 h 366"/>
                  <a:gd name="T14" fmla="*/ 177 w 358"/>
                  <a:gd name="T15" fmla="*/ 321 h 366"/>
                  <a:gd name="T16" fmla="*/ 163 w 358"/>
                  <a:gd name="T17" fmla="*/ 321 h 366"/>
                  <a:gd name="T18" fmla="*/ 124 w 358"/>
                  <a:gd name="T19" fmla="*/ 360 h 366"/>
                  <a:gd name="T20" fmla="*/ 114 w 358"/>
                  <a:gd name="T21" fmla="*/ 365 h 366"/>
                  <a:gd name="T22" fmla="*/ 177 w 358"/>
                  <a:gd name="T23" fmla="*/ 0 h 366"/>
                  <a:gd name="T24" fmla="*/ 24 w 358"/>
                  <a:gd name="T25" fmla="*/ 112 h 366"/>
                  <a:gd name="T26" fmla="*/ 95 w 358"/>
                  <a:gd name="T27" fmla="*/ 299 h 366"/>
                  <a:gd name="T28" fmla="*/ 103 w 358"/>
                  <a:gd name="T29" fmla="*/ 354 h 366"/>
                  <a:gd name="T30" fmla="*/ 113 w 358"/>
                  <a:gd name="T31" fmla="*/ 366 h 366"/>
                  <a:gd name="T32" fmla="*/ 124 w 358"/>
                  <a:gd name="T33" fmla="*/ 360 h 366"/>
                  <a:gd name="T34" fmla="*/ 163 w 358"/>
                  <a:gd name="T35" fmla="*/ 322 h 366"/>
                  <a:gd name="T36" fmla="*/ 177 w 358"/>
                  <a:gd name="T37" fmla="*/ 322 h 366"/>
                  <a:gd name="T38" fmla="*/ 331 w 358"/>
                  <a:gd name="T39" fmla="*/ 210 h 366"/>
                  <a:gd name="T40" fmla="*/ 226 w 358"/>
                  <a:gd name="T41" fmla="*/ 7 h 366"/>
                  <a:gd name="T42" fmla="*/ 177 w 358"/>
                  <a:gd name="T43"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8" h="366">
                    <a:moveTo>
                      <a:pt x="114" y="365"/>
                    </a:moveTo>
                    <a:cubicBezTo>
                      <a:pt x="109" y="365"/>
                      <a:pt x="105" y="361"/>
                      <a:pt x="103" y="353"/>
                    </a:cubicBezTo>
                    <a:cubicBezTo>
                      <a:pt x="95" y="299"/>
                      <a:pt x="95" y="299"/>
                      <a:pt x="95" y="299"/>
                    </a:cubicBezTo>
                    <a:cubicBezTo>
                      <a:pt x="32" y="262"/>
                      <a:pt x="1" y="185"/>
                      <a:pt x="24" y="112"/>
                    </a:cubicBezTo>
                    <a:cubicBezTo>
                      <a:pt x="46" y="44"/>
                      <a:pt x="109" y="0"/>
                      <a:pt x="177" y="0"/>
                    </a:cubicBezTo>
                    <a:cubicBezTo>
                      <a:pt x="193" y="0"/>
                      <a:pt x="210" y="3"/>
                      <a:pt x="226" y="8"/>
                    </a:cubicBezTo>
                    <a:cubicBezTo>
                      <a:pt x="310" y="35"/>
                      <a:pt x="357" y="125"/>
                      <a:pt x="330" y="209"/>
                    </a:cubicBezTo>
                    <a:cubicBezTo>
                      <a:pt x="309" y="278"/>
                      <a:pt x="245" y="321"/>
                      <a:pt x="177" y="321"/>
                    </a:cubicBezTo>
                    <a:cubicBezTo>
                      <a:pt x="172" y="321"/>
                      <a:pt x="168" y="321"/>
                      <a:pt x="163" y="321"/>
                    </a:cubicBezTo>
                    <a:cubicBezTo>
                      <a:pt x="124" y="360"/>
                      <a:pt x="124" y="360"/>
                      <a:pt x="124" y="360"/>
                    </a:cubicBezTo>
                    <a:cubicBezTo>
                      <a:pt x="121" y="363"/>
                      <a:pt x="117" y="365"/>
                      <a:pt x="114" y="365"/>
                    </a:cubicBezTo>
                    <a:moveTo>
                      <a:pt x="177" y="0"/>
                    </a:moveTo>
                    <a:cubicBezTo>
                      <a:pt x="109" y="0"/>
                      <a:pt x="45" y="44"/>
                      <a:pt x="24" y="112"/>
                    </a:cubicBezTo>
                    <a:cubicBezTo>
                      <a:pt x="0" y="185"/>
                      <a:pt x="32" y="262"/>
                      <a:pt x="95" y="299"/>
                    </a:cubicBezTo>
                    <a:cubicBezTo>
                      <a:pt x="103" y="354"/>
                      <a:pt x="103" y="354"/>
                      <a:pt x="103" y="354"/>
                    </a:cubicBezTo>
                    <a:cubicBezTo>
                      <a:pt x="104" y="362"/>
                      <a:pt x="108" y="366"/>
                      <a:pt x="113" y="366"/>
                    </a:cubicBezTo>
                    <a:cubicBezTo>
                      <a:pt x="117" y="366"/>
                      <a:pt x="120" y="364"/>
                      <a:pt x="124" y="360"/>
                    </a:cubicBezTo>
                    <a:cubicBezTo>
                      <a:pt x="163" y="322"/>
                      <a:pt x="163" y="322"/>
                      <a:pt x="163" y="322"/>
                    </a:cubicBezTo>
                    <a:cubicBezTo>
                      <a:pt x="168" y="322"/>
                      <a:pt x="172" y="322"/>
                      <a:pt x="177" y="322"/>
                    </a:cubicBezTo>
                    <a:cubicBezTo>
                      <a:pt x="246" y="322"/>
                      <a:pt x="309" y="278"/>
                      <a:pt x="331" y="210"/>
                    </a:cubicBezTo>
                    <a:cubicBezTo>
                      <a:pt x="358" y="125"/>
                      <a:pt x="311" y="34"/>
                      <a:pt x="226" y="7"/>
                    </a:cubicBezTo>
                    <a:cubicBezTo>
                      <a:pt x="210" y="2"/>
                      <a:pt x="193" y="0"/>
                      <a:pt x="177" y="0"/>
                    </a:cubicBezTo>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116"/>
              <p:cNvSpPr>
                <a:spLocks noEditPoints="1"/>
              </p:cNvSpPr>
              <p:nvPr/>
            </p:nvSpPr>
            <p:spPr bwMode="auto">
              <a:xfrm>
                <a:off x="5900738" y="1292226"/>
                <a:ext cx="852488" cy="874713"/>
              </a:xfrm>
              <a:custGeom>
                <a:avLst/>
                <a:gdLst>
                  <a:gd name="T0" fmla="*/ 113 w 356"/>
                  <a:gd name="T1" fmla="*/ 364 h 365"/>
                  <a:gd name="T2" fmla="*/ 103 w 356"/>
                  <a:gd name="T3" fmla="*/ 352 h 365"/>
                  <a:gd name="T4" fmla="*/ 94 w 356"/>
                  <a:gd name="T5" fmla="*/ 298 h 365"/>
                  <a:gd name="T6" fmla="*/ 24 w 356"/>
                  <a:gd name="T7" fmla="*/ 113 h 365"/>
                  <a:gd name="T8" fmla="*/ 176 w 356"/>
                  <a:gd name="T9" fmla="*/ 1 h 365"/>
                  <a:gd name="T10" fmla="*/ 224 w 356"/>
                  <a:gd name="T11" fmla="*/ 9 h 365"/>
                  <a:gd name="T12" fmla="*/ 329 w 356"/>
                  <a:gd name="T13" fmla="*/ 209 h 365"/>
                  <a:gd name="T14" fmla="*/ 176 w 356"/>
                  <a:gd name="T15" fmla="*/ 321 h 365"/>
                  <a:gd name="T16" fmla="*/ 162 w 356"/>
                  <a:gd name="T17" fmla="*/ 320 h 365"/>
                  <a:gd name="T18" fmla="*/ 123 w 356"/>
                  <a:gd name="T19" fmla="*/ 359 h 365"/>
                  <a:gd name="T20" fmla="*/ 113 w 356"/>
                  <a:gd name="T21" fmla="*/ 364 h 365"/>
                  <a:gd name="T22" fmla="*/ 176 w 356"/>
                  <a:gd name="T23" fmla="*/ 0 h 365"/>
                  <a:gd name="T24" fmla="*/ 23 w 356"/>
                  <a:gd name="T25" fmla="*/ 112 h 365"/>
                  <a:gd name="T26" fmla="*/ 94 w 356"/>
                  <a:gd name="T27" fmla="*/ 299 h 365"/>
                  <a:gd name="T28" fmla="*/ 102 w 356"/>
                  <a:gd name="T29" fmla="*/ 353 h 365"/>
                  <a:gd name="T30" fmla="*/ 113 w 356"/>
                  <a:gd name="T31" fmla="*/ 365 h 365"/>
                  <a:gd name="T32" fmla="*/ 123 w 356"/>
                  <a:gd name="T33" fmla="*/ 360 h 365"/>
                  <a:gd name="T34" fmla="*/ 162 w 356"/>
                  <a:gd name="T35" fmla="*/ 321 h 365"/>
                  <a:gd name="T36" fmla="*/ 176 w 356"/>
                  <a:gd name="T37" fmla="*/ 321 h 365"/>
                  <a:gd name="T38" fmla="*/ 329 w 356"/>
                  <a:gd name="T39" fmla="*/ 209 h 365"/>
                  <a:gd name="T40" fmla="*/ 225 w 356"/>
                  <a:gd name="T41" fmla="*/ 8 h 365"/>
                  <a:gd name="T42" fmla="*/ 176 w 356"/>
                  <a:gd name="T43"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365">
                    <a:moveTo>
                      <a:pt x="113" y="364"/>
                    </a:moveTo>
                    <a:cubicBezTo>
                      <a:pt x="108" y="364"/>
                      <a:pt x="104" y="360"/>
                      <a:pt x="103" y="352"/>
                    </a:cubicBezTo>
                    <a:cubicBezTo>
                      <a:pt x="94" y="298"/>
                      <a:pt x="94" y="298"/>
                      <a:pt x="94" y="298"/>
                    </a:cubicBezTo>
                    <a:cubicBezTo>
                      <a:pt x="32" y="261"/>
                      <a:pt x="1" y="185"/>
                      <a:pt x="24" y="113"/>
                    </a:cubicBezTo>
                    <a:cubicBezTo>
                      <a:pt x="45" y="45"/>
                      <a:pt x="108" y="1"/>
                      <a:pt x="176" y="1"/>
                    </a:cubicBezTo>
                    <a:cubicBezTo>
                      <a:pt x="192" y="1"/>
                      <a:pt x="208" y="3"/>
                      <a:pt x="224" y="9"/>
                    </a:cubicBezTo>
                    <a:cubicBezTo>
                      <a:pt x="309" y="35"/>
                      <a:pt x="355" y="125"/>
                      <a:pt x="329" y="209"/>
                    </a:cubicBezTo>
                    <a:cubicBezTo>
                      <a:pt x="307" y="277"/>
                      <a:pt x="244" y="321"/>
                      <a:pt x="176" y="321"/>
                    </a:cubicBezTo>
                    <a:cubicBezTo>
                      <a:pt x="172" y="321"/>
                      <a:pt x="167" y="321"/>
                      <a:pt x="162" y="320"/>
                    </a:cubicBezTo>
                    <a:cubicBezTo>
                      <a:pt x="123" y="359"/>
                      <a:pt x="123" y="359"/>
                      <a:pt x="123" y="359"/>
                    </a:cubicBezTo>
                    <a:cubicBezTo>
                      <a:pt x="120" y="362"/>
                      <a:pt x="116" y="364"/>
                      <a:pt x="113" y="364"/>
                    </a:cubicBezTo>
                    <a:moveTo>
                      <a:pt x="176" y="0"/>
                    </a:moveTo>
                    <a:cubicBezTo>
                      <a:pt x="108" y="0"/>
                      <a:pt x="45" y="44"/>
                      <a:pt x="23" y="112"/>
                    </a:cubicBezTo>
                    <a:cubicBezTo>
                      <a:pt x="0" y="185"/>
                      <a:pt x="31" y="262"/>
                      <a:pt x="94" y="299"/>
                    </a:cubicBezTo>
                    <a:cubicBezTo>
                      <a:pt x="102" y="353"/>
                      <a:pt x="102" y="353"/>
                      <a:pt x="102" y="353"/>
                    </a:cubicBezTo>
                    <a:cubicBezTo>
                      <a:pt x="104" y="361"/>
                      <a:pt x="108" y="365"/>
                      <a:pt x="113" y="365"/>
                    </a:cubicBezTo>
                    <a:cubicBezTo>
                      <a:pt x="116" y="365"/>
                      <a:pt x="120" y="363"/>
                      <a:pt x="123" y="360"/>
                    </a:cubicBezTo>
                    <a:cubicBezTo>
                      <a:pt x="162" y="321"/>
                      <a:pt x="162" y="321"/>
                      <a:pt x="162" y="321"/>
                    </a:cubicBezTo>
                    <a:cubicBezTo>
                      <a:pt x="167" y="321"/>
                      <a:pt x="171" y="321"/>
                      <a:pt x="176" y="321"/>
                    </a:cubicBezTo>
                    <a:cubicBezTo>
                      <a:pt x="244" y="321"/>
                      <a:pt x="308" y="278"/>
                      <a:pt x="329" y="209"/>
                    </a:cubicBezTo>
                    <a:cubicBezTo>
                      <a:pt x="356" y="125"/>
                      <a:pt x="309" y="35"/>
                      <a:pt x="225" y="8"/>
                    </a:cubicBezTo>
                    <a:cubicBezTo>
                      <a:pt x="209" y="3"/>
                      <a:pt x="192" y="0"/>
                      <a:pt x="176" y="0"/>
                    </a:cubicBezTo>
                  </a:path>
                </a:pathLst>
              </a:cu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117"/>
              <p:cNvSpPr>
                <a:spLocks noEditPoints="1"/>
              </p:cNvSpPr>
              <p:nvPr/>
            </p:nvSpPr>
            <p:spPr bwMode="auto">
              <a:xfrm>
                <a:off x="5902326" y="1295401"/>
                <a:ext cx="849313" cy="869950"/>
              </a:xfrm>
              <a:custGeom>
                <a:avLst/>
                <a:gdLst>
                  <a:gd name="T0" fmla="*/ 112 w 354"/>
                  <a:gd name="T1" fmla="*/ 362 h 363"/>
                  <a:gd name="T2" fmla="*/ 102 w 354"/>
                  <a:gd name="T3" fmla="*/ 350 h 363"/>
                  <a:gd name="T4" fmla="*/ 94 w 354"/>
                  <a:gd name="T5" fmla="*/ 297 h 363"/>
                  <a:gd name="T6" fmla="*/ 24 w 354"/>
                  <a:gd name="T7" fmla="*/ 112 h 363"/>
                  <a:gd name="T8" fmla="*/ 175 w 354"/>
                  <a:gd name="T9" fmla="*/ 1 h 363"/>
                  <a:gd name="T10" fmla="*/ 223 w 354"/>
                  <a:gd name="T11" fmla="*/ 8 h 363"/>
                  <a:gd name="T12" fmla="*/ 327 w 354"/>
                  <a:gd name="T13" fmla="*/ 208 h 363"/>
                  <a:gd name="T14" fmla="*/ 175 w 354"/>
                  <a:gd name="T15" fmla="*/ 319 h 363"/>
                  <a:gd name="T16" fmla="*/ 161 w 354"/>
                  <a:gd name="T17" fmla="*/ 318 h 363"/>
                  <a:gd name="T18" fmla="*/ 123 w 354"/>
                  <a:gd name="T19" fmla="*/ 357 h 363"/>
                  <a:gd name="T20" fmla="*/ 112 w 354"/>
                  <a:gd name="T21" fmla="*/ 362 h 363"/>
                  <a:gd name="T22" fmla="*/ 175 w 354"/>
                  <a:gd name="T23" fmla="*/ 0 h 363"/>
                  <a:gd name="T24" fmla="*/ 23 w 354"/>
                  <a:gd name="T25" fmla="*/ 112 h 363"/>
                  <a:gd name="T26" fmla="*/ 93 w 354"/>
                  <a:gd name="T27" fmla="*/ 297 h 363"/>
                  <a:gd name="T28" fmla="*/ 102 w 354"/>
                  <a:gd name="T29" fmla="*/ 351 h 363"/>
                  <a:gd name="T30" fmla="*/ 112 w 354"/>
                  <a:gd name="T31" fmla="*/ 363 h 363"/>
                  <a:gd name="T32" fmla="*/ 122 w 354"/>
                  <a:gd name="T33" fmla="*/ 358 h 363"/>
                  <a:gd name="T34" fmla="*/ 161 w 354"/>
                  <a:gd name="T35" fmla="*/ 319 h 363"/>
                  <a:gd name="T36" fmla="*/ 175 w 354"/>
                  <a:gd name="T37" fmla="*/ 320 h 363"/>
                  <a:gd name="T38" fmla="*/ 328 w 354"/>
                  <a:gd name="T39" fmla="*/ 208 h 363"/>
                  <a:gd name="T40" fmla="*/ 223 w 354"/>
                  <a:gd name="T41" fmla="*/ 8 h 363"/>
                  <a:gd name="T42" fmla="*/ 175 w 354"/>
                  <a:gd name="T43"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363">
                    <a:moveTo>
                      <a:pt x="112" y="362"/>
                    </a:moveTo>
                    <a:cubicBezTo>
                      <a:pt x="107" y="362"/>
                      <a:pt x="103" y="358"/>
                      <a:pt x="102" y="350"/>
                    </a:cubicBezTo>
                    <a:cubicBezTo>
                      <a:pt x="94" y="297"/>
                      <a:pt x="94" y="297"/>
                      <a:pt x="94" y="297"/>
                    </a:cubicBezTo>
                    <a:cubicBezTo>
                      <a:pt x="32" y="260"/>
                      <a:pt x="1" y="184"/>
                      <a:pt x="24" y="112"/>
                    </a:cubicBezTo>
                    <a:cubicBezTo>
                      <a:pt x="45" y="44"/>
                      <a:pt x="108" y="1"/>
                      <a:pt x="175" y="1"/>
                    </a:cubicBezTo>
                    <a:cubicBezTo>
                      <a:pt x="191" y="1"/>
                      <a:pt x="207" y="3"/>
                      <a:pt x="223" y="8"/>
                    </a:cubicBezTo>
                    <a:cubicBezTo>
                      <a:pt x="307" y="35"/>
                      <a:pt x="353" y="124"/>
                      <a:pt x="327" y="208"/>
                    </a:cubicBezTo>
                    <a:cubicBezTo>
                      <a:pt x="306" y="276"/>
                      <a:pt x="243" y="319"/>
                      <a:pt x="175" y="319"/>
                    </a:cubicBezTo>
                    <a:cubicBezTo>
                      <a:pt x="171" y="319"/>
                      <a:pt x="166" y="319"/>
                      <a:pt x="161" y="318"/>
                    </a:cubicBezTo>
                    <a:cubicBezTo>
                      <a:pt x="123" y="357"/>
                      <a:pt x="123" y="357"/>
                      <a:pt x="123" y="357"/>
                    </a:cubicBezTo>
                    <a:cubicBezTo>
                      <a:pt x="119" y="361"/>
                      <a:pt x="115" y="362"/>
                      <a:pt x="112" y="362"/>
                    </a:cubicBezTo>
                    <a:moveTo>
                      <a:pt x="175" y="0"/>
                    </a:moveTo>
                    <a:cubicBezTo>
                      <a:pt x="107" y="0"/>
                      <a:pt x="44" y="44"/>
                      <a:pt x="23" y="112"/>
                    </a:cubicBezTo>
                    <a:cubicBezTo>
                      <a:pt x="0" y="184"/>
                      <a:pt x="31" y="260"/>
                      <a:pt x="93" y="297"/>
                    </a:cubicBezTo>
                    <a:cubicBezTo>
                      <a:pt x="102" y="351"/>
                      <a:pt x="102" y="351"/>
                      <a:pt x="102" y="351"/>
                    </a:cubicBezTo>
                    <a:cubicBezTo>
                      <a:pt x="103" y="359"/>
                      <a:pt x="107" y="363"/>
                      <a:pt x="112" y="363"/>
                    </a:cubicBezTo>
                    <a:cubicBezTo>
                      <a:pt x="115" y="363"/>
                      <a:pt x="119" y="361"/>
                      <a:pt x="122" y="358"/>
                    </a:cubicBezTo>
                    <a:cubicBezTo>
                      <a:pt x="161" y="319"/>
                      <a:pt x="161" y="319"/>
                      <a:pt x="161" y="319"/>
                    </a:cubicBezTo>
                    <a:cubicBezTo>
                      <a:pt x="166" y="320"/>
                      <a:pt x="171" y="320"/>
                      <a:pt x="175" y="320"/>
                    </a:cubicBezTo>
                    <a:cubicBezTo>
                      <a:pt x="243" y="320"/>
                      <a:pt x="306" y="276"/>
                      <a:pt x="328" y="208"/>
                    </a:cubicBezTo>
                    <a:cubicBezTo>
                      <a:pt x="354" y="124"/>
                      <a:pt x="308" y="34"/>
                      <a:pt x="223" y="8"/>
                    </a:cubicBezTo>
                    <a:cubicBezTo>
                      <a:pt x="207" y="2"/>
                      <a:pt x="191" y="0"/>
                      <a:pt x="175" y="0"/>
                    </a:cubicBezTo>
                  </a:path>
                </a:pathLst>
              </a:cu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118"/>
              <p:cNvSpPr>
                <a:spLocks noEditPoints="1"/>
              </p:cNvSpPr>
              <p:nvPr/>
            </p:nvSpPr>
            <p:spPr bwMode="auto">
              <a:xfrm>
                <a:off x="5905501" y="1296988"/>
                <a:ext cx="842963" cy="865188"/>
              </a:xfrm>
              <a:custGeom>
                <a:avLst/>
                <a:gdLst>
                  <a:gd name="T0" fmla="*/ 111 w 352"/>
                  <a:gd name="T1" fmla="*/ 360 h 361"/>
                  <a:gd name="T2" fmla="*/ 101 w 352"/>
                  <a:gd name="T3" fmla="*/ 348 h 361"/>
                  <a:gd name="T4" fmla="*/ 93 w 352"/>
                  <a:gd name="T5" fmla="*/ 295 h 361"/>
                  <a:gd name="T6" fmla="*/ 23 w 352"/>
                  <a:gd name="T7" fmla="*/ 111 h 361"/>
                  <a:gd name="T8" fmla="*/ 174 w 352"/>
                  <a:gd name="T9" fmla="*/ 0 h 361"/>
                  <a:gd name="T10" fmla="*/ 222 w 352"/>
                  <a:gd name="T11" fmla="*/ 8 h 361"/>
                  <a:gd name="T12" fmla="*/ 325 w 352"/>
                  <a:gd name="T13" fmla="*/ 207 h 361"/>
                  <a:gd name="T14" fmla="*/ 174 w 352"/>
                  <a:gd name="T15" fmla="*/ 317 h 361"/>
                  <a:gd name="T16" fmla="*/ 160 w 352"/>
                  <a:gd name="T17" fmla="*/ 317 h 361"/>
                  <a:gd name="T18" fmla="*/ 122 w 352"/>
                  <a:gd name="T19" fmla="*/ 355 h 361"/>
                  <a:gd name="T20" fmla="*/ 111 w 352"/>
                  <a:gd name="T21" fmla="*/ 360 h 361"/>
                  <a:gd name="T22" fmla="*/ 174 w 352"/>
                  <a:gd name="T23" fmla="*/ 0 h 361"/>
                  <a:gd name="T24" fmla="*/ 23 w 352"/>
                  <a:gd name="T25" fmla="*/ 111 h 361"/>
                  <a:gd name="T26" fmla="*/ 93 w 352"/>
                  <a:gd name="T27" fmla="*/ 296 h 361"/>
                  <a:gd name="T28" fmla="*/ 101 w 352"/>
                  <a:gd name="T29" fmla="*/ 349 h 361"/>
                  <a:gd name="T30" fmla="*/ 111 w 352"/>
                  <a:gd name="T31" fmla="*/ 361 h 361"/>
                  <a:gd name="T32" fmla="*/ 122 w 352"/>
                  <a:gd name="T33" fmla="*/ 356 h 361"/>
                  <a:gd name="T34" fmla="*/ 160 w 352"/>
                  <a:gd name="T35" fmla="*/ 317 h 361"/>
                  <a:gd name="T36" fmla="*/ 174 w 352"/>
                  <a:gd name="T37" fmla="*/ 318 h 361"/>
                  <a:gd name="T38" fmla="*/ 326 w 352"/>
                  <a:gd name="T39" fmla="*/ 207 h 361"/>
                  <a:gd name="T40" fmla="*/ 222 w 352"/>
                  <a:gd name="T41" fmla="*/ 7 h 361"/>
                  <a:gd name="T42" fmla="*/ 174 w 352"/>
                  <a:gd name="T4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2" h="361">
                    <a:moveTo>
                      <a:pt x="111" y="360"/>
                    </a:moveTo>
                    <a:cubicBezTo>
                      <a:pt x="106" y="360"/>
                      <a:pt x="103" y="356"/>
                      <a:pt x="101" y="348"/>
                    </a:cubicBezTo>
                    <a:cubicBezTo>
                      <a:pt x="93" y="295"/>
                      <a:pt x="93" y="295"/>
                      <a:pt x="93" y="295"/>
                    </a:cubicBezTo>
                    <a:cubicBezTo>
                      <a:pt x="31" y="258"/>
                      <a:pt x="1" y="183"/>
                      <a:pt x="23" y="111"/>
                    </a:cubicBezTo>
                    <a:cubicBezTo>
                      <a:pt x="45" y="44"/>
                      <a:pt x="107" y="0"/>
                      <a:pt x="174" y="0"/>
                    </a:cubicBezTo>
                    <a:cubicBezTo>
                      <a:pt x="190" y="0"/>
                      <a:pt x="206" y="3"/>
                      <a:pt x="222" y="8"/>
                    </a:cubicBezTo>
                    <a:cubicBezTo>
                      <a:pt x="305" y="34"/>
                      <a:pt x="352" y="123"/>
                      <a:pt x="325" y="207"/>
                    </a:cubicBezTo>
                    <a:cubicBezTo>
                      <a:pt x="304" y="274"/>
                      <a:pt x="242" y="317"/>
                      <a:pt x="174" y="317"/>
                    </a:cubicBezTo>
                    <a:cubicBezTo>
                      <a:pt x="170" y="317"/>
                      <a:pt x="165" y="317"/>
                      <a:pt x="160" y="317"/>
                    </a:cubicBezTo>
                    <a:cubicBezTo>
                      <a:pt x="122" y="355"/>
                      <a:pt x="122" y="355"/>
                      <a:pt x="122" y="355"/>
                    </a:cubicBezTo>
                    <a:cubicBezTo>
                      <a:pt x="118" y="359"/>
                      <a:pt x="115" y="360"/>
                      <a:pt x="111" y="360"/>
                    </a:cubicBezTo>
                    <a:moveTo>
                      <a:pt x="174" y="0"/>
                    </a:moveTo>
                    <a:cubicBezTo>
                      <a:pt x="107" y="0"/>
                      <a:pt x="44" y="43"/>
                      <a:pt x="23" y="111"/>
                    </a:cubicBezTo>
                    <a:cubicBezTo>
                      <a:pt x="0" y="183"/>
                      <a:pt x="31" y="259"/>
                      <a:pt x="93" y="296"/>
                    </a:cubicBezTo>
                    <a:cubicBezTo>
                      <a:pt x="101" y="349"/>
                      <a:pt x="101" y="349"/>
                      <a:pt x="101" y="349"/>
                    </a:cubicBezTo>
                    <a:cubicBezTo>
                      <a:pt x="102" y="357"/>
                      <a:pt x="106" y="361"/>
                      <a:pt x="111" y="361"/>
                    </a:cubicBezTo>
                    <a:cubicBezTo>
                      <a:pt x="114" y="361"/>
                      <a:pt x="118" y="360"/>
                      <a:pt x="122" y="356"/>
                    </a:cubicBezTo>
                    <a:cubicBezTo>
                      <a:pt x="160" y="317"/>
                      <a:pt x="160" y="317"/>
                      <a:pt x="160" y="317"/>
                    </a:cubicBezTo>
                    <a:cubicBezTo>
                      <a:pt x="165" y="318"/>
                      <a:pt x="170" y="318"/>
                      <a:pt x="174" y="318"/>
                    </a:cubicBezTo>
                    <a:cubicBezTo>
                      <a:pt x="242" y="318"/>
                      <a:pt x="305" y="275"/>
                      <a:pt x="326" y="207"/>
                    </a:cubicBezTo>
                    <a:cubicBezTo>
                      <a:pt x="352" y="123"/>
                      <a:pt x="306" y="34"/>
                      <a:pt x="222" y="7"/>
                    </a:cubicBezTo>
                    <a:cubicBezTo>
                      <a:pt x="206" y="2"/>
                      <a:pt x="190" y="0"/>
                      <a:pt x="174" y="0"/>
                    </a:cubicBezTo>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119"/>
              <p:cNvSpPr>
                <a:spLocks noEditPoints="1"/>
              </p:cNvSpPr>
              <p:nvPr/>
            </p:nvSpPr>
            <p:spPr bwMode="auto">
              <a:xfrm>
                <a:off x="5907088" y="1296988"/>
                <a:ext cx="841375" cy="863600"/>
              </a:xfrm>
              <a:custGeom>
                <a:avLst/>
                <a:gdLst>
                  <a:gd name="T0" fmla="*/ 111 w 351"/>
                  <a:gd name="T1" fmla="*/ 360 h 360"/>
                  <a:gd name="T2" fmla="*/ 101 w 351"/>
                  <a:gd name="T3" fmla="*/ 347 h 360"/>
                  <a:gd name="T4" fmla="*/ 92 w 351"/>
                  <a:gd name="T5" fmla="*/ 294 h 360"/>
                  <a:gd name="T6" fmla="*/ 23 w 351"/>
                  <a:gd name="T7" fmla="*/ 111 h 360"/>
                  <a:gd name="T8" fmla="*/ 173 w 351"/>
                  <a:gd name="T9" fmla="*/ 1 h 360"/>
                  <a:gd name="T10" fmla="*/ 221 w 351"/>
                  <a:gd name="T11" fmla="*/ 9 h 360"/>
                  <a:gd name="T12" fmla="*/ 324 w 351"/>
                  <a:gd name="T13" fmla="*/ 207 h 360"/>
                  <a:gd name="T14" fmla="*/ 173 w 351"/>
                  <a:gd name="T15" fmla="*/ 317 h 360"/>
                  <a:gd name="T16" fmla="*/ 159 w 351"/>
                  <a:gd name="T17" fmla="*/ 316 h 360"/>
                  <a:gd name="T18" fmla="*/ 121 w 351"/>
                  <a:gd name="T19" fmla="*/ 354 h 360"/>
                  <a:gd name="T20" fmla="*/ 111 w 351"/>
                  <a:gd name="T21" fmla="*/ 360 h 360"/>
                  <a:gd name="T22" fmla="*/ 173 w 351"/>
                  <a:gd name="T23" fmla="*/ 0 h 360"/>
                  <a:gd name="T24" fmla="*/ 22 w 351"/>
                  <a:gd name="T25" fmla="*/ 111 h 360"/>
                  <a:gd name="T26" fmla="*/ 92 w 351"/>
                  <a:gd name="T27" fmla="*/ 295 h 360"/>
                  <a:gd name="T28" fmla="*/ 100 w 351"/>
                  <a:gd name="T29" fmla="*/ 348 h 360"/>
                  <a:gd name="T30" fmla="*/ 110 w 351"/>
                  <a:gd name="T31" fmla="*/ 360 h 360"/>
                  <a:gd name="T32" fmla="*/ 121 w 351"/>
                  <a:gd name="T33" fmla="*/ 355 h 360"/>
                  <a:gd name="T34" fmla="*/ 159 w 351"/>
                  <a:gd name="T35" fmla="*/ 317 h 360"/>
                  <a:gd name="T36" fmla="*/ 173 w 351"/>
                  <a:gd name="T37" fmla="*/ 317 h 360"/>
                  <a:gd name="T38" fmla="*/ 324 w 351"/>
                  <a:gd name="T39" fmla="*/ 207 h 360"/>
                  <a:gd name="T40" fmla="*/ 221 w 351"/>
                  <a:gd name="T41" fmla="*/ 8 h 360"/>
                  <a:gd name="T42" fmla="*/ 173 w 351"/>
                  <a:gd name="T4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360">
                    <a:moveTo>
                      <a:pt x="111" y="360"/>
                    </a:moveTo>
                    <a:cubicBezTo>
                      <a:pt x="106" y="360"/>
                      <a:pt x="102" y="355"/>
                      <a:pt x="101" y="347"/>
                    </a:cubicBezTo>
                    <a:cubicBezTo>
                      <a:pt x="92" y="294"/>
                      <a:pt x="92" y="294"/>
                      <a:pt x="92" y="294"/>
                    </a:cubicBezTo>
                    <a:cubicBezTo>
                      <a:pt x="31" y="258"/>
                      <a:pt x="0" y="183"/>
                      <a:pt x="23" y="111"/>
                    </a:cubicBezTo>
                    <a:cubicBezTo>
                      <a:pt x="44" y="44"/>
                      <a:pt x="106" y="1"/>
                      <a:pt x="173" y="1"/>
                    </a:cubicBezTo>
                    <a:cubicBezTo>
                      <a:pt x="189" y="1"/>
                      <a:pt x="205" y="4"/>
                      <a:pt x="221" y="9"/>
                    </a:cubicBezTo>
                    <a:cubicBezTo>
                      <a:pt x="304" y="35"/>
                      <a:pt x="350" y="124"/>
                      <a:pt x="324" y="207"/>
                    </a:cubicBezTo>
                    <a:cubicBezTo>
                      <a:pt x="302" y="274"/>
                      <a:pt x="240" y="317"/>
                      <a:pt x="173" y="317"/>
                    </a:cubicBezTo>
                    <a:cubicBezTo>
                      <a:pt x="169" y="317"/>
                      <a:pt x="164" y="316"/>
                      <a:pt x="159" y="316"/>
                    </a:cubicBezTo>
                    <a:cubicBezTo>
                      <a:pt x="121" y="354"/>
                      <a:pt x="121" y="354"/>
                      <a:pt x="121" y="354"/>
                    </a:cubicBezTo>
                    <a:cubicBezTo>
                      <a:pt x="118" y="358"/>
                      <a:pt x="114" y="360"/>
                      <a:pt x="111" y="360"/>
                    </a:cubicBezTo>
                    <a:moveTo>
                      <a:pt x="173" y="0"/>
                    </a:moveTo>
                    <a:cubicBezTo>
                      <a:pt x="106" y="0"/>
                      <a:pt x="44" y="44"/>
                      <a:pt x="22" y="111"/>
                    </a:cubicBezTo>
                    <a:cubicBezTo>
                      <a:pt x="0" y="183"/>
                      <a:pt x="30" y="258"/>
                      <a:pt x="92" y="295"/>
                    </a:cubicBezTo>
                    <a:cubicBezTo>
                      <a:pt x="100" y="348"/>
                      <a:pt x="100" y="348"/>
                      <a:pt x="100" y="348"/>
                    </a:cubicBezTo>
                    <a:cubicBezTo>
                      <a:pt x="102" y="356"/>
                      <a:pt x="105" y="360"/>
                      <a:pt x="110" y="360"/>
                    </a:cubicBezTo>
                    <a:cubicBezTo>
                      <a:pt x="114" y="360"/>
                      <a:pt x="117" y="359"/>
                      <a:pt x="121" y="355"/>
                    </a:cubicBezTo>
                    <a:cubicBezTo>
                      <a:pt x="159" y="317"/>
                      <a:pt x="159" y="317"/>
                      <a:pt x="159" y="317"/>
                    </a:cubicBezTo>
                    <a:cubicBezTo>
                      <a:pt x="164" y="317"/>
                      <a:pt x="169" y="317"/>
                      <a:pt x="173" y="317"/>
                    </a:cubicBezTo>
                    <a:cubicBezTo>
                      <a:pt x="241" y="317"/>
                      <a:pt x="303" y="274"/>
                      <a:pt x="324" y="207"/>
                    </a:cubicBezTo>
                    <a:cubicBezTo>
                      <a:pt x="351" y="123"/>
                      <a:pt x="304" y="34"/>
                      <a:pt x="221" y="8"/>
                    </a:cubicBezTo>
                    <a:cubicBezTo>
                      <a:pt x="205" y="3"/>
                      <a:pt x="189" y="0"/>
                      <a:pt x="173" y="0"/>
                    </a:cubicBezTo>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120"/>
              <p:cNvSpPr>
                <a:spLocks noEditPoints="1"/>
              </p:cNvSpPr>
              <p:nvPr/>
            </p:nvSpPr>
            <p:spPr bwMode="auto">
              <a:xfrm>
                <a:off x="5907088" y="1300163"/>
                <a:ext cx="839788" cy="860425"/>
              </a:xfrm>
              <a:custGeom>
                <a:avLst/>
                <a:gdLst>
                  <a:gd name="T0" fmla="*/ 111 w 350"/>
                  <a:gd name="T1" fmla="*/ 358 h 359"/>
                  <a:gd name="T2" fmla="*/ 101 w 350"/>
                  <a:gd name="T3" fmla="*/ 346 h 359"/>
                  <a:gd name="T4" fmla="*/ 93 w 350"/>
                  <a:gd name="T5" fmla="*/ 293 h 359"/>
                  <a:gd name="T6" fmla="*/ 24 w 350"/>
                  <a:gd name="T7" fmla="*/ 111 h 359"/>
                  <a:gd name="T8" fmla="*/ 173 w 350"/>
                  <a:gd name="T9" fmla="*/ 1 h 359"/>
                  <a:gd name="T10" fmla="*/ 221 w 350"/>
                  <a:gd name="T11" fmla="*/ 8 h 359"/>
                  <a:gd name="T12" fmla="*/ 323 w 350"/>
                  <a:gd name="T13" fmla="*/ 205 h 359"/>
                  <a:gd name="T14" fmla="*/ 173 w 350"/>
                  <a:gd name="T15" fmla="*/ 315 h 359"/>
                  <a:gd name="T16" fmla="*/ 159 w 350"/>
                  <a:gd name="T17" fmla="*/ 314 h 359"/>
                  <a:gd name="T18" fmla="*/ 121 w 350"/>
                  <a:gd name="T19" fmla="*/ 352 h 359"/>
                  <a:gd name="T20" fmla="*/ 111 w 350"/>
                  <a:gd name="T21" fmla="*/ 358 h 359"/>
                  <a:gd name="T22" fmla="*/ 173 w 350"/>
                  <a:gd name="T23" fmla="*/ 0 h 359"/>
                  <a:gd name="T24" fmla="*/ 23 w 350"/>
                  <a:gd name="T25" fmla="*/ 110 h 359"/>
                  <a:gd name="T26" fmla="*/ 92 w 350"/>
                  <a:gd name="T27" fmla="*/ 293 h 359"/>
                  <a:gd name="T28" fmla="*/ 101 w 350"/>
                  <a:gd name="T29" fmla="*/ 346 h 359"/>
                  <a:gd name="T30" fmla="*/ 111 w 350"/>
                  <a:gd name="T31" fmla="*/ 359 h 359"/>
                  <a:gd name="T32" fmla="*/ 121 w 350"/>
                  <a:gd name="T33" fmla="*/ 353 h 359"/>
                  <a:gd name="T34" fmla="*/ 159 w 350"/>
                  <a:gd name="T35" fmla="*/ 315 h 359"/>
                  <a:gd name="T36" fmla="*/ 173 w 350"/>
                  <a:gd name="T37" fmla="*/ 316 h 359"/>
                  <a:gd name="T38" fmla="*/ 324 w 350"/>
                  <a:gd name="T39" fmla="*/ 206 h 359"/>
                  <a:gd name="T40" fmla="*/ 221 w 350"/>
                  <a:gd name="T41" fmla="*/ 8 h 359"/>
                  <a:gd name="T42" fmla="*/ 173 w 350"/>
                  <a:gd name="T4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0" h="359">
                    <a:moveTo>
                      <a:pt x="111" y="358"/>
                    </a:moveTo>
                    <a:cubicBezTo>
                      <a:pt x="106" y="358"/>
                      <a:pt x="102" y="353"/>
                      <a:pt x="101" y="346"/>
                    </a:cubicBezTo>
                    <a:cubicBezTo>
                      <a:pt x="93" y="293"/>
                      <a:pt x="93" y="293"/>
                      <a:pt x="93" y="293"/>
                    </a:cubicBezTo>
                    <a:cubicBezTo>
                      <a:pt x="32" y="256"/>
                      <a:pt x="1" y="181"/>
                      <a:pt x="24" y="111"/>
                    </a:cubicBezTo>
                    <a:cubicBezTo>
                      <a:pt x="45" y="44"/>
                      <a:pt x="107" y="1"/>
                      <a:pt x="173" y="1"/>
                    </a:cubicBezTo>
                    <a:cubicBezTo>
                      <a:pt x="189" y="1"/>
                      <a:pt x="205" y="3"/>
                      <a:pt x="221" y="8"/>
                    </a:cubicBezTo>
                    <a:cubicBezTo>
                      <a:pt x="303" y="34"/>
                      <a:pt x="349" y="123"/>
                      <a:pt x="323" y="205"/>
                    </a:cubicBezTo>
                    <a:cubicBezTo>
                      <a:pt x="302" y="272"/>
                      <a:pt x="240" y="315"/>
                      <a:pt x="173" y="315"/>
                    </a:cubicBezTo>
                    <a:cubicBezTo>
                      <a:pt x="169" y="315"/>
                      <a:pt x="164" y="315"/>
                      <a:pt x="159" y="314"/>
                    </a:cubicBezTo>
                    <a:cubicBezTo>
                      <a:pt x="121" y="352"/>
                      <a:pt x="121" y="352"/>
                      <a:pt x="121" y="352"/>
                    </a:cubicBezTo>
                    <a:cubicBezTo>
                      <a:pt x="118" y="356"/>
                      <a:pt x="114" y="358"/>
                      <a:pt x="111" y="358"/>
                    </a:cubicBezTo>
                    <a:moveTo>
                      <a:pt x="173" y="0"/>
                    </a:moveTo>
                    <a:cubicBezTo>
                      <a:pt x="106" y="0"/>
                      <a:pt x="44" y="43"/>
                      <a:pt x="23" y="110"/>
                    </a:cubicBezTo>
                    <a:cubicBezTo>
                      <a:pt x="0" y="182"/>
                      <a:pt x="31" y="257"/>
                      <a:pt x="92" y="293"/>
                    </a:cubicBezTo>
                    <a:cubicBezTo>
                      <a:pt x="101" y="346"/>
                      <a:pt x="101" y="346"/>
                      <a:pt x="101" y="346"/>
                    </a:cubicBezTo>
                    <a:cubicBezTo>
                      <a:pt x="102" y="354"/>
                      <a:pt x="106" y="359"/>
                      <a:pt x="111" y="359"/>
                    </a:cubicBezTo>
                    <a:cubicBezTo>
                      <a:pt x="114" y="359"/>
                      <a:pt x="118" y="357"/>
                      <a:pt x="121" y="353"/>
                    </a:cubicBezTo>
                    <a:cubicBezTo>
                      <a:pt x="159" y="315"/>
                      <a:pt x="159" y="315"/>
                      <a:pt x="159" y="315"/>
                    </a:cubicBezTo>
                    <a:cubicBezTo>
                      <a:pt x="164" y="315"/>
                      <a:pt x="169" y="316"/>
                      <a:pt x="173" y="316"/>
                    </a:cubicBezTo>
                    <a:cubicBezTo>
                      <a:pt x="240" y="316"/>
                      <a:pt x="302" y="273"/>
                      <a:pt x="324" y="206"/>
                    </a:cubicBezTo>
                    <a:cubicBezTo>
                      <a:pt x="350" y="123"/>
                      <a:pt x="304" y="34"/>
                      <a:pt x="221" y="8"/>
                    </a:cubicBezTo>
                    <a:cubicBezTo>
                      <a:pt x="205" y="3"/>
                      <a:pt x="189" y="0"/>
                      <a:pt x="173" y="0"/>
                    </a:cubicBezTo>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121"/>
              <p:cNvSpPr>
                <a:spLocks noEditPoints="1"/>
              </p:cNvSpPr>
              <p:nvPr/>
            </p:nvSpPr>
            <p:spPr bwMode="auto">
              <a:xfrm>
                <a:off x="5910263" y="1301751"/>
                <a:ext cx="833438" cy="855663"/>
              </a:xfrm>
              <a:custGeom>
                <a:avLst/>
                <a:gdLst>
                  <a:gd name="T0" fmla="*/ 110 w 348"/>
                  <a:gd name="T1" fmla="*/ 356 h 357"/>
                  <a:gd name="T2" fmla="*/ 100 w 348"/>
                  <a:gd name="T3" fmla="*/ 344 h 357"/>
                  <a:gd name="T4" fmla="*/ 92 w 348"/>
                  <a:gd name="T5" fmla="*/ 291 h 357"/>
                  <a:gd name="T6" fmla="*/ 23 w 348"/>
                  <a:gd name="T7" fmla="*/ 110 h 357"/>
                  <a:gd name="T8" fmla="*/ 172 w 348"/>
                  <a:gd name="T9" fmla="*/ 1 h 357"/>
                  <a:gd name="T10" fmla="*/ 219 w 348"/>
                  <a:gd name="T11" fmla="*/ 8 h 357"/>
                  <a:gd name="T12" fmla="*/ 321 w 348"/>
                  <a:gd name="T13" fmla="*/ 204 h 357"/>
                  <a:gd name="T14" fmla="*/ 172 w 348"/>
                  <a:gd name="T15" fmla="*/ 313 h 357"/>
                  <a:gd name="T16" fmla="*/ 158 w 348"/>
                  <a:gd name="T17" fmla="*/ 313 h 357"/>
                  <a:gd name="T18" fmla="*/ 121 w 348"/>
                  <a:gd name="T19" fmla="*/ 350 h 357"/>
                  <a:gd name="T20" fmla="*/ 110 w 348"/>
                  <a:gd name="T21" fmla="*/ 356 h 357"/>
                  <a:gd name="T22" fmla="*/ 172 w 348"/>
                  <a:gd name="T23" fmla="*/ 0 h 357"/>
                  <a:gd name="T24" fmla="*/ 23 w 348"/>
                  <a:gd name="T25" fmla="*/ 110 h 357"/>
                  <a:gd name="T26" fmla="*/ 92 w 348"/>
                  <a:gd name="T27" fmla="*/ 292 h 357"/>
                  <a:gd name="T28" fmla="*/ 100 w 348"/>
                  <a:gd name="T29" fmla="*/ 345 h 357"/>
                  <a:gd name="T30" fmla="*/ 110 w 348"/>
                  <a:gd name="T31" fmla="*/ 357 h 357"/>
                  <a:gd name="T32" fmla="*/ 120 w 348"/>
                  <a:gd name="T33" fmla="*/ 351 h 357"/>
                  <a:gd name="T34" fmla="*/ 158 w 348"/>
                  <a:gd name="T35" fmla="*/ 313 h 357"/>
                  <a:gd name="T36" fmla="*/ 172 w 348"/>
                  <a:gd name="T37" fmla="*/ 314 h 357"/>
                  <a:gd name="T38" fmla="*/ 322 w 348"/>
                  <a:gd name="T39" fmla="*/ 204 h 357"/>
                  <a:gd name="T40" fmla="*/ 220 w 348"/>
                  <a:gd name="T41" fmla="*/ 7 h 357"/>
                  <a:gd name="T42" fmla="*/ 172 w 348"/>
                  <a:gd name="T43"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8" h="357">
                    <a:moveTo>
                      <a:pt x="110" y="356"/>
                    </a:moveTo>
                    <a:cubicBezTo>
                      <a:pt x="105" y="356"/>
                      <a:pt x="101" y="352"/>
                      <a:pt x="100" y="344"/>
                    </a:cubicBezTo>
                    <a:cubicBezTo>
                      <a:pt x="92" y="291"/>
                      <a:pt x="92" y="291"/>
                      <a:pt x="92" y="291"/>
                    </a:cubicBezTo>
                    <a:cubicBezTo>
                      <a:pt x="31" y="255"/>
                      <a:pt x="1" y="180"/>
                      <a:pt x="23" y="110"/>
                    </a:cubicBezTo>
                    <a:cubicBezTo>
                      <a:pt x="44" y="43"/>
                      <a:pt x="106" y="1"/>
                      <a:pt x="172" y="1"/>
                    </a:cubicBezTo>
                    <a:cubicBezTo>
                      <a:pt x="188" y="1"/>
                      <a:pt x="204" y="3"/>
                      <a:pt x="219" y="8"/>
                    </a:cubicBezTo>
                    <a:cubicBezTo>
                      <a:pt x="302" y="34"/>
                      <a:pt x="347" y="122"/>
                      <a:pt x="321" y="204"/>
                    </a:cubicBezTo>
                    <a:cubicBezTo>
                      <a:pt x="300" y="271"/>
                      <a:pt x="239" y="313"/>
                      <a:pt x="172" y="313"/>
                    </a:cubicBezTo>
                    <a:cubicBezTo>
                      <a:pt x="168" y="313"/>
                      <a:pt x="163" y="313"/>
                      <a:pt x="158" y="313"/>
                    </a:cubicBezTo>
                    <a:cubicBezTo>
                      <a:pt x="121" y="350"/>
                      <a:pt x="121" y="350"/>
                      <a:pt x="121" y="350"/>
                    </a:cubicBezTo>
                    <a:cubicBezTo>
                      <a:pt x="117" y="354"/>
                      <a:pt x="113" y="356"/>
                      <a:pt x="110" y="356"/>
                    </a:cubicBezTo>
                    <a:moveTo>
                      <a:pt x="172" y="0"/>
                    </a:moveTo>
                    <a:cubicBezTo>
                      <a:pt x="106" y="0"/>
                      <a:pt x="44" y="43"/>
                      <a:pt x="23" y="110"/>
                    </a:cubicBezTo>
                    <a:cubicBezTo>
                      <a:pt x="0" y="180"/>
                      <a:pt x="31" y="255"/>
                      <a:pt x="92" y="292"/>
                    </a:cubicBezTo>
                    <a:cubicBezTo>
                      <a:pt x="100" y="345"/>
                      <a:pt x="100" y="345"/>
                      <a:pt x="100" y="345"/>
                    </a:cubicBezTo>
                    <a:cubicBezTo>
                      <a:pt x="101" y="352"/>
                      <a:pt x="105" y="357"/>
                      <a:pt x="110" y="357"/>
                    </a:cubicBezTo>
                    <a:cubicBezTo>
                      <a:pt x="113" y="357"/>
                      <a:pt x="117" y="355"/>
                      <a:pt x="120" y="351"/>
                    </a:cubicBezTo>
                    <a:cubicBezTo>
                      <a:pt x="158" y="313"/>
                      <a:pt x="158" y="313"/>
                      <a:pt x="158" y="313"/>
                    </a:cubicBezTo>
                    <a:cubicBezTo>
                      <a:pt x="163" y="314"/>
                      <a:pt x="168" y="314"/>
                      <a:pt x="172" y="314"/>
                    </a:cubicBezTo>
                    <a:cubicBezTo>
                      <a:pt x="239" y="314"/>
                      <a:pt x="301" y="271"/>
                      <a:pt x="322" y="204"/>
                    </a:cubicBezTo>
                    <a:cubicBezTo>
                      <a:pt x="348" y="122"/>
                      <a:pt x="302" y="33"/>
                      <a:pt x="220" y="7"/>
                    </a:cubicBezTo>
                    <a:cubicBezTo>
                      <a:pt x="204" y="2"/>
                      <a:pt x="188" y="0"/>
                      <a:pt x="172" y="0"/>
                    </a:cubicBezTo>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122"/>
              <p:cNvSpPr>
                <a:spLocks noEditPoints="1"/>
              </p:cNvSpPr>
              <p:nvPr/>
            </p:nvSpPr>
            <p:spPr bwMode="auto">
              <a:xfrm>
                <a:off x="5911851" y="1304926"/>
                <a:ext cx="828675" cy="850900"/>
              </a:xfrm>
              <a:custGeom>
                <a:avLst/>
                <a:gdLst>
                  <a:gd name="T0" fmla="*/ 110 w 346"/>
                  <a:gd name="T1" fmla="*/ 354 h 355"/>
                  <a:gd name="T2" fmla="*/ 100 w 346"/>
                  <a:gd name="T3" fmla="*/ 342 h 355"/>
                  <a:gd name="T4" fmla="*/ 92 w 346"/>
                  <a:gd name="T5" fmla="*/ 290 h 355"/>
                  <a:gd name="T6" fmla="*/ 23 w 346"/>
                  <a:gd name="T7" fmla="*/ 109 h 355"/>
                  <a:gd name="T8" fmla="*/ 171 w 346"/>
                  <a:gd name="T9" fmla="*/ 0 h 355"/>
                  <a:gd name="T10" fmla="*/ 218 w 346"/>
                  <a:gd name="T11" fmla="*/ 8 h 355"/>
                  <a:gd name="T12" fmla="*/ 320 w 346"/>
                  <a:gd name="T13" fmla="*/ 203 h 355"/>
                  <a:gd name="T14" fmla="*/ 171 w 346"/>
                  <a:gd name="T15" fmla="*/ 312 h 355"/>
                  <a:gd name="T16" fmla="*/ 157 w 346"/>
                  <a:gd name="T17" fmla="*/ 311 h 355"/>
                  <a:gd name="T18" fmla="*/ 120 w 346"/>
                  <a:gd name="T19" fmla="*/ 348 h 355"/>
                  <a:gd name="T20" fmla="*/ 110 w 346"/>
                  <a:gd name="T21" fmla="*/ 354 h 355"/>
                  <a:gd name="T22" fmla="*/ 171 w 346"/>
                  <a:gd name="T23" fmla="*/ 0 h 355"/>
                  <a:gd name="T24" fmla="*/ 22 w 346"/>
                  <a:gd name="T25" fmla="*/ 109 h 355"/>
                  <a:gd name="T26" fmla="*/ 91 w 346"/>
                  <a:gd name="T27" fmla="*/ 290 h 355"/>
                  <a:gd name="T28" fmla="*/ 99 w 346"/>
                  <a:gd name="T29" fmla="*/ 343 h 355"/>
                  <a:gd name="T30" fmla="*/ 109 w 346"/>
                  <a:gd name="T31" fmla="*/ 355 h 355"/>
                  <a:gd name="T32" fmla="*/ 120 w 346"/>
                  <a:gd name="T33" fmla="*/ 349 h 355"/>
                  <a:gd name="T34" fmla="*/ 157 w 346"/>
                  <a:gd name="T35" fmla="*/ 312 h 355"/>
                  <a:gd name="T36" fmla="*/ 171 w 346"/>
                  <a:gd name="T37" fmla="*/ 312 h 355"/>
                  <a:gd name="T38" fmla="*/ 320 w 346"/>
                  <a:gd name="T39" fmla="*/ 203 h 355"/>
                  <a:gd name="T40" fmla="*/ 218 w 346"/>
                  <a:gd name="T41" fmla="*/ 7 h 355"/>
                  <a:gd name="T42" fmla="*/ 171 w 346"/>
                  <a:gd name="T4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55">
                    <a:moveTo>
                      <a:pt x="110" y="354"/>
                    </a:moveTo>
                    <a:cubicBezTo>
                      <a:pt x="105" y="354"/>
                      <a:pt x="101" y="350"/>
                      <a:pt x="100" y="342"/>
                    </a:cubicBezTo>
                    <a:cubicBezTo>
                      <a:pt x="92" y="290"/>
                      <a:pt x="92" y="290"/>
                      <a:pt x="92" y="290"/>
                    </a:cubicBezTo>
                    <a:cubicBezTo>
                      <a:pt x="31" y="253"/>
                      <a:pt x="1" y="179"/>
                      <a:pt x="23" y="109"/>
                    </a:cubicBezTo>
                    <a:cubicBezTo>
                      <a:pt x="44" y="43"/>
                      <a:pt x="105" y="0"/>
                      <a:pt x="171" y="0"/>
                    </a:cubicBezTo>
                    <a:cubicBezTo>
                      <a:pt x="187" y="0"/>
                      <a:pt x="203" y="3"/>
                      <a:pt x="218" y="8"/>
                    </a:cubicBezTo>
                    <a:cubicBezTo>
                      <a:pt x="300" y="34"/>
                      <a:pt x="346" y="121"/>
                      <a:pt x="320" y="203"/>
                    </a:cubicBezTo>
                    <a:cubicBezTo>
                      <a:pt x="299" y="269"/>
                      <a:pt x="237" y="312"/>
                      <a:pt x="171" y="312"/>
                    </a:cubicBezTo>
                    <a:cubicBezTo>
                      <a:pt x="167" y="312"/>
                      <a:pt x="162" y="311"/>
                      <a:pt x="157" y="311"/>
                    </a:cubicBezTo>
                    <a:cubicBezTo>
                      <a:pt x="120" y="348"/>
                      <a:pt x="120" y="348"/>
                      <a:pt x="120" y="348"/>
                    </a:cubicBezTo>
                    <a:cubicBezTo>
                      <a:pt x="116" y="352"/>
                      <a:pt x="113" y="354"/>
                      <a:pt x="110" y="354"/>
                    </a:cubicBezTo>
                    <a:moveTo>
                      <a:pt x="171" y="0"/>
                    </a:moveTo>
                    <a:cubicBezTo>
                      <a:pt x="105" y="0"/>
                      <a:pt x="43" y="42"/>
                      <a:pt x="22" y="109"/>
                    </a:cubicBezTo>
                    <a:cubicBezTo>
                      <a:pt x="0" y="179"/>
                      <a:pt x="30" y="254"/>
                      <a:pt x="91" y="290"/>
                    </a:cubicBezTo>
                    <a:cubicBezTo>
                      <a:pt x="99" y="343"/>
                      <a:pt x="99" y="343"/>
                      <a:pt x="99" y="343"/>
                    </a:cubicBezTo>
                    <a:cubicBezTo>
                      <a:pt x="100" y="351"/>
                      <a:pt x="104" y="355"/>
                      <a:pt x="109" y="355"/>
                    </a:cubicBezTo>
                    <a:cubicBezTo>
                      <a:pt x="112" y="355"/>
                      <a:pt x="116" y="353"/>
                      <a:pt x="120" y="349"/>
                    </a:cubicBezTo>
                    <a:cubicBezTo>
                      <a:pt x="157" y="312"/>
                      <a:pt x="157" y="312"/>
                      <a:pt x="157" y="312"/>
                    </a:cubicBezTo>
                    <a:cubicBezTo>
                      <a:pt x="162" y="312"/>
                      <a:pt x="167" y="312"/>
                      <a:pt x="171" y="312"/>
                    </a:cubicBezTo>
                    <a:cubicBezTo>
                      <a:pt x="238" y="312"/>
                      <a:pt x="299" y="270"/>
                      <a:pt x="320" y="203"/>
                    </a:cubicBezTo>
                    <a:cubicBezTo>
                      <a:pt x="346" y="121"/>
                      <a:pt x="301" y="33"/>
                      <a:pt x="218" y="7"/>
                    </a:cubicBezTo>
                    <a:cubicBezTo>
                      <a:pt x="203" y="2"/>
                      <a:pt x="187" y="0"/>
                      <a:pt x="171" y="0"/>
                    </a:cubicBezTo>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123"/>
              <p:cNvSpPr>
                <a:spLocks noEditPoints="1"/>
              </p:cNvSpPr>
              <p:nvPr/>
            </p:nvSpPr>
            <p:spPr bwMode="auto">
              <a:xfrm>
                <a:off x="5915026" y="1304926"/>
                <a:ext cx="825500" cy="847725"/>
              </a:xfrm>
              <a:custGeom>
                <a:avLst/>
                <a:gdLst>
                  <a:gd name="T0" fmla="*/ 109 w 345"/>
                  <a:gd name="T1" fmla="*/ 353 h 354"/>
                  <a:gd name="T2" fmla="*/ 99 w 345"/>
                  <a:gd name="T3" fmla="*/ 341 h 354"/>
                  <a:gd name="T4" fmla="*/ 91 w 345"/>
                  <a:gd name="T5" fmla="*/ 289 h 354"/>
                  <a:gd name="T6" fmla="*/ 23 w 345"/>
                  <a:gd name="T7" fmla="*/ 109 h 354"/>
                  <a:gd name="T8" fmla="*/ 170 w 345"/>
                  <a:gd name="T9" fmla="*/ 1 h 354"/>
                  <a:gd name="T10" fmla="*/ 217 w 345"/>
                  <a:gd name="T11" fmla="*/ 8 h 354"/>
                  <a:gd name="T12" fmla="*/ 318 w 345"/>
                  <a:gd name="T13" fmla="*/ 203 h 354"/>
                  <a:gd name="T14" fmla="*/ 170 w 345"/>
                  <a:gd name="T15" fmla="*/ 311 h 354"/>
                  <a:gd name="T16" fmla="*/ 156 w 345"/>
                  <a:gd name="T17" fmla="*/ 310 h 354"/>
                  <a:gd name="T18" fmla="*/ 119 w 345"/>
                  <a:gd name="T19" fmla="*/ 348 h 354"/>
                  <a:gd name="T20" fmla="*/ 109 w 345"/>
                  <a:gd name="T21" fmla="*/ 353 h 354"/>
                  <a:gd name="T22" fmla="*/ 170 w 345"/>
                  <a:gd name="T23" fmla="*/ 0 h 354"/>
                  <a:gd name="T24" fmla="*/ 22 w 345"/>
                  <a:gd name="T25" fmla="*/ 109 h 354"/>
                  <a:gd name="T26" fmla="*/ 91 w 345"/>
                  <a:gd name="T27" fmla="*/ 290 h 354"/>
                  <a:gd name="T28" fmla="*/ 99 w 345"/>
                  <a:gd name="T29" fmla="*/ 342 h 354"/>
                  <a:gd name="T30" fmla="*/ 109 w 345"/>
                  <a:gd name="T31" fmla="*/ 354 h 354"/>
                  <a:gd name="T32" fmla="*/ 119 w 345"/>
                  <a:gd name="T33" fmla="*/ 348 h 354"/>
                  <a:gd name="T34" fmla="*/ 156 w 345"/>
                  <a:gd name="T35" fmla="*/ 311 h 354"/>
                  <a:gd name="T36" fmla="*/ 170 w 345"/>
                  <a:gd name="T37" fmla="*/ 312 h 354"/>
                  <a:gd name="T38" fmla="*/ 319 w 345"/>
                  <a:gd name="T39" fmla="*/ 203 h 354"/>
                  <a:gd name="T40" fmla="*/ 217 w 345"/>
                  <a:gd name="T41" fmla="*/ 8 h 354"/>
                  <a:gd name="T42" fmla="*/ 170 w 345"/>
                  <a:gd name="T4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354">
                    <a:moveTo>
                      <a:pt x="109" y="353"/>
                    </a:moveTo>
                    <a:cubicBezTo>
                      <a:pt x="104" y="353"/>
                      <a:pt x="100" y="349"/>
                      <a:pt x="99" y="341"/>
                    </a:cubicBezTo>
                    <a:cubicBezTo>
                      <a:pt x="91" y="289"/>
                      <a:pt x="91" y="289"/>
                      <a:pt x="91" y="289"/>
                    </a:cubicBezTo>
                    <a:cubicBezTo>
                      <a:pt x="31" y="253"/>
                      <a:pt x="0" y="179"/>
                      <a:pt x="23" y="109"/>
                    </a:cubicBezTo>
                    <a:cubicBezTo>
                      <a:pt x="43" y="43"/>
                      <a:pt x="104" y="1"/>
                      <a:pt x="170" y="1"/>
                    </a:cubicBezTo>
                    <a:cubicBezTo>
                      <a:pt x="186" y="1"/>
                      <a:pt x="201" y="3"/>
                      <a:pt x="217" y="8"/>
                    </a:cubicBezTo>
                    <a:cubicBezTo>
                      <a:pt x="298" y="34"/>
                      <a:pt x="344" y="121"/>
                      <a:pt x="318" y="203"/>
                    </a:cubicBezTo>
                    <a:cubicBezTo>
                      <a:pt x="297" y="269"/>
                      <a:pt x="236" y="311"/>
                      <a:pt x="170" y="311"/>
                    </a:cubicBezTo>
                    <a:cubicBezTo>
                      <a:pt x="166" y="311"/>
                      <a:pt x="161" y="311"/>
                      <a:pt x="156" y="310"/>
                    </a:cubicBezTo>
                    <a:cubicBezTo>
                      <a:pt x="119" y="348"/>
                      <a:pt x="119" y="348"/>
                      <a:pt x="119" y="348"/>
                    </a:cubicBezTo>
                    <a:cubicBezTo>
                      <a:pt x="116" y="351"/>
                      <a:pt x="112" y="353"/>
                      <a:pt x="109" y="353"/>
                    </a:cubicBezTo>
                    <a:moveTo>
                      <a:pt x="170" y="0"/>
                    </a:moveTo>
                    <a:cubicBezTo>
                      <a:pt x="104" y="0"/>
                      <a:pt x="43" y="43"/>
                      <a:pt x="22" y="109"/>
                    </a:cubicBezTo>
                    <a:cubicBezTo>
                      <a:pt x="0" y="179"/>
                      <a:pt x="30" y="253"/>
                      <a:pt x="91" y="290"/>
                    </a:cubicBezTo>
                    <a:cubicBezTo>
                      <a:pt x="99" y="342"/>
                      <a:pt x="99" y="342"/>
                      <a:pt x="99" y="342"/>
                    </a:cubicBezTo>
                    <a:cubicBezTo>
                      <a:pt x="100" y="350"/>
                      <a:pt x="104" y="354"/>
                      <a:pt x="109" y="354"/>
                    </a:cubicBezTo>
                    <a:cubicBezTo>
                      <a:pt x="112" y="354"/>
                      <a:pt x="115" y="352"/>
                      <a:pt x="119" y="348"/>
                    </a:cubicBezTo>
                    <a:cubicBezTo>
                      <a:pt x="156" y="311"/>
                      <a:pt x="156" y="311"/>
                      <a:pt x="156" y="311"/>
                    </a:cubicBezTo>
                    <a:cubicBezTo>
                      <a:pt x="161" y="311"/>
                      <a:pt x="166" y="312"/>
                      <a:pt x="170" y="312"/>
                    </a:cubicBezTo>
                    <a:cubicBezTo>
                      <a:pt x="236" y="312"/>
                      <a:pt x="298" y="269"/>
                      <a:pt x="319" y="203"/>
                    </a:cubicBezTo>
                    <a:cubicBezTo>
                      <a:pt x="345" y="121"/>
                      <a:pt x="299" y="34"/>
                      <a:pt x="217" y="8"/>
                    </a:cubicBezTo>
                    <a:cubicBezTo>
                      <a:pt x="202" y="3"/>
                      <a:pt x="186" y="0"/>
                      <a:pt x="170" y="0"/>
                    </a:cubicBezTo>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124"/>
              <p:cNvSpPr>
                <a:spLocks noEditPoints="1"/>
              </p:cNvSpPr>
              <p:nvPr/>
            </p:nvSpPr>
            <p:spPr bwMode="auto">
              <a:xfrm>
                <a:off x="5915026" y="1306513"/>
                <a:ext cx="823913" cy="844550"/>
              </a:xfrm>
              <a:custGeom>
                <a:avLst/>
                <a:gdLst>
                  <a:gd name="T0" fmla="*/ 109 w 344"/>
                  <a:gd name="T1" fmla="*/ 351 h 352"/>
                  <a:gd name="T2" fmla="*/ 99 w 344"/>
                  <a:gd name="T3" fmla="*/ 339 h 352"/>
                  <a:gd name="T4" fmla="*/ 91 w 344"/>
                  <a:gd name="T5" fmla="*/ 287 h 352"/>
                  <a:gd name="T6" fmla="*/ 23 w 344"/>
                  <a:gd name="T7" fmla="*/ 108 h 352"/>
                  <a:gd name="T8" fmla="*/ 170 w 344"/>
                  <a:gd name="T9" fmla="*/ 1 h 352"/>
                  <a:gd name="T10" fmla="*/ 217 w 344"/>
                  <a:gd name="T11" fmla="*/ 8 h 352"/>
                  <a:gd name="T12" fmla="*/ 317 w 344"/>
                  <a:gd name="T13" fmla="*/ 201 h 352"/>
                  <a:gd name="T14" fmla="*/ 170 w 344"/>
                  <a:gd name="T15" fmla="*/ 309 h 352"/>
                  <a:gd name="T16" fmla="*/ 156 w 344"/>
                  <a:gd name="T17" fmla="*/ 308 h 352"/>
                  <a:gd name="T18" fmla="*/ 119 w 344"/>
                  <a:gd name="T19" fmla="*/ 346 h 352"/>
                  <a:gd name="T20" fmla="*/ 109 w 344"/>
                  <a:gd name="T21" fmla="*/ 351 h 352"/>
                  <a:gd name="T22" fmla="*/ 170 w 344"/>
                  <a:gd name="T23" fmla="*/ 0 h 352"/>
                  <a:gd name="T24" fmla="*/ 23 w 344"/>
                  <a:gd name="T25" fmla="*/ 108 h 352"/>
                  <a:gd name="T26" fmla="*/ 91 w 344"/>
                  <a:gd name="T27" fmla="*/ 288 h 352"/>
                  <a:gd name="T28" fmla="*/ 99 w 344"/>
                  <a:gd name="T29" fmla="*/ 340 h 352"/>
                  <a:gd name="T30" fmla="*/ 109 w 344"/>
                  <a:gd name="T31" fmla="*/ 352 h 352"/>
                  <a:gd name="T32" fmla="*/ 119 w 344"/>
                  <a:gd name="T33" fmla="*/ 347 h 352"/>
                  <a:gd name="T34" fmla="*/ 156 w 344"/>
                  <a:gd name="T35" fmla="*/ 309 h 352"/>
                  <a:gd name="T36" fmla="*/ 170 w 344"/>
                  <a:gd name="T37" fmla="*/ 310 h 352"/>
                  <a:gd name="T38" fmla="*/ 318 w 344"/>
                  <a:gd name="T39" fmla="*/ 202 h 352"/>
                  <a:gd name="T40" fmla="*/ 217 w 344"/>
                  <a:gd name="T41" fmla="*/ 7 h 352"/>
                  <a:gd name="T42" fmla="*/ 170 w 344"/>
                  <a:gd name="T43"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4" h="352">
                    <a:moveTo>
                      <a:pt x="109" y="351"/>
                    </a:moveTo>
                    <a:cubicBezTo>
                      <a:pt x="104" y="351"/>
                      <a:pt x="100" y="347"/>
                      <a:pt x="99" y="339"/>
                    </a:cubicBezTo>
                    <a:cubicBezTo>
                      <a:pt x="91" y="287"/>
                      <a:pt x="91" y="287"/>
                      <a:pt x="91" y="287"/>
                    </a:cubicBezTo>
                    <a:cubicBezTo>
                      <a:pt x="31" y="252"/>
                      <a:pt x="1" y="178"/>
                      <a:pt x="23" y="108"/>
                    </a:cubicBezTo>
                    <a:cubicBezTo>
                      <a:pt x="44" y="43"/>
                      <a:pt x="105" y="1"/>
                      <a:pt x="170" y="1"/>
                    </a:cubicBezTo>
                    <a:cubicBezTo>
                      <a:pt x="186" y="1"/>
                      <a:pt x="201" y="3"/>
                      <a:pt x="217" y="8"/>
                    </a:cubicBezTo>
                    <a:cubicBezTo>
                      <a:pt x="298" y="34"/>
                      <a:pt x="343" y="120"/>
                      <a:pt x="317" y="201"/>
                    </a:cubicBezTo>
                    <a:cubicBezTo>
                      <a:pt x="296" y="267"/>
                      <a:pt x="236" y="309"/>
                      <a:pt x="170" y="309"/>
                    </a:cubicBezTo>
                    <a:cubicBezTo>
                      <a:pt x="166" y="309"/>
                      <a:pt x="161" y="309"/>
                      <a:pt x="156" y="308"/>
                    </a:cubicBezTo>
                    <a:cubicBezTo>
                      <a:pt x="119" y="346"/>
                      <a:pt x="119" y="346"/>
                      <a:pt x="119" y="346"/>
                    </a:cubicBezTo>
                    <a:cubicBezTo>
                      <a:pt x="116" y="349"/>
                      <a:pt x="112" y="351"/>
                      <a:pt x="109" y="351"/>
                    </a:cubicBezTo>
                    <a:moveTo>
                      <a:pt x="170" y="0"/>
                    </a:moveTo>
                    <a:cubicBezTo>
                      <a:pt x="104" y="0"/>
                      <a:pt x="43" y="42"/>
                      <a:pt x="23" y="108"/>
                    </a:cubicBezTo>
                    <a:cubicBezTo>
                      <a:pt x="0" y="178"/>
                      <a:pt x="31" y="252"/>
                      <a:pt x="91" y="288"/>
                    </a:cubicBezTo>
                    <a:cubicBezTo>
                      <a:pt x="99" y="340"/>
                      <a:pt x="99" y="340"/>
                      <a:pt x="99" y="340"/>
                    </a:cubicBezTo>
                    <a:cubicBezTo>
                      <a:pt x="100" y="348"/>
                      <a:pt x="104" y="352"/>
                      <a:pt x="109" y="352"/>
                    </a:cubicBezTo>
                    <a:cubicBezTo>
                      <a:pt x="112" y="352"/>
                      <a:pt x="116" y="350"/>
                      <a:pt x="119" y="347"/>
                    </a:cubicBezTo>
                    <a:cubicBezTo>
                      <a:pt x="156" y="309"/>
                      <a:pt x="156" y="309"/>
                      <a:pt x="156" y="309"/>
                    </a:cubicBezTo>
                    <a:cubicBezTo>
                      <a:pt x="161" y="310"/>
                      <a:pt x="166" y="310"/>
                      <a:pt x="170" y="310"/>
                    </a:cubicBezTo>
                    <a:cubicBezTo>
                      <a:pt x="236" y="310"/>
                      <a:pt x="297" y="268"/>
                      <a:pt x="318" y="202"/>
                    </a:cubicBezTo>
                    <a:cubicBezTo>
                      <a:pt x="344" y="120"/>
                      <a:pt x="298" y="33"/>
                      <a:pt x="217" y="7"/>
                    </a:cubicBezTo>
                    <a:cubicBezTo>
                      <a:pt x="201" y="2"/>
                      <a:pt x="186" y="0"/>
                      <a:pt x="170" y="0"/>
                    </a:cubicBezTo>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125"/>
              <p:cNvSpPr>
                <a:spLocks noEditPoints="1"/>
              </p:cNvSpPr>
              <p:nvPr/>
            </p:nvSpPr>
            <p:spPr bwMode="auto">
              <a:xfrm>
                <a:off x="5916613" y="1309688"/>
                <a:ext cx="819150" cy="838200"/>
              </a:xfrm>
              <a:custGeom>
                <a:avLst/>
                <a:gdLst>
                  <a:gd name="T0" fmla="*/ 108 w 342"/>
                  <a:gd name="T1" fmla="*/ 349 h 350"/>
                  <a:gd name="T2" fmla="*/ 99 w 342"/>
                  <a:gd name="T3" fmla="*/ 337 h 350"/>
                  <a:gd name="T4" fmla="*/ 91 w 342"/>
                  <a:gd name="T5" fmla="*/ 286 h 350"/>
                  <a:gd name="T6" fmla="*/ 23 w 342"/>
                  <a:gd name="T7" fmla="*/ 108 h 350"/>
                  <a:gd name="T8" fmla="*/ 169 w 342"/>
                  <a:gd name="T9" fmla="*/ 0 h 350"/>
                  <a:gd name="T10" fmla="*/ 216 w 342"/>
                  <a:gd name="T11" fmla="*/ 8 h 350"/>
                  <a:gd name="T12" fmla="*/ 316 w 342"/>
                  <a:gd name="T13" fmla="*/ 200 h 350"/>
                  <a:gd name="T14" fmla="*/ 169 w 342"/>
                  <a:gd name="T15" fmla="*/ 307 h 350"/>
                  <a:gd name="T16" fmla="*/ 155 w 342"/>
                  <a:gd name="T17" fmla="*/ 307 h 350"/>
                  <a:gd name="T18" fmla="*/ 119 w 342"/>
                  <a:gd name="T19" fmla="*/ 344 h 350"/>
                  <a:gd name="T20" fmla="*/ 108 w 342"/>
                  <a:gd name="T21" fmla="*/ 349 h 350"/>
                  <a:gd name="T22" fmla="*/ 169 w 342"/>
                  <a:gd name="T23" fmla="*/ 0 h 350"/>
                  <a:gd name="T24" fmla="*/ 22 w 342"/>
                  <a:gd name="T25" fmla="*/ 107 h 350"/>
                  <a:gd name="T26" fmla="*/ 90 w 342"/>
                  <a:gd name="T27" fmla="*/ 286 h 350"/>
                  <a:gd name="T28" fmla="*/ 98 w 342"/>
                  <a:gd name="T29" fmla="*/ 338 h 350"/>
                  <a:gd name="T30" fmla="*/ 108 w 342"/>
                  <a:gd name="T31" fmla="*/ 350 h 350"/>
                  <a:gd name="T32" fmla="*/ 118 w 342"/>
                  <a:gd name="T33" fmla="*/ 345 h 350"/>
                  <a:gd name="T34" fmla="*/ 155 w 342"/>
                  <a:gd name="T35" fmla="*/ 307 h 350"/>
                  <a:gd name="T36" fmla="*/ 169 w 342"/>
                  <a:gd name="T37" fmla="*/ 308 h 350"/>
                  <a:gd name="T38" fmla="*/ 316 w 342"/>
                  <a:gd name="T39" fmla="*/ 200 h 350"/>
                  <a:gd name="T40" fmla="*/ 216 w 342"/>
                  <a:gd name="T41" fmla="*/ 7 h 350"/>
                  <a:gd name="T42" fmla="*/ 169 w 342"/>
                  <a:gd name="T43"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2" h="350">
                    <a:moveTo>
                      <a:pt x="108" y="349"/>
                    </a:moveTo>
                    <a:cubicBezTo>
                      <a:pt x="104" y="349"/>
                      <a:pt x="100" y="345"/>
                      <a:pt x="99" y="337"/>
                    </a:cubicBezTo>
                    <a:cubicBezTo>
                      <a:pt x="91" y="286"/>
                      <a:pt x="91" y="286"/>
                      <a:pt x="91" y="286"/>
                    </a:cubicBezTo>
                    <a:cubicBezTo>
                      <a:pt x="31" y="250"/>
                      <a:pt x="1" y="177"/>
                      <a:pt x="23" y="108"/>
                    </a:cubicBezTo>
                    <a:cubicBezTo>
                      <a:pt x="44" y="42"/>
                      <a:pt x="104" y="0"/>
                      <a:pt x="169" y="0"/>
                    </a:cubicBezTo>
                    <a:cubicBezTo>
                      <a:pt x="185" y="0"/>
                      <a:pt x="200" y="3"/>
                      <a:pt x="216" y="8"/>
                    </a:cubicBezTo>
                    <a:cubicBezTo>
                      <a:pt x="296" y="33"/>
                      <a:pt x="341" y="119"/>
                      <a:pt x="316" y="200"/>
                    </a:cubicBezTo>
                    <a:cubicBezTo>
                      <a:pt x="295" y="266"/>
                      <a:pt x="234" y="307"/>
                      <a:pt x="169" y="307"/>
                    </a:cubicBezTo>
                    <a:cubicBezTo>
                      <a:pt x="165" y="307"/>
                      <a:pt x="160" y="307"/>
                      <a:pt x="155" y="307"/>
                    </a:cubicBezTo>
                    <a:cubicBezTo>
                      <a:pt x="119" y="344"/>
                      <a:pt x="119" y="344"/>
                      <a:pt x="119" y="344"/>
                    </a:cubicBezTo>
                    <a:cubicBezTo>
                      <a:pt x="115" y="347"/>
                      <a:pt x="111" y="349"/>
                      <a:pt x="108" y="349"/>
                    </a:cubicBezTo>
                    <a:moveTo>
                      <a:pt x="169" y="0"/>
                    </a:moveTo>
                    <a:cubicBezTo>
                      <a:pt x="104" y="0"/>
                      <a:pt x="43" y="42"/>
                      <a:pt x="22" y="107"/>
                    </a:cubicBezTo>
                    <a:cubicBezTo>
                      <a:pt x="0" y="177"/>
                      <a:pt x="30" y="251"/>
                      <a:pt x="90" y="286"/>
                    </a:cubicBezTo>
                    <a:cubicBezTo>
                      <a:pt x="98" y="338"/>
                      <a:pt x="98" y="338"/>
                      <a:pt x="98" y="338"/>
                    </a:cubicBezTo>
                    <a:cubicBezTo>
                      <a:pt x="99" y="346"/>
                      <a:pt x="103" y="350"/>
                      <a:pt x="108" y="350"/>
                    </a:cubicBezTo>
                    <a:cubicBezTo>
                      <a:pt x="111" y="350"/>
                      <a:pt x="115" y="348"/>
                      <a:pt x="118" y="345"/>
                    </a:cubicBezTo>
                    <a:cubicBezTo>
                      <a:pt x="155" y="307"/>
                      <a:pt x="155" y="307"/>
                      <a:pt x="155" y="307"/>
                    </a:cubicBezTo>
                    <a:cubicBezTo>
                      <a:pt x="160" y="308"/>
                      <a:pt x="165" y="308"/>
                      <a:pt x="169" y="308"/>
                    </a:cubicBezTo>
                    <a:cubicBezTo>
                      <a:pt x="235" y="308"/>
                      <a:pt x="295" y="266"/>
                      <a:pt x="316" y="200"/>
                    </a:cubicBezTo>
                    <a:cubicBezTo>
                      <a:pt x="342" y="119"/>
                      <a:pt x="297" y="33"/>
                      <a:pt x="216" y="7"/>
                    </a:cubicBezTo>
                    <a:cubicBezTo>
                      <a:pt x="200" y="2"/>
                      <a:pt x="185" y="0"/>
                      <a:pt x="169" y="0"/>
                    </a:cubicBezTo>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126"/>
              <p:cNvSpPr>
                <a:spLocks noEditPoints="1"/>
              </p:cNvSpPr>
              <p:nvPr/>
            </p:nvSpPr>
            <p:spPr bwMode="auto">
              <a:xfrm>
                <a:off x="5919788" y="1309688"/>
                <a:ext cx="814388" cy="836613"/>
              </a:xfrm>
              <a:custGeom>
                <a:avLst/>
                <a:gdLst>
                  <a:gd name="T0" fmla="*/ 108 w 340"/>
                  <a:gd name="T1" fmla="*/ 348 h 349"/>
                  <a:gd name="T2" fmla="*/ 98 w 340"/>
                  <a:gd name="T3" fmla="*/ 336 h 349"/>
                  <a:gd name="T4" fmla="*/ 90 w 340"/>
                  <a:gd name="T5" fmla="*/ 285 h 349"/>
                  <a:gd name="T6" fmla="*/ 23 w 340"/>
                  <a:gd name="T7" fmla="*/ 108 h 349"/>
                  <a:gd name="T8" fmla="*/ 168 w 340"/>
                  <a:gd name="T9" fmla="*/ 1 h 349"/>
                  <a:gd name="T10" fmla="*/ 214 w 340"/>
                  <a:gd name="T11" fmla="*/ 8 h 349"/>
                  <a:gd name="T12" fmla="*/ 314 w 340"/>
                  <a:gd name="T13" fmla="*/ 200 h 349"/>
                  <a:gd name="T14" fmla="*/ 168 w 340"/>
                  <a:gd name="T15" fmla="*/ 307 h 349"/>
                  <a:gd name="T16" fmla="*/ 155 w 340"/>
                  <a:gd name="T17" fmla="*/ 306 h 349"/>
                  <a:gd name="T18" fmla="*/ 118 w 340"/>
                  <a:gd name="T19" fmla="*/ 343 h 349"/>
                  <a:gd name="T20" fmla="*/ 108 w 340"/>
                  <a:gd name="T21" fmla="*/ 348 h 349"/>
                  <a:gd name="T22" fmla="*/ 168 w 340"/>
                  <a:gd name="T23" fmla="*/ 0 h 349"/>
                  <a:gd name="T24" fmla="*/ 22 w 340"/>
                  <a:gd name="T25" fmla="*/ 108 h 349"/>
                  <a:gd name="T26" fmla="*/ 90 w 340"/>
                  <a:gd name="T27" fmla="*/ 286 h 349"/>
                  <a:gd name="T28" fmla="*/ 98 w 340"/>
                  <a:gd name="T29" fmla="*/ 337 h 349"/>
                  <a:gd name="T30" fmla="*/ 107 w 340"/>
                  <a:gd name="T31" fmla="*/ 349 h 349"/>
                  <a:gd name="T32" fmla="*/ 118 w 340"/>
                  <a:gd name="T33" fmla="*/ 344 h 349"/>
                  <a:gd name="T34" fmla="*/ 154 w 340"/>
                  <a:gd name="T35" fmla="*/ 307 h 349"/>
                  <a:gd name="T36" fmla="*/ 168 w 340"/>
                  <a:gd name="T37" fmla="*/ 307 h 349"/>
                  <a:gd name="T38" fmla="*/ 315 w 340"/>
                  <a:gd name="T39" fmla="*/ 200 h 349"/>
                  <a:gd name="T40" fmla="*/ 215 w 340"/>
                  <a:gd name="T41" fmla="*/ 8 h 349"/>
                  <a:gd name="T42" fmla="*/ 168 w 340"/>
                  <a:gd name="T43"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0" h="349">
                    <a:moveTo>
                      <a:pt x="108" y="348"/>
                    </a:moveTo>
                    <a:cubicBezTo>
                      <a:pt x="103" y="348"/>
                      <a:pt x="99" y="344"/>
                      <a:pt x="98" y="336"/>
                    </a:cubicBezTo>
                    <a:cubicBezTo>
                      <a:pt x="90" y="285"/>
                      <a:pt x="90" y="285"/>
                      <a:pt x="90" y="285"/>
                    </a:cubicBezTo>
                    <a:cubicBezTo>
                      <a:pt x="30" y="250"/>
                      <a:pt x="1" y="177"/>
                      <a:pt x="23" y="108"/>
                    </a:cubicBezTo>
                    <a:cubicBezTo>
                      <a:pt x="43" y="43"/>
                      <a:pt x="103" y="1"/>
                      <a:pt x="168" y="1"/>
                    </a:cubicBezTo>
                    <a:cubicBezTo>
                      <a:pt x="183" y="1"/>
                      <a:pt x="199" y="4"/>
                      <a:pt x="214" y="8"/>
                    </a:cubicBezTo>
                    <a:cubicBezTo>
                      <a:pt x="295" y="34"/>
                      <a:pt x="339" y="120"/>
                      <a:pt x="314" y="200"/>
                    </a:cubicBezTo>
                    <a:cubicBezTo>
                      <a:pt x="293" y="265"/>
                      <a:pt x="233" y="307"/>
                      <a:pt x="168" y="307"/>
                    </a:cubicBezTo>
                    <a:cubicBezTo>
                      <a:pt x="164" y="307"/>
                      <a:pt x="159" y="306"/>
                      <a:pt x="155" y="306"/>
                    </a:cubicBezTo>
                    <a:cubicBezTo>
                      <a:pt x="118" y="343"/>
                      <a:pt x="118" y="343"/>
                      <a:pt x="118" y="343"/>
                    </a:cubicBezTo>
                    <a:cubicBezTo>
                      <a:pt x="114" y="347"/>
                      <a:pt x="111" y="348"/>
                      <a:pt x="108" y="348"/>
                    </a:cubicBezTo>
                    <a:moveTo>
                      <a:pt x="168" y="0"/>
                    </a:moveTo>
                    <a:cubicBezTo>
                      <a:pt x="103" y="0"/>
                      <a:pt x="43" y="42"/>
                      <a:pt x="22" y="108"/>
                    </a:cubicBezTo>
                    <a:cubicBezTo>
                      <a:pt x="0" y="177"/>
                      <a:pt x="30" y="250"/>
                      <a:pt x="90" y="286"/>
                    </a:cubicBezTo>
                    <a:cubicBezTo>
                      <a:pt x="98" y="337"/>
                      <a:pt x="98" y="337"/>
                      <a:pt x="98" y="337"/>
                    </a:cubicBezTo>
                    <a:cubicBezTo>
                      <a:pt x="99" y="345"/>
                      <a:pt x="103" y="349"/>
                      <a:pt x="107" y="349"/>
                    </a:cubicBezTo>
                    <a:cubicBezTo>
                      <a:pt x="110" y="349"/>
                      <a:pt x="114" y="347"/>
                      <a:pt x="118" y="344"/>
                    </a:cubicBezTo>
                    <a:cubicBezTo>
                      <a:pt x="154" y="307"/>
                      <a:pt x="154" y="307"/>
                      <a:pt x="154" y="307"/>
                    </a:cubicBezTo>
                    <a:cubicBezTo>
                      <a:pt x="159" y="307"/>
                      <a:pt x="164" y="307"/>
                      <a:pt x="168" y="307"/>
                    </a:cubicBezTo>
                    <a:cubicBezTo>
                      <a:pt x="233" y="307"/>
                      <a:pt x="294" y="266"/>
                      <a:pt x="315" y="200"/>
                    </a:cubicBezTo>
                    <a:cubicBezTo>
                      <a:pt x="340" y="119"/>
                      <a:pt x="295" y="33"/>
                      <a:pt x="215" y="8"/>
                    </a:cubicBezTo>
                    <a:cubicBezTo>
                      <a:pt x="199" y="3"/>
                      <a:pt x="184" y="0"/>
                      <a:pt x="168" y="0"/>
                    </a:cubicBezTo>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127"/>
              <p:cNvSpPr>
                <a:spLocks noEditPoints="1"/>
              </p:cNvSpPr>
              <p:nvPr/>
            </p:nvSpPr>
            <p:spPr bwMode="auto">
              <a:xfrm>
                <a:off x="5921376" y="1311276"/>
                <a:ext cx="809625" cy="831850"/>
              </a:xfrm>
              <a:custGeom>
                <a:avLst/>
                <a:gdLst>
                  <a:gd name="T0" fmla="*/ 107 w 338"/>
                  <a:gd name="T1" fmla="*/ 346 h 347"/>
                  <a:gd name="T2" fmla="*/ 97 w 338"/>
                  <a:gd name="T3" fmla="*/ 335 h 347"/>
                  <a:gd name="T4" fmla="*/ 89 w 338"/>
                  <a:gd name="T5" fmla="*/ 284 h 347"/>
                  <a:gd name="T6" fmla="*/ 22 w 338"/>
                  <a:gd name="T7" fmla="*/ 107 h 347"/>
                  <a:gd name="T8" fmla="*/ 167 w 338"/>
                  <a:gd name="T9" fmla="*/ 1 h 347"/>
                  <a:gd name="T10" fmla="*/ 213 w 338"/>
                  <a:gd name="T11" fmla="*/ 8 h 347"/>
                  <a:gd name="T12" fmla="*/ 312 w 338"/>
                  <a:gd name="T13" fmla="*/ 199 h 347"/>
                  <a:gd name="T14" fmla="*/ 167 w 338"/>
                  <a:gd name="T15" fmla="*/ 305 h 347"/>
                  <a:gd name="T16" fmla="*/ 154 w 338"/>
                  <a:gd name="T17" fmla="*/ 304 h 347"/>
                  <a:gd name="T18" fmla="*/ 117 w 338"/>
                  <a:gd name="T19" fmla="*/ 341 h 347"/>
                  <a:gd name="T20" fmla="*/ 107 w 338"/>
                  <a:gd name="T21" fmla="*/ 346 h 347"/>
                  <a:gd name="T22" fmla="*/ 167 w 338"/>
                  <a:gd name="T23" fmla="*/ 0 h 347"/>
                  <a:gd name="T24" fmla="*/ 22 w 338"/>
                  <a:gd name="T25" fmla="*/ 107 h 347"/>
                  <a:gd name="T26" fmla="*/ 89 w 338"/>
                  <a:gd name="T27" fmla="*/ 284 h 347"/>
                  <a:gd name="T28" fmla="*/ 97 w 338"/>
                  <a:gd name="T29" fmla="*/ 335 h 347"/>
                  <a:gd name="T30" fmla="*/ 107 w 338"/>
                  <a:gd name="T31" fmla="*/ 347 h 347"/>
                  <a:gd name="T32" fmla="*/ 117 w 338"/>
                  <a:gd name="T33" fmla="*/ 342 h 347"/>
                  <a:gd name="T34" fmla="*/ 154 w 338"/>
                  <a:gd name="T35" fmla="*/ 305 h 347"/>
                  <a:gd name="T36" fmla="*/ 167 w 338"/>
                  <a:gd name="T37" fmla="*/ 306 h 347"/>
                  <a:gd name="T38" fmla="*/ 313 w 338"/>
                  <a:gd name="T39" fmla="*/ 199 h 347"/>
                  <a:gd name="T40" fmla="*/ 213 w 338"/>
                  <a:gd name="T41" fmla="*/ 7 h 347"/>
                  <a:gd name="T42" fmla="*/ 167 w 338"/>
                  <a:gd name="T43"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8" h="347">
                    <a:moveTo>
                      <a:pt x="107" y="346"/>
                    </a:moveTo>
                    <a:cubicBezTo>
                      <a:pt x="102" y="346"/>
                      <a:pt x="98" y="342"/>
                      <a:pt x="97" y="335"/>
                    </a:cubicBezTo>
                    <a:cubicBezTo>
                      <a:pt x="89" y="284"/>
                      <a:pt x="89" y="284"/>
                      <a:pt x="89" y="284"/>
                    </a:cubicBezTo>
                    <a:cubicBezTo>
                      <a:pt x="30" y="248"/>
                      <a:pt x="1" y="176"/>
                      <a:pt x="22" y="107"/>
                    </a:cubicBezTo>
                    <a:cubicBezTo>
                      <a:pt x="43" y="42"/>
                      <a:pt x="103" y="1"/>
                      <a:pt x="167" y="1"/>
                    </a:cubicBezTo>
                    <a:cubicBezTo>
                      <a:pt x="182" y="1"/>
                      <a:pt x="198" y="3"/>
                      <a:pt x="213" y="8"/>
                    </a:cubicBezTo>
                    <a:cubicBezTo>
                      <a:pt x="293" y="33"/>
                      <a:pt x="338" y="119"/>
                      <a:pt x="312" y="199"/>
                    </a:cubicBezTo>
                    <a:cubicBezTo>
                      <a:pt x="292" y="264"/>
                      <a:pt x="232" y="305"/>
                      <a:pt x="167" y="305"/>
                    </a:cubicBezTo>
                    <a:cubicBezTo>
                      <a:pt x="163" y="305"/>
                      <a:pt x="158" y="305"/>
                      <a:pt x="154" y="304"/>
                    </a:cubicBezTo>
                    <a:cubicBezTo>
                      <a:pt x="117" y="341"/>
                      <a:pt x="117" y="341"/>
                      <a:pt x="117" y="341"/>
                    </a:cubicBezTo>
                    <a:cubicBezTo>
                      <a:pt x="114" y="345"/>
                      <a:pt x="110" y="346"/>
                      <a:pt x="107" y="346"/>
                    </a:cubicBezTo>
                    <a:moveTo>
                      <a:pt x="167" y="0"/>
                    </a:moveTo>
                    <a:cubicBezTo>
                      <a:pt x="102" y="0"/>
                      <a:pt x="42" y="42"/>
                      <a:pt x="22" y="107"/>
                    </a:cubicBezTo>
                    <a:cubicBezTo>
                      <a:pt x="0" y="176"/>
                      <a:pt x="29" y="249"/>
                      <a:pt x="89" y="284"/>
                    </a:cubicBezTo>
                    <a:cubicBezTo>
                      <a:pt x="97" y="335"/>
                      <a:pt x="97" y="335"/>
                      <a:pt x="97" y="335"/>
                    </a:cubicBezTo>
                    <a:cubicBezTo>
                      <a:pt x="98" y="343"/>
                      <a:pt x="102" y="347"/>
                      <a:pt x="107" y="347"/>
                    </a:cubicBezTo>
                    <a:cubicBezTo>
                      <a:pt x="110" y="347"/>
                      <a:pt x="113" y="346"/>
                      <a:pt x="117" y="342"/>
                    </a:cubicBezTo>
                    <a:cubicBezTo>
                      <a:pt x="154" y="305"/>
                      <a:pt x="154" y="305"/>
                      <a:pt x="154" y="305"/>
                    </a:cubicBezTo>
                    <a:cubicBezTo>
                      <a:pt x="158" y="305"/>
                      <a:pt x="163" y="306"/>
                      <a:pt x="167" y="306"/>
                    </a:cubicBezTo>
                    <a:cubicBezTo>
                      <a:pt x="232" y="306"/>
                      <a:pt x="292" y="264"/>
                      <a:pt x="313" y="199"/>
                    </a:cubicBezTo>
                    <a:cubicBezTo>
                      <a:pt x="338" y="119"/>
                      <a:pt x="294" y="33"/>
                      <a:pt x="213" y="7"/>
                    </a:cubicBezTo>
                    <a:cubicBezTo>
                      <a:pt x="198" y="3"/>
                      <a:pt x="182" y="0"/>
                      <a:pt x="167" y="0"/>
                    </a:cubicBezTo>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128"/>
              <p:cNvSpPr>
                <a:spLocks noEditPoints="1"/>
              </p:cNvSpPr>
              <p:nvPr/>
            </p:nvSpPr>
            <p:spPr bwMode="auto">
              <a:xfrm>
                <a:off x="5924551" y="1314451"/>
                <a:ext cx="806450" cy="827088"/>
              </a:xfrm>
              <a:custGeom>
                <a:avLst/>
                <a:gdLst>
                  <a:gd name="T0" fmla="*/ 106 w 337"/>
                  <a:gd name="T1" fmla="*/ 344 h 345"/>
                  <a:gd name="T2" fmla="*/ 97 w 337"/>
                  <a:gd name="T3" fmla="*/ 333 h 345"/>
                  <a:gd name="T4" fmla="*/ 89 w 337"/>
                  <a:gd name="T5" fmla="*/ 282 h 345"/>
                  <a:gd name="T6" fmla="*/ 22 w 337"/>
                  <a:gd name="T7" fmla="*/ 106 h 345"/>
                  <a:gd name="T8" fmla="*/ 166 w 337"/>
                  <a:gd name="T9" fmla="*/ 1 h 345"/>
                  <a:gd name="T10" fmla="*/ 212 w 337"/>
                  <a:gd name="T11" fmla="*/ 8 h 345"/>
                  <a:gd name="T12" fmla="*/ 310 w 337"/>
                  <a:gd name="T13" fmla="*/ 198 h 345"/>
                  <a:gd name="T14" fmla="*/ 166 w 337"/>
                  <a:gd name="T15" fmla="*/ 303 h 345"/>
                  <a:gd name="T16" fmla="*/ 153 w 337"/>
                  <a:gd name="T17" fmla="*/ 303 h 345"/>
                  <a:gd name="T18" fmla="*/ 116 w 337"/>
                  <a:gd name="T19" fmla="*/ 339 h 345"/>
                  <a:gd name="T20" fmla="*/ 106 w 337"/>
                  <a:gd name="T21" fmla="*/ 344 h 345"/>
                  <a:gd name="T22" fmla="*/ 166 w 337"/>
                  <a:gd name="T23" fmla="*/ 0 h 345"/>
                  <a:gd name="T24" fmla="*/ 21 w 337"/>
                  <a:gd name="T25" fmla="*/ 106 h 345"/>
                  <a:gd name="T26" fmla="*/ 88 w 337"/>
                  <a:gd name="T27" fmla="*/ 283 h 345"/>
                  <a:gd name="T28" fmla="*/ 96 w 337"/>
                  <a:gd name="T29" fmla="*/ 334 h 345"/>
                  <a:gd name="T30" fmla="*/ 106 w 337"/>
                  <a:gd name="T31" fmla="*/ 345 h 345"/>
                  <a:gd name="T32" fmla="*/ 116 w 337"/>
                  <a:gd name="T33" fmla="*/ 340 h 345"/>
                  <a:gd name="T34" fmla="*/ 153 w 337"/>
                  <a:gd name="T35" fmla="*/ 303 h 345"/>
                  <a:gd name="T36" fmla="*/ 166 w 337"/>
                  <a:gd name="T37" fmla="*/ 304 h 345"/>
                  <a:gd name="T38" fmla="*/ 311 w 337"/>
                  <a:gd name="T39" fmla="*/ 198 h 345"/>
                  <a:gd name="T40" fmla="*/ 212 w 337"/>
                  <a:gd name="T41" fmla="*/ 7 h 345"/>
                  <a:gd name="T42" fmla="*/ 166 w 337"/>
                  <a:gd name="T43"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7" h="345">
                    <a:moveTo>
                      <a:pt x="106" y="344"/>
                    </a:moveTo>
                    <a:cubicBezTo>
                      <a:pt x="101" y="344"/>
                      <a:pt x="98" y="340"/>
                      <a:pt x="97" y="333"/>
                    </a:cubicBezTo>
                    <a:cubicBezTo>
                      <a:pt x="89" y="282"/>
                      <a:pt x="89" y="282"/>
                      <a:pt x="89" y="282"/>
                    </a:cubicBezTo>
                    <a:cubicBezTo>
                      <a:pt x="30" y="247"/>
                      <a:pt x="0" y="175"/>
                      <a:pt x="22" y="106"/>
                    </a:cubicBezTo>
                    <a:cubicBezTo>
                      <a:pt x="42" y="42"/>
                      <a:pt x="102" y="1"/>
                      <a:pt x="166" y="1"/>
                    </a:cubicBezTo>
                    <a:cubicBezTo>
                      <a:pt x="181" y="1"/>
                      <a:pt x="197" y="3"/>
                      <a:pt x="212" y="8"/>
                    </a:cubicBezTo>
                    <a:cubicBezTo>
                      <a:pt x="291" y="33"/>
                      <a:pt x="336" y="118"/>
                      <a:pt x="310" y="198"/>
                    </a:cubicBezTo>
                    <a:cubicBezTo>
                      <a:pt x="290" y="262"/>
                      <a:pt x="230" y="303"/>
                      <a:pt x="166" y="303"/>
                    </a:cubicBezTo>
                    <a:cubicBezTo>
                      <a:pt x="162" y="303"/>
                      <a:pt x="157" y="303"/>
                      <a:pt x="153" y="303"/>
                    </a:cubicBezTo>
                    <a:cubicBezTo>
                      <a:pt x="116" y="339"/>
                      <a:pt x="116" y="339"/>
                      <a:pt x="116" y="339"/>
                    </a:cubicBezTo>
                    <a:cubicBezTo>
                      <a:pt x="113" y="343"/>
                      <a:pt x="109" y="344"/>
                      <a:pt x="106" y="344"/>
                    </a:cubicBezTo>
                    <a:moveTo>
                      <a:pt x="166" y="0"/>
                    </a:moveTo>
                    <a:cubicBezTo>
                      <a:pt x="102" y="0"/>
                      <a:pt x="42" y="41"/>
                      <a:pt x="21" y="106"/>
                    </a:cubicBezTo>
                    <a:cubicBezTo>
                      <a:pt x="0" y="175"/>
                      <a:pt x="29" y="247"/>
                      <a:pt x="88" y="283"/>
                    </a:cubicBezTo>
                    <a:cubicBezTo>
                      <a:pt x="96" y="334"/>
                      <a:pt x="96" y="334"/>
                      <a:pt x="96" y="334"/>
                    </a:cubicBezTo>
                    <a:cubicBezTo>
                      <a:pt x="97" y="341"/>
                      <a:pt x="101" y="345"/>
                      <a:pt x="106" y="345"/>
                    </a:cubicBezTo>
                    <a:cubicBezTo>
                      <a:pt x="109" y="345"/>
                      <a:pt x="113" y="344"/>
                      <a:pt x="116" y="340"/>
                    </a:cubicBezTo>
                    <a:cubicBezTo>
                      <a:pt x="153" y="303"/>
                      <a:pt x="153" y="303"/>
                      <a:pt x="153" y="303"/>
                    </a:cubicBezTo>
                    <a:cubicBezTo>
                      <a:pt x="157" y="304"/>
                      <a:pt x="162" y="304"/>
                      <a:pt x="166" y="304"/>
                    </a:cubicBezTo>
                    <a:cubicBezTo>
                      <a:pt x="231" y="304"/>
                      <a:pt x="291" y="263"/>
                      <a:pt x="311" y="198"/>
                    </a:cubicBezTo>
                    <a:cubicBezTo>
                      <a:pt x="337" y="118"/>
                      <a:pt x="292" y="32"/>
                      <a:pt x="212" y="7"/>
                    </a:cubicBezTo>
                    <a:cubicBezTo>
                      <a:pt x="197" y="2"/>
                      <a:pt x="181" y="0"/>
                      <a:pt x="166" y="0"/>
                    </a:cubicBezTo>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129"/>
              <p:cNvSpPr>
                <a:spLocks noEditPoints="1"/>
              </p:cNvSpPr>
              <p:nvPr/>
            </p:nvSpPr>
            <p:spPr bwMode="auto">
              <a:xfrm>
                <a:off x="5924551" y="1317626"/>
                <a:ext cx="804863" cy="820738"/>
              </a:xfrm>
              <a:custGeom>
                <a:avLst/>
                <a:gdLst>
                  <a:gd name="T0" fmla="*/ 106 w 336"/>
                  <a:gd name="T1" fmla="*/ 343 h 343"/>
                  <a:gd name="T2" fmla="*/ 97 w 336"/>
                  <a:gd name="T3" fmla="*/ 331 h 343"/>
                  <a:gd name="T4" fmla="*/ 89 w 336"/>
                  <a:gd name="T5" fmla="*/ 280 h 343"/>
                  <a:gd name="T6" fmla="*/ 23 w 336"/>
                  <a:gd name="T7" fmla="*/ 106 h 343"/>
                  <a:gd name="T8" fmla="*/ 166 w 336"/>
                  <a:gd name="T9" fmla="*/ 0 h 343"/>
                  <a:gd name="T10" fmla="*/ 212 w 336"/>
                  <a:gd name="T11" fmla="*/ 7 h 343"/>
                  <a:gd name="T12" fmla="*/ 310 w 336"/>
                  <a:gd name="T13" fmla="*/ 196 h 343"/>
                  <a:gd name="T14" fmla="*/ 166 w 336"/>
                  <a:gd name="T15" fmla="*/ 302 h 343"/>
                  <a:gd name="T16" fmla="*/ 153 w 336"/>
                  <a:gd name="T17" fmla="*/ 301 h 343"/>
                  <a:gd name="T18" fmla="*/ 117 w 336"/>
                  <a:gd name="T19" fmla="*/ 337 h 343"/>
                  <a:gd name="T20" fmla="*/ 106 w 336"/>
                  <a:gd name="T21" fmla="*/ 343 h 343"/>
                  <a:gd name="T22" fmla="*/ 166 w 336"/>
                  <a:gd name="T23" fmla="*/ 0 h 343"/>
                  <a:gd name="T24" fmla="*/ 22 w 336"/>
                  <a:gd name="T25" fmla="*/ 105 h 343"/>
                  <a:gd name="T26" fmla="*/ 89 w 336"/>
                  <a:gd name="T27" fmla="*/ 281 h 343"/>
                  <a:gd name="T28" fmla="*/ 97 w 336"/>
                  <a:gd name="T29" fmla="*/ 332 h 343"/>
                  <a:gd name="T30" fmla="*/ 106 w 336"/>
                  <a:gd name="T31" fmla="*/ 343 h 343"/>
                  <a:gd name="T32" fmla="*/ 116 w 336"/>
                  <a:gd name="T33" fmla="*/ 338 h 343"/>
                  <a:gd name="T34" fmla="*/ 153 w 336"/>
                  <a:gd name="T35" fmla="*/ 302 h 343"/>
                  <a:gd name="T36" fmla="*/ 166 w 336"/>
                  <a:gd name="T37" fmla="*/ 302 h 343"/>
                  <a:gd name="T38" fmla="*/ 310 w 336"/>
                  <a:gd name="T39" fmla="*/ 197 h 343"/>
                  <a:gd name="T40" fmla="*/ 212 w 336"/>
                  <a:gd name="T41" fmla="*/ 7 h 343"/>
                  <a:gd name="T42" fmla="*/ 166 w 336"/>
                  <a:gd name="T43"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6" h="343">
                    <a:moveTo>
                      <a:pt x="106" y="343"/>
                    </a:moveTo>
                    <a:cubicBezTo>
                      <a:pt x="102" y="343"/>
                      <a:pt x="98" y="339"/>
                      <a:pt x="97" y="331"/>
                    </a:cubicBezTo>
                    <a:cubicBezTo>
                      <a:pt x="89" y="280"/>
                      <a:pt x="89" y="280"/>
                      <a:pt x="89" y="280"/>
                    </a:cubicBezTo>
                    <a:cubicBezTo>
                      <a:pt x="30" y="245"/>
                      <a:pt x="1" y="173"/>
                      <a:pt x="23" y="106"/>
                    </a:cubicBezTo>
                    <a:cubicBezTo>
                      <a:pt x="43" y="41"/>
                      <a:pt x="102" y="0"/>
                      <a:pt x="166" y="0"/>
                    </a:cubicBezTo>
                    <a:cubicBezTo>
                      <a:pt x="181" y="0"/>
                      <a:pt x="197" y="3"/>
                      <a:pt x="212" y="7"/>
                    </a:cubicBezTo>
                    <a:cubicBezTo>
                      <a:pt x="291" y="33"/>
                      <a:pt x="335" y="117"/>
                      <a:pt x="310" y="196"/>
                    </a:cubicBezTo>
                    <a:cubicBezTo>
                      <a:pt x="290" y="261"/>
                      <a:pt x="230" y="302"/>
                      <a:pt x="166" y="302"/>
                    </a:cubicBezTo>
                    <a:cubicBezTo>
                      <a:pt x="162" y="302"/>
                      <a:pt x="157" y="301"/>
                      <a:pt x="153" y="301"/>
                    </a:cubicBezTo>
                    <a:cubicBezTo>
                      <a:pt x="117" y="337"/>
                      <a:pt x="117" y="337"/>
                      <a:pt x="117" y="337"/>
                    </a:cubicBezTo>
                    <a:cubicBezTo>
                      <a:pt x="113" y="341"/>
                      <a:pt x="110" y="343"/>
                      <a:pt x="106" y="343"/>
                    </a:cubicBezTo>
                    <a:moveTo>
                      <a:pt x="166" y="0"/>
                    </a:moveTo>
                    <a:cubicBezTo>
                      <a:pt x="102" y="0"/>
                      <a:pt x="42" y="41"/>
                      <a:pt x="22" y="105"/>
                    </a:cubicBezTo>
                    <a:cubicBezTo>
                      <a:pt x="0" y="174"/>
                      <a:pt x="30" y="246"/>
                      <a:pt x="89" y="281"/>
                    </a:cubicBezTo>
                    <a:cubicBezTo>
                      <a:pt x="97" y="332"/>
                      <a:pt x="97" y="332"/>
                      <a:pt x="97" y="332"/>
                    </a:cubicBezTo>
                    <a:cubicBezTo>
                      <a:pt x="98" y="339"/>
                      <a:pt x="101" y="343"/>
                      <a:pt x="106" y="343"/>
                    </a:cubicBezTo>
                    <a:cubicBezTo>
                      <a:pt x="109" y="343"/>
                      <a:pt x="113" y="342"/>
                      <a:pt x="116" y="338"/>
                    </a:cubicBezTo>
                    <a:cubicBezTo>
                      <a:pt x="153" y="302"/>
                      <a:pt x="153" y="302"/>
                      <a:pt x="153" y="302"/>
                    </a:cubicBezTo>
                    <a:cubicBezTo>
                      <a:pt x="157" y="302"/>
                      <a:pt x="162" y="302"/>
                      <a:pt x="166" y="302"/>
                    </a:cubicBezTo>
                    <a:cubicBezTo>
                      <a:pt x="230" y="302"/>
                      <a:pt x="290" y="261"/>
                      <a:pt x="310" y="197"/>
                    </a:cubicBezTo>
                    <a:cubicBezTo>
                      <a:pt x="336" y="117"/>
                      <a:pt x="291" y="32"/>
                      <a:pt x="212" y="7"/>
                    </a:cubicBezTo>
                    <a:cubicBezTo>
                      <a:pt x="197" y="2"/>
                      <a:pt x="181" y="0"/>
                      <a:pt x="166" y="0"/>
                    </a:cubicBezTo>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130"/>
              <p:cNvSpPr>
                <a:spLocks noEditPoints="1"/>
              </p:cNvSpPr>
              <p:nvPr/>
            </p:nvSpPr>
            <p:spPr bwMode="auto">
              <a:xfrm>
                <a:off x="5926138" y="1317626"/>
                <a:ext cx="800100" cy="820738"/>
              </a:xfrm>
              <a:custGeom>
                <a:avLst/>
                <a:gdLst>
                  <a:gd name="T0" fmla="*/ 106 w 334"/>
                  <a:gd name="T1" fmla="*/ 342 h 343"/>
                  <a:gd name="T2" fmla="*/ 96 w 334"/>
                  <a:gd name="T3" fmla="*/ 330 h 343"/>
                  <a:gd name="T4" fmla="*/ 88 w 334"/>
                  <a:gd name="T5" fmla="*/ 280 h 343"/>
                  <a:gd name="T6" fmla="*/ 22 w 334"/>
                  <a:gd name="T7" fmla="*/ 106 h 343"/>
                  <a:gd name="T8" fmla="*/ 165 w 334"/>
                  <a:gd name="T9" fmla="*/ 1 h 343"/>
                  <a:gd name="T10" fmla="*/ 210 w 334"/>
                  <a:gd name="T11" fmla="*/ 8 h 343"/>
                  <a:gd name="T12" fmla="*/ 308 w 334"/>
                  <a:gd name="T13" fmla="*/ 196 h 343"/>
                  <a:gd name="T14" fmla="*/ 165 w 334"/>
                  <a:gd name="T15" fmla="*/ 301 h 343"/>
                  <a:gd name="T16" fmla="*/ 152 w 334"/>
                  <a:gd name="T17" fmla="*/ 300 h 343"/>
                  <a:gd name="T18" fmla="*/ 116 w 334"/>
                  <a:gd name="T19" fmla="*/ 336 h 343"/>
                  <a:gd name="T20" fmla="*/ 106 w 334"/>
                  <a:gd name="T21" fmla="*/ 342 h 343"/>
                  <a:gd name="T22" fmla="*/ 165 w 334"/>
                  <a:gd name="T23" fmla="*/ 0 h 343"/>
                  <a:gd name="T24" fmla="*/ 22 w 334"/>
                  <a:gd name="T25" fmla="*/ 106 h 343"/>
                  <a:gd name="T26" fmla="*/ 88 w 334"/>
                  <a:gd name="T27" fmla="*/ 280 h 343"/>
                  <a:gd name="T28" fmla="*/ 96 w 334"/>
                  <a:gd name="T29" fmla="*/ 331 h 343"/>
                  <a:gd name="T30" fmla="*/ 105 w 334"/>
                  <a:gd name="T31" fmla="*/ 343 h 343"/>
                  <a:gd name="T32" fmla="*/ 116 w 334"/>
                  <a:gd name="T33" fmla="*/ 337 h 343"/>
                  <a:gd name="T34" fmla="*/ 152 w 334"/>
                  <a:gd name="T35" fmla="*/ 301 h 343"/>
                  <a:gd name="T36" fmla="*/ 165 w 334"/>
                  <a:gd name="T37" fmla="*/ 302 h 343"/>
                  <a:gd name="T38" fmla="*/ 309 w 334"/>
                  <a:gd name="T39" fmla="*/ 196 h 343"/>
                  <a:gd name="T40" fmla="*/ 211 w 334"/>
                  <a:gd name="T41" fmla="*/ 7 h 343"/>
                  <a:gd name="T42" fmla="*/ 165 w 334"/>
                  <a:gd name="T43"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4" h="343">
                    <a:moveTo>
                      <a:pt x="106" y="342"/>
                    </a:moveTo>
                    <a:cubicBezTo>
                      <a:pt x="101" y="342"/>
                      <a:pt x="97" y="338"/>
                      <a:pt x="96" y="330"/>
                    </a:cubicBezTo>
                    <a:cubicBezTo>
                      <a:pt x="88" y="280"/>
                      <a:pt x="88" y="280"/>
                      <a:pt x="88" y="280"/>
                    </a:cubicBezTo>
                    <a:cubicBezTo>
                      <a:pt x="30" y="245"/>
                      <a:pt x="1" y="173"/>
                      <a:pt x="22" y="106"/>
                    </a:cubicBezTo>
                    <a:cubicBezTo>
                      <a:pt x="43" y="42"/>
                      <a:pt x="102" y="1"/>
                      <a:pt x="165" y="1"/>
                    </a:cubicBezTo>
                    <a:cubicBezTo>
                      <a:pt x="180" y="1"/>
                      <a:pt x="195" y="3"/>
                      <a:pt x="210" y="8"/>
                    </a:cubicBezTo>
                    <a:cubicBezTo>
                      <a:pt x="289" y="33"/>
                      <a:pt x="333" y="117"/>
                      <a:pt x="308" y="196"/>
                    </a:cubicBezTo>
                    <a:cubicBezTo>
                      <a:pt x="288" y="260"/>
                      <a:pt x="229" y="301"/>
                      <a:pt x="165" y="301"/>
                    </a:cubicBezTo>
                    <a:cubicBezTo>
                      <a:pt x="161" y="301"/>
                      <a:pt x="156" y="301"/>
                      <a:pt x="152" y="300"/>
                    </a:cubicBezTo>
                    <a:cubicBezTo>
                      <a:pt x="116" y="336"/>
                      <a:pt x="116" y="336"/>
                      <a:pt x="116" y="336"/>
                    </a:cubicBezTo>
                    <a:cubicBezTo>
                      <a:pt x="112" y="340"/>
                      <a:pt x="109" y="342"/>
                      <a:pt x="106" y="342"/>
                    </a:cubicBezTo>
                    <a:moveTo>
                      <a:pt x="165" y="0"/>
                    </a:moveTo>
                    <a:cubicBezTo>
                      <a:pt x="101" y="0"/>
                      <a:pt x="42" y="41"/>
                      <a:pt x="22" y="106"/>
                    </a:cubicBezTo>
                    <a:cubicBezTo>
                      <a:pt x="0" y="173"/>
                      <a:pt x="29" y="245"/>
                      <a:pt x="88" y="280"/>
                    </a:cubicBezTo>
                    <a:cubicBezTo>
                      <a:pt x="96" y="331"/>
                      <a:pt x="96" y="331"/>
                      <a:pt x="96" y="331"/>
                    </a:cubicBezTo>
                    <a:cubicBezTo>
                      <a:pt x="97" y="339"/>
                      <a:pt x="101" y="343"/>
                      <a:pt x="105" y="343"/>
                    </a:cubicBezTo>
                    <a:cubicBezTo>
                      <a:pt x="109" y="343"/>
                      <a:pt x="112" y="341"/>
                      <a:pt x="116" y="337"/>
                    </a:cubicBezTo>
                    <a:cubicBezTo>
                      <a:pt x="152" y="301"/>
                      <a:pt x="152" y="301"/>
                      <a:pt x="152" y="301"/>
                    </a:cubicBezTo>
                    <a:cubicBezTo>
                      <a:pt x="156" y="301"/>
                      <a:pt x="161" y="302"/>
                      <a:pt x="165" y="302"/>
                    </a:cubicBezTo>
                    <a:cubicBezTo>
                      <a:pt x="229" y="302"/>
                      <a:pt x="289" y="261"/>
                      <a:pt x="309" y="196"/>
                    </a:cubicBezTo>
                    <a:cubicBezTo>
                      <a:pt x="334" y="117"/>
                      <a:pt x="290" y="33"/>
                      <a:pt x="211" y="7"/>
                    </a:cubicBezTo>
                    <a:cubicBezTo>
                      <a:pt x="196" y="3"/>
                      <a:pt x="180" y="0"/>
                      <a:pt x="165" y="0"/>
                    </a:cubicBezTo>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131"/>
              <p:cNvSpPr>
                <a:spLocks noEditPoints="1"/>
              </p:cNvSpPr>
              <p:nvPr/>
            </p:nvSpPr>
            <p:spPr bwMode="auto">
              <a:xfrm>
                <a:off x="5929313" y="1319213"/>
                <a:ext cx="795338" cy="817563"/>
              </a:xfrm>
              <a:custGeom>
                <a:avLst/>
                <a:gdLst>
                  <a:gd name="T0" fmla="*/ 105 w 332"/>
                  <a:gd name="T1" fmla="*/ 340 h 341"/>
                  <a:gd name="T2" fmla="*/ 96 w 332"/>
                  <a:gd name="T3" fmla="*/ 328 h 341"/>
                  <a:gd name="T4" fmla="*/ 88 w 332"/>
                  <a:gd name="T5" fmla="*/ 278 h 341"/>
                  <a:gd name="T6" fmla="*/ 22 w 332"/>
                  <a:gd name="T7" fmla="*/ 105 h 341"/>
                  <a:gd name="T8" fmla="*/ 164 w 332"/>
                  <a:gd name="T9" fmla="*/ 1 h 341"/>
                  <a:gd name="T10" fmla="*/ 209 w 332"/>
                  <a:gd name="T11" fmla="*/ 8 h 341"/>
                  <a:gd name="T12" fmla="*/ 306 w 332"/>
                  <a:gd name="T13" fmla="*/ 195 h 341"/>
                  <a:gd name="T14" fmla="*/ 164 w 332"/>
                  <a:gd name="T15" fmla="*/ 299 h 341"/>
                  <a:gd name="T16" fmla="*/ 151 w 332"/>
                  <a:gd name="T17" fmla="*/ 299 h 341"/>
                  <a:gd name="T18" fmla="*/ 115 w 332"/>
                  <a:gd name="T19" fmla="*/ 335 h 341"/>
                  <a:gd name="T20" fmla="*/ 105 w 332"/>
                  <a:gd name="T21" fmla="*/ 340 h 341"/>
                  <a:gd name="T22" fmla="*/ 164 w 332"/>
                  <a:gd name="T23" fmla="*/ 0 h 341"/>
                  <a:gd name="T24" fmla="*/ 21 w 332"/>
                  <a:gd name="T25" fmla="*/ 105 h 341"/>
                  <a:gd name="T26" fmla="*/ 87 w 332"/>
                  <a:gd name="T27" fmla="*/ 279 h 341"/>
                  <a:gd name="T28" fmla="*/ 95 w 332"/>
                  <a:gd name="T29" fmla="*/ 329 h 341"/>
                  <a:gd name="T30" fmla="*/ 105 w 332"/>
                  <a:gd name="T31" fmla="*/ 341 h 341"/>
                  <a:gd name="T32" fmla="*/ 115 w 332"/>
                  <a:gd name="T33" fmla="*/ 335 h 341"/>
                  <a:gd name="T34" fmla="*/ 151 w 332"/>
                  <a:gd name="T35" fmla="*/ 299 h 341"/>
                  <a:gd name="T36" fmla="*/ 164 w 332"/>
                  <a:gd name="T37" fmla="*/ 300 h 341"/>
                  <a:gd name="T38" fmla="*/ 307 w 332"/>
                  <a:gd name="T39" fmla="*/ 195 h 341"/>
                  <a:gd name="T40" fmla="*/ 209 w 332"/>
                  <a:gd name="T41" fmla="*/ 7 h 341"/>
                  <a:gd name="T42" fmla="*/ 164 w 332"/>
                  <a:gd name="T43"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2" h="341">
                    <a:moveTo>
                      <a:pt x="105" y="340"/>
                    </a:moveTo>
                    <a:cubicBezTo>
                      <a:pt x="100" y="340"/>
                      <a:pt x="97" y="336"/>
                      <a:pt x="96" y="328"/>
                    </a:cubicBezTo>
                    <a:cubicBezTo>
                      <a:pt x="88" y="278"/>
                      <a:pt x="88" y="278"/>
                      <a:pt x="88" y="278"/>
                    </a:cubicBezTo>
                    <a:cubicBezTo>
                      <a:pt x="30" y="243"/>
                      <a:pt x="1" y="172"/>
                      <a:pt x="22" y="105"/>
                    </a:cubicBezTo>
                    <a:cubicBezTo>
                      <a:pt x="42" y="41"/>
                      <a:pt x="101" y="1"/>
                      <a:pt x="164" y="1"/>
                    </a:cubicBezTo>
                    <a:cubicBezTo>
                      <a:pt x="179" y="1"/>
                      <a:pt x="194" y="3"/>
                      <a:pt x="209" y="8"/>
                    </a:cubicBezTo>
                    <a:cubicBezTo>
                      <a:pt x="288" y="33"/>
                      <a:pt x="331" y="116"/>
                      <a:pt x="306" y="195"/>
                    </a:cubicBezTo>
                    <a:cubicBezTo>
                      <a:pt x="286" y="259"/>
                      <a:pt x="228" y="299"/>
                      <a:pt x="164" y="299"/>
                    </a:cubicBezTo>
                    <a:cubicBezTo>
                      <a:pt x="160" y="299"/>
                      <a:pt x="155" y="299"/>
                      <a:pt x="151" y="299"/>
                    </a:cubicBezTo>
                    <a:cubicBezTo>
                      <a:pt x="115" y="335"/>
                      <a:pt x="115" y="335"/>
                      <a:pt x="115" y="335"/>
                    </a:cubicBezTo>
                    <a:cubicBezTo>
                      <a:pt x="112" y="338"/>
                      <a:pt x="108" y="340"/>
                      <a:pt x="105" y="340"/>
                    </a:cubicBezTo>
                    <a:moveTo>
                      <a:pt x="164" y="0"/>
                    </a:moveTo>
                    <a:cubicBezTo>
                      <a:pt x="101" y="0"/>
                      <a:pt x="42" y="41"/>
                      <a:pt x="21" y="105"/>
                    </a:cubicBezTo>
                    <a:cubicBezTo>
                      <a:pt x="0" y="172"/>
                      <a:pt x="29" y="244"/>
                      <a:pt x="87" y="279"/>
                    </a:cubicBezTo>
                    <a:cubicBezTo>
                      <a:pt x="95" y="329"/>
                      <a:pt x="95" y="329"/>
                      <a:pt x="95" y="329"/>
                    </a:cubicBezTo>
                    <a:cubicBezTo>
                      <a:pt x="96" y="337"/>
                      <a:pt x="100" y="341"/>
                      <a:pt x="105" y="341"/>
                    </a:cubicBezTo>
                    <a:cubicBezTo>
                      <a:pt x="108" y="341"/>
                      <a:pt x="111" y="339"/>
                      <a:pt x="115" y="335"/>
                    </a:cubicBezTo>
                    <a:cubicBezTo>
                      <a:pt x="151" y="299"/>
                      <a:pt x="151" y="299"/>
                      <a:pt x="151" y="299"/>
                    </a:cubicBezTo>
                    <a:cubicBezTo>
                      <a:pt x="155" y="300"/>
                      <a:pt x="160" y="300"/>
                      <a:pt x="164" y="300"/>
                    </a:cubicBezTo>
                    <a:cubicBezTo>
                      <a:pt x="228" y="300"/>
                      <a:pt x="287" y="259"/>
                      <a:pt x="307" y="195"/>
                    </a:cubicBezTo>
                    <a:cubicBezTo>
                      <a:pt x="332" y="116"/>
                      <a:pt x="288" y="32"/>
                      <a:pt x="209" y="7"/>
                    </a:cubicBezTo>
                    <a:cubicBezTo>
                      <a:pt x="194" y="2"/>
                      <a:pt x="179" y="0"/>
                      <a:pt x="164" y="0"/>
                    </a:cubicBez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132"/>
              <p:cNvSpPr>
                <a:spLocks noEditPoints="1"/>
              </p:cNvSpPr>
              <p:nvPr/>
            </p:nvSpPr>
            <p:spPr bwMode="auto">
              <a:xfrm>
                <a:off x="5930901" y="1322388"/>
                <a:ext cx="790575" cy="811213"/>
              </a:xfrm>
              <a:custGeom>
                <a:avLst/>
                <a:gdLst>
                  <a:gd name="T0" fmla="*/ 104 w 330"/>
                  <a:gd name="T1" fmla="*/ 338 h 339"/>
                  <a:gd name="T2" fmla="*/ 95 w 330"/>
                  <a:gd name="T3" fmla="*/ 326 h 339"/>
                  <a:gd name="T4" fmla="*/ 87 w 330"/>
                  <a:gd name="T5" fmla="*/ 276 h 339"/>
                  <a:gd name="T6" fmla="*/ 22 w 330"/>
                  <a:gd name="T7" fmla="*/ 104 h 339"/>
                  <a:gd name="T8" fmla="*/ 163 w 330"/>
                  <a:gd name="T9" fmla="*/ 0 h 339"/>
                  <a:gd name="T10" fmla="*/ 208 w 330"/>
                  <a:gd name="T11" fmla="*/ 7 h 339"/>
                  <a:gd name="T12" fmla="*/ 305 w 330"/>
                  <a:gd name="T13" fmla="*/ 194 h 339"/>
                  <a:gd name="T14" fmla="*/ 163 w 330"/>
                  <a:gd name="T15" fmla="*/ 297 h 339"/>
                  <a:gd name="T16" fmla="*/ 150 w 330"/>
                  <a:gd name="T17" fmla="*/ 297 h 339"/>
                  <a:gd name="T18" fmla="*/ 114 w 330"/>
                  <a:gd name="T19" fmla="*/ 333 h 339"/>
                  <a:gd name="T20" fmla="*/ 104 w 330"/>
                  <a:gd name="T21" fmla="*/ 338 h 339"/>
                  <a:gd name="T22" fmla="*/ 163 w 330"/>
                  <a:gd name="T23" fmla="*/ 0 h 339"/>
                  <a:gd name="T24" fmla="*/ 21 w 330"/>
                  <a:gd name="T25" fmla="*/ 104 h 339"/>
                  <a:gd name="T26" fmla="*/ 87 w 330"/>
                  <a:gd name="T27" fmla="*/ 277 h 339"/>
                  <a:gd name="T28" fmla="*/ 95 w 330"/>
                  <a:gd name="T29" fmla="*/ 327 h 339"/>
                  <a:gd name="T30" fmla="*/ 104 w 330"/>
                  <a:gd name="T31" fmla="*/ 339 h 339"/>
                  <a:gd name="T32" fmla="*/ 114 w 330"/>
                  <a:gd name="T33" fmla="*/ 334 h 339"/>
                  <a:gd name="T34" fmla="*/ 150 w 330"/>
                  <a:gd name="T35" fmla="*/ 298 h 339"/>
                  <a:gd name="T36" fmla="*/ 163 w 330"/>
                  <a:gd name="T37" fmla="*/ 298 h 339"/>
                  <a:gd name="T38" fmla="*/ 305 w 330"/>
                  <a:gd name="T39" fmla="*/ 194 h 339"/>
                  <a:gd name="T40" fmla="*/ 208 w 330"/>
                  <a:gd name="T41" fmla="*/ 7 h 339"/>
                  <a:gd name="T42" fmla="*/ 163 w 330"/>
                  <a:gd name="T43"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0" h="339">
                    <a:moveTo>
                      <a:pt x="104" y="338"/>
                    </a:moveTo>
                    <a:cubicBezTo>
                      <a:pt x="100" y="338"/>
                      <a:pt x="96" y="334"/>
                      <a:pt x="95" y="326"/>
                    </a:cubicBezTo>
                    <a:cubicBezTo>
                      <a:pt x="87" y="276"/>
                      <a:pt x="87" y="276"/>
                      <a:pt x="87" y="276"/>
                    </a:cubicBezTo>
                    <a:cubicBezTo>
                      <a:pt x="29" y="242"/>
                      <a:pt x="1" y="171"/>
                      <a:pt x="22" y="104"/>
                    </a:cubicBezTo>
                    <a:cubicBezTo>
                      <a:pt x="42" y="41"/>
                      <a:pt x="100" y="0"/>
                      <a:pt x="163" y="0"/>
                    </a:cubicBezTo>
                    <a:cubicBezTo>
                      <a:pt x="178" y="0"/>
                      <a:pt x="193" y="3"/>
                      <a:pt x="208" y="7"/>
                    </a:cubicBezTo>
                    <a:cubicBezTo>
                      <a:pt x="286" y="32"/>
                      <a:pt x="330" y="116"/>
                      <a:pt x="305" y="194"/>
                    </a:cubicBezTo>
                    <a:cubicBezTo>
                      <a:pt x="285" y="257"/>
                      <a:pt x="226" y="297"/>
                      <a:pt x="163" y="297"/>
                    </a:cubicBezTo>
                    <a:cubicBezTo>
                      <a:pt x="159" y="297"/>
                      <a:pt x="154" y="297"/>
                      <a:pt x="150" y="297"/>
                    </a:cubicBezTo>
                    <a:cubicBezTo>
                      <a:pt x="114" y="333"/>
                      <a:pt x="114" y="333"/>
                      <a:pt x="114" y="333"/>
                    </a:cubicBezTo>
                    <a:cubicBezTo>
                      <a:pt x="111" y="336"/>
                      <a:pt x="107" y="338"/>
                      <a:pt x="104" y="338"/>
                    </a:cubicBezTo>
                    <a:moveTo>
                      <a:pt x="163" y="0"/>
                    </a:moveTo>
                    <a:cubicBezTo>
                      <a:pt x="100" y="0"/>
                      <a:pt x="41" y="40"/>
                      <a:pt x="21" y="104"/>
                    </a:cubicBezTo>
                    <a:cubicBezTo>
                      <a:pt x="0" y="171"/>
                      <a:pt x="29" y="242"/>
                      <a:pt x="87" y="277"/>
                    </a:cubicBezTo>
                    <a:cubicBezTo>
                      <a:pt x="95" y="327"/>
                      <a:pt x="95" y="327"/>
                      <a:pt x="95" y="327"/>
                    </a:cubicBezTo>
                    <a:cubicBezTo>
                      <a:pt x="96" y="335"/>
                      <a:pt x="99" y="339"/>
                      <a:pt x="104" y="339"/>
                    </a:cubicBezTo>
                    <a:cubicBezTo>
                      <a:pt x="107" y="339"/>
                      <a:pt x="111" y="337"/>
                      <a:pt x="114" y="334"/>
                    </a:cubicBezTo>
                    <a:cubicBezTo>
                      <a:pt x="150" y="298"/>
                      <a:pt x="150" y="298"/>
                      <a:pt x="150" y="298"/>
                    </a:cubicBezTo>
                    <a:cubicBezTo>
                      <a:pt x="154" y="298"/>
                      <a:pt x="159" y="298"/>
                      <a:pt x="163" y="298"/>
                    </a:cubicBezTo>
                    <a:cubicBezTo>
                      <a:pt x="227" y="298"/>
                      <a:pt x="285" y="258"/>
                      <a:pt x="305" y="194"/>
                    </a:cubicBezTo>
                    <a:cubicBezTo>
                      <a:pt x="330" y="115"/>
                      <a:pt x="287" y="32"/>
                      <a:pt x="208" y="7"/>
                    </a:cubicBezTo>
                    <a:cubicBezTo>
                      <a:pt x="193" y="2"/>
                      <a:pt x="178" y="0"/>
                      <a:pt x="163" y="0"/>
                    </a:cubicBez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133"/>
              <p:cNvSpPr>
                <a:spLocks noEditPoints="1"/>
              </p:cNvSpPr>
              <p:nvPr/>
            </p:nvSpPr>
            <p:spPr bwMode="auto">
              <a:xfrm>
                <a:off x="5934076" y="1322388"/>
                <a:ext cx="787400" cy="808038"/>
              </a:xfrm>
              <a:custGeom>
                <a:avLst/>
                <a:gdLst>
                  <a:gd name="T0" fmla="*/ 104 w 329"/>
                  <a:gd name="T1" fmla="*/ 337 h 338"/>
                  <a:gd name="T2" fmla="*/ 94 w 329"/>
                  <a:gd name="T3" fmla="*/ 326 h 338"/>
                  <a:gd name="T4" fmla="*/ 87 w 329"/>
                  <a:gd name="T5" fmla="*/ 276 h 338"/>
                  <a:gd name="T6" fmla="*/ 21 w 329"/>
                  <a:gd name="T7" fmla="*/ 104 h 338"/>
                  <a:gd name="T8" fmla="*/ 162 w 329"/>
                  <a:gd name="T9" fmla="*/ 1 h 338"/>
                  <a:gd name="T10" fmla="*/ 207 w 329"/>
                  <a:gd name="T11" fmla="*/ 8 h 338"/>
                  <a:gd name="T12" fmla="*/ 303 w 329"/>
                  <a:gd name="T13" fmla="*/ 194 h 338"/>
                  <a:gd name="T14" fmla="*/ 162 w 329"/>
                  <a:gd name="T15" fmla="*/ 297 h 338"/>
                  <a:gd name="T16" fmla="*/ 149 w 329"/>
                  <a:gd name="T17" fmla="*/ 296 h 338"/>
                  <a:gd name="T18" fmla="*/ 113 w 329"/>
                  <a:gd name="T19" fmla="*/ 332 h 338"/>
                  <a:gd name="T20" fmla="*/ 104 w 329"/>
                  <a:gd name="T21" fmla="*/ 337 h 338"/>
                  <a:gd name="T22" fmla="*/ 162 w 329"/>
                  <a:gd name="T23" fmla="*/ 0 h 338"/>
                  <a:gd name="T24" fmla="*/ 21 w 329"/>
                  <a:gd name="T25" fmla="*/ 104 h 338"/>
                  <a:gd name="T26" fmla="*/ 86 w 329"/>
                  <a:gd name="T27" fmla="*/ 276 h 338"/>
                  <a:gd name="T28" fmla="*/ 94 w 329"/>
                  <a:gd name="T29" fmla="*/ 326 h 338"/>
                  <a:gd name="T30" fmla="*/ 103 w 329"/>
                  <a:gd name="T31" fmla="*/ 338 h 338"/>
                  <a:gd name="T32" fmla="*/ 113 w 329"/>
                  <a:gd name="T33" fmla="*/ 333 h 338"/>
                  <a:gd name="T34" fmla="*/ 149 w 329"/>
                  <a:gd name="T35" fmla="*/ 297 h 338"/>
                  <a:gd name="T36" fmla="*/ 162 w 329"/>
                  <a:gd name="T37" fmla="*/ 297 h 338"/>
                  <a:gd name="T38" fmla="*/ 304 w 329"/>
                  <a:gd name="T39" fmla="*/ 194 h 338"/>
                  <a:gd name="T40" fmla="*/ 207 w 329"/>
                  <a:gd name="T41" fmla="*/ 7 h 338"/>
                  <a:gd name="T42" fmla="*/ 162 w 329"/>
                  <a:gd name="T4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338">
                    <a:moveTo>
                      <a:pt x="104" y="337"/>
                    </a:moveTo>
                    <a:cubicBezTo>
                      <a:pt x="99" y="337"/>
                      <a:pt x="95" y="333"/>
                      <a:pt x="94" y="326"/>
                    </a:cubicBezTo>
                    <a:cubicBezTo>
                      <a:pt x="87" y="276"/>
                      <a:pt x="87" y="276"/>
                      <a:pt x="87" y="276"/>
                    </a:cubicBezTo>
                    <a:cubicBezTo>
                      <a:pt x="29" y="242"/>
                      <a:pt x="0" y="171"/>
                      <a:pt x="21" y="104"/>
                    </a:cubicBezTo>
                    <a:cubicBezTo>
                      <a:pt x="41" y="41"/>
                      <a:pt x="99" y="1"/>
                      <a:pt x="162" y="1"/>
                    </a:cubicBezTo>
                    <a:cubicBezTo>
                      <a:pt x="177" y="1"/>
                      <a:pt x="192" y="3"/>
                      <a:pt x="207" y="8"/>
                    </a:cubicBezTo>
                    <a:cubicBezTo>
                      <a:pt x="285" y="33"/>
                      <a:pt x="328" y="116"/>
                      <a:pt x="303" y="194"/>
                    </a:cubicBezTo>
                    <a:cubicBezTo>
                      <a:pt x="283" y="257"/>
                      <a:pt x="225" y="297"/>
                      <a:pt x="162" y="297"/>
                    </a:cubicBezTo>
                    <a:cubicBezTo>
                      <a:pt x="158" y="297"/>
                      <a:pt x="153" y="297"/>
                      <a:pt x="149" y="296"/>
                    </a:cubicBezTo>
                    <a:cubicBezTo>
                      <a:pt x="113" y="332"/>
                      <a:pt x="113" y="332"/>
                      <a:pt x="113" y="332"/>
                    </a:cubicBezTo>
                    <a:cubicBezTo>
                      <a:pt x="110" y="335"/>
                      <a:pt x="107" y="337"/>
                      <a:pt x="104" y="337"/>
                    </a:cubicBezTo>
                    <a:moveTo>
                      <a:pt x="162" y="0"/>
                    </a:moveTo>
                    <a:cubicBezTo>
                      <a:pt x="99" y="0"/>
                      <a:pt x="41" y="41"/>
                      <a:pt x="21" y="104"/>
                    </a:cubicBezTo>
                    <a:cubicBezTo>
                      <a:pt x="0" y="171"/>
                      <a:pt x="28" y="242"/>
                      <a:pt x="86" y="276"/>
                    </a:cubicBezTo>
                    <a:cubicBezTo>
                      <a:pt x="94" y="326"/>
                      <a:pt x="94" y="326"/>
                      <a:pt x="94" y="326"/>
                    </a:cubicBezTo>
                    <a:cubicBezTo>
                      <a:pt x="95" y="334"/>
                      <a:pt x="99" y="338"/>
                      <a:pt x="103" y="338"/>
                    </a:cubicBezTo>
                    <a:cubicBezTo>
                      <a:pt x="106" y="338"/>
                      <a:pt x="110" y="336"/>
                      <a:pt x="113" y="333"/>
                    </a:cubicBezTo>
                    <a:cubicBezTo>
                      <a:pt x="149" y="297"/>
                      <a:pt x="149" y="297"/>
                      <a:pt x="149" y="297"/>
                    </a:cubicBezTo>
                    <a:cubicBezTo>
                      <a:pt x="153" y="297"/>
                      <a:pt x="158" y="297"/>
                      <a:pt x="162" y="297"/>
                    </a:cubicBezTo>
                    <a:cubicBezTo>
                      <a:pt x="225" y="297"/>
                      <a:pt x="284" y="257"/>
                      <a:pt x="304" y="194"/>
                    </a:cubicBezTo>
                    <a:cubicBezTo>
                      <a:pt x="329" y="116"/>
                      <a:pt x="285" y="32"/>
                      <a:pt x="207" y="7"/>
                    </a:cubicBezTo>
                    <a:cubicBezTo>
                      <a:pt x="192" y="3"/>
                      <a:pt x="177" y="0"/>
                      <a:pt x="162" y="0"/>
                    </a:cubicBezTo>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134"/>
              <p:cNvSpPr>
                <a:spLocks noEditPoints="1"/>
              </p:cNvSpPr>
              <p:nvPr/>
            </p:nvSpPr>
            <p:spPr bwMode="auto">
              <a:xfrm>
                <a:off x="5934076" y="1323976"/>
                <a:ext cx="785813" cy="804863"/>
              </a:xfrm>
              <a:custGeom>
                <a:avLst/>
                <a:gdLst>
                  <a:gd name="T0" fmla="*/ 104 w 328"/>
                  <a:gd name="T1" fmla="*/ 335 h 336"/>
                  <a:gd name="T2" fmla="*/ 94 w 328"/>
                  <a:gd name="T3" fmla="*/ 324 h 336"/>
                  <a:gd name="T4" fmla="*/ 87 w 328"/>
                  <a:gd name="T5" fmla="*/ 274 h 336"/>
                  <a:gd name="T6" fmla="*/ 22 w 328"/>
                  <a:gd name="T7" fmla="*/ 104 h 336"/>
                  <a:gd name="T8" fmla="*/ 162 w 328"/>
                  <a:gd name="T9" fmla="*/ 1 h 336"/>
                  <a:gd name="T10" fmla="*/ 207 w 328"/>
                  <a:gd name="T11" fmla="*/ 8 h 336"/>
                  <a:gd name="T12" fmla="*/ 302 w 328"/>
                  <a:gd name="T13" fmla="*/ 192 h 336"/>
                  <a:gd name="T14" fmla="*/ 162 w 328"/>
                  <a:gd name="T15" fmla="*/ 295 h 336"/>
                  <a:gd name="T16" fmla="*/ 149 w 328"/>
                  <a:gd name="T17" fmla="*/ 294 h 336"/>
                  <a:gd name="T18" fmla="*/ 114 w 328"/>
                  <a:gd name="T19" fmla="*/ 330 h 336"/>
                  <a:gd name="T20" fmla="*/ 104 w 328"/>
                  <a:gd name="T21" fmla="*/ 335 h 336"/>
                  <a:gd name="T22" fmla="*/ 162 w 328"/>
                  <a:gd name="T23" fmla="*/ 0 h 336"/>
                  <a:gd name="T24" fmla="*/ 21 w 328"/>
                  <a:gd name="T25" fmla="*/ 103 h 336"/>
                  <a:gd name="T26" fmla="*/ 87 w 328"/>
                  <a:gd name="T27" fmla="*/ 275 h 336"/>
                  <a:gd name="T28" fmla="*/ 94 w 328"/>
                  <a:gd name="T29" fmla="*/ 325 h 336"/>
                  <a:gd name="T30" fmla="*/ 104 w 328"/>
                  <a:gd name="T31" fmla="*/ 336 h 336"/>
                  <a:gd name="T32" fmla="*/ 113 w 328"/>
                  <a:gd name="T33" fmla="*/ 331 h 336"/>
                  <a:gd name="T34" fmla="*/ 149 w 328"/>
                  <a:gd name="T35" fmla="*/ 295 h 336"/>
                  <a:gd name="T36" fmla="*/ 162 w 328"/>
                  <a:gd name="T37" fmla="*/ 296 h 336"/>
                  <a:gd name="T38" fmla="*/ 303 w 328"/>
                  <a:gd name="T39" fmla="*/ 193 h 336"/>
                  <a:gd name="T40" fmla="*/ 207 w 328"/>
                  <a:gd name="T41" fmla="*/ 7 h 336"/>
                  <a:gd name="T42" fmla="*/ 162 w 328"/>
                  <a:gd name="T43"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8" h="336">
                    <a:moveTo>
                      <a:pt x="104" y="335"/>
                    </a:moveTo>
                    <a:cubicBezTo>
                      <a:pt x="99" y="335"/>
                      <a:pt x="96" y="331"/>
                      <a:pt x="94" y="324"/>
                    </a:cubicBezTo>
                    <a:cubicBezTo>
                      <a:pt x="87" y="274"/>
                      <a:pt x="87" y="274"/>
                      <a:pt x="87" y="274"/>
                    </a:cubicBezTo>
                    <a:cubicBezTo>
                      <a:pt x="30" y="240"/>
                      <a:pt x="1" y="170"/>
                      <a:pt x="22" y="104"/>
                    </a:cubicBezTo>
                    <a:cubicBezTo>
                      <a:pt x="42" y="41"/>
                      <a:pt x="100" y="1"/>
                      <a:pt x="162" y="1"/>
                    </a:cubicBezTo>
                    <a:cubicBezTo>
                      <a:pt x="177" y="1"/>
                      <a:pt x="192" y="3"/>
                      <a:pt x="207" y="8"/>
                    </a:cubicBezTo>
                    <a:cubicBezTo>
                      <a:pt x="284" y="32"/>
                      <a:pt x="327" y="115"/>
                      <a:pt x="302" y="192"/>
                    </a:cubicBezTo>
                    <a:cubicBezTo>
                      <a:pt x="283" y="255"/>
                      <a:pt x="225" y="295"/>
                      <a:pt x="162" y="295"/>
                    </a:cubicBezTo>
                    <a:cubicBezTo>
                      <a:pt x="158" y="295"/>
                      <a:pt x="153" y="295"/>
                      <a:pt x="149" y="294"/>
                    </a:cubicBezTo>
                    <a:cubicBezTo>
                      <a:pt x="114" y="330"/>
                      <a:pt x="114" y="330"/>
                      <a:pt x="114" y="330"/>
                    </a:cubicBezTo>
                    <a:cubicBezTo>
                      <a:pt x="110" y="333"/>
                      <a:pt x="107" y="335"/>
                      <a:pt x="104" y="335"/>
                    </a:cubicBezTo>
                    <a:moveTo>
                      <a:pt x="162" y="0"/>
                    </a:moveTo>
                    <a:cubicBezTo>
                      <a:pt x="99" y="0"/>
                      <a:pt x="41" y="40"/>
                      <a:pt x="21" y="103"/>
                    </a:cubicBezTo>
                    <a:cubicBezTo>
                      <a:pt x="0" y="170"/>
                      <a:pt x="29" y="241"/>
                      <a:pt x="87" y="275"/>
                    </a:cubicBezTo>
                    <a:cubicBezTo>
                      <a:pt x="94" y="325"/>
                      <a:pt x="94" y="325"/>
                      <a:pt x="94" y="325"/>
                    </a:cubicBezTo>
                    <a:cubicBezTo>
                      <a:pt x="95" y="332"/>
                      <a:pt x="99" y="336"/>
                      <a:pt x="104" y="336"/>
                    </a:cubicBezTo>
                    <a:cubicBezTo>
                      <a:pt x="107" y="336"/>
                      <a:pt x="110" y="334"/>
                      <a:pt x="113" y="331"/>
                    </a:cubicBezTo>
                    <a:cubicBezTo>
                      <a:pt x="149" y="295"/>
                      <a:pt x="149" y="295"/>
                      <a:pt x="149" y="295"/>
                    </a:cubicBezTo>
                    <a:cubicBezTo>
                      <a:pt x="153" y="296"/>
                      <a:pt x="158" y="296"/>
                      <a:pt x="162" y="296"/>
                    </a:cubicBezTo>
                    <a:cubicBezTo>
                      <a:pt x="225" y="296"/>
                      <a:pt x="283" y="256"/>
                      <a:pt x="303" y="193"/>
                    </a:cubicBezTo>
                    <a:cubicBezTo>
                      <a:pt x="328" y="115"/>
                      <a:pt x="285" y="32"/>
                      <a:pt x="207" y="7"/>
                    </a:cubicBezTo>
                    <a:cubicBezTo>
                      <a:pt x="192" y="2"/>
                      <a:pt x="177" y="0"/>
                      <a:pt x="162" y="0"/>
                    </a:cubicBezTo>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135"/>
              <p:cNvSpPr>
                <a:spLocks noEditPoints="1"/>
              </p:cNvSpPr>
              <p:nvPr/>
            </p:nvSpPr>
            <p:spPr bwMode="auto">
              <a:xfrm>
                <a:off x="5935663" y="1327151"/>
                <a:ext cx="781050" cy="798513"/>
              </a:xfrm>
              <a:custGeom>
                <a:avLst/>
                <a:gdLst>
                  <a:gd name="T0" fmla="*/ 103 w 326"/>
                  <a:gd name="T1" fmla="*/ 333 h 334"/>
                  <a:gd name="T2" fmla="*/ 94 w 326"/>
                  <a:gd name="T3" fmla="*/ 322 h 334"/>
                  <a:gd name="T4" fmla="*/ 86 w 326"/>
                  <a:gd name="T5" fmla="*/ 273 h 334"/>
                  <a:gd name="T6" fmla="*/ 22 w 326"/>
                  <a:gd name="T7" fmla="*/ 103 h 334"/>
                  <a:gd name="T8" fmla="*/ 161 w 326"/>
                  <a:gd name="T9" fmla="*/ 1 h 334"/>
                  <a:gd name="T10" fmla="*/ 205 w 326"/>
                  <a:gd name="T11" fmla="*/ 7 h 334"/>
                  <a:gd name="T12" fmla="*/ 301 w 326"/>
                  <a:gd name="T13" fmla="*/ 191 h 334"/>
                  <a:gd name="T14" fmla="*/ 161 w 326"/>
                  <a:gd name="T15" fmla="*/ 293 h 334"/>
                  <a:gd name="T16" fmla="*/ 148 w 326"/>
                  <a:gd name="T17" fmla="*/ 293 h 334"/>
                  <a:gd name="T18" fmla="*/ 113 w 326"/>
                  <a:gd name="T19" fmla="*/ 328 h 334"/>
                  <a:gd name="T20" fmla="*/ 103 w 326"/>
                  <a:gd name="T21" fmla="*/ 333 h 334"/>
                  <a:gd name="T22" fmla="*/ 161 w 326"/>
                  <a:gd name="T23" fmla="*/ 0 h 334"/>
                  <a:gd name="T24" fmla="*/ 21 w 326"/>
                  <a:gd name="T25" fmla="*/ 103 h 334"/>
                  <a:gd name="T26" fmla="*/ 86 w 326"/>
                  <a:gd name="T27" fmla="*/ 273 h 334"/>
                  <a:gd name="T28" fmla="*/ 93 w 326"/>
                  <a:gd name="T29" fmla="*/ 323 h 334"/>
                  <a:gd name="T30" fmla="*/ 103 w 326"/>
                  <a:gd name="T31" fmla="*/ 334 h 334"/>
                  <a:gd name="T32" fmla="*/ 113 w 326"/>
                  <a:gd name="T33" fmla="*/ 329 h 334"/>
                  <a:gd name="T34" fmla="*/ 148 w 326"/>
                  <a:gd name="T35" fmla="*/ 293 h 334"/>
                  <a:gd name="T36" fmla="*/ 161 w 326"/>
                  <a:gd name="T37" fmla="*/ 294 h 334"/>
                  <a:gd name="T38" fmla="*/ 301 w 326"/>
                  <a:gd name="T39" fmla="*/ 191 h 334"/>
                  <a:gd name="T40" fmla="*/ 206 w 326"/>
                  <a:gd name="T41" fmla="*/ 7 h 334"/>
                  <a:gd name="T42" fmla="*/ 161 w 326"/>
                  <a:gd name="T43"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6" h="334">
                    <a:moveTo>
                      <a:pt x="103" y="333"/>
                    </a:moveTo>
                    <a:cubicBezTo>
                      <a:pt x="99" y="333"/>
                      <a:pt x="95" y="329"/>
                      <a:pt x="94" y="322"/>
                    </a:cubicBezTo>
                    <a:cubicBezTo>
                      <a:pt x="86" y="273"/>
                      <a:pt x="86" y="273"/>
                      <a:pt x="86" y="273"/>
                    </a:cubicBezTo>
                    <a:cubicBezTo>
                      <a:pt x="29" y="239"/>
                      <a:pt x="1" y="169"/>
                      <a:pt x="22" y="103"/>
                    </a:cubicBezTo>
                    <a:cubicBezTo>
                      <a:pt x="41" y="41"/>
                      <a:pt x="99" y="1"/>
                      <a:pt x="161" y="1"/>
                    </a:cubicBezTo>
                    <a:cubicBezTo>
                      <a:pt x="176" y="1"/>
                      <a:pt x="191" y="3"/>
                      <a:pt x="205" y="7"/>
                    </a:cubicBezTo>
                    <a:cubicBezTo>
                      <a:pt x="282" y="32"/>
                      <a:pt x="325" y="114"/>
                      <a:pt x="301" y="191"/>
                    </a:cubicBezTo>
                    <a:cubicBezTo>
                      <a:pt x="281" y="254"/>
                      <a:pt x="223" y="293"/>
                      <a:pt x="161" y="293"/>
                    </a:cubicBezTo>
                    <a:cubicBezTo>
                      <a:pt x="157" y="293"/>
                      <a:pt x="153" y="293"/>
                      <a:pt x="148" y="293"/>
                    </a:cubicBezTo>
                    <a:cubicBezTo>
                      <a:pt x="113" y="328"/>
                      <a:pt x="113" y="328"/>
                      <a:pt x="113" y="328"/>
                    </a:cubicBezTo>
                    <a:cubicBezTo>
                      <a:pt x="110" y="332"/>
                      <a:pt x="106" y="333"/>
                      <a:pt x="103" y="333"/>
                    </a:cubicBezTo>
                    <a:moveTo>
                      <a:pt x="161" y="0"/>
                    </a:moveTo>
                    <a:cubicBezTo>
                      <a:pt x="99" y="0"/>
                      <a:pt x="41" y="40"/>
                      <a:pt x="21" y="103"/>
                    </a:cubicBezTo>
                    <a:cubicBezTo>
                      <a:pt x="0" y="169"/>
                      <a:pt x="29" y="239"/>
                      <a:pt x="86" y="273"/>
                    </a:cubicBezTo>
                    <a:cubicBezTo>
                      <a:pt x="93" y="323"/>
                      <a:pt x="93" y="323"/>
                      <a:pt x="93" y="323"/>
                    </a:cubicBezTo>
                    <a:cubicBezTo>
                      <a:pt x="95" y="330"/>
                      <a:pt x="98" y="334"/>
                      <a:pt x="103" y="334"/>
                    </a:cubicBezTo>
                    <a:cubicBezTo>
                      <a:pt x="106" y="334"/>
                      <a:pt x="109" y="332"/>
                      <a:pt x="113" y="329"/>
                    </a:cubicBezTo>
                    <a:cubicBezTo>
                      <a:pt x="148" y="293"/>
                      <a:pt x="148" y="293"/>
                      <a:pt x="148" y="293"/>
                    </a:cubicBezTo>
                    <a:cubicBezTo>
                      <a:pt x="152" y="294"/>
                      <a:pt x="157" y="294"/>
                      <a:pt x="161" y="294"/>
                    </a:cubicBezTo>
                    <a:cubicBezTo>
                      <a:pt x="224" y="294"/>
                      <a:pt x="282" y="254"/>
                      <a:pt x="301" y="191"/>
                    </a:cubicBezTo>
                    <a:cubicBezTo>
                      <a:pt x="326" y="114"/>
                      <a:pt x="283" y="31"/>
                      <a:pt x="206" y="7"/>
                    </a:cubicBezTo>
                    <a:cubicBezTo>
                      <a:pt x="191" y="2"/>
                      <a:pt x="176" y="0"/>
                      <a:pt x="161" y="0"/>
                    </a:cubicBezTo>
                  </a:path>
                </a:pathLst>
              </a:custGeom>
              <a:solidFill>
                <a:srgbClr val="D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136"/>
              <p:cNvSpPr>
                <a:spLocks noEditPoints="1"/>
              </p:cNvSpPr>
              <p:nvPr/>
            </p:nvSpPr>
            <p:spPr bwMode="auto">
              <a:xfrm>
                <a:off x="5938838" y="1328738"/>
                <a:ext cx="776288" cy="795338"/>
              </a:xfrm>
              <a:custGeom>
                <a:avLst/>
                <a:gdLst>
                  <a:gd name="T0" fmla="*/ 102 w 324"/>
                  <a:gd name="T1" fmla="*/ 331 h 332"/>
                  <a:gd name="T2" fmla="*/ 93 w 324"/>
                  <a:gd name="T3" fmla="*/ 320 h 332"/>
                  <a:gd name="T4" fmla="*/ 86 w 324"/>
                  <a:gd name="T5" fmla="*/ 271 h 332"/>
                  <a:gd name="T6" fmla="*/ 21 w 324"/>
                  <a:gd name="T7" fmla="*/ 102 h 332"/>
                  <a:gd name="T8" fmla="*/ 160 w 324"/>
                  <a:gd name="T9" fmla="*/ 0 h 332"/>
                  <a:gd name="T10" fmla="*/ 204 w 324"/>
                  <a:gd name="T11" fmla="*/ 7 h 332"/>
                  <a:gd name="T12" fmla="*/ 299 w 324"/>
                  <a:gd name="T13" fmla="*/ 190 h 332"/>
                  <a:gd name="T14" fmla="*/ 160 w 324"/>
                  <a:gd name="T15" fmla="*/ 292 h 332"/>
                  <a:gd name="T16" fmla="*/ 147 w 324"/>
                  <a:gd name="T17" fmla="*/ 291 h 332"/>
                  <a:gd name="T18" fmla="*/ 112 w 324"/>
                  <a:gd name="T19" fmla="*/ 326 h 332"/>
                  <a:gd name="T20" fmla="*/ 102 w 324"/>
                  <a:gd name="T21" fmla="*/ 331 h 332"/>
                  <a:gd name="T22" fmla="*/ 160 w 324"/>
                  <a:gd name="T23" fmla="*/ 0 h 332"/>
                  <a:gd name="T24" fmla="*/ 21 w 324"/>
                  <a:gd name="T25" fmla="*/ 102 h 332"/>
                  <a:gd name="T26" fmla="*/ 85 w 324"/>
                  <a:gd name="T27" fmla="*/ 272 h 332"/>
                  <a:gd name="T28" fmla="*/ 93 w 324"/>
                  <a:gd name="T29" fmla="*/ 321 h 332"/>
                  <a:gd name="T30" fmla="*/ 102 w 324"/>
                  <a:gd name="T31" fmla="*/ 332 h 332"/>
                  <a:gd name="T32" fmla="*/ 112 w 324"/>
                  <a:gd name="T33" fmla="*/ 327 h 332"/>
                  <a:gd name="T34" fmla="*/ 147 w 324"/>
                  <a:gd name="T35" fmla="*/ 292 h 332"/>
                  <a:gd name="T36" fmla="*/ 160 w 324"/>
                  <a:gd name="T37" fmla="*/ 292 h 332"/>
                  <a:gd name="T38" fmla="*/ 300 w 324"/>
                  <a:gd name="T39" fmla="*/ 190 h 332"/>
                  <a:gd name="T40" fmla="*/ 204 w 324"/>
                  <a:gd name="T41" fmla="*/ 6 h 332"/>
                  <a:gd name="T42" fmla="*/ 160 w 324"/>
                  <a:gd name="T4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4" h="332">
                    <a:moveTo>
                      <a:pt x="102" y="331"/>
                    </a:moveTo>
                    <a:cubicBezTo>
                      <a:pt x="98" y="331"/>
                      <a:pt x="94" y="327"/>
                      <a:pt x="93" y="320"/>
                    </a:cubicBezTo>
                    <a:cubicBezTo>
                      <a:pt x="86" y="271"/>
                      <a:pt x="86" y="271"/>
                      <a:pt x="86" y="271"/>
                    </a:cubicBezTo>
                    <a:cubicBezTo>
                      <a:pt x="29" y="237"/>
                      <a:pt x="1" y="168"/>
                      <a:pt x="21" y="102"/>
                    </a:cubicBezTo>
                    <a:cubicBezTo>
                      <a:pt x="41" y="40"/>
                      <a:pt x="98" y="0"/>
                      <a:pt x="160" y="0"/>
                    </a:cubicBezTo>
                    <a:cubicBezTo>
                      <a:pt x="175" y="0"/>
                      <a:pt x="190" y="3"/>
                      <a:pt x="204" y="7"/>
                    </a:cubicBezTo>
                    <a:cubicBezTo>
                      <a:pt x="281" y="31"/>
                      <a:pt x="323" y="113"/>
                      <a:pt x="299" y="190"/>
                    </a:cubicBezTo>
                    <a:cubicBezTo>
                      <a:pt x="279" y="252"/>
                      <a:pt x="222" y="292"/>
                      <a:pt x="160" y="292"/>
                    </a:cubicBezTo>
                    <a:cubicBezTo>
                      <a:pt x="156" y="292"/>
                      <a:pt x="152" y="291"/>
                      <a:pt x="147" y="291"/>
                    </a:cubicBezTo>
                    <a:cubicBezTo>
                      <a:pt x="112" y="326"/>
                      <a:pt x="112" y="326"/>
                      <a:pt x="112" y="326"/>
                    </a:cubicBezTo>
                    <a:cubicBezTo>
                      <a:pt x="109" y="330"/>
                      <a:pt x="105" y="331"/>
                      <a:pt x="102" y="331"/>
                    </a:cubicBezTo>
                    <a:moveTo>
                      <a:pt x="160" y="0"/>
                    </a:moveTo>
                    <a:cubicBezTo>
                      <a:pt x="98" y="0"/>
                      <a:pt x="40" y="40"/>
                      <a:pt x="21" y="102"/>
                    </a:cubicBezTo>
                    <a:cubicBezTo>
                      <a:pt x="0" y="168"/>
                      <a:pt x="28" y="238"/>
                      <a:pt x="85" y="272"/>
                    </a:cubicBezTo>
                    <a:cubicBezTo>
                      <a:pt x="93" y="321"/>
                      <a:pt x="93" y="321"/>
                      <a:pt x="93" y="321"/>
                    </a:cubicBezTo>
                    <a:cubicBezTo>
                      <a:pt x="94" y="328"/>
                      <a:pt x="98" y="332"/>
                      <a:pt x="102" y="332"/>
                    </a:cubicBezTo>
                    <a:cubicBezTo>
                      <a:pt x="105" y="332"/>
                      <a:pt x="109" y="331"/>
                      <a:pt x="112" y="327"/>
                    </a:cubicBezTo>
                    <a:cubicBezTo>
                      <a:pt x="147" y="292"/>
                      <a:pt x="147" y="292"/>
                      <a:pt x="147" y="292"/>
                    </a:cubicBezTo>
                    <a:cubicBezTo>
                      <a:pt x="152" y="292"/>
                      <a:pt x="156" y="292"/>
                      <a:pt x="160" y="292"/>
                    </a:cubicBezTo>
                    <a:cubicBezTo>
                      <a:pt x="222" y="292"/>
                      <a:pt x="280" y="253"/>
                      <a:pt x="300" y="190"/>
                    </a:cubicBezTo>
                    <a:cubicBezTo>
                      <a:pt x="324" y="113"/>
                      <a:pt x="281" y="31"/>
                      <a:pt x="204" y="6"/>
                    </a:cubicBezTo>
                    <a:cubicBezTo>
                      <a:pt x="190" y="2"/>
                      <a:pt x="175" y="0"/>
                      <a:pt x="160" y="0"/>
                    </a:cubicBezTo>
                  </a:path>
                </a:pathLst>
              </a:custGeom>
              <a:solidFill>
                <a:srgbClr val="D6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137"/>
              <p:cNvSpPr>
                <a:spLocks noEditPoints="1"/>
              </p:cNvSpPr>
              <p:nvPr/>
            </p:nvSpPr>
            <p:spPr bwMode="auto">
              <a:xfrm>
                <a:off x="5940426" y="1328738"/>
                <a:ext cx="771525" cy="792163"/>
              </a:xfrm>
              <a:custGeom>
                <a:avLst/>
                <a:gdLst>
                  <a:gd name="T0" fmla="*/ 102 w 322"/>
                  <a:gd name="T1" fmla="*/ 330 h 331"/>
                  <a:gd name="T2" fmla="*/ 92 w 322"/>
                  <a:gd name="T3" fmla="*/ 319 h 331"/>
                  <a:gd name="T4" fmla="*/ 85 w 322"/>
                  <a:gd name="T5" fmla="*/ 270 h 331"/>
                  <a:gd name="T6" fmla="*/ 21 w 322"/>
                  <a:gd name="T7" fmla="*/ 102 h 331"/>
                  <a:gd name="T8" fmla="*/ 159 w 322"/>
                  <a:gd name="T9" fmla="*/ 1 h 331"/>
                  <a:gd name="T10" fmla="*/ 203 w 322"/>
                  <a:gd name="T11" fmla="*/ 8 h 331"/>
                  <a:gd name="T12" fmla="*/ 297 w 322"/>
                  <a:gd name="T13" fmla="*/ 190 h 331"/>
                  <a:gd name="T14" fmla="*/ 159 w 322"/>
                  <a:gd name="T15" fmla="*/ 291 h 331"/>
                  <a:gd name="T16" fmla="*/ 146 w 322"/>
                  <a:gd name="T17" fmla="*/ 290 h 331"/>
                  <a:gd name="T18" fmla="*/ 111 w 322"/>
                  <a:gd name="T19" fmla="*/ 325 h 331"/>
                  <a:gd name="T20" fmla="*/ 102 w 322"/>
                  <a:gd name="T21" fmla="*/ 330 h 331"/>
                  <a:gd name="T22" fmla="*/ 159 w 322"/>
                  <a:gd name="T23" fmla="*/ 0 h 331"/>
                  <a:gd name="T24" fmla="*/ 20 w 322"/>
                  <a:gd name="T25" fmla="*/ 102 h 331"/>
                  <a:gd name="T26" fmla="*/ 85 w 322"/>
                  <a:gd name="T27" fmla="*/ 271 h 331"/>
                  <a:gd name="T28" fmla="*/ 92 w 322"/>
                  <a:gd name="T29" fmla="*/ 320 h 331"/>
                  <a:gd name="T30" fmla="*/ 101 w 322"/>
                  <a:gd name="T31" fmla="*/ 331 h 331"/>
                  <a:gd name="T32" fmla="*/ 111 w 322"/>
                  <a:gd name="T33" fmla="*/ 326 h 331"/>
                  <a:gd name="T34" fmla="*/ 146 w 322"/>
                  <a:gd name="T35" fmla="*/ 291 h 331"/>
                  <a:gd name="T36" fmla="*/ 159 w 322"/>
                  <a:gd name="T37" fmla="*/ 292 h 331"/>
                  <a:gd name="T38" fmla="*/ 298 w 322"/>
                  <a:gd name="T39" fmla="*/ 190 h 331"/>
                  <a:gd name="T40" fmla="*/ 203 w 322"/>
                  <a:gd name="T41" fmla="*/ 7 h 331"/>
                  <a:gd name="T42" fmla="*/ 159 w 322"/>
                  <a:gd name="T43"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331">
                    <a:moveTo>
                      <a:pt x="102" y="330"/>
                    </a:moveTo>
                    <a:cubicBezTo>
                      <a:pt x="97" y="330"/>
                      <a:pt x="94" y="326"/>
                      <a:pt x="92" y="319"/>
                    </a:cubicBezTo>
                    <a:cubicBezTo>
                      <a:pt x="85" y="270"/>
                      <a:pt x="85" y="270"/>
                      <a:pt x="85" y="270"/>
                    </a:cubicBezTo>
                    <a:cubicBezTo>
                      <a:pt x="28" y="237"/>
                      <a:pt x="0" y="168"/>
                      <a:pt x="21" y="102"/>
                    </a:cubicBezTo>
                    <a:cubicBezTo>
                      <a:pt x="41" y="41"/>
                      <a:pt x="98" y="1"/>
                      <a:pt x="159" y="1"/>
                    </a:cubicBezTo>
                    <a:cubicBezTo>
                      <a:pt x="174" y="1"/>
                      <a:pt x="188" y="3"/>
                      <a:pt x="203" y="8"/>
                    </a:cubicBezTo>
                    <a:cubicBezTo>
                      <a:pt x="279" y="32"/>
                      <a:pt x="322" y="113"/>
                      <a:pt x="297" y="190"/>
                    </a:cubicBezTo>
                    <a:cubicBezTo>
                      <a:pt x="278" y="251"/>
                      <a:pt x="221" y="291"/>
                      <a:pt x="159" y="291"/>
                    </a:cubicBezTo>
                    <a:cubicBezTo>
                      <a:pt x="155" y="291"/>
                      <a:pt x="151" y="291"/>
                      <a:pt x="146" y="290"/>
                    </a:cubicBezTo>
                    <a:cubicBezTo>
                      <a:pt x="111" y="325"/>
                      <a:pt x="111" y="325"/>
                      <a:pt x="111" y="325"/>
                    </a:cubicBezTo>
                    <a:cubicBezTo>
                      <a:pt x="108" y="329"/>
                      <a:pt x="105" y="330"/>
                      <a:pt x="102" y="330"/>
                    </a:cubicBezTo>
                    <a:moveTo>
                      <a:pt x="159" y="0"/>
                    </a:moveTo>
                    <a:cubicBezTo>
                      <a:pt x="97" y="0"/>
                      <a:pt x="40" y="40"/>
                      <a:pt x="20" y="102"/>
                    </a:cubicBezTo>
                    <a:cubicBezTo>
                      <a:pt x="0" y="168"/>
                      <a:pt x="28" y="237"/>
                      <a:pt x="85" y="271"/>
                    </a:cubicBezTo>
                    <a:cubicBezTo>
                      <a:pt x="92" y="320"/>
                      <a:pt x="92" y="320"/>
                      <a:pt x="92" y="320"/>
                    </a:cubicBezTo>
                    <a:cubicBezTo>
                      <a:pt x="93" y="327"/>
                      <a:pt x="97" y="331"/>
                      <a:pt x="101" y="331"/>
                    </a:cubicBezTo>
                    <a:cubicBezTo>
                      <a:pt x="104" y="331"/>
                      <a:pt x="108" y="330"/>
                      <a:pt x="111" y="326"/>
                    </a:cubicBezTo>
                    <a:cubicBezTo>
                      <a:pt x="146" y="291"/>
                      <a:pt x="146" y="291"/>
                      <a:pt x="146" y="291"/>
                    </a:cubicBezTo>
                    <a:cubicBezTo>
                      <a:pt x="151" y="291"/>
                      <a:pt x="155" y="292"/>
                      <a:pt x="159" y="292"/>
                    </a:cubicBezTo>
                    <a:cubicBezTo>
                      <a:pt x="221" y="292"/>
                      <a:pt x="278" y="252"/>
                      <a:pt x="298" y="190"/>
                    </a:cubicBezTo>
                    <a:cubicBezTo>
                      <a:pt x="322" y="113"/>
                      <a:pt x="280" y="31"/>
                      <a:pt x="203" y="7"/>
                    </a:cubicBezTo>
                    <a:cubicBezTo>
                      <a:pt x="189" y="3"/>
                      <a:pt x="174" y="0"/>
                      <a:pt x="159" y="0"/>
                    </a:cubicBezTo>
                  </a:path>
                </a:pathLst>
              </a:custGeom>
              <a:solidFill>
                <a:srgbClr val="D6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138"/>
              <p:cNvSpPr>
                <a:spLocks noEditPoints="1"/>
              </p:cNvSpPr>
              <p:nvPr/>
            </p:nvSpPr>
            <p:spPr bwMode="auto">
              <a:xfrm>
                <a:off x="5940426" y="1331913"/>
                <a:ext cx="771525" cy="787400"/>
              </a:xfrm>
              <a:custGeom>
                <a:avLst/>
                <a:gdLst>
                  <a:gd name="T0" fmla="*/ 102 w 322"/>
                  <a:gd name="T1" fmla="*/ 328 h 329"/>
                  <a:gd name="T2" fmla="*/ 93 w 322"/>
                  <a:gd name="T3" fmla="*/ 317 h 329"/>
                  <a:gd name="T4" fmla="*/ 85 w 322"/>
                  <a:gd name="T5" fmla="*/ 269 h 329"/>
                  <a:gd name="T6" fmla="*/ 22 w 322"/>
                  <a:gd name="T7" fmla="*/ 102 h 329"/>
                  <a:gd name="T8" fmla="*/ 159 w 322"/>
                  <a:gd name="T9" fmla="*/ 1 h 329"/>
                  <a:gd name="T10" fmla="*/ 203 w 322"/>
                  <a:gd name="T11" fmla="*/ 8 h 329"/>
                  <a:gd name="T12" fmla="*/ 297 w 322"/>
                  <a:gd name="T13" fmla="*/ 189 h 329"/>
                  <a:gd name="T14" fmla="*/ 159 w 322"/>
                  <a:gd name="T15" fmla="*/ 289 h 329"/>
                  <a:gd name="T16" fmla="*/ 146 w 322"/>
                  <a:gd name="T17" fmla="*/ 289 h 329"/>
                  <a:gd name="T18" fmla="*/ 112 w 322"/>
                  <a:gd name="T19" fmla="*/ 323 h 329"/>
                  <a:gd name="T20" fmla="*/ 102 w 322"/>
                  <a:gd name="T21" fmla="*/ 328 h 329"/>
                  <a:gd name="T22" fmla="*/ 159 w 322"/>
                  <a:gd name="T23" fmla="*/ 0 h 329"/>
                  <a:gd name="T24" fmla="*/ 21 w 322"/>
                  <a:gd name="T25" fmla="*/ 101 h 329"/>
                  <a:gd name="T26" fmla="*/ 85 w 322"/>
                  <a:gd name="T27" fmla="*/ 269 h 329"/>
                  <a:gd name="T28" fmla="*/ 92 w 322"/>
                  <a:gd name="T29" fmla="*/ 318 h 329"/>
                  <a:gd name="T30" fmla="*/ 102 w 322"/>
                  <a:gd name="T31" fmla="*/ 329 h 329"/>
                  <a:gd name="T32" fmla="*/ 111 w 322"/>
                  <a:gd name="T33" fmla="*/ 324 h 329"/>
                  <a:gd name="T34" fmla="*/ 146 w 322"/>
                  <a:gd name="T35" fmla="*/ 289 h 329"/>
                  <a:gd name="T36" fmla="*/ 159 w 322"/>
                  <a:gd name="T37" fmla="*/ 290 h 329"/>
                  <a:gd name="T38" fmla="*/ 297 w 322"/>
                  <a:gd name="T39" fmla="*/ 189 h 329"/>
                  <a:gd name="T40" fmla="*/ 203 w 322"/>
                  <a:gd name="T41" fmla="*/ 7 h 329"/>
                  <a:gd name="T42" fmla="*/ 159 w 322"/>
                  <a:gd name="T43"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329">
                    <a:moveTo>
                      <a:pt x="102" y="328"/>
                    </a:moveTo>
                    <a:cubicBezTo>
                      <a:pt x="97" y="328"/>
                      <a:pt x="94" y="325"/>
                      <a:pt x="93" y="317"/>
                    </a:cubicBezTo>
                    <a:cubicBezTo>
                      <a:pt x="85" y="269"/>
                      <a:pt x="85" y="269"/>
                      <a:pt x="85" y="269"/>
                    </a:cubicBezTo>
                    <a:cubicBezTo>
                      <a:pt x="29" y="235"/>
                      <a:pt x="1" y="167"/>
                      <a:pt x="22" y="102"/>
                    </a:cubicBezTo>
                    <a:cubicBezTo>
                      <a:pt x="41" y="40"/>
                      <a:pt x="98" y="1"/>
                      <a:pt x="159" y="1"/>
                    </a:cubicBezTo>
                    <a:cubicBezTo>
                      <a:pt x="174" y="1"/>
                      <a:pt x="188" y="3"/>
                      <a:pt x="203" y="8"/>
                    </a:cubicBezTo>
                    <a:cubicBezTo>
                      <a:pt x="279" y="32"/>
                      <a:pt x="321" y="113"/>
                      <a:pt x="297" y="189"/>
                    </a:cubicBezTo>
                    <a:cubicBezTo>
                      <a:pt x="277" y="250"/>
                      <a:pt x="220" y="289"/>
                      <a:pt x="159" y="289"/>
                    </a:cubicBezTo>
                    <a:cubicBezTo>
                      <a:pt x="155" y="289"/>
                      <a:pt x="151" y="289"/>
                      <a:pt x="146" y="289"/>
                    </a:cubicBezTo>
                    <a:cubicBezTo>
                      <a:pt x="112" y="323"/>
                      <a:pt x="112" y="323"/>
                      <a:pt x="112" y="323"/>
                    </a:cubicBezTo>
                    <a:cubicBezTo>
                      <a:pt x="108" y="327"/>
                      <a:pt x="105" y="328"/>
                      <a:pt x="102" y="328"/>
                    </a:cubicBezTo>
                    <a:moveTo>
                      <a:pt x="159" y="0"/>
                    </a:moveTo>
                    <a:cubicBezTo>
                      <a:pt x="98" y="0"/>
                      <a:pt x="41" y="40"/>
                      <a:pt x="21" y="101"/>
                    </a:cubicBezTo>
                    <a:cubicBezTo>
                      <a:pt x="0" y="167"/>
                      <a:pt x="28" y="236"/>
                      <a:pt x="85" y="269"/>
                    </a:cubicBezTo>
                    <a:cubicBezTo>
                      <a:pt x="92" y="318"/>
                      <a:pt x="92" y="318"/>
                      <a:pt x="92" y="318"/>
                    </a:cubicBezTo>
                    <a:cubicBezTo>
                      <a:pt x="94" y="325"/>
                      <a:pt x="97" y="329"/>
                      <a:pt x="102" y="329"/>
                    </a:cubicBezTo>
                    <a:cubicBezTo>
                      <a:pt x="105" y="329"/>
                      <a:pt x="108" y="328"/>
                      <a:pt x="111" y="324"/>
                    </a:cubicBezTo>
                    <a:cubicBezTo>
                      <a:pt x="146" y="289"/>
                      <a:pt x="146" y="289"/>
                      <a:pt x="146" y="289"/>
                    </a:cubicBezTo>
                    <a:cubicBezTo>
                      <a:pt x="151" y="290"/>
                      <a:pt x="155" y="290"/>
                      <a:pt x="159" y="290"/>
                    </a:cubicBezTo>
                    <a:cubicBezTo>
                      <a:pt x="221" y="290"/>
                      <a:pt x="278" y="250"/>
                      <a:pt x="297" y="189"/>
                    </a:cubicBezTo>
                    <a:cubicBezTo>
                      <a:pt x="322" y="112"/>
                      <a:pt x="279" y="31"/>
                      <a:pt x="203" y="7"/>
                    </a:cubicBezTo>
                    <a:cubicBezTo>
                      <a:pt x="188" y="2"/>
                      <a:pt x="174" y="0"/>
                      <a:pt x="159"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139"/>
              <p:cNvSpPr>
                <a:spLocks noEditPoints="1"/>
              </p:cNvSpPr>
              <p:nvPr/>
            </p:nvSpPr>
            <p:spPr bwMode="auto">
              <a:xfrm>
                <a:off x="5943601" y="1333501"/>
                <a:ext cx="766763" cy="782638"/>
              </a:xfrm>
              <a:custGeom>
                <a:avLst/>
                <a:gdLst>
                  <a:gd name="T0" fmla="*/ 101 w 320"/>
                  <a:gd name="T1" fmla="*/ 327 h 327"/>
                  <a:gd name="T2" fmla="*/ 92 w 320"/>
                  <a:gd name="T3" fmla="*/ 315 h 327"/>
                  <a:gd name="T4" fmla="*/ 85 w 320"/>
                  <a:gd name="T5" fmla="*/ 267 h 327"/>
                  <a:gd name="T6" fmla="*/ 21 w 320"/>
                  <a:gd name="T7" fmla="*/ 101 h 327"/>
                  <a:gd name="T8" fmla="*/ 158 w 320"/>
                  <a:gd name="T9" fmla="*/ 0 h 327"/>
                  <a:gd name="T10" fmla="*/ 201 w 320"/>
                  <a:gd name="T11" fmla="*/ 7 h 327"/>
                  <a:gd name="T12" fmla="*/ 295 w 320"/>
                  <a:gd name="T13" fmla="*/ 187 h 327"/>
                  <a:gd name="T14" fmla="*/ 158 w 320"/>
                  <a:gd name="T15" fmla="*/ 287 h 327"/>
                  <a:gd name="T16" fmla="*/ 145 w 320"/>
                  <a:gd name="T17" fmla="*/ 287 h 327"/>
                  <a:gd name="T18" fmla="*/ 111 w 320"/>
                  <a:gd name="T19" fmla="*/ 322 h 327"/>
                  <a:gd name="T20" fmla="*/ 101 w 320"/>
                  <a:gd name="T21" fmla="*/ 327 h 327"/>
                  <a:gd name="T22" fmla="*/ 158 w 320"/>
                  <a:gd name="T23" fmla="*/ 0 h 327"/>
                  <a:gd name="T24" fmla="*/ 21 w 320"/>
                  <a:gd name="T25" fmla="*/ 101 h 327"/>
                  <a:gd name="T26" fmla="*/ 84 w 320"/>
                  <a:gd name="T27" fmla="*/ 268 h 327"/>
                  <a:gd name="T28" fmla="*/ 92 w 320"/>
                  <a:gd name="T29" fmla="*/ 316 h 327"/>
                  <a:gd name="T30" fmla="*/ 101 w 320"/>
                  <a:gd name="T31" fmla="*/ 327 h 327"/>
                  <a:gd name="T32" fmla="*/ 111 w 320"/>
                  <a:gd name="T33" fmla="*/ 322 h 327"/>
                  <a:gd name="T34" fmla="*/ 145 w 320"/>
                  <a:gd name="T35" fmla="*/ 288 h 327"/>
                  <a:gd name="T36" fmla="*/ 158 w 320"/>
                  <a:gd name="T37" fmla="*/ 288 h 327"/>
                  <a:gd name="T38" fmla="*/ 296 w 320"/>
                  <a:gd name="T39" fmla="*/ 188 h 327"/>
                  <a:gd name="T40" fmla="*/ 202 w 320"/>
                  <a:gd name="T41" fmla="*/ 7 h 327"/>
                  <a:gd name="T42" fmla="*/ 158 w 320"/>
                  <a:gd name="T43"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0" h="327">
                    <a:moveTo>
                      <a:pt x="101" y="327"/>
                    </a:moveTo>
                    <a:cubicBezTo>
                      <a:pt x="97" y="327"/>
                      <a:pt x="93" y="323"/>
                      <a:pt x="92" y="315"/>
                    </a:cubicBezTo>
                    <a:cubicBezTo>
                      <a:pt x="85" y="267"/>
                      <a:pt x="85" y="267"/>
                      <a:pt x="85" y="267"/>
                    </a:cubicBezTo>
                    <a:cubicBezTo>
                      <a:pt x="29" y="234"/>
                      <a:pt x="1" y="165"/>
                      <a:pt x="21" y="101"/>
                    </a:cubicBezTo>
                    <a:cubicBezTo>
                      <a:pt x="41" y="40"/>
                      <a:pt x="97" y="0"/>
                      <a:pt x="158" y="0"/>
                    </a:cubicBezTo>
                    <a:cubicBezTo>
                      <a:pt x="173" y="0"/>
                      <a:pt x="187" y="3"/>
                      <a:pt x="201" y="7"/>
                    </a:cubicBezTo>
                    <a:cubicBezTo>
                      <a:pt x="277" y="31"/>
                      <a:pt x="319" y="112"/>
                      <a:pt x="295" y="187"/>
                    </a:cubicBezTo>
                    <a:cubicBezTo>
                      <a:pt x="276" y="248"/>
                      <a:pt x="219" y="287"/>
                      <a:pt x="158" y="287"/>
                    </a:cubicBezTo>
                    <a:cubicBezTo>
                      <a:pt x="154" y="287"/>
                      <a:pt x="150" y="287"/>
                      <a:pt x="145" y="287"/>
                    </a:cubicBezTo>
                    <a:cubicBezTo>
                      <a:pt x="111" y="322"/>
                      <a:pt x="111" y="322"/>
                      <a:pt x="111" y="322"/>
                    </a:cubicBezTo>
                    <a:cubicBezTo>
                      <a:pt x="108" y="325"/>
                      <a:pt x="104" y="327"/>
                      <a:pt x="101" y="327"/>
                    </a:cubicBezTo>
                    <a:moveTo>
                      <a:pt x="158" y="0"/>
                    </a:moveTo>
                    <a:cubicBezTo>
                      <a:pt x="97" y="0"/>
                      <a:pt x="40" y="39"/>
                      <a:pt x="21" y="101"/>
                    </a:cubicBezTo>
                    <a:cubicBezTo>
                      <a:pt x="0" y="166"/>
                      <a:pt x="28" y="234"/>
                      <a:pt x="84" y="268"/>
                    </a:cubicBezTo>
                    <a:cubicBezTo>
                      <a:pt x="92" y="316"/>
                      <a:pt x="92" y="316"/>
                      <a:pt x="92" y="316"/>
                    </a:cubicBezTo>
                    <a:cubicBezTo>
                      <a:pt x="93" y="324"/>
                      <a:pt x="96" y="327"/>
                      <a:pt x="101" y="327"/>
                    </a:cubicBezTo>
                    <a:cubicBezTo>
                      <a:pt x="104" y="327"/>
                      <a:pt x="107" y="326"/>
                      <a:pt x="111" y="322"/>
                    </a:cubicBezTo>
                    <a:cubicBezTo>
                      <a:pt x="145" y="288"/>
                      <a:pt x="145" y="288"/>
                      <a:pt x="145" y="288"/>
                    </a:cubicBezTo>
                    <a:cubicBezTo>
                      <a:pt x="150" y="288"/>
                      <a:pt x="154" y="288"/>
                      <a:pt x="158" y="288"/>
                    </a:cubicBezTo>
                    <a:cubicBezTo>
                      <a:pt x="219" y="288"/>
                      <a:pt x="276" y="249"/>
                      <a:pt x="296" y="188"/>
                    </a:cubicBezTo>
                    <a:cubicBezTo>
                      <a:pt x="320" y="112"/>
                      <a:pt x="278" y="31"/>
                      <a:pt x="202" y="7"/>
                    </a:cubicBezTo>
                    <a:cubicBezTo>
                      <a:pt x="187" y="2"/>
                      <a:pt x="173" y="0"/>
                      <a:pt x="158"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140"/>
              <p:cNvSpPr>
                <a:spLocks noEditPoints="1"/>
              </p:cNvSpPr>
              <p:nvPr/>
            </p:nvSpPr>
            <p:spPr bwMode="auto">
              <a:xfrm>
                <a:off x="5945188" y="1333501"/>
                <a:ext cx="762000" cy="782638"/>
              </a:xfrm>
              <a:custGeom>
                <a:avLst/>
                <a:gdLst>
                  <a:gd name="T0" fmla="*/ 101 w 318"/>
                  <a:gd name="T1" fmla="*/ 326 h 327"/>
                  <a:gd name="T2" fmla="*/ 91 w 318"/>
                  <a:gd name="T3" fmla="*/ 315 h 327"/>
                  <a:gd name="T4" fmla="*/ 84 w 318"/>
                  <a:gd name="T5" fmla="*/ 267 h 327"/>
                  <a:gd name="T6" fmla="*/ 21 w 318"/>
                  <a:gd name="T7" fmla="*/ 101 h 327"/>
                  <a:gd name="T8" fmla="*/ 157 w 318"/>
                  <a:gd name="T9" fmla="*/ 1 h 327"/>
                  <a:gd name="T10" fmla="*/ 200 w 318"/>
                  <a:gd name="T11" fmla="*/ 8 h 327"/>
                  <a:gd name="T12" fmla="*/ 293 w 318"/>
                  <a:gd name="T13" fmla="*/ 187 h 327"/>
                  <a:gd name="T14" fmla="*/ 157 w 318"/>
                  <a:gd name="T15" fmla="*/ 287 h 327"/>
                  <a:gd name="T16" fmla="*/ 144 w 318"/>
                  <a:gd name="T17" fmla="*/ 286 h 327"/>
                  <a:gd name="T18" fmla="*/ 110 w 318"/>
                  <a:gd name="T19" fmla="*/ 321 h 327"/>
                  <a:gd name="T20" fmla="*/ 101 w 318"/>
                  <a:gd name="T21" fmla="*/ 326 h 327"/>
                  <a:gd name="T22" fmla="*/ 157 w 318"/>
                  <a:gd name="T23" fmla="*/ 0 h 327"/>
                  <a:gd name="T24" fmla="*/ 20 w 318"/>
                  <a:gd name="T25" fmla="*/ 101 h 327"/>
                  <a:gd name="T26" fmla="*/ 84 w 318"/>
                  <a:gd name="T27" fmla="*/ 267 h 327"/>
                  <a:gd name="T28" fmla="*/ 91 w 318"/>
                  <a:gd name="T29" fmla="*/ 315 h 327"/>
                  <a:gd name="T30" fmla="*/ 100 w 318"/>
                  <a:gd name="T31" fmla="*/ 327 h 327"/>
                  <a:gd name="T32" fmla="*/ 110 w 318"/>
                  <a:gd name="T33" fmla="*/ 322 h 327"/>
                  <a:gd name="T34" fmla="*/ 144 w 318"/>
                  <a:gd name="T35" fmla="*/ 287 h 327"/>
                  <a:gd name="T36" fmla="*/ 157 w 318"/>
                  <a:gd name="T37" fmla="*/ 287 h 327"/>
                  <a:gd name="T38" fmla="*/ 294 w 318"/>
                  <a:gd name="T39" fmla="*/ 187 h 327"/>
                  <a:gd name="T40" fmla="*/ 200 w 318"/>
                  <a:gd name="T41" fmla="*/ 7 h 327"/>
                  <a:gd name="T42" fmla="*/ 157 w 318"/>
                  <a:gd name="T43"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8" h="327">
                    <a:moveTo>
                      <a:pt x="101" y="326"/>
                    </a:moveTo>
                    <a:cubicBezTo>
                      <a:pt x="96" y="326"/>
                      <a:pt x="93" y="322"/>
                      <a:pt x="91" y="315"/>
                    </a:cubicBezTo>
                    <a:cubicBezTo>
                      <a:pt x="84" y="267"/>
                      <a:pt x="84" y="267"/>
                      <a:pt x="84" y="267"/>
                    </a:cubicBezTo>
                    <a:cubicBezTo>
                      <a:pt x="28" y="233"/>
                      <a:pt x="1" y="165"/>
                      <a:pt x="21" y="101"/>
                    </a:cubicBezTo>
                    <a:cubicBezTo>
                      <a:pt x="40" y="40"/>
                      <a:pt x="97" y="1"/>
                      <a:pt x="157" y="1"/>
                    </a:cubicBezTo>
                    <a:cubicBezTo>
                      <a:pt x="171" y="1"/>
                      <a:pt x="186" y="3"/>
                      <a:pt x="200" y="8"/>
                    </a:cubicBezTo>
                    <a:cubicBezTo>
                      <a:pt x="275" y="32"/>
                      <a:pt x="317" y="112"/>
                      <a:pt x="293" y="187"/>
                    </a:cubicBezTo>
                    <a:cubicBezTo>
                      <a:pt x="274" y="248"/>
                      <a:pt x="218" y="287"/>
                      <a:pt x="157" y="287"/>
                    </a:cubicBezTo>
                    <a:cubicBezTo>
                      <a:pt x="153" y="287"/>
                      <a:pt x="149" y="287"/>
                      <a:pt x="144" y="286"/>
                    </a:cubicBezTo>
                    <a:cubicBezTo>
                      <a:pt x="110" y="321"/>
                      <a:pt x="110" y="321"/>
                      <a:pt x="110" y="321"/>
                    </a:cubicBezTo>
                    <a:cubicBezTo>
                      <a:pt x="107" y="324"/>
                      <a:pt x="103" y="326"/>
                      <a:pt x="101" y="326"/>
                    </a:cubicBezTo>
                    <a:moveTo>
                      <a:pt x="157" y="0"/>
                    </a:moveTo>
                    <a:cubicBezTo>
                      <a:pt x="96" y="0"/>
                      <a:pt x="40" y="40"/>
                      <a:pt x="20" y="101"/>
                    </a:cubicBezTo>
                    <a:cubicBezTo>
                      <a:pt x="0" y="165"/>
                      <a:pt x="28" y="234"/>
                      <a:pt x="84" y="267"/>
                    </a:cubicBezTo>
                    <a:cubicBezTo>
                      <a:pt x="91" y="315"/>
                      <a:pt x="91" y="315"/>
                      <a:pt x="91" y="315"/>
                    </a:cubicBezTo>
                    <a:cubicBezTo>
                      <a:pt x="92" y="323"/>
                      <a:pt x="96" y="327"/>
                      <a:pt x="100" y="327"/>
                    </a:cubicBezTo>
                    <a:cubicBezTo>
                      <a:pt x="103" y="327"/>
                      <a:pt x="107" y="325"/>
                      <a:pt x="110" y="322"/>
                    </a:cubicBezTo>
                    <a:cubicBezTo>
                      <a:pt x="144" y="287"/>
                      <a:pt x="144" y="287"/>
                      <a:pt x="144" y="287"/>
                    </a:cubicBezTo>
                    <a:cubicBezTo>
                      <a:pt x="149" y="287"/>
                      <a:pt x="153" y="287"/>
                      <a:pt x="157" y="287"/>
                    </a:cubicBezTo>
                    <a:cubicBezTo>
                      <a:pt x="218" y="287"/>
                      <a:pt x="275" y="248"/>
                      <a:pt x="294" y="187"/>
                    </a:cubicBezTo>
                    <a:cubicBezTo>
                      <a:pt x="318" y="112"/>
                      <a:pt x="276" y="31"/>
                      <a:pt x="200" y="7"/>
                    </a:cubicBezTo>
                    <a:cubicBezTo>
                      <a:pt x="186" y="3"/>
                      <a:pt x="172" y="0"/>
                      <a:pt x="157" y="0"/>
                    </a:cubicBezTo>
                  </a:path>
                </a:pathLst>
              </a:custGeom>
              <a:solidFill>
                <a:srgbClr val="D4D4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141"/>
              <p:cNvSpPr>
                <a:spLocks noEditPoints="1"/>
              </p:cNvSpPr>
              <p:nvPr/>
            </p:nvSpPr>
            <p:spPr bwMode="auto">
              <a:xfrm>
                <a:off x="5948363" y="1336676"/>
                <a:ext cx="757238" cy="777875"/>
              </a:xfrm>
              <a:custGeom>
                <a:avLst/>
                <a:gdLst>
                  <a:gd name="T0" fmla="*/ 100 w 316"/>
                  <a:gd name="T1" fmla="*/ 324 h 325"/>
                  <a:gd name="T2" fmla="*/ 91 w 316"/>
                  <a:gd name="T3" fmla="*/ 313 h 325"/>
                  <a:gd name="T4" fmla="*/ 83 w 316"/>
                  <a:gd name="T5" fmla="*/ 265 h 325"/>
                  <a:gd name="T6" fmla="*/ 21 w 316"/>
                  <a:gd name="T7" fmla="*/ 100 h 325"/>
                  <a:gd name="T8" fmla="*/ 156 w 316"/>
                  <a:gd name="T9" fmla="*/ 1 h 325"/>
                  <a:gd name="T10" fmla="*/ 199 w 316"/>
                  <a:gd name="T11" fmla="*/ 8 h 325"/>
                  <a:gd name="T12" fmla="*/ 292 w 316"/>
                  <a:gd name="T13" fmla="*/ 186 h 325"/>
                  <a:gd name="T14" fmla="*/ 156 w 316"/>
                  <a:gd name="T15" fmla="*/ 285 h 325"/>
                  <a:gd name="T16" fmla="*/ 143 w 316"/>
                  <a:gd name="T17" fmla="*/ 284 h 325"/>
                  <a:gd name="T18" fmla="*/ 109 w 316"/>
                  <a:gd name="T19" fmla="*/ 319 h 325"/>
                  <a:gd name="T20" fmla="*/ 100 w 316"/>
                  <a:gd name="T21" fmla="*/ 324 h 325"/>
                  <a:gd name="T22" fmla="*/ 156 w 316"/>
                  <a:gd name="T23" fmla="*/ 0 h 325"/>
                  <a:gd name="T24" fmla="*/ 20 w 316"/>
                  <a:gd name="T25" fmla="*/ 100 h 325"/>
                  <a:gd name="T26" fmla="*/ 83 w 316"/>
                  <a:gd name="T27" fmla="*/ 266 h 325"/>
                  <a:gd name="T28" fmla="*/ 90 w 316"/>
                  <a:gd name="T29" fmla="*/ 314 h 325"/>
                  <a:gd name="T30" fmla="*/ 100 w 316"/>
                  <a:gd name="T31" fmla="*/ 325 h 325"/>
                  <a:gd name="T32" fmla="*/ 109 w 316"/>
                  <a:gd name="T33" fmla="*/ 320 h 325"/>
                  <a:gd name="T34" fmla="*/ 143 w 316"/>
                  <a:gd name="T35" fmla="*/ 285 h 325"/>
                  <a:gd name="T36" fmla="*/ 156 w 316"/>
                  <a:gd name="T37" fmla="*/ 286 h 325"/>
                  <a:gd name="T38" fmla="*/ 292 w 316"/>
                  <a:gd name="T39" fmla="*/ 186 h 325"/>
                  <a:gd name="T40" fmla="*/ 199 w 316"/>
                  <a:gd name="T41" fmla="*/ 7 h 325"/>
                  <a:gd name="T42" fmla="*/ 156 w 316"/>
                  <a:gd name="T43"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6" h="325">
                    <a:moveTo>
                      <a:pt x="100" y="324"/>
                    </a:moveTo>
                    <a:cubicBezTo>
                      <a:pt x="95" y="324"/>
                      <a:pt x="92" y="320"/>
                      <a:pt x="91" y="313"/>
                    </a:cubicBezTo>
                    <a:cubicBezTo>
                      <a:pt x="83" y="265"/>
                      <a:pt x="83" y="265"/>
                      <a:pt x="83" y="265"/>
                    </a:cubicBezTo>
                    <a:cubicBezTo>
                      <a:pt x="28" y="232"/>
                      <a:pt x="1" y="164"/>
                      <a:pt x="21" y="100"/>
                    </a:cubicBezTo>
                    <a:cubicBezTo>
                      <a:pt x="40" y="40"/>
                      <a:pt x="96" y="1"/>
                      <a:pt x="156" y="1"/>
                    </a:cubicBezTo>
                    <a:cubicBezTo>
                      <a:pt x="170" y="1"/>
                      <a:pt x="185" y="3"/>
                      <a:pt x="199" y="8"/>
                    </a:cubicBezTo>
                    <a:cubicBezTo>
                      <a:pt x="274" y="31"/>
                      <a:pt x="315" y="111"/>
                      <a:pt x="292" y="186"/>
                    </a:cubicBezTo>
                    <a:cubicBezTo>
                      <a:pt x="273" y="246"/>
                      <a:pt x="217" y="285"/>
                      <a:pt x="156" y="285"/>
                    </a:cubicBezTo>
                    <a:cubicBezTo>
                      <a:pt x="152" y="285"/>
                      <a:pt x="148" y="285"/>
                      <a:pt x="143" y="284"/>
                    </a:cubicBezTo>
                    <a:cubicBezTo>
                      <a:pt x="109" y="319"/>
                      <a:pt x="109" y="319"/>
                      <a:pt x="109" y="319"/>
                    </a:cubicBezTo>
                    <a:cubicBezTo>
                      <a:pt x="106" y="322"/>
                      <a:pt x="103" y="324"/>
                      <a:pt x="100" y="324"/>
                    </a:cubicBezTo>
                    <a:moveTo>
                      <a:pt x="156" y="0"/>
                    </a:moveTo>
                    <a:cubicBezTo>
                      <a:pt x="96" y="0"/>
                      <a:pt x="39" y="39"/>
                      <a:pt x="20" y="100"/>
                    </a:cubicBezTo>
                    <a:cubicBezTo>
                      <a:pt x="0" y="164"/>
                      <a:pt x="27" y="232"/>
                      <a:pt x="83" y="266"/>
                    </a:cubicBezTo>
                    <a:cubicBezTo>
                      <a:pt x="90" y="314"/>
                      <a:pt x="90" y="314"/>
                      <a:pt x="90" y="314"/>
                    </a:cubicBezTo>
                    <a:cubicBezTo>
                      <a:pt x="92" y="321"/>
                      <a:pt x="95" y="325"/>
                      <a:pt x="100" y="325"/>
                    </a:cubicBezTo>
                    <a:cubicBezTo>
                      <a:pt x="102" y="325"/>
                      <a:pt x="106" y="323"/>
                      <a:pt x="109" y="320"/>
                    </a:cubicBezTo>
                    <a:cubicBezTo>
                      <a:pt x="143" y="285"/>
                      <a:pt x="143" y="285"/>
                      <a:pt x="143" y="285"/>
                    </a:cubicBezTo>
                    <a:cubicBezTo>
                      <a:pt x="148" y="286"/>
                      <a:pt x="152" y="286"/>
                      <a:pt x="156" y="286"/>
                    </a:cubicBezTo>
                    <a:cubicBezTo>
                      <a:pt x="217" y="286"/>
                      <a:pt x="273" y="247"/>
                      <a:pt x="292" y="186"/>
                    </a:cubicBezTo>
                    <a:cubicBezTo>
                      <a:pt x="316" y="111"/>
                      <a:pt x="274" y="31"/>
                      <a:pt x="199" y="7"/>
                    </a:cubicBezTo>
                    <a:cubicBezTo>
                      <a:pt x="185" y="2"/>
                      <a:pt x="170" y="0"/>
                      <a:pt x="156" y="0"/>
                    </a:cubicBezTo>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142"/>
              <p:cNvSpPr>
                <a:spLocks noEditPoints="1"/>
              </p:cNvSpPr>
              <p:nvPr/>
            </p:nvSpPr>
            <p:spPr bwMode="auto">
              <a:xfrm>
                <a:off x="5949951" y="1338263"/>
                <a:ext cx="752475" cy="773113"/>
              </a:xfrm>
              <a:custGeom>
                <a:avLst/>
                <a:gdLst>
                  <a:gd name="T0" fmla="*/ 99 w 314"/>
                  <a:gd name="T1" fmla="*/ 322 h 323"/>
                  <a:gd name="T2" fmla="*/ 90 w 314"/>
                  <a:gd name="T3" fmla="*/ 311 h 323"/>
                  <a:gd name="T4" fmla="*/ 83 w 314"/>
                  <a:gd name="T5" fmla="*/ 263 h 323"/>
                  <a:gd name="T6" fmla="*/ 20 w 314"/>
                  <a:gd name="T7" fmla="*/ 99 h 323"/>
                  <a:gd name="T8" fmla="*/ 155 w 314"/>
                  <a:gd name="T9" fmla="*/ 1 h 323"/>
                  <a:gd name="T10" fmla="*/ 198 w 314"/>
                  <a:gd name="T11" fmla="*/ 7 h 323"/>
                  <a:gd name="T12" fmla="*/ 290 w 314"/>
                  <a:gd name="T13" fmla="*/ 185 h 323"/>
                  <a:gd name="T14" fmla="*/ 155 w 314"/>
                  <a:gd name="T15" fmla="*/ 283 h 323"/>
                  <a:gd name="T16" fmla="*/ 143 w 314"/>
                  <a:gd name="T17" fmla="*/ 283 h 323"/>
                  <a:gd name="T18" fmla="*/ 109 w 314"/>
                  <a:gd name="T19" fmla="*/ 317 h 323"/>
                  <a:gd name="T20" fmla="*/ 99 w 314"/>
                  <a:gd name="T21" fmla="*/ 322 h 323"/>
                  <a:gd name="T22" fmla="*/ 155 w 314"/>
                  <a:gd name="T23" fmla="*/ 0 h 323"/>
                  <a:gd name="T24" fmla="*/ 20 w 314"/>
                  <a:gd name="T25" fmla="*/ 99 h 323"/>
                  <a:gd name="T26" fmla="*/ 82 w 314"/>
                  <a:gd name="T27" fmla="*/ 264 h 323"/>
                  <a:gd name="T28" fmla="*/ 90 w 314"/>
                  <a:gd name="T29" fmla="*/ 312 h 323"/>
                  <a:gd name="T30" fmla="*/ 99 w 314"/>
                  <a:gd name="T31" fmla="*/ 323 h 323"/>
                  <a:gd name="T32" fmla="*/ 108 w 314"/>
                  <a:gd name="T33" fmla="*/ 318 h 323"/>
                  <a:gd name="T34" fmla="*/ 142 w 314"/>
                  <a:gd name="T35" fmla="*/ 283 h 323"/>
                  <a:gd name="T36" fmla="*/ 155 w 314"/>
                  <a:gd name="T37" fmla="*/ 284 h 323"/>
                  <a:gd name="T38" fmla="*/ 291 w 314"/>
                  <a:gd name="T39" fmla="*/ 185 h 323"/>
                  <a:gd name="T40" fmla="*/ 198 w 314"/>
                  <a:gd name="T41" fmla="*/ 7 h 323"/>
                  <a:gd name="T42" fmla="*/ 155 w 314"/>
                  <a:gd name="T4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23">
                    <a:moveTo>
                      <a:pt x="99" y="322"/>
                    </a:moveTo>
                    <a:cubicBezTo>
                      <a:pt x="95" y="322"/>
                      <a:pt x="91" y="318"/>
                      <a:pt x="90" y="311"/>
                    </a:cubicBezTo>
                    <a:cubicBezTo>
                      <a:pt x="83" y="263"/>
                      <a:pt x="83" y="263"/>
                      <a:pt x="83" y="263"/>
                    </a:cubicBezTo>
                    <a:cubicBezTo>
                      <a:pt x="28" y="231"/>
                      <a:pt x="0" y="163"/>
                      <a:pt x="20" y="99"/>
                    </a:cubicBezTo>
                    <a:cubicBezTo>
                      <a:pt x="40" y="39"/>
                      <a:pt x="95" y="1"/>
                      <a:pt x="155" y="1"/>
                    </a:cubicBezTo>
                    <a:cubicBezTo>
                      <a:pt x="169" y="1"/>
                      <a:pt x="184" y="3"/>
                      <a:pt x="198" y="7"/>
                    </a:cubicBezTo>
                    <a:cubicBezTo>
                      <a:pt x="272" y="31"/>
                      <a:pt x="314" y="110"/>
                      <a:pt x="290" y="185"/>
                    </a:cubicBezTo>
                    <a:cubicBezTo>
                      <a:pt x="271" y="245"/>
                      <a:pt x="215" y="283"/>
                      <a:pt x="155" y="283"/>
                    </a:cubicBezTo>
                    <a:cubicBezTo>
                      <a:pt x="151" y="283"/>
                      <a:pt x="147" y="283"/>
                      <a:pt x="143" y="283"/>
                    </a:cubicBezTo>
                    <a:cubicBezTo>
                      <a:pt x="109" y="317"/>
                      <a:pt x="109" y="317"/>
                      <a:pt x="109" y="317"/>
                    </a:cubicBezTo>
                    <a:cubicBezTo>
                      <a:pt x="105" y="320"/>
                      <a:pt x="102" y="322"/>
                      <a:pt x="99" y="322"/>
                    </a:cubicBezTo>
                    <a:moveTo>
                      <a:pt x="155" y="0"/>
                    </a:moveTo>
                    <a:cubicBezTo>
                      <a:pt x="95" y="0"/>
                      <a:pt x="39" y="39"/>
                      <a:pt x="20" y="99"/>
                    </a:cubicBezTo>
                    <a:cubicBezTo>
                      <a:pt x="0" y="163"/>
                      <a:pt x="27" y="231"/>
                      <a:pt x="82" y="264"/>
                    </a:cubicBezTo>
                    <a:cubicBezTo>
                      <a:pt x="90" y="312"/>
                      <a:pt x="90" y="312"/>
                      <a:pt x="90" y="312"/>
                    </a:cubicBezTo>
                    <a:cubicBezTo>
                      <a:pt x="91" y="319"/>
                      <a:pt x="94" y="323"/>
                      <a:pt x="99" y="323"/>
                    </a:cubicBezTo>
                    <a:cubicBezTo>
                      <a:pt x="102" y="323"/>
                      <a:pt x="105" y="321"/>
                      <a:pt x="108" y="318"/>
                    </a:cubicBezTo>
                    <a:cubicBezTo>
                      <a:pt x="142" y="283"/>
                      <a:pt x="142" y="283"/>
                      <a:pt x="142" y="283"/>
                    </a:cubicBezTo>
                    <a:cubicBezTo>
                      <a:pt x="147" y="284"/>
                      <a:pt x="151" y="284"/>
                      <a:pt x="155" y="284"/>
                    </a:cubicBezTo>
                    <a:cubicBezTo>
                      <a:pt x="216" y="284"/>
                      <a:pt x="272" y="245"/>
                      <a:pt x="291" y="185"/>
                    </a:cubicBezTo>
                    <a:cubicBezTo>
                      <a:pt x="314" y="110"/>
                      <a:pt x="273" y="30"/>
                      <a:pt x="198" y="7"/>
                    </a:cubicBezTo>
                    <a:cubicBezTo>
                      <a:pt x="184" y="2"/>
                      <a:pt x="169" y="0"/>
                      <a:pt x="155" y="0"/>
                    </a:cubicBezTo>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143"/>
              <p:cNvSpPr>
                <a:spLocks noEditPoints="1"/>
              </p:cNvSpPr>
              <p:nvPr/>
            </p:nvSpPr>
            <p:spPr bwMode="auto">
              <a:xfrm>
                <a:off x="5949951" y="1341438"/>
                <a:ext cx="752475" cy="768350"/>
              </a:xfrm>
              <a:custGeom>
                <a:avLst/>
                <a:gdLst>
                  <a:gd name="T0" fmla="*/ 99 w 314"/>
                  <a:gd name="T1" fmla="*/ 320 h 321"/>
                  <a:gd name="T2" fmla="*/ 90 w 314"/>
                  <a:gd name="T3" fmla="*/ 309 h 321"/>
                  <a:gd name="T4" fmla="*/ 83 w 314"/>
                  <a:gd name="T5" fmla="*/ 262 h 321"/>
                  <a:gd name="T6" fmla="*/ 21 w 314"/>
                  <a:gd name="T7" fmla="*/ 99 h 321"/>
                  <a:gd name="T8" fmla="*/ 155 w 314"/>
                  <a:gd name="T9" fmla="*/ 0 h 321"/>
                  <a:gd name="T10" fmla="*/ 198 w 314"/>
                  <a:gd name="T11" fmla="*/ 7 h 321"/>
                  <a:gd name="T12" fmla="*/ 289 w 314"/>
                  <a:gd name="T13" fmla="*/ 183 h 321"/>
                  <a:gd name="T14" fmla="*/ 155 w 314"/>
                  <a:gd name="T15" fmla="*/ 282 h 321"/>
                  <a:gd name="T16" fmla="*/ 143 w 314"/>
                  <a:gd name="T17" fmla="*/ 281 h 321"/>
                  <a:gd name="T18" fmla="*/ 109 w 314"/>
                  <a:gd name="T19" fmla="*/ 315 h 321"/>
                  <a:gd name="T20" fmla="*/ 99 w 314"/>
                  <a:gd name="T21" fmla="*/ 320 h 321"/>
                  <a:gd name="T22" fmla="*/ 155 w 314"/>
                  <a:gd name="T23" fmla="*/ 0 h 321"/>
                  <a:gd name="T24" fmla="*/ 20 w 314"/>
                  <a:gd name="T25" fmla="*/ 98 h 321"/>
                  <a:gd name="T26" fmla="*/ 83 w 314"/>
                  <a:gd name="T27" fmla="*/ 262 h 321"/>
                  <a:gd name="T28" fmla="*/ 90 w 314"/>
                  <a:gd name="T29" fmla="*/ 310 h 321"/>
                  <a:gd name="T30" fmla="*/ 99 w 314"/>
                  <a:gd name="T31" fmla="*/ 321 h 321"/>
                  <a:gd name="T32" fmla="*/ 109 w 314"/>
                  <a:gd name="T33" fmla="*/ 316 h 321"/>
                  <a:gd name="T34" fmla="*/ 143 w 314"/>
                  <a:gd name="T35" fmla="*/ 282 h 321"/>
                  <a:gd name="T36" fmla="*/ 155 w 314"/>
                  <a:gd name="T37" fmla="*/ 282 h 321"/>
                  <a:gd name="T38" fmla="*/ 290 w 314"/>
                  <a:gd name="T39" fmla="*/ 184 h 321"/>
                  <a:gd name="T40" fmla="*/ 198 w 314"/>
                  <a:gd name="T41" fmla="*/ 6 h 321"/>
                  <a:gd name="T42" fmla="*/ 155 w 314"/>
                  <a:gd name="T43"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21">
                    <a:moveTo>
                      <a:pt x="99" y="320"/>
                    </a:moveTo>
                    <a:cubicBezTo>
                      <a:pt x="95" y="320"/>
                      <a:pt x="92" y="316"/>
                      <a:pt x="90" y="309"/>
                    </a:cubicBezTo>
                    <a:cubicBezTo>
                      <a:pt x="83" y="262"/>
                      <a:pt x="83" y="262"/>
                      <a:pt x="83" y="262"/>
                    </a:cubicBezTo>
                    <a:cubicBezTo>
                      <a:pt x="28" y="229"/>
                      <a:pt x="1" y="162"/>
                      <a:pt x="21" y="99"/>
                    </a:cubicBezTo>
                    <a:cubicBezTo>
                      <a:pt x="40" y="39"/>
                      <a:pt x="95" y="0"/>
                      <a:pt x="155" y="0"/>
                    </a:cubicBezTo>
                    <a:cubicBezTo>
                      <a:pt x="169" y="0"/>
                      <a:pt x="184" y="2"/>
                      <a:pt x="198" y="7"/>
                    </a:cubicBezTo>
                    <a:cubicBezTo>
                      <a:pt x="272" y="30"/>
                      <a:pt x="313" y="109"/>
                      <a:pt x="289" y="183"/>
                    </a:cubicBezTo>
                    <a:cubicBezTo>
                      <a:pt x="270" y="243"/>
                      <a:pt x="215" y="282"/>
                      <a:pt x="155" y="282"/>
                    </a:cubicBezTo>
                    <a:cubicBezTo>
                      <a:pt x="151" y="282"/>
                      <a:pt x="147" y="281"/>
                      <a:pt x="143" y="281"/>
                    </a:cubicBezTo>
                    <a:cubicBezTo>
                      <a:pt x="109" y="315"/>
                      <a:pt x="109" y="315"/>
                      <a:pt x="109" y="315"/>
                    </a:cubicBezTo>
                    <a:cubicBezTo>
                      <a:pt x="106" y="318"/>
                      <a:pt x="102" y="320"/>
                      <a:pt x="99" y="320"/>
                    </a:cubicBezTo>
                    <a:moveTo>
                      <a:pt x="155" y="0"/>
                    </a:moveTo>
                    <a:cubicBezTo>
                      <a:pt x="95" y="0"/>
                      <a:pt x="40" y="38"/>
                      <a:pt x="20" y="98"/>
                    </a:cubicBezTo>
                    <a:cubicBezTo>
                      <a:pt x="0" y="162"/>
                      <a:pt x="28" y="230"/>
                      <a:pt x="83" y="262"/>
                    </a:cubicBezTo>
                    <a:cubicBezTo>
                      <a:pt x="90" y="310"/>
                      <a:pt x="90" y="310"/>
                      <a:pt x="90" y="310"/>
                    </a:cubicBezTo>
                    <a:cubicBezTo>
                      <a:pt x="91" y="317"/>
                      <a:pt x="95" y="321"/>
                      <a:pt x="99" y="321"/>
                    </a:cubicBezTo>
                    <a:cubicBezTo>
                      <a:pt x="102" y="321"/>
                      <a:pt x="105" y="319"/>
                      <a:pt x="109" y="316"/>
                    </a:cubicBezTo>
                    <a:cubicBezTo>
                      <a:pt x="143" y="282"/>
                      <a:pt x="143" y="282"/>
                      <a:pt x="143" y="282"/>
                    </a:cubicBezTo>
                    <a:cubicBezTo>
                      <a:pt x="147" y="282"/>
                      <a:pt x="151" y="282"/>
                      <a:pt x="155" y="282"/>
                    </a:cubicBezTo>
                    <a:cubicBezTo>
                      <a:pt x="215" y="282"/>
                      <a:pt x="271" y="244"/>
                      <a:pt x="290" y="184"/>
                    </a:cubicBezTo>
                    <a:cubicBezTo>
                      <a:pt x="314" y="109"/>
                      <a:pt x="272" y="30"/>
                      <a:pt x="198" y="6"/>
                    </a:cubicBezTo>
                    <a:cubicBezTo>
                      <a:pt x="184" y="2"/>
                      <a:pt x="169" y="0"/>
                      <a:pt x="155" y="0"/>
                    </a:cubicBezTo>
                  </a:path>
                </a:pathLst>
              </a:custGeom>
              <a:solidFill>
                <a:srgbClr val="D2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144"/>
              <p:cNvSpPr>
                <a:spLocks noEditPoints="1"/>
              </p:cNvSpPr>
              <p:nvPr/>
            </p:nvSpPr>
            <p:spPr bwMode="auto">
              <a:xfrm>
                <a:off x="5953126" y="1341438"/>
                <a:ext cx="747713" cy="765175"/>
              </a:xfrm>
              <a:custGeom>
                <a:avLst/>
                <a:gdLst>
                  <a:gd name="T0" fmla="*/ 99 w 312"/>
                  <a:gd name="T1" fmla="*/ 319 h 320"/>
                  <a:gd name="T2" fmla="*/ 90 w 312"/>
                  <a:gd name="T3" fmla="*/ 308 h 320"/>
                  <a:gd name="T4" fmla="*/ 83 w 312"/>
                  <a:gd name="T5" fmla="*/ 261 h 320"/>
                  <a:gd name="T6" fmla="*/ 21 w 312"/>
                  <a:gd name="T7" fmla="*/ 99 h 320"/>
                  <a:gd name="T8" fmla="*/ 154 w 312"/>
                  <a:gd name="T9" fmla="*/ 1 h 320"/>
                  <a:gd name="T10" fmla="*/ 196 w 312"/>
                  <a:gd name="T11" fmla="*/ 8 h 320"/>
                  <a:gd name="T12" fmla="*/ 288 w 312"/>
                  <a:gd name="T13" fmla="*/ 183 h 320"/>
                  <a:gd name="T14" fmla="*/ 154 w 312"/>
                  <a:gd name="T15" fmla="*/ 281 h 320"/>
                  <a:gd name="T16" fmla="*/ 142 w 312"/>
                  <a:gd name="T17" fmla="*/ 280 h 320"/>
                  <a:gd name="T18" fmla="*/ 108 w 312"/>
                  <a:gd name="T19" fmla="*/ 314 h 320"/>
                  <a:gd name="T20" fmla="*/ 99 w 312"/>
                  <a:gd name="T21" fmla="*/ 319 h 320"/>
                  <a:gd name="T22" fmla="*/ 154 w 312"/>
                  <a:gd name="T23" fmla="*/ 0 h 320"/>
                  <a:gd name="T24" fmla="*/ 20 w 312"/>
                  <a:gd name="T25" fmla="*/ 99 h 320"/>
                  <a:gd name="T26" fmla="*/ 82 w 312"/>
                  <a:gd name="T27" fmla="*/ 262 h 320"/>
                  <a:gd name="T28" fmla="*/ 89 w 312"/>
                  <a:gd name="T29" fmla="*/ 309 h 320"/>
                  <a:gd name="T30" fmla="*/ 98 w 312"/>
                  <a:gd name="T31" fmla="*/ 320 h 320"/>
                  <a:gd name="T32" fmla="*/ 108 w 312"/>
                  <a:gd name="T33" fmla="*/ 315 h 320"/>
                  <a:gd name="T34" fmla="*/ 142 w 312"/>
                  <a:gd name="T35" fmla="*/ 281 h 320"/>
                  <a:gd name="T36" fmla="*/ 154 w 312"/>
                  <a:gd name="T37" fmla="*/ 282 h 320"/>
                  <a:gd name="T38" fmla="*/ 288 w 312"/>
                  <a:gd name="T39" fmla="*/ 183 h 320"/>
                  <a:gd name="T40" fmla="*/ 197 w 312"/>
                  <a:gd name="T41" fmla="*/ 7 h 320"/>
                  <a:gd name="T42" fmla="*/ 154 w 312"/>
                  <a:gd name="T43"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2" h="320">
                    <a:moveTo>
                      <a:pt x="99" y="319"/>
                    </a:moveTo>
                    <a:cubicBezTo>
                      <a:pt x="94" y="319"/>
                      <a:pt x="91" y="315"/>
                      <a:pt x="90" y="308"/>
                    </a:cubicBezTo>
                    <a:cubicBezTo>
                      <a:pt x="83" y="261"/>
                      <a:pt x="83" y="261"/>
                      <a:pt x="83" y="261"/>
                    </a:cubicBezTo>
                    <a:cubicBezTo>
                      <a:pt x="28" y="229"/>
                      <a:pt x="1" y="162"/>
                      <a:pt x="21" y="99"/>
                    </a:cubicBezTo>
                    <a:cubicBezTo>
                      <a:pt x="40" y="39"/>
                      <a:pt x="95" y="1"/>
                      <a:pt x="154" y="1"/>
                    </a:cubicBezTo>
                    <a:cubicBezTo>
                      <a:pt x="168" y="1"/>
                      <a:pt x="182" y="3"/>
                      <a:pt x="196" y="8"/>
                    </a:cubicBezTo>
                    <a:cubicBezTo>
                      <a:pt x="270" y="31"/>
                      <a:pt x="311" y="110"/>
                      <a:pt x="288" y="183"/>
                    </a:cubicBezTo>
                    <a:cubicBezTo>
                      <a:pt x="269" y="243"/>
                      <a:pt x="214" y="281"/>
                      <a:pt x="154" y="281"/>
                    </a:cubicBezTo>
                    <a:cubicBezTo>
                      <a:pt x="150" y="281"/>
                      <a:pt x="146" y="281"/>
                      <a:pt x="142" y="280"/>
                    </a:cubicBezTo>
                    <a:cubicBezTo>
                      <a:pt x="108" y="314"/>
                      <a:pt x="108" y="314"/>
                      <a:pt x="108" y="314"/>
                    </a:cubicBezTo>
                    <a:cubicBezTo>
                      <a:pt x="105" y="317"/>
                      <a:pt x="102" y="319"/>
                      <a:pt x="99" y="319"/>
                    </a:cubicBezTo>
                    <a:moveTo>
                      <a:pt x="154" y="0"/>
                    </a:moveTo>
                    <a:cubicBezTo>
                      <a:pt x="94" y="0"/>
                      <a:pt x="39" y="39"/>
                      <a:pt x="20" y="99"/>
                    </a:cubicBezTo>
                    <a:cubicBezTo>
                      <a:pt x="0" y="162"/>
                      <a:pt x="27" y="229"/>
                      <a:pt x="82" y="262"/>
                    </a:cubicBezTo>
                    <a:cubicBezTo>
                      <a:pt x="89" y="309"/>
                      <a:pt x="89" y="309"/>
                      <a:pt x="89" y="309"/>
                    </a:cubicBezTo>
                    <a:cubicBezTo>
                      <a:pt x="91" y="316"/>
                      <a:pt x="94" y="320"/>
                      <a:pt x="98" y="320"/>
                    </a:cubicBezTo>
                    <a:cubicBezTo>
                      <a:pt x="101" y="320"/>
                      <a:pt x="105" y="318"/>
                      <a:pt x="108" y="315"/>
                    </a:cubicBezTo>
                    <a:cubicBezTo>
                      <a:pt x="142" y="281"/>
                      <a:pt x="142" y="281"/>
                      <a:pt x="142" y="281"/>
                    </a:cubicBezTo>
                    <a:cubicBezTo>
                      <a:pt x="146" y="281"/>
                      <a:pt x="150" y="282"/>
                      <a:pt x="154" y="282"/>
                    </a:cubicBezTo>
                    <a:cubicBezTo>
                      <a:pt x="214" y="282"/>
                      <a:pt x="269" y="243"/>
                      <a:pt x="288" y="183"/>
                    </a:cubicBezTo>
                    <a:cubicBezTo>
                      <a:pt x="312" y="109"/>
                      <a:pt x="271" y="30"/>
                      <a:pt x="197" y="7"/>
                    </a:cubicBezTo>
                    <a:cubicBezTo>
                      <a:pt x="183" y="2"/>
                      <a:pt x="168" y="0"/>
                      <a:pt x="154" y="0"/>
                    </a:cubicBezTo>
                  </a:path>
                </a:pathLst>
              </a:custGeom>
              <a:solidFill>
                <a:srgbClr val="D2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145"/>
              <p:cNvSpPr>
                <a:spLocks noEditPoints="1"/>
              </p:cNvSpPr>
              <p:nvPr/>
            </p:nvSpPr>
            <p:spPr bwMode="auto">
              <a:xfrm>
                <a:off x="5954713" y="1343026"/>
                <a:ext cx="742950" cy="762000"/>
              </a:xfrm>
              <a:custGeom>
                <a:avLst/>
                <a:gdLst>
                  <a:gd name="T0" fmla="*/ 98 w 310"/>
                  <a:gd name="T1" fmla="*/ 317 h 318"/>
                  <a:gd name="T2" fmla="*/ 89 w 310"/>
                  <a:gd name="T3" fmla="*/ 306 h 318"/>
                  <a:gd name="T4" fmla="*/ 82 w 310"/>
                  <a:gd name="T5" fmla="*/ 260 h 318"/>
                  <a:gd name="T6" fmla="*/ 20 w 310"/>
                  <a:gd name="T7" fmla="*/ 98 h 318"/>
                  <a:gd name="T8" fmla="*/ 153 w 310"/>
                  <a:gd name="T9" fmla="*/ 1 h 318"/>
                  <a:gd name="T10" fmla="*/ 195 w 310"/>
                  <a:gd name="T11" fmla="*/ 7 h 318"/>
                  <a:gd name="T12" fmla="*/ 286 w 310"/>
                  <a:gd name="T13" fmla="*/ 182 h 318"/>
                  <a:gd name="T14" fmla="*/ 153 w 310"/>
                  <a:gd name="T15" fmla="*/ 279 h 318"/>
                  <a:gd name="T16" fmla="*/ 141 w 310"/>
                  <a:gd name="T17" fmla="*/ 279 h 318"/>
                  <a:gd name="T18" fmla="*/ 107 w 310"/>
                  <a:gd name="T19" fmla="*/ 312 h 318"/>
                  <a:gd name="T20" fmla="*/ 98 w 310"/>
                  <a:gd name="T21" fmla="*/ 317 h 318"/>
                  <a:gd name="T22" fmla="*/ 153 w 310"/>
                  <a:gd name="T23" fmla="*/ 0 h 318"/>
                  <a:gd name="T24" fmla="*/ 20 w 310"/>
                  <a:gd name="T25" fmla="*/ 98 h 318"/>
                  <a:gd name="T26" fmla="*/ 82 w 310"/>
                  <a:gd name="T27" fmla="*/ 260 h 318"/>
                  <a:gd name="T28" fmla="*/ 89 w 310"/>
                  <a:gd name="T29" fmla="*/ 307 h 318"/>
                  <a:gd name="T30" fmla="*/ 98 w 310"/>
                  <a:gd name="T31" fmla="*/ 318 h 318"/>
                  <a:gd name="T32" fmla="*/ 107 w 310"/>
                  <a:gd name="T33" fmla="*/ 313 h 318"/>
                  <a:gd name="T34" fmla="*/ 141 w 310"/>
                  <a:gd name="T35" fmla="*/ 279 h 318"/>
                  <a:gd name="T36" fmla="*/ 153 w 310"/>
                  <a:gd name="T37" fmla="*/ 280 h 318"/>
                  <a:gd name="T38" fmla="*/ 287 w 310"/>
                  <a:gd name="T39" fmla="*/ 182 h 318"/>
                  <a:gd name="T40" fmla="*/ 195 w 310"/>
                  <a:gd name="T41" fmla="*/ 7 h 318"/>
                  <a:gd name="T42" fmla="*/ 153 w 310"/>
                  <a:gd name="T4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0" h="318">
                    <a:moveTo>
                      <a:pt x="98" y="317"/>
                    </a:moveTo>
                    <a:cubicBezTo>
                      <a:pt x="94" y="317"/>
                      <a:pt x="90" y="313"/>
                      <a:pt x="89" y="306"/>
                    </a:cubicBezTo>
                    <a:cubicBezTo>
                      <a:pt x="82" y="260"/>
                      <a:pt x="82" y="260"/>
                      <a:pt x="82" y="260"/>
                    </a:cubicBezTo>
                    <a:cubicBezTo>
                      <a:pt x="28" y="227"/>
                      <a:pt x="1" y="161"/>
                      <a:pt x="20" y="98"/>
                    </a:cubicBezTo>
                    <a:cubicBezTo>
                      <a:pt x="39" y="39"/>
                      <a:pt x="94" y="1"/>
                      <a:pt x="153" y="1"/>
                    </a:cubicBezTo>
                    <a:cubicBezTo>
                      <a:pt x="167" y="1"/>
                      <a:pt x="181" y="3"/>
                      <a:pt x="195" y="7"/>
                    </a:cubicBezTo>
                    <a:cubicBezTo>
                      <a:pt x="268" y="31"/>
                      <a:pt x="309" y="109"/>
                      <a:pt x="286" y="182"/>
                    </a:cubicBezTo>
                    <a:cubicBezTo>
                      <a:pt x="267" y="241"/>
                      <a:pt x="212" y="279"/>
                      <a:pt x="153" y="279"/>
                    </a:cubicBezTo>
                    <a:cubicBezTo>
                      <a:pt x="149" y="279"/>
                      <a:pt x="145" y="279"/>
                      <a:pt x="141" y="279"/>
                    </a:cubicBezTo>
                    <a:cubicBezTo>
                      <a:pt x="107" y="312"/>
                      <a:pt x="107" y="312"/>
                      <a:pt x="107" y="312"/>
                    </a:cubicBezTo>
                    <a:cubicBezTo>
                      <a:pt x="104" y="316"/>
                      <a:pt x="101" y="317"/>
                      <a:pt x="98" y="317"/>
                    </a:cubicBezTo>
                    <a:moveTo>
                      <a:pt x="153" y="0"/>
                    </a:moveTo>
                    <a:cubicBezTo>
                      <a:pt x="94" y="0"/>
                      <a:pt x="39" y="38"/>
                      <a:pt x="20" y="98"/>
                    </a:cubicBezTo>
                    <a:cubicBezTo>
                      <a:pt x="0" y="161"/>
                      <a:pt x="27" y="228"/>
                      <a:pt x="82" y="260"/>
                    </a:cubicBezTo>
                    <a:cubicBezTo>
                      <a:pt x="89" y="307"/>
                      <a:pt x="89" y="307"/>
                      <a:pt x="89" y="307"/>
                    </a:cubicBezTo>
                    <a:cubicBezTo>
                      <a:pt x="90" y="314"/>
                      <a:pt x="93" y="318"/>
                      <a:pt x="98" y="318"/>
                    </a:cubicBezTo>
                    <a:cubicBezTo>
                      <a:pt x="101" y="318"/>
                      <a:pt x="104" y="316"/>
                      <a:pt x="107" y="313"/>
                    </a:cubicBezTo>
                    <a:cubicBezTo>
                      <a:pt x="141" y="279"/>
                      <a:pt x="141" y="279"/>
                      <a:pt x="141" y="279"/>
                    </a:cubicBezTo>
                    <a:cubicBezTo>
                      <a:pt x="145" y="280"/>
                      <a:pt x="149" y="280"/>
                      <a:pt x="153" y="280"/>
                    </a:cubicBezTo>
                    <a:cubicBezTo>
                      <a:pt x="213" y="280"/>
                      <a:pt x="268" y="242"/>
                      <a:pt x="287" y="182"/>
                    </a:cubicBezTo>
                    <a:cubicBezTo>
                      <a:pt x="310" y="109"/>
                      <a:pt x="269" y="30"/>
                      <a:pt x="195" y="7"/>
                    </a:cubicBezTo>
                    <a:cubicBezTo>
                      <a:pt x="181" y="2"/>
                      <a:pt x="167" y="0"/>
                      <a:pt x="153"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146"/>
              <p:cNvSpPr>
                <a:spLocks noEditPoints="1"/>
              </p:cNvSpPr>
              <p:nvPr/>
            </p:nvSpPr>
            <p:spPr bwMode="auto">
              <a:xfrm>
                <a:off x="5957888" y="1346201"/>
                <a:ext cx="738188" cy="755650"/>
              </a:xfrm>
              <a:custGeom>
                <a:avLst/>
                <a:gdLst>
                  <a:gd name="T0" fmla="*/ 97 w 308"/>
                  <a:gd name="T1" fmla="*/ 315 h 316"/>
                  <a:gd name="T2" fmla="*/ 88 w 308"/>
                  <a:gd name="T3" fmla="*/ 305 h 316"/>
                  <a:gd name="T4" fmla="*/ 81 w 308"/>
                  <a:gd name="T5" fmla="*/ 258 h 316"/>
                  <a:gd name="T6" fmla="*/ 20 w 308"/>
                  <a:gd name="T7" fmla="*/ 97 h 316"/>
                  <a:gd name="T8" fmla="*/ 152 w 308"/>
                  <a:gd name="T9" fmla="*/ 0 h 316"/>
                  <a:gd name="T10" fmla="*/ 194 w 308"/>
                  <a:gd name="T11" fmla="*/ 7 h 316"/>
                  <a:gd name="T12" fmla="*/ 284 w 308"/>
                  <a:gd name="T13" fmla="*/ 181 h 316"/>
                  <a:gd name="T14" fmla="*/ 152 w 308"/>
                  <a:gd name="T15" fmla="*/ 278 h 316"/>
                  <a:gd name="T16" fmla="*/ 140 w 308"/>
                  <a:gd name="T17" fmla="*/ 277 h 316"/>
                  <a:gd name="T18" fmla="*/ 106 w 308"/>
                  <a:gd name="T19" fmla="*/ 310 h 316"/>
                  <a:gd name="T20" fmla="*/ 97 w 308"/>
                  <a:gd name="T21" fmla="*/ 315 h 316"/>
                  <a:gd name="T22" fmla="*/ 152 w 308"/>
                  <a:gd name="T23" fmla="*/ 0 h 316"/>
                  <a:gd name="T24" fmla="*/ 19 w 308"/>
                  <a:gd name="T25" fmla="*/ 97 h 316"/>
                  <a:gd name="T26" fmla="*/ 81 w 308"/>
                  <a:gd name="T27" fmla="*/ 259 h 316"/>
                  <a:gd name="T28" fmla="*/ 88 w 308"/>
                  <a:gd name="T29" fmla="*/ 305 h 316"/>
                  <a:gd name="T30" fmla="*/ 97 w 308"/>
                  <a:gd name="T31" fmla="*/ 316 h 316"/>
                  <a:gd name="T32" fmla="*/ 106 w 308"/>
                  <a:gd name="T33" fmla="*/ 311 h 316"/>
                  <a:gd name="T34" fmla="*/ 140 w 308"/>
                  <a:gd name="T35" fmla="*/ 278 h 316"/>
                  <a:gd name="T36" fmla="*/ 152 w 308"/>
                  <a:gd name="T37" fmla="*/ 278 h 316"/>
                  <a:gd name="T38" fmla="*/ 285 w 308"/>
                  <a:gd name="T39" fmla="*/ 181 h 316"/>
                  <a:gd name="T40" fmla="*/ 194 w 308"/>
                  <a:gd name="T41" fmla="*/ 6 h 316"/>
                  <a:gd name="T42" fmla="*/ 152 w 308"/>
                  <a:gd name="T43"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316">
                    <a:moveTo>
                      <a:pt x="97" y="315"/>
                    </a:moveTo>
                    <a:cubicBezTo>
                      <a:pt x="93" y="315"/>
                      <a:pt x="89" y="312"/>
                      <a:pt x="88" y="305"/>
                    </a:cubicBezTo>
                    <a:cubicBezTo>
                      <a:pt x="81" y="258"/>
                      <a:pt x="81" y="258"/>
                      <a:pt x="81" y="258"/>
                    </a:cubicBezTo>
                    <a:cubicBezTo>
                      <a:pt x="27" y="226"/>
                      <a:pt x="0" y="160"/>
                      <a:pt x="20" y="97"/>
                    </a:cubicBezTo>
                    <a:cubicBezTo>
                      <a:pt x="39" y="38"/>
                      <a:pt x="93" y="0"/>
                      <a:pt x="152" y="0"/>
                    </a:cubicBezTo>
                    <a:cubicBezTo>
                      <a:pt x="166" y="0"/>
                      <a:pt x="180" y="3"/>
                      <a:pt x="194" y="7"/>
                    </a:cubicBezTo>
                    <a:cubicBezTo>
                      <a:pt x="267" y="30"/>
                      <a:pt x="307" y="108"/>
                      <a:pt x="284" y="181"/>
                    </a:cubicBezTo>
                    <a:cubicBezTo>
                      <a:pt x="266" y="240"/>
                      <a:pt x="211" y="278"/>
                      <a:pt x="152" y="278"/>
                    </a:cubicBezTo>
                    <a:cubicBezTo>
                      <a:pt x="148" y="278"/>
                      <a:pt x="144" y="277"/>
                      <a:pt x="140" y="277"/>
                    </a:cubicBezTo>
                    <a:cubicBezTo>
                      <a:pt x="106" y="310"/>
                      <a:pt x="106" y="310"/>
                      <a:pt x="106" y="310"/>
                    </a:cubicBezTo>
                    <a:cubicBezTo>
                      <a:pt x="103" y="314"/>
                      <a:pt x="100" y="315"/>
                      <a:pt x="97" y="315"/>
                    </a:cubicBezTo>
                    <a:moveTo>
                      <a:pt x="152" y="0"/>
                    </a:moveTo>
                    <a:cubicBezTo>
                      <a:pt x="93" y="0"/>
                      <a:pt x="38" y="38"/>
                      <a:pt x="19" y="97"/>
                    </a:cubicBezTo>
                    <a:cubicBezTo>
                      <a:pt x="0" y="160"/>
                      <a:pt x="27" y="226"/>
                      <a:pt x="81" y="259"/>
                    </a:cubicBezTo>
                    <a:cubicBezTo>
                      <a:pt x="88" y="305"/>
                      <a:pt x="88" y="305"/>
                      <a:pt x="88" y="305"/>
                    </a:cubicBezTo>
                    <a:cubicBezTo>
                      <a:pt x="89" y="312"/>
                      <a:pt x="93" y="316"/>
                      <a:pt x="97" y="316"/>
                    </a:cubicBezTo>
                    <a:cubicBezTo>
                      <a:pt x="100" y="316"/>
                      <a:pt x="103" y="315"/>
                      <a:pt x="106" y="311"/>
                    </a:cubicBezTo>
                    <a:cubicBezTo>
                      <a:pt x="140" y="278"/>
                      <a:pt x="140" y="278"/>
                      <a:pt x="140" y="278"/>
                    </a:cubicBezTo>
                    <a:cubicBezTo>
                      <a:pt x="144" y="278"/>
                      <a:pt x="148" y="278"/>
                      <a:pt x="152" y="278"/>
                    </a:cubicBezTo>
                    <a:cubicBezTo>
                      <a:pt x="211" y="278"/>
                      <a:pt x="266" y="240"/>
                      <a:pt x="285" y="181"/>
                    </a:cubicBezTo>
                    <a:cubicBezTo>
                      <a:pt x="308" y="108"/>
                      <a:pt x="267" y="30"/>
                      <a:pt x="194" y="6"/>
                    </a:cubicBezTo>
                    <a:cubicBezTo>
                      <a:pt x="180" y="2"/>
                      <a:pt x="166" y="0"/>
                      <a:pt x="152" y="0"/>
                    </a:cubicBezTo>
                  </a:path>
                </a:pathLst>
              </a:custGeom>
              <a:solidFill>
                <a:srgbClr val="D0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147"/>
              <p:cNvSpPr>
                <a:spLocks noEditPoints="1"/>
              </p:cNvSpPr>
              <p:nvPr/>
            </p:nvSpPr>
            <p:spPr bwMode="auto">
              <a:xfrm>
                <a:off x="5957888" y="1346201"/>
                <a:ext cx="735013" cy="754063"/>
              </a:xfrm>
              <a:custGeom>
                <a:avLst/>
                <a:gdLst>
                  <a:gd name="T0" fmla="*/ 98 w 307"/>
                  <a:gd name="T1" fmla="*/ 314 h 315"/>
                  <a:gd name="T2" fmla="*/ 89 w 307"/>
                  <a:gd name="T3" fmla="*/ 304 h 315"/>
                  <a:gd name="T4" fmla="*/ 82 w 307"/>
                  <a:gd name="T5" fmla="*/ 257 h 315"/>
                  <a:gd name="T6" fmla="*/ 21 w 307"/>
                  <a:gd name="T7" fmla="*/ 97 h 315"/>
                  <a:gd name="T8" fmla="*/ 152 w 307"/>
                  <a:gd name="T9" fmla="*/ 1 h 315"/>
                  <a:gd name="T10" fmla="*/ 194 w 307"/>
                  <a:gd name="T11" fmla="*/ 8 h 315"/>
                  <a:gd name="T12" fmla="*/ 284 w 307"/>
                  <a:gd name="T13" fmla="*/ 181 h 315"/>
                  <a:gd name="T14" fmla="*/ 152 w 307"/>
                  <a:gd name="T15" fmla="*/ 277 h 315"/>
                  <a:gd name="T16" fmla="*/ 140 w 307"/>
                  <a:gd name="T17" fmla="*/ 276 h 315"/>
                  <a:gd name="T18" fmla="*/ 107 w 307"/>
                  <a:gd name="T19" fmla="*/ 310 h 315"/>
                  <a:gd name="T20" fmla="*/ 98 w 307"/>
                  <a:gd name="T21" fmla="*/ 314 h 315"/>
                  <a:gd name="T22" fmla="*/ 152 w 307"/>
                  <a:gd name="T23" fmla="*/ 0 h 315"/>
                  <a:gd name="T24" fmla="*/ 20 w 307"/>
                  <a:gd name="T25" fmla="*/ 97 h 315"/>
                  <a:gd name="T26" fmla="*/ 81 w 307"/>
                  <a:gd name="T27" fmla="*/ 258 h 315"/>
                  <a:gd name="T28" fmla="*/ 88 w 307"/>
                  <a:gd name="T29" fmla="*/ 305 h 315"/>
                  <a:gd name="T30" fmla="*/ 97 w 307"/>
                  <a:gd name="T31" fmla="*/ 315 h 315"/>
                  <a:gd name="T32" fmla="*/ 106 w 307"/>
                  <a:gd name="T33" fmla="*/ 310 h 315"/>
                  <a:gd name="T34" fmla="*/ 140 w 307"/>
                  <a:gd name="T35" fmla="*/ 277 h 315"/>
                  <a:gd name="T36" fmla="*/ 152 w 307"/>
                  <a:gd name="T37" fmla="*/ 278 h 315"/>
                  <a:gd name="T38" fmla="*/ 284 w 307"/>
                  <a:gd name="T39" fmla="*/ 181 h 315"/>
                  <a:gd name="T40" fmla="*/ 194 w 307"/>
                  <a:gd name="T41" fmla="*/ 7 h 315"/>
                  <a:gd name="T42" fmla="*/ 152 w 307"/>
                  <a:gd name="T4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 h="315">
                    <a:moveTo>
                      <a:pt x="98" y="314"/>
                    </a:moveTo>
                    <a:cubicBezTo>
                      <a:pt x="93" y="314"/>
                      <a:pt x="90" y="311"/>
                      <a:pt x="89" y="304"/>
                    </a:cubicBezTo>
                    <a:cubicBezTo>
                      <a:pt x="82" y="257"/>
                      <a:pt x="82" y="257"/>
                      <a:pt x="82" y="257"/>
                    </a:cubicBezTo>
                    <a:cubicBezTo>
                      <a:pt x="28" y="225"/>
                      <a:pt x="1" y="160"/>
                      <a:pt x="21" y="97"/>
                    </a:cubicBezTo>
                    <a:cubicBezTo>
                      <a:pt x="39" y="39"/>
                      <a:pt x="94" y="1"/>
                      <a:pt x="152" y="1"/>
                    </a:cubicBezTo>
                    <a:cubicBezTo>
                      <a:pt x="166" y="1"/>
                      <a:pt x="180" y="3"/>
                      <a:pt x="194" y="8"/>
                    </a:cubicBezTo>
                    <a:cubicBezTo>
                      <a:pt x="266" y="31"/>
                      <a:pt x="307" y="108"/>
                      <a:pt x="284" y="181"/>
                    </a:cubicBezTo>
                    <a:cubicBezTo>
                      <a:pt x="265" y="239"/>
                      <a:pt x="211" y="277"/>
                      <a:pt x="152" y="277"/>
                    </a:cubicBezTo>
                    <a:cubicBezTo>
                      <a:pt x="148" y="277"/>
                      <a:pt x="144" y="277"/>
                      <a:pt x="140" y="276"/>
                    </a:cubicBezTo>
                    <a:cubicBezTo>
                      <a:pt x="107" y="310"/>
                      <a:pt x="107" y="310"/>
                      <a:pt x="107" y="310"/>
                    </a:cubicBezTo>
                    <a:cubicBezTo>
                      <a:pt x="104" y="313"/>
                      <a:pt x="100" y="314"/>
                      <a:pt x="98" y="314"/>
                    </a:cubicBezTo>
                    <a:moveTo>
                      <a:pt x="152" y="0"/>
                    </a:moveTo>
                    <a:cubicBezTo>
                      <a:pt x="93" y="0"/>
                      <a:pt x="39" y="38"/>
                      <a:pt x="20" y="97"/>
                    </a:cubicBezTo>
                    <a:cubicBezTo>
                      <a:pt x="0" y="160"/>
                      <a:pt x="27" y="226"/>
                      <a:pt x="81" y="258"/>
                    </a:cubicBezTo>
                    <a:cubicBezTo>
                      <a:pt x="88" y="305"/>
                      <a:pt x="88" y="305"/>
                      <a:pt x="88" y="305"/>
                    </a:cubicBezTo>
                    <a:cubicBezTo>
                      <a:pt x="89" y="312"/>
                      <a:pt x="93" y="315"/>
                      <a:pt x="97" y="315"/>
                    </a:cubicBezTo>
                    <a:cubicBezTo>
                      <a:pt x="100" y="315"/>
                      <a:pt x="103" y="314"/>
                      <a:pt x="106" y="310"/>
                    </a:cubicBezTo>
                    <a:cubicBezTo>
                      <a:pt x="140" y="277"/>
                      <a:pt x="140" y="277"/>
                      <a:pt x="140" y="277"/>
                    </a:cubicBezTo>
                    <a:cubicBezTo>
                      <a:pt x="144" y="277"/>
                      <a:pt x="148" y="278"/>
                      <a:pt x="152" y="278"/>
                    </a:cubicBezTo>
                    <a:cubicBezTo>
                      <a:pt x="211" y="278"/>
                      <a:pt x="266" y="240"/>
                      <a:pt x="284" y="181"/>
                    </a:cubicBezTo>
                    <a:cubicBezTo>
                      <a:pt x="307" y="108"/>
                      <a:pt x="267" y="30"/>
                      <a:pt x="194" y="7"/>
                    </a:cubicBezTo>
                    <a:cubicBezTo>
                      <a:pt x="180" y="3"/>
                      <a:pt x="166" y="0"/>
                      <a:pt x="152" y="0"/>
                    </a:cubicBezTo>
                  </a:path>
                </a:pathLst>
              </a:custGeom>
              <a:solidFill>
                <a:srgbClr val="D0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148"/>
              <p:cNvSpPr>
                <a:spLocks noEditPoints="1"/>
              </p:cNvSpPr>
              <p:nvPr/>
            </p:nvSpPr>
            <p:spPr bwMode="auto">
              <a:xfrm>
                <a:off x="5959476" y="1347788"/>
                <a:ext cx="733425" cy="749300"/>
              </a:xfrm>
              <a:custGeom>
                <a:avLst/>
                <a:gdLst>
                  <a:gd name="T0" fmla="*/ 97 w 306"/>
                  <a:gd name="T1" fmla="*/ 312 h 313"/>
                  <a:gd name="T2" fmla="*/ 88 w 306"/>
                  <a:gd name="T3" fmla="*/ 302 h 313"/>
                  <a:gd name="T4" fmla="*/ 81 w 306"/>
                  <a:gd name="T5" fmla="*/ 256 h 313"/>
                  <a:gd name="T6" fmla="*/ 21 w 306"/>
                  <a:gd name="T7" fmla="*/ 97 h 313"/>
                  <a:gd name="T8" fmla="*/ 151 w 306"/>
                  <a:gd name="T9" fmla="*/ 1 h 313"/>
                  <a:gd name="T10" fmla="*/ 193 w 306"/>
                  <a:gd name="T11" fmla="*/ 7 h 313"/>
                  <a:gd name="T12" fmla="*/ 282 w 306"/>
                  <a:gd name="T13" fmla="*/ 179 h 313"/>
                  <a:gd name="T14" fmla="*/ 151 w 306"/>
                  <a:gd name="T15" fmla="*/ 275 h 313"/>
                  <a:gd name="T16" fmla="*/ 139 w 306"/>
                  <a:gd name="T17" fmla="*/ 275 h 313"/>
                  <a:gd name="T18" fmla="*/ 106 w 306"/>
                  <a:gd name="T19" fmla="*/ 308 h 313"/>
                  <a:gd name="T20" fmla="*/ 97 w 306"/>
                  <a:gd name="T21" fmla="*/ 312 h 313"/>
                  <a:gd name="T22" fmla="*/ 151 w 306"/>
                  <a:gd name="T23" fmla="*/ 0 h 313"/>
                  <a:gd name="T24" fmla="*/ 20 w 306"/>
                  <a:gd name="T25" fmla="*/ 96 h 313"/>
                  <a:gd name="T26" fmla="*/ 81 w 306"/>
                  <a:gd name="T27" fmla="*/ 256 h 313"/>
                  <a:gd name="T28" fmla="*/ 88 w 306"/>
                  <a:gd name="T29" fmla="*/ 303 h 313"/>
                  <a:gd name="T30" fmla="*/ 97 w 306"/>
                  <a:gd name="T31" fmla="*/ 313 h 313"/>
                  <a:gd name="T32" fmla="*/ 106 w 306"/>
                  <a:gd name="T33" fmla="*/ 309 h 313"/>
                  <a:gd name="T34" fmla="*/ 139 w 306"/>
                  <a:gd name="T35" fmla="*/ 275 h 313"/>
                  <a:gd name="T36" fmla="*/ 151 w 306"/>
                  <a:gd name="T37" fmla="*/ 276 h 313"/>
                  <a:gd name="T38" fmla="*/ 283 w 306"/>
                  <a:gd name="T39" fmla="*/ 180 h 313"/>
                  <a:gd name="T40" fmla="*/ 193 w 306"/>
                  <a:gd name="T41" fmla="*/ 7 h 313"/>
                  <a:gd name="T42" fmla="*/ 151 w 306"/>
                  <a:gd name="T43"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6" h="313">
                    <a:moveTo>
                      <a:pt x="97" y="312"/>
                    </a:moveTo>
                    <a:cubicBezTo>
                      <a:pt x="93" y="312"/>
                      <a:pt x="89" y="309"/>
                      <a:pt x="88" y="302"/>
                    </a:cubicBezTo>
                    <a:cubicBezTo>
                      <a:pt x="81" y="256"/>
                      <a:pt x="81" y="256"/>
                      <a:pt x="81" y="256"/>
                    </a:cubicBezTo>
                    <a:cubicBezTo>
                      <a:pt x="28" y="224"/>
                      <a:pt x="1" y="159"/>
                      <a:pt x="21" y="97"/>
                    </a:cubicBezTo>
                    <a:cubicBezTo>
                      <a:pt x="39" y="38"/>
                      <a:pt x="93" y="1"/>
                      <a:pt x="151" y="1"/>
                    </a:cubicBezTo>
                    <a:cubicBezTo>
                      <a:pt x="165" y="1"/>
                      <a:pt x="179" y="3"/>
                      <a:pt x="193" y="7"/>
                    </a:cubicBezTo>
                    <a:cubicBezTo>
                      <a:pt x="265" y="30"/>
                      <a:pt x="305" y="107"/>
                      <a:pt x="282" y="179"/>
                    </a:cubicBezTo>
                    <a:cubicBezTo>
                      <a:pt x="263" y="238"/>
                      <a:pt x="209" y="275"/>
                      <a:pt x="151" y="275"/>
                    </a:cubicBezTo>
                    <a:cubicBezTo>
                      <a:pt x="147" y="275"/>
                      <a:pt x="143" y="275"/>
                      <a:pt x="139" y="275"/>
                    </a:cubicBezTo>
                    <a:cubicBezTo>
                      <a:pt x="106" y="308"/>
                      <a:pt x="106" y="308"/>
                      <a:pt x="106" y="308"/>
                    </a:cubicBezTo>
                    <a:cubicBezTo>
                      <a:pt x="103" y="311"/>
                      <a:pt x="100" y="312"/>
                      <a:pt x="97" y="312"/>
                    </a:cubicBezTo>
                    <a:moveTo>
                      <a:pt x="151" y="0"/>
                    </a:moveTo>
                    <a:cubicBezTo>
                      <a:pt x="93" y="0"/>
                      <a:pt x="38" y="38"/>
                      <a:pt x="20" y="96"/>
                    </a:cubicBezTo>
                    <a:cubicBezTo>
                      <a:pt x="0" y="159"/>
                      <a:pt x="27" y="224"/>
                      <a:pt x="81" y="256"/>
                    </a:cubicBezTo>
                    <a:cubicBezTo>
                      <a:pt x="88" y="303"/>
                      <a:pt x="88" y="303"/>
                      <a:pt x="88" y="303"/>
                    </a:cubicBezTo>
                    <a:cubicBezTo>
                      <a:pt x="89" y="310"/>
                      <a:pt x="92" y="313"/>
                      <a:pt x="97" y="313"/>
                    </a:cubicBezTo>
                    <a:cubicBezTo>
                      <a:pt x="99" y="313"/>
                      <a:pt x="103" y="312"/>
                      <a:pt x="106" y="309"/>
                    </a:cubicBezTo>
                    <a:cubicBezTo>
                      <a:pt x="139" y="275"/>
                      <a:pt x="139" y="275"/>
                      <a:pt x="139" y="275"/>
                    </a:cubicBezTo>
                    <a:cubicBezTo>
                      <a:pt x="143" y="276"/>
                      <a:pt x="147" y="276"/>
                      <a:pt x="151" y="276"/>
                    </a:cubicBezTo>
                    <a:cubicBezTo>
                      <a:pt x="210" y="276"/>
                      <a:pt x="264" y="238"/>
                      <a:pt x="283" y="180"/>
                    </a:cubicBezTo>
                    <a:cubicBezTo>
                      <a:pt x="306" y="107"/>
                      <a:pt x="265" y="30"/>
                      <a:pt x="193" y="7"/>
                    </a:cubicBezTo>
                    <a:cubicBezTo>
                      <a:pt x="179" y="2"/>
                      <a:pt x="165" y="0"/>
                      <a:pt x="151" y="0"/>
                    </a:cubicBezTo>
                  </a:path>
                </a:pathLst>
              </a:custGeom>
              <a:solidFill>
                <a:srgbClr val="CFCF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149"/>
              <p:cNvSpPr>
                <a:spLocks noEditPoints="1"/>
              </p:cNvSpPr>
              <p:nvPr/>
            </p:nvSpPr>
            <p:spPr bwMode="auto">
              <a:xfrm>
                <a:off x="5962651" y="1350963"/>
                <a:ext cx="728663" cy="744538"/>
              </a:xfrm>
              <a:custGeom>
                <a:avLst/>
                <a:gdLst>
                  <a:gd name="T0" fmla="*/ 96 w 304"/>
                  <a:gd name="T1" fmla="*/ 311 h 311"/>
                  <a:gd name="T2" fmla="*/ 87 w 304"/>
                  <a:gd name="T3" fmla="*/ 300 h 311"/>
                  <a:gd name="T4" fmla="*/ 80 w 304"/>
                  <a:gd name="T5" fmla="*/ 254 h 311"/>
                  <a:gd name="T6" fmla="*/ 20 w 304"/>
                  <a:gd name="T7" fmla="*/ 96 h 311"/>
                  <a:gd name="T8" fmla="*/ 150 w 304"/>
                  <a:gd name="T9" fmla="*/ 1 h 311"/>
                  <a:gd name="T10" fmla="*/ 191 w 304"/>
                  <a:gd name="T11" fmla="*/ 7 h 311"/>
                  <a:gd name="T12" fmla="*/ 280 w 304"/>
                  <a:gd name="T13" fmla="*/ 178 h 311"/>
                  <a:gd name="T14" fmla="*/ 150 w 304"/>
                  <a:gd name="T15" fmla="*/ 273 h 311"/>
                  <a:gd name="T16" fmla="*/ 138 w 304"/>
                  <a:gd name="T17" fmla="*/ 273 h 311"/>
                  <a:gd name="T18" fmla="*/ 105 w 304"/>
                  <a:gd name="T19" fmla="*/ 306 h 311"/>
                  <a:gd name="T20" fmla="*/ 96 w 304"/>
                  <a:gd name="T21" fmla="*/ 311 h 311"/>
                  <a:gd name="T22" fmla="*/ 150 w 304"/>
                  <a:gd name="T23" fmla="*/ 0 h 311"/>
                  <a:gd name="T24" fmla="*/ 20 w 304"/>
                  <a:gd name="T25" fmla="*/ 96 h 311"/>
                  <a:gd name="T26" fmla="*/ 80 w 304"/>
                  <a:gd name="T27" fmla="*/ 255 h 311"/>
                  <a:gd name="T28" fmla="*/ 87 w 304"/>
                  <a:gd name="T29" fmla="*/ 301 h 311"/>
                  <a:gd name="T30" fmla="*/ 96 w 304"/>
                  <a:gd name="T31" fmla="*/ 311 h 311"/>
                  <a:gd name="T32" fmla="*/ 105 w 304"/>
                  <a:gd name="T33" fmla="*/ 307 h 311"/>
                  <a:gd name="T34" fmla="*/ 138 w 304"/>
                  <a:gd name="T35" fmla="*/ 274 h 311"/>
                  <a:gd name="T36" fmla="*/ 150 w 304"/>
                  <a:gd name="T37" fmla="*/ 274 h 311"/>
                  <a:gd name="T38" fmla="*/ 281 w 304"/>
                  <a:gd name="T39" fmla="*/ 178 h 311"/>
                  <a:gd name="T40" fmla="*/ 192 w 304"/>
                  <a:gd name="T41" fmla="*/ 6 h 311"/>
                  <a:gd name="T42" fmla="*/ 150 w 304"/>
                  <a:gd name="T4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4" h="311">
                    <a:moveTo>
                      <a:pt x="96" y="311"/>
                    </a:moveTo>
                    <a:cubicBezTo>
                      <a:pt x="92" y="311"/>
                      <a:pt x="88" y="307"/>
                      <a:pt x="87" y="300"/>
                    </a:cubicBezTo>
                    <a:cubicBezTo>
                      <a:pt x="80" y="254"/>
                      <a:pt x="80" y="254"/>
                      <a:pt x="80" y="254"/>
                    </a:cubicBezTo>
                    <a:cubicBezTo>
                      <a:pt x="27" y="222"/>
                      <a:pt x="1" y="157"/>
                      <a:pt x="20" y="96"/>
                    </a:cubicBezTo>
                    <a:cubicBezTo>
                      <a:pt x="39" y="38"/>
                      <a:pt x="92" y="1"/>
                      <a:pt x="150" y="1"/>
                    </a:cubicBezTo>
                    <a:cubicBezTo>
                      <a:pt x="164" y="1"/>
                      <a:pt x="178" y="3"/>
                      <a:pt x="191" y="7"/>
                    </a:cubicBezTo>
                    <a:cubicBezTo>
                      <a:pt x="263" y="30"/>
                      <a:pt x="303" y="106"/>
                      <a:pt x="280" y="178"/>
                    </a:cubicBezTo>
                    <a:cubicBezTo>
                      <a:pt x="262" y="236"/>
                      <a:pt x="208" y="273"/>
                      <a:pt x="150" y="273"/>
                    </a:cubicBezTo>
                    <a:cubicBezTo>
                      <a:pt x="146" y="273"/>
                      <a:pt x="142" y="273"/>
                      <a:pt x="138" y="273"/>
                    </a:cubicBezTo>
                    <a:cubicBezTo>
                      <a:pt x="105" y="306"/>
                      <a:pt x="105" y="306"/>
                      <a:pt x="105" y="306"/>
                    </a:cubicBezTo>
                    <a:cubicBezTo>
                      <a:pt x="102" y="309"/>
                      <a:pt x="99" y="311"/>
                      <a:pt x="96" y="311"/>
                    </a:cubicBezTo>
                    <a:moveTo>
                      <a:pt x="150" y="0"/>
                    </a:moveTo>
                    <a:cubicBezTo>
                      <a:pt x="92" y="0"/>
                      <a:pt x="38" y="37"/>
                      <a:pt x="20" y="96"/>
                    </a:cubicBezTo>
                    <a:cubicBezTo>
                      <a:pt x="0" y="158"/>
                      <a:pt x="27" y="223"/>
                      <a:pt x="80" y="255"/>
                    </a:cubicBezTo>
                    <a:cubicBezTo>
                      <a:pt x="87" y="301"/>
                      <a:pt x="87" y="301"/>
                      <a:pt x="87" y="301"/>
                    </a:cubicBezTo>
                    <a:cubicBezTo>
                      <a:pt x="88" y="308"/>
                      <a:pt x="92" y="311"/>
                      <a:pt x="96" y="311"/>
                    </a:cubicBezTo>
                    <a:cubicBezTo>
                      <a:pt x="99" y="311"/>
                      <a:pt x="102" y="310"/>
                      <a:pt x="105" y="307"/>
                    </a:cubicBezTo>
                    <a:cubicBezTo>
                      <a:pt x="138" y="274"/>
                      <a:pt x="138" y="274"/>
                      <a:pt x="138" y="274"/>
                    </a:cubicBezTo>
                    <a:cubicBezTo>
                      <a:pt x="142" y="274"/>
                      <a:pt x="146" y="274"/>
                      <a:pt x="150" y="274"/>
                    </a:cubicBezTo>
                    <a:cubicBezTo>
                      <a:pt x="208" y="274"/>
                      <a:pt x="262" y="237"/>
                      <a:pt x="281" y="178"/>
                    </a:cubicBezTo>
                    <a:cubicBezTo>
                      <a:pt x="304" y="106"/>
                      <a:pt x="264" y="29"/>
                      <a:pt x="192" y="6"/>
                    </a:cubicBezTo>
                    <a:cubicBezTo>
                      <a:pt x="178" y="2"/>
                      <a:pt x="164" y="0"/>
                      <a:pt x="15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150"/>
              <p:cNvSpPr>
                <a:spLocks noEditPoints="1"/>
              </p:cNvSpPr>
              <p:nvPr/>
            </p:nvSpPr>
            <p:spPr bwMode="auto">
              <a:xfrm>
                <a:off x="5964238" y="1352551"/>
                <a:ext cx="723900" cy="742950"/>
              </a:xfrm>
              <a:custGeom>
                <a:avLst/>
                <a:gdLst>
                  <a:gd name="T0" fmla="*/ 95 w 302"/>
                  <a:gd name="T1" fmla="*/ 309 h 310"/>
                  <a:gd name="T2" fmla="*/ 87 w 302"/>
                  <a:gd name="T3" fmla="*/ 298 h 310"/>
                  <a:gd name="T4" fmla="*/ 80 w 302"/>
                  <a:gd name="T5" fmla="*/ 253 h 310"/>
                  <a:gd name="T6" fmla="*/ 20 w 302"/>
                  <a:gd name="T7" fmla="*/ 95 h 310"/>
                  <a:gd name="T8" fmla="*/ 149 w 302"/>
                  <a:gd name="T9" fmla="*/ 0 h 310"/>
                  <a:gd name="T10" fmla="*/ 190 w 302"/>
                  <a:gd name="T11" fmla="*/ 7 h 310"/>
                  <a:gd name="T12" fmla="*/ 279 w 302"/>
                  <a:gd name="T13" fmla="*/ 177 h 310"/>
                  <a:gd name="T14" fmla="*/ 149 w 302"/>
                  <a:gd name="T15" fmla="*/ 272 h 310"/>
                  <a:gd name="T16" fmla="*/ 137 w 302"/>
                  <a:gd name="T17" fmla="*/ 271 h 310"/>
                  <a:gd name="T18" fmla="*/ 104 w 302"/>
                  <a:gd name="T19" fmla="*/ 304 h 310"/>
                  <a:gd name="T20" fmla="*/ 95 w 302"/>
                  <a:gd name="T21" fmla="*/ 309 h 310"/>
                  <a:gd name="T22" fmla="*/ 149 w 302"/>
                  <a:gd name="T23" fmla="*/ 0 h 310"/>
                  <a:gd name="T24" fmla="*/ 19 w 302"/>
                  <a:gd name="T25" fmla="*/ 95 h 310"/>
                  <a:gd name="T26" fmla="*/ 79 w 302"/>
                  <a:gd name="T27" fmla="*/ 253 h 310"/>
                  <a:gd name="T28" fmla="*/ 86 w 302"/>
                  <a:gd name="T29" fmla="*/ 299 h 310"/>
                  <a:gd name="T30" fmla="*/ 95 w 302"/>
                  <a:gd name="T31" fmla="*/ 310 h 310"/>
                  <a:gd name="T32" fmla="*/ 104 w 302"/>
                  <a:gd name="T33" fmla="*/ 305 h 310"/>
                  <a:gd name="T34" fmla="*/ 137 w 302"/>
                  <a:gd name="T35" fmla="*/ 272 h 310"/>
                  <a:gd name="T36" fmla="*/ 149 w 302"/>
                  <a:gd name="T37" fmla="*/ 272 h 310"/>
                  <a:gd name="T38" fmla="*/ 279 w 302"/>
                  <a:gd name="T39" fmla="*/ 177 h 310"/>
                  <a:gd name="T40" fmla="*/ 190 w 302"/>
                  <a:gd name="T41" fmla="*/ 6 h 310"/>
                  <a:gd name="T42" fmla="*/ 149 w 302"/>
                  <a:gd name="T43"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 h="310">
                    <a:moveTo>
                      <a:pt x="95" y="309"/>
                    </a:moveTo>
                    <a:cubicBezTo>
                      <a:pt x="91" y="309"/>
                      <a:pt x="88" y="305"/>
                      <a:pt x="87" y="298"/>
                    </a:cubicBezTo>
                    <a:cubicBezTo>
                      <a:pt x="80" y="253"/>
                      <a:pt x="80" y="253"/>
                      <a:pt x="80" y="253"/>
                    </a:cubicBezTo>
                    <a:cubicBezTo>
                      <a:pt x="27" y="221"/>
                      <a:pt x="1" y="156"/>
                      <a:pt x="20" y="95"/>
                    </a:cubicBezTo>
                    <a:cubicBezTo>
                      <a:pt x="38" y="37"/>
                      <a:pt x="92" y="0"/>
                      <a:pt x="149" y="0"/>
                    </a:cubicBezTo>
                    <a:cubicBezTo>
                      <a:pt x="163" y="0"/>
                      <a:pt x="177" y="2"/>
                      <a:pt x="190" y="7"/>
                    </a:cubicBezTo>
                    <a:cubicBezTo>
                      <a:pt x="262" y="29"/>
                      <a:pt x="301" y="106"/>
                      <a:pt x="279" y="177"/>
                    </a:cubicBezTo>
                    <a:cubicBezTo>
                      <a:pt x="260" y="235"/>
                      <a:pt x="207" y="272"/>
                      <a:pt x="149" y="272"/>
                    </a:cubicBezTo>
                    <a:cubicBezTo>
                      <a:pt x="145" y="272"/>
                      <a:pt x="141" y="272"/>
                      <a:pt x="137" y="271"/>
                    </a:cubicBezTo>
                    <a:cubicBezTo>
                      <a:pt x="104" y="304"/>
                      <a:pt x="104" y="304"/>
                      <a:pt x="104" y="304"/>
                    </a:cubicBezTo>
                    <a:cubicBezTo>
                      <a:pt x="101" y="307"/>
                      <a:pt x="98" y="309"/>
                      <a:pt x="95" y="309"/>
                    </a:cubicBezTo>
                    <a:moveTo>
                      <a:pt x="149" y="0"/>
                    </a:moveTo>
                    <a:cubicBezTo>
                      <a:pt x="91" y="0"/>
                      <a:pt x="38" y="37"/>
                      <a:pt x="19" y="95"/>
                    </a:cubicBezTo>
                    <a:cubicBezTo>
                      <a:pt x="0" y="156"/>
                      <a:pt x="26" y="221"/>
                      <a:pt x="79" y="253"/>
                    </a:cubicBezTo>
                    <a:cubicBezTo>
                      <a:pt x="86" y="299"/>
                      <a:pt x="86" y="299"/>
                      <a:pt x="86" y="299"/>
                    </a:cubicBezTo>
                    <a:cubicBezTo>
                      <a:pt x="87" y="306"/>
                      <a:pt x="91" y="310"/>
                      <a:pt x="95" y="310"/>
                    </a:cubicBezTo>
                    <a:cubicBezTo>
                      <a:pt x="98" y="310"/>
                      <a:pt x="101" y="308"/>
                      <a:pt x="104" y="305"/>
                    </a:cubicBezTo>
                    <a:cubicBezTo>
                      <a:pt x="137" y="272"/>
                      <a:pt x="137" y="272"/>
                      <a:pt x="137" y="272"/>
                    </a:cubicBezTo>
                    <a:cubicBezTo>
                      <a:pt x="141" y="272"/>
                      <a:pt x="145" y="272"/>
                      <a:pt x="149" y="272"/>
                    </a:cubicBezTo>
                    <a:cubicBezTo>
                      <a:pt x="207" y="272"/>
                      <a:pt x="261" y="235"/>
                      <a:pt x="279" y="177"/>
                    </a:cubicBezTo>
                    <a:cubicBezTo>
                      <a:pt x="302" y="105"/>
                      <a:pt x="262" y="29"/>
                      <a:pt x="190" y="6"/>
                    </a:cubicBezTo>
                    <a:cubicBezTo>
                      <a:pt x="177" y="2"/>
                      <a:pt x="163" y="0"/>
                      <a:pt x="149"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151"/>
              <p:cNvSpPr>
                <a:spLocks noEditPoints="1"/>
              </p:cNvSpPr>
              <p:nvPr/>
            </p:nvSpPr>
            <p:spPr bwMode="auto">
              <a:xfrm>
                <a:off x="5967413" y="1352551"/>
                <a:ext cx="719138" cy="739775"/>
              </a:xfrm>
              <a:custGeom>
                <a:avLst/>
                <a:gdLst>
                  <a:gd name="T0" fmla="*/ 95 w 300"/>
                  <a:gd name="T1" fmla="*/ 308 h 309"/>
                  <a:gd name="T2" fmla="*/ 86 w 300"/>
                  <a:gd name="T3" fmla="*/ 297 h 309"/>
                  <a:gd name="T4" fmla="*/ 79 w 300"/>
                  <a:gd name="T5" fmla="*/ 252 h 309"/>
                  <a:gd name="T6" fmla="*/ 20 w 300"/>
                  <a:gd name="T7" fmla="*/ 95 h 309"/>
                  <a:gd name="T8" fmla="*/ 148 w 300"/>
                  <a:gd name="T9" fmla="*/ 1 h 309"/>
                  <a:gd name="T10" fmla="*/ 189 w 300"/>
                  <a:gd name="T11" fmla="*/ 7 h 309"/>
                  <a:gd name="T12" fmla="*/ 277 w 300"/>
                  <a:gd name="T13" fmla="*/ 177 h 309"/>
                  <a:gd name="T14" fmla="*/ 148 w 300"/>
                  <a:gd name="T15" fmla="*/ 271 h 309"/>
                  <a:gd name="T16" fmla="*/ 136 w 300"/>
                  <a:gd name="T17" fmla="*/ 270 h 309"/>
                  <a:gd name="T18" fmla="*/ 104 w 300"/>
                  <a:gd name="T19" fmla="*/ 303 h 309"/>
                  <a:gd name="T20" fmla="*/ 95 w 300"/>
                  <a:gd name="T21" fmla="*/ 308 h 309"/>
                  <a:gd name="T22" fmla="*/ 148 w 300"/>
                  <a:gd name="T23" fmla="*/ 0 h 309"/>
                  <a:gd name="T24" fmla="*/ 19 w 300"/>
                  <a:gd name="T25" fmla="*/ 95 h 309"/>
                  <a:gd name="T26" fmla="*/ 79 w 300"/>
                  <a:gd name="T27" fmla="*/ 253 h 309"/>
                  <a:gd name="T28" fmla="*/ 86 w 300"/>
                  <a:gd name="T29" fmla="*/ 298 h 309"/>
                  <a:gd name="T30" fmla="*/ 94 w 300"/>
                  <a:gd name="T31" fmla="*/ 309 h 309"/>
                  <a:gd name="T32" fmla="*/ 103 w 300"/>
                  <a:gd name="T33" fmla="*/ 304 h 309"/>
                  <a:gd name="T34" fmla="*/ 136 w 300"/>
                  <a:gd name="T35" fmla="*/ 271 h 309"/>
                  <a:gd name="T36" fmla="*/ 148 w 300"/>
                  <a:gd name="T37" fmla="*/ 272 h 309"/>
                  <a:gd name="T38" fmla="*/ 278 w 300"/>
                  <a:gd name="T39" fmla="*/ 177 h 309"/>
                  <a:gd name="T40" fmla="*/ 189 w 300"/>
                  <a:gd name="T41" fmla="*/ 7 h 309"/>
                  <a:gd name="T42" fmla="*/ 148 w 300"/>
                  <a:gd name="T4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0" h="309">
                    <a:moveTo>
                      <a:pt x="95" y="308"/>
                    </a:moveTo>
                    <a:cubicBezTo>
                      <a:pt x="90" y="308"/>
                      <a:pt x="87" y="304"/>
                      <a:pt x="86" y="297"/>
                    </a:cubicBezTo>
                    <a:cubicBezTo>
                      <a:pt x="79" y="252"/>
                      <a:pt x="79" y="252"/>
                      <a:pt x="79" y="252"/>
                    </a:cubicBezTo>
                    <a:cubicBezTo>
                      <a:pt x="26" y="221"/>
                      <a:pt x="0" y="156"/>
                      <a:pt x="20" y="95"/>
                    </a:cubicBezTo>
                    <a:cubicBezTo>
                      <a:pt x="38" y="38"/>
                      <a:pt x="91" y="1"/>
                      <a:pt x="148" y="1"/>
                    </a:cubicBezTo>
                    <a:cubicBezTo>
                      <a:pt x="162" y="1"/>
                      <a:pt x="175" y="3"/>
                      <a:pt x="189" y="7"/>
                    </a:cubicBezTo>
                    <a:cubicBezTo>
                      <a:pt x="260" y="30"/>
                      <a:pt x="299" y="106"/>
                      <a:pt x="277" y="177"/>
                    </a:cubicBezTo>
                    <a:cubicBezTo>
                      <a:pt x="259" y="234"/>
                      <a:pt x="206" y="271"/>
                      <a:pt x="148" y="271"/>
                    </a:cubicBezTo>
                    <a:cubicBezTo>
                      <a:pt x="144" y="271"/>
                      <a:pt x="140" y="271"/>
                      <a:pt x="136" y="270"/>
                    </a:cubicBezTo>
                    <a:cubicBezTo>
                      <a:pt x="104" y="303"/>
                      <a:pt x="104" y="303"/>
                      <a:pt x="104" y="303"/>
                    </a:cubicBezTo>
                    <a:cubicBezTo>
                      <a:pt x="101" y="306"/>
                      <a:pt x="97" y="308"/>
                      <a:pt x="95" y="308"/>
                    </a:cubicBezTo>
                    <a:moveTo>
                      <a:pt x="148" y="0"/>
                    </a:moveTo>
                    <a:cubicBezTo>
                      <a:pt x="91" y="0"/>
                      <a:pt x="37" y="37"/>
                      <a:pt x="19" y="95"/>
                    </a:cubicBezTo>
                    <a:cubicBezTo>
                      <a:pt x="0" y="156"/>
                      <a:pt x="26" y="221"/>
                      <a:pt x="79" y="253"/>
                    </a:cubicBezTo>
                    <a:cubicBezTo>
                      <a:pt x="86" y="298"/>
                      <a:pt x="86" y="298"/>
                      <a:pt x="86" y="298"/>
                    </a:cubicBezTo>
                    <a:cubicBezTo>
                      <a:pt x="87" y="305"/>
                      <a:pt x="90" y="309"/>
                      <a:pt x="94" y="309"/>
                    </a:cubicBezTo>
                    <a:cubicBezTo>
                      <a:pt x="97" y="309"/>
                      <a:pt x="100" y="307"/>
                      <a:pt x="103" y="304"/>
                    </a:cubicBezTo>
                    <a:cubicBezTo>
                      <a:pt x="136" y="271"/>
                      <a:pt x="136" y="271"/>
                      <a:pt x="136" y="271"/>
                    </a:cubicBezTo>
                    <a:cubicBezTo>
                      <a:pt x="140" y="272"/>
                      <a:pt x="144" y="272"/>
                      <a:pt x="148" y="272"/>
                    </a:cubicBezTo>
                    <a:cubicBezTo>
                      <a:pt x="206" y="272"/>
                      <a:pt x="259" y="235"/>
                      <a:pt x="278" y="177"/>
                    </a:cubicBezTo>
                    <a:cubicBezTo>
                      <a:pt x="300" y="106"/>
                      <a:pt x="261" y="29"/>
                      <a:pt x="189" y="7"/>
                    </a:cubicBezTo>
                    <a:cubicBezTo>
                      <a:pt x="176" y="2"/>
                      <a:pt x="162" y="0"/>
                      <a:pt x="148" y="0"/>
                    </a:cubicBezTo>
                  </a:path>
                </a:pathLst>
              </a:custGeom>
              <a:solidFill>
                <a:srgbClr val="CD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152"/>
              <p:cNvSpPr>
                <a:spLocks noEditPoints="1"/>
              </p:cNvSpPr>
              <p:nvPr/>
            </p:nvSpPr>
            <p:spPr bwMode="auto">
              <a:xfrm>
                <a:off x="5967413" y="1355726"/>
                <a:ext cx="715963" cy="735013"/>
              </a:xfrm>
              <a:custGeom>
                <a:avLst/>
                <a:gdLst>
                  <a:gd name="T0" fmla="*/ 95 w 299"/>
                  <a:gd name="T1" fmla="*/ 306 h 307"/>
                  <a:gd name="T2" fmla="*/ 86 w 299"/>
                  <a:gd name="T3" fmla="*/ 295 h 307"/>
                  <a:gd name="T4" fmla="*/ 79 w 299"/>
                  <a:gd name="T5" fmla="*/ 250 h 307"/>
                  <a:gd name="T6" fmla="*/ 20 w 299"/>
                  <a:gd name="T7" fmla="*/ 95 h 307"/>
                  <a:gd name="T8" fmla="*/ 148 w 299"/>
                  <a:gd name="T9" fmla="*/ 1 h 307"/>
                  <a:gd name="T10" fmla="*/ 189 w 299"/>
                  <a:gd name="T11" fmla="*/ 7 h 307"/>
                  <a:gd name="T12" fmla="*/ 276 w 299"/>
                  <a:gd name="T13" fmla="*/ 176 h 307"/>
                  <a:gd name="T14" fmla="*/ 148 w 299"/>
                  <a:gd name="T15" fmla="*/ 269 h 307"/>
                  <a:gd name="T16" fmla="*/ 136 w 299"/>
                  <a:gd name="T17" fmla="*/ 269 h 307"/>
                  <a:gd name="T18" fmla="*/ 104 w 299"/>
                  <a:gd name="T19" fmla="*/ 301 h 307"/>
                  <a:gd name="T20" fmla="*/ 95 w 299"/>
                  <a:gd name="T21" fmla="*/ 306 h 307"/>
                  <a:gd name="T22" fmla="*/ 148 w 299"/>
                  <a:gd name="T23" fmla="*/ 0 h 307"/>
                  <a:gd name="T24" fmla="*/ 20 w 299"/>
                  <a:gd name="T25" fmla="*/ 94 h 307"/>
                  <a:gd name="T26" fmla="*/ 79 w 299"/>
                  <a:gd name="T27" fmla="*/ 251 h 307"/>
                  <a:gd name="T28" fmla="*/ 86 w 299"/>
                  <a:gd name="T29" fmla="*/ 296 h 307"/>
                  <a:gd name="T30" fmla="*/ 95 w 299"/>
                  <a:gd name="T31" fmla="*/ 307 h 307"/>
                  <a:gd name="T32" fmla="*/ 104 w 299"/>
                  <a:gd name="T33" fmla="*/ 302 h 307"/>
                  <a:gd name="T34" fmla="*/ 136 w 299"/>
                  <a:gd name="T35" fmla="*/ 269 h 307"/>
                  <a:gd name="T36" fmla="*/ 148 w 299"/>
                  <a:gd name="T37" fmla="*/ 270 h 307"/>
                  <a:gd name="T38" fmla="*/ 277 w 299"/>
                  <a:gd name="T39" fmla="*/ 176 h 307"/>
                  <a:gd name="T40" fmla="*/ 189 w 299"/>
                  <a:gd name="T41" fmla="*/ 6 h 307"/>
                  <a:gd name="T42" fmla="*/ 148 w 299"/>
                  <a:gd name="T4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9" h="307">
                    <a:moveTo>
                      <a:pt x="95" y="306"/>
                    </a:moveTo>
                    <a:cubicBezTo>
                      <a:pt x="91" y="306"/>
                      <a:pt x="87" y="302"/>
                      <a:pt x="86" y="295"/>
                    </a:cubicBezTo>
                    <a:cubicBezTo>
                      <a:pt x="79" y="250"/>
                      <a:pt x="79" y="250"/>
                      <a:pt x="79" y="250"/>
                    </a:cubicBezTo>
                    <a:cubicBezTo>
                      <a:pt x="27" y="219"/>
                      <a:pt x="1" y="155"/>
                      <a:pt x="20" y="95"/>
                    </a:cubicBezTo>
                    <a:cubicBezTo>
                      <a:pt x="38" y="37"/>
                      <a:pt x="91" y="1"/>
                      <a:pt x="148" y="1"/>
                    </a:cubicBezTo>
                    <a:cubicBezTo>
                      <a:pt x="162" y="1"/>
                      <a:pt x="175" y="3"/>
                      <a:pt x="189" y="7"/>
                    </a:cubicBezTo>
                    <a:cubicBezTo>
                      <a:pt x="259" y="29"/>
                      <a:pt x="299" y="105"/>
                      <a:pt x="276" y="176"/>
                    </a:cubicBezTo>
                    <a:cubicBezTo>
                      <a:pt x="258" y="233"/>
                      <a:pt x="205" y="269"/>
                      <a:pt x="148" y="269"/>
                    </a:cubicBezTo>
                    <a:cubicBezTo>
                      <a:pt x="144" y="269"/>
                      <a:pt x="140" y="269"/>
                      <a:pt x="136" y="269"/>
                    </a:cubicBezTo>
                    <a:cubicBezTo>
                      <a:pt x="104" y="301"/>
                      <a:pt x="104" y="301"/>
                      <a:pt x="104" y="301"/>
                    </a:cubicBezTo>
                    <a:cubicBezTo>
                      <a:pt x="101" y="304"/>
                      <a:pt x="98" y="306"/>
                      <a:pt x="95" y="306"/>
                    </a:cubicBezTo>
                    <a:moveTo>
                      <a:pt x="148" y="0"/>
                    </a:moveTo>
                    <a:cubicBezTo>
                      <a:pt x="91" y="0"/>
                      <a:pt x="38" y="37"/>
                      <a:pt x="20" y="94"/>
                    </a:cubicBezTo>
                    <a:cubicBezTo>
                      <a:pt x="0" y="155"/>
                      <a:pt x="26" y="220"/>
                      <a:pt x="79" y="251"/>
                    </a:cubicBezTo>
                    <a:cubicBezTo>
                      <a:pt x="86" y="296"/>
                      <a:pt x="86" y="296"/>
                      <a:pt x="86" y="296"/>
                    </a:cubicBezTo>
                    <a:cubicBezTo>
                      <a:pt x="87" y="303"/>
                      <a:pt x="90" y="307"/>
                      <a:pt x="95" y="307"/>
                    </a:cubicBezTo>
                    <a:cubicBezTo>
                      <a:pt x="97" y="307"/>
                      <a:pt x="101" y="305"/>
                      <a:pt x="104" y="302"/>
                    </a:cubicBezTo>
                    <a:cubicBezTo>
                      <a:pt x="136" y="269"/>
                      <a:pt x="136" y="269"/>
                      <a:pt x="136" y="269"/>
                    </a:cubicBezTo>
                    <a:cubicBezTo>
                      <a:pt x="140" y="270"/>
                      <a:pt x="144" y="270"/>
                      <a:pt x="148" y="270"/>
                    </a:cubicBezTo>
                    <a:cubicBezTo>
                      <a:pt x="206" y="270"/>
                      <a:pt x="259" y="233"/>
                      <a:pt x="277" y="176"/>
                    </a:cubicBezTo>
                    <a:cubicBezTo>
                      <a:pt x="299" y="105"/>
                      <a:pt x="260" y="29"/>
                      <a:pt x="189" y="6"/>
                    </a:cubicBezTo>
                    <a:cubicBezTo>
                      <a:pt x="175" y="2"/>
                      <a:pt x="162" y="0"/>
                      <a:pt x="148" y="0"/>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153"/>
              <p:cNvSpPr>
                <a:spLocks noEditPoints="1"/>
              </p:cNvSpPr>
              <p:nvPr/>
            </p:nvSpPr>
            <p:spPr bwMode="auto">
              <a:xfrm>
                <a:off x="5969001" y="1357313"/>
                <a:ext cx="714375" cy="730250"/>
              </a:xfrm>
              <a:custGeom>
                <a:avLst/>
                <a:gdLst>
                  <a:gd name="T0" fmla="*/ 94 w 298"/>
                  <a:gd name="T1" fmla="*/ 304 h 305"/>
                  <a:gd name="T2" fmla="*/ 86 w 298"/>
                  <a:gd name="T3" fmla="*/ 294 h 305"/>
                  <a:gd name="T4" fmla="*/ 79 w 298"/>
                  <a:gd name="T5" fmla="*/ 249 h 305"/>
                  <a:gd name="T6" fmla="*/ 20 w 298"/>
                  <a:gd name="T7" fmla="*/ 94 h 305"/>
                  <a:gd name="T8" fmla="*/ 147 w 298"/>
                  <a:gd name="T9" fmla="*/ 0 h 305"/>
                  <a:gd name="T10" fmla="*/ 187 w 298"/>
                  <a:gd name="T11" fmla="*/ 7 h 305"/>
                  <a:gd name="T12" fmla="*/ 275 w 298"/>
                  <a:gd name="T13" fmla="*/ 174 h 305"/>
                  <a:gd name="T14" fmla="*/ 147 w 298"/>
                  <a:gd name="T15" fmla="*/ 268 h 305"/>
                  <a:gd name="T16" fmla="*/ 135 w 298"/>
                  <a:gd name="T17" fmla="*/ 267 h 305"/>
                  <a:gd name="T18" fmla="*/ 103 w 298"/>
                  <a:gd name="T19" fmla="*/ 299 h 305"/>
                  <a:gd name="T20" fmla="*/ 94 w 298"/>
                  <a:gd name="T21" fmla="*/ 304 h 305"/>
                  <a:gd name="T22" fmla="*/ 147 w 298"/>
                  <a:gd name="T23" fmla="*/ 0 h 305"/>
                  <a:gd name="T24" fmla="*/ 19 w 298"/>
                  <a:gd name="T25" fmla="*/ 94 h 305"/>
                  <a:gd name="T26" fmla="*/ 78 w 298"/>
                  <a:gd name="T27" fmla="*/ 249 h 305"/>
                  <a:gd name="T28" fmla="*/ 85 w 298"/>
                  <a:gd name="T29" fmla="*/ 294 h 305"/>
                  <a:gd name="T30" fmla="*/ 94 w 298"/>
                  <a:gd name="T31" fmla="*/ 305 h 305"/>
                  <a:gd name="T32" fmla="*/ 103 w 298"/>
                  <a:gd name="T33" fmla="*/ 300 h 305"/>
                  <a:gd name="T34" fmla="*/ 135 w 298"/>
                  <a:gd name="T35" fmla="*/ 268 h 305"/>
                  <a:gd name="T36" fmla="*/ 147 w 298"/>
                  <a:gd name="T37" fmla="*/ 268 h 305"/>
                  <a:gd name="T38" fmla="*/ 275 w 298"/>
                  <a:gd name="T39" fmla="*/ 175 h 305"/>
                  <a:gd name="T40" fmla="*/ 188 w 298"/>
                  <a:gd name="T41" fmla="*/ 6 h 305"/>
                  <a:gd name="T42" fmla="*/ 147 w 298"/>
                  <a:gd name="T4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305">
                    <a:moveTo>
                      <a:pt x="94" y="304"/>
                    </a:moveTo>
                    <a:cubicBezTo>
                      <a:pt x="90" y="304"/>
                      <a:pt x="87" y="300"/>
                      <a:pt x="86" y="294"/>
                    </a:cubicBezTo>
                    <a:cubicBezTo>
                      <a:pt x="79" y="249"/>
                      <a:pt x="79" y="249"/>
                      <a:pt x="79" y="249"/>
                    </a:cubicBezTo>
                    <a:cubicBezTo>
                      <a:pt x="27" y="218"/>
                      <a:pt x="1" y="154"/>
                      <a:pt x="20" y="94"/>
                    </a:cubicBezTo>
                    <a:cubicBezTo>
                      <a:pt x="38" y="37"/>
                      <a:pt x="91" y="0"/>
                      <a:pt x="147" y="0"/>
                    </a:cubicBezTo>
                    <a:cubicBezTo>
                      <a:pt x="161" y="0"/>
                      <a:pt x="174" y="3"/>
                      <a:pt x="187" y="7"/>
                    </a:cubicBezTo>
                    <a:cubicBezTo>
                      <a:pt x="258" y="29"/>
                      <a:pt x="297" y="104"/>
                      <a:pt x="275" y="174"/>
                    </a:cubicBezTo>
                    <a:cubicBezTo>
                      <a:pt x="257" y="231"/>
                      <a:pt x="204" y="268"/>
                      <a:pt x="147" y="268"/>
                    </a:cubicBezTo>
                    <a:cubicBezTo>
                      <a:pt x="143" y="268"/>
                      <a:pt x="139" y="267"/>
                      <a:pt x="135" y="267"/>
                    </a:cubicBezTo>
                    <a:cubicBezTo>
                      <a:pt x="103" y="299"/>
                      <a:pt x="103" y="299"/>
                      <a:pt x="103" y="299"/>
                    </a:cubicBezTo>
                    <a:cubicBezTo>
                      <a:pt x="100" y="302"/>
                      <a:pt x="97" y="304"/>
                      <a:pt x="94" y="304"/>
                    </a:cubicBezTo>
                    <a:moveTo>
                      <a:pt x="147" y="0"/>
                    </a:moveTo>
                    <a:cubicBezTo>
                      <a:pt x="90" y="0"/>
                      <a:pt x="37" y="36"/>
                      <a:pt x="19" y="94"/>
                    </a:cubicBezTo>
                    <a:cubicBezTo>
                      <a:pt x="0" y="154"/>
                      <a:pt x="26" y="218"/>
                      <a:pt x="78" y="249"/>
                    </a:cubicBezTo>
                    <a:cubicBezTo>
                      <a:pt x="85" y="294"/>
                      <a:pt x="85" y="294"/>
                      <a:pt x="85" y="294"/>
                    </a:cubicBezTo>
                    <a:cubicBezTo>
                      <a:pt x="86" y="301"/>
                      <a:pt x="90" y="305"/>
                      <a:pt x="94" y="305"/>
                    </a:cubicBezTo>
                    <a:cubicBezTo>
                      <a:pt x="97" y="305"/>
                      <a:pt x="100" y="303"/>
                      <a:pt x="103" y="300"/>
                    </a:cubicBezTo>
                    <a:cubicBezTo>
                      <a:pt x="135" y="268"/>
                      <a:pt x="135" y="268"/>
                      <a:pt x="135" y="268"/>
                    </a:cubicBezTo>
                    <a:cubicBezTo>
                      <a:pt x="139" y="268"/>
                      <a:pt x="143" y="268"/>
                      <a:pt x="147" y="268"/>
                    </a:cubicBezTo>
                    <a:cubicBezTo>
                      <a:pt x="204" y="268"/>
                      <a:pt x="257" y="232"/>
                      <a:pt x="275" y="175"/>
                    </a:cubicBezTo>
                    <a:cubicBezTo>
                      <a:pt x="298" y="104"/>
                      <a:pt x="258" y="28"/>
                      <a:pt x="188" y="6"/>
                    </a:cubicBezTo>
                    <a:cubicBezTo>
                      <a:pt x="174" y="2"/>
                      <a:pt x="161" y="0"/>
                      <a:pt x="147" y="0"/>
                    </a:cubicBezTo>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154"/>
              <p:cNvSpPr>
                <a:spLocks noEditPoints="1"/>
              </p:cNvSpPr>
              <p:nvPr/>
            </p:nvSpPr>
            <p:spPr bwMode="auto">
              <a:xfrm>
                <a:off x="5972176" y="1357313"/>
                <a:ext cx="709613" cy="728663"/>
              </a:xfrm>
              <a:custGeom>
                <a:avLst/>
                <a:gdLst>
                  <a:gd name="T0" fmla="*/ 94 w 296"/>
                  <a:gd name="T1" fmla="*/ 303 h 304"/>
                  <a:gd name="T2" fmla="*/ 85 w 296"/>
                  <a:gd name="T3" fmla="*/ 293 h 304"/>
                  <a:gd name="T4" fmla="*/ 78 w 296"/>
                  <a:gd name="T5" fmla="*/ 248 h 304"/>
                  <a:gd name="T6" fmla="*/ 20 w 296"/>
                  <a:gd name="T7" fmla="*/ 94 h 304"/>
                  <a:gd name="T8" fmla="*/ 146 w 296"/>
                  <a:gd name="T9" fmla="*/ 1 h 304"/>
                  <a:gd name="T10" fmla="*/ 186 w 296"/>
                  <a:gd name="T11" fmla="*/ 7 h 304"/>
                  <a:gd name="T12" fmla="*/ 273 w 296"/>
                  <a:gd name="T13" fmla="*/ 174 h 304"/>
                  <a:gd name="T14" fmla="*/ 146 w 296"/>
                  <a:gd name="T15" fmla="*/ 267 h 304"/>
                  <a:gd name="T16" fmla="*/ 134 w 296"/>
                  <a:gd name="T17" fmla="*/ 266 h 304"/>
                  <a:gd name="T18" fmla="*/ 102 w 296"/>
                  <a:gd name="T19" fmla="*/ 298 h 304"/>
                  <a:gd name="T20" fmla="*/ 94 w 296"/>
                  <a:gd name="T21" fmla="*/ 303 h 304"/>
                  <a:gd name="T22" fmla="*/ 146 w 296"/>
                  <a:gd name="T23" fmla="*/ 0 h 304"/>
                  <a:gd name="T24" fmla="*/ 19 w 296"/>
                  <a:gd name="T25" fmla="*/ 94 h 304"/>
                  <a:gd name="T26" fmla="*/ 78 w 296"/>
                  <a:gd name="T27" fmla="*/ 249 h 304"/>
                  <a:gd name="T28" fmla="*/ 85 w 296"/>
                  <a:gd name="T29" fmla="*/ 294 h 304"/>
                  <a:gd name="T30" fmla="*/ 93 w 296"/>
                  <a:gd name="T31" fmla="*/ 304 h 304"/>
                  <a:gd name="T32" fmla="*/ 102 w 296"/>
                  <a:gd name="T33" fmla="*/ 299 h 304"/>
                  <a:gd name="T34" fmla="*/ 134 w 296"/>
                  <a:gd name="T35" fmla="*/ 267 h 304"/>
                  <a:gd name="T36" fmla="*/ 146 w 296"/>
                  <a:gd name="T37" fmla="*/ 268 h 304"/>
                  <a:gd name="T38" fmla="*/ 274 w 296"/>
                  <a:gd name="T39" fmla="*/ 174 h 304"/>
                  <a:gd name="T40" fmla="*/ 186 w 296"/>
                  <a:gd name="T41" fmla="*/ 7 h 304"/>
                  <a:gd name="T42" fmla="*/ 146 w 296"/>
                  <a:gd name="T4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6" h="304">
                    <a:moveTo>
                      <a:pt x="94" y="303"/>
                    </a:moveTo>
                    <a:cubicBezTo>
                      <a:pt x="89" y="303"/>
                      <a:pt x="86" y="299"/>
                      <a:pt x="85" y="293"/>
                    </a:cubicBezTo>
                    <a:cubicBezTo>
                      <a:pt x="78" y="248"/>
                      <a:pt x="78" y="248"/>
                      <a:pt x="78" y="248"/>
                    </a:cubicBezTo>
                    <a:cubicBezTo>
                      <a:pt x="26" y="217"/>
                      <a:pt x="1" y="154"/>
                      <a:pt x="20" y="94"/>
                    </a:cubicBezTo>
                    <a:cubicBezTo>
                      <a:pt x="37" y="37"/>
                      <a:pt x="90" y="1"/>
                      <a:pt x="146" y="1"/>
                    </a:cubicBezTo>
                    <a:cubicBezTo>
                      <a:pt x="159" y="1"/>
                      <a:pt x="173" y="3"/>
                      <a:pt x="186" y="7"/>
                    </a:cubicBezTo>
                    <a:cubicBezTo>
                      <a:pt x="256" y="30"/>
                      <a:pt x="295" y="104"/>
                      <a:pt x="273" y="174"/>
                    </a:cubicBezTo>
                    <a:cubicBezTo>
                      <a:pt x="255" y="231"/>
                      <a:pt x="203" y="267"/>
                      <a:pt x="146" y="267"/>
                    </a:cubicBezTo>
                    <a:cubicBezTo>
                      <a:pt x="142" y="267"/>
                      <a:pt x="138" y="267"/>
                      <a:pt x="134" y="266"/>
                    </a:cubicBezTo>
                    <a:cubicBezTo>
                      <a:pt x="102" y="298"/>
                      <a:pt x="102" y="298"/>
                      <a:pt x="102" y="298"/>
                    </a:cubicBezTo>
                    <a:cubicBezTo>
                      <a:pt x="99" y="302"/>
                      <a:pt x="96" y="303"/>
                      <a:pt x="94" y="303"/>
                    </a:cubicBezTo>
                    <a:moveTo>
                      <a:pt x="146" y="0"/>
                    </a:moveTo>
                    <a:cubicBezTo>
                      <a:pt x="90" y="0"/>
                      <a:pt x="37" y="37"/>
                      <a:pt x="19" y="94"/>
                    </a:cubicBezTo>
                    <a:cubicBezTo>
                      <a:pt x="0" y="154"/>
                      <a:pt x="26" y="218"/>
                      <a:pt x="78" y="249"/>
                    </a:cubicBezTo>
                    <a:cubicBezTo>
                      <a:pt x="85" y="294"/>
                      <a:pt x="85" y="294"/>
                      <a:pt x="85" y="294"/>
                    </a:cubicBezTo>
                    <a:cubicBezTo>
                      <a:pt x="86" y="300"/>
                      <a:pt x="89" y="304"/>
                      <a:pt x="93" y="304"/>
                    </a:cubicBezTo>
                    <a:cubicBezTo>
                      <a:pt x="96" y="304"/>
                      <a:pt x="99" y="302"/>
                      <a:pt x="102" y="299"/>
                    </a:cubicBezTo>
                    <a:cubicBezTo>
                      <a:pt x="134" y="267"/>
                      <a:pt x="134" y="267"/>
                      <a:pt x="134" y="267"/>
                    </a:cubicBezTo>
                    <a:cubicBezTo>
                      <a:pt x="138" y="267"/>
                      <a:pt x="142" y="268"/>
                      <a:pt x="146" y="268"/>
                    </a:cubicBezTo>
                    <a:cubicBezTo>
                      <a:pt x="203" y="268"/>
                      <a:pt x="256" y="231"/>
                      <a:pt x="274" y="174"/>
                    </a:cubicBezTo>
                    <a:cubicBezTo>
                      <a:pt x="296" y="104"/>
                      <a:pt x="257" y="29"/>
                      <a:pt x="186" y="7"/>
                    </a:cubicBezTo>
                    <a:cubicBezTo>
                      <a:pt x="173" y="3"/>
                      <a:pt x="160" y="0"/>
                      <a:pt x="146" y="0"/>
                    </a:cubicBezTo>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155"/>
              <p:cNvSpPr>
                <a:spLocks noEditPoints="1"/>
              </p:cNvSpPr>
              <p:nvPr/>
            </p:nvSpPr>
            <p:spPr bwMode="auto">
              <a:xfrm>
                <a:off x="5973763" y="1360488"/>
                <a:ext cx="704850" cy="722313"/>
              </a:xfrm>
              <a:custGeom>
                <a:avLst/>
                <a:gdLst>
                  <a:gd name="T0" fmla="*/ 93 w 294"/>
                  <a:gd name="T1" fmla="*/ 301 h 302"/>
                  <a:gd name="T2" fmla="*/ 84 w 294"/>
                  <a:gd name="T3" fmla="*/ 291 h 302"/>
                  <a:gd name="T4" fmla="*/ 78 w 294"/>
                  <a:gd name="T5" fmla="*/ 247 h 302"/>
                  <a:gd name="T6" fmla="*/ 19 w 294"/>
                  <a:gd name="T7" fmla="*/ 93 h 302"/>
                  <a:gd name="T8" fmla="*/ 145 w 294"/>
                  <a:gd name="T9" fmla="*/ 1 h 302"/>
                  <a:gd name="T10" fmla="*/ 185 w 294"/>
                  <a:gd name="T11" fmla="*/ 7 h 302"/>
                  <a:gd name="T12" fmla="*/ 271 w 294"/>
                  <a:gd name="T13" fmla="*/ 173 h 302"/>
                  <a:gd name="T14" fmla="*/ 145 w 294"/>
                  <a:gd name="T15" fmla="*/ 265 h 302"/>
                  <a:gd name="T16" fmla="*/ 133 w 294"/>
                  <a:gd name="T17" fmla="*/ 265 h 302"/>
                  <a:gd name="T18" fmla="*/ 102 w 294"/>
                  <a:gd name="T19" fmla="*/ 297 h 302"/>
                  <a:gd name="T20" fmla="*/ 93 w 294"/>
                  <a:gd name="T21" fmla="*/ 301 h 302"/>
                  <a:gd name="T22" fmla="*/ 145 w 294"/>
                  <a:gd name="T23" fmla="*/ 0 h 302"/>
                  <a:gd name="T24" fmla="*/ 19 w 294"/>
                  <a:gd name="T25" fmla="*/ 93 h 302"/>
                  <a:gd name="T26" fmla="*/ 77 w 294"/>
                  <a:gd name="T27" fmla="*/ 247 h 302"/>
                  <a:gd name="T28" fmla="*/ 84 w 294"/>
                  <a:gd name="T29" fmla="*/ 292 h 302"/>
                  <a:gd name="T30" fmla="*/ 93 w 294"/>
                  <a:gd name="T31" fmla="*/ 302 h 302"/>
                  <a:gd name="T32" fmla="*/ 101 w 294"/>
                  <a:gd name="T33" fmla="*/ 297 h 302"/>
                  <a:gd name="T34" fmla="*/ 133 w 294"/>
                  <a:gd name="T35" fmla="*/ 265 h 302"/>
                  <a:gd name="T36" fmla="*/ 145 w 294"/>
                  <a:gd name="T37" fmla="*/ 266 h 302"/>
                  <a:gd name="T38" fmla="*/ 272 w 294"/>
                  <a:gd name="T39" fmla="*/ 173 h 302"/>
                  <a:gd name="T40" fmla="*/ 185 w 294"/>
                  <a:gd name="T41" fmla="*/ 6 h 302"/>
                  <a:gd name="T42" fmla="*/ 145 w 294"/>
                  <a:gd name="T43"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4" h="302">
                    <a:moveTo>
                      <a:pt x="93" y="301"/>
                    </a:moveTo>
                    <a:cubicBezTo>
                      <a:pt x="89" y="301"/>
                      <a:pt x="85" y="298"/>
                      <a:pt x="84" y="291"/>
                    </a:cubicBezTo>
                    <a:cubicBezTo>
                      <a:pt x="78" y="247"/>
                      <a:pt x="78" y="247"/>
                      <a:pt x="78" y="247"/>
                    </a:cubicBezTo>
                    <a:cubicBezTo>
                      <a:pt x="26" y="216"/>
                      <a:pt x="0" y="153"/>
                      <a:pt x="19" y="93"/>
                    </a:cubicBezTo>
                    <a:cubicBezTo>
                      <a:pt x="37" y="37"/>
                      <a:pt x="89" y="1"/>
                      <a:pt x="145" y="1"/>
                    </a:cubicBezTo>
                    <a:cubicBezTo>
                      <a:pt x="158" y="1"/>
                      <a:pt x="172" y="3"/>
                      <a:pt x="185" y="7"/>
                    </a:cubicBezTo>
                    <a:cubicBezTo>
                      <a:pt x="255" y="29"/>
                      <a:pt x="293" y="103"/>
                      <a:pt x="271" y="173"/>
                    </a:cubicBezTo>
                    <a:cubicBezTo>
                      <a:pt x="253" y="229"/>
                      <a:pt x="201" y="265"/>
                      <a:pt x="145" y="265"/>
                    </a:cubicBezTo>
                    <a:cubicBezTo>
                      <a:pt x="141" y="265"/>
                      <a:pt x="137" y="265"/>
                      <a:pt x="133" y="265"/>
                    </a:cubicBezTo>
                    <a:cubicBezTo>
                      <a:pt x="102" y="297"/>
                      <a:pt x="102" y="297"/>
                      <a:pt x="102" y="297"/>
                    </a:cubicBezTo>
                    <a:cubicBezTo>
                      <a:pt x="99" y="300"/>
                      <a:pt x="95" y="301"/>
                      <a:pt x="93" y="301"/>
                    </a:cubicBezTo>
                    <a:moveTo>
                      <a:pt x="145" y="0"/>
                    </a:moveTo>
                    <a:cubicBezTo>
                      <a:pt x="89" y="0"/>
                      <a:pt x="36" y="36"/>
                      <a:pt x="19" y="93"/>
                    </a:cubicBezTo>
                    <a:cubicBezTo>
                      <a:pt x="0" y="153"/>
                      <a:pt x="25" y="216"/>
                      <a:pt x="77" y="247"/>
                    </a:cubicBezTo>
                    <a:cubicBezTo>
                      <a:pt x="84" y="292"/>
                      <a:pt x="84" y="292"/>
                      <a:pt x="84" y="292"/>
                    </a:cubicBezTo>
                    <a:cubicBezTo>
                      <a:pt x="85" y="298"/>
                      <a:pt x="88" y="302"/>
                      <a:pt x="93" y="302"/>
                    </a:cubicBezTo>
                    <a:cubicBezTo>
                      <a:pt x="95" y="302"/>
                      <a:pt x="98" y="301"/>
                      <a:pt x="101" y="297"/>
                    </a:cubicBezTo>
                    <a:cubicBezTo>
                      <a:pt x="133" y="265"/>
                      <a:pt x="133" y="265"/>
                      <a:pt x="133" y="265"/>
                    </a:cubicBezTo>
                    <a:cubicBezTo>
                      <a:pt x="137" y="266"/>
                      <a:pt x="141" y="266"/>
                      <a:pt x="145" y="266"/>
                    </a:cubicBezTo>
                    <a:cubicBezTo>
                      <a:pt x="202" y="266"/>
                      <a:pt x="254" y="230"/>
                      <a:pt x="272" y="173"/>
                    </a:cubicBezTo>
                    <a:cubicBezTo>
                      <a:pt x="294" y="103"/>
                      <a:pt x="255" y="29"/>
                      <a:pt x="185" y="6"/>
                    </a:cubicBezTo>
                    <a:cubicBezTo>
                      <a:pt x="172" y="2"/>
                      <a:pt x="158" y="0"/>
                      <a:pt x="145" y="0"/>
                    </a:cubicBezTo>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156"/>
              <p:cNvSpPr>
                <a:spLocks noEditPoints="1"/>
              </p:cNvSpPr>
              <p:nvPr/>
            </p:nvSpPr>
            <p:spPr bwMode="auto">
              <a:xfrm>
                <a:off x="5973763" y="1362076"/>
                <a:ext cx="703263" cy="719138"/>
              </a:xfrm>
              <a:custGeom>
                <a:avLst/>
                <a:gdLst>
                  <a:gd name="T0" fmla="*/ 93 w 293"/>
                  <a:gd name="T1" fmla="*/ 299 h 300"/>
                  <a:gd name="T2" fmla="*/ 85 w 293"/>
                  <a:gd name="T3" fmla="*/ 289 h 300"/>
                  <a:gd name="T4" fmla="*/ 78 w 293"/>
                  <a:gd name="T5" fmla="*/ 245 h 300"/>
                  <a:gd name="T6" fmla="*/ 20 w 293"/>
                  <a:gd name="T7" fmla="*/ 92 h 300"/>
                  <a:gd name="T8" fmla="*/ 145 w 293"/>
                  <a:gd name="T9" fmla="*/ 1 h 300"/>
                  <a:gd name="T10" fmla="*/ 185 w 293"/>
                  <a:gd name="T11" fmla="*/ 7 h 300"/>
                  <a:gd name="T12" fmla="*/ 270 w 293"/>
                  <a:gd name="T13" fmla="*/ 172 h 300"/>
                  <a:gd name="T14" fmla="*/ 145 w 293"/>
                  <a:gd name="T15" fmla="*/ 263 h 300"/>
                  <a:gd name="T16" fmla="*/ 133 w 293"/>
                  <a:gd name="T17" fmla="*/ 263 h 300"/>
                  <a:gd name="T18" fmla="*/ 102 w 293"/>
                  <a:gd name="T19" fmla="*/ 295 h 300"/>
                  <a:gd name="T20" fmla="*/ 93 w 293"/>
                  <a:gd name="T21" fmla="*/ 299 h 300"/>
                  <a:gd name="T22" fmla="*/ 145 w 293"/>
                  <a:gd name="T23" fmla="*/ 0 h 300"/>
                  <a:gd name="T24" fmla="*/ 19 w 293"/>
                  <a:gd name="T25" fmla="*/ 92 h 300"/>
                  <a:gd name="T26" fmla="*/ 78 w 293"/>
                  <a:gd name="T27" fmla="*/ 246 h 300"/>
                  <a:gd name="T28" fmla="*/ 84 w 293"/>
                  <a:gd name="T29" fmla="*/ 290 h 300"/>
                  <a:gd name="T30" fmla="*/ 93 w 293"/>
                  <a:gd name="T31" fmla="*/ 300 h 300"/>
                  <a:gd name="T32" fmla="*/ 102 w 293"/>
                  <a:gd name="T33" fmla="*/ 296 h 300"/>
                  <a:gd name="T34" fmla="*/ 133 w 293"/>
                  <a:gd name="T35" fmla="*/ 264 h 300"/>
                  <a:gd name="T36" fmla="*/ 145 w 293"/>
                  <a:gd name="T37" fmla="*/ 264 h 300"/>
                  <a:gd name="T38" fmla="*/ 271 w 293"/>
                  <a:gd name="T39" fmla="*/ 172 h 300"/>
                  <a:gd name="T40" fmla="*/ 185 w 293"/>
                  <a:gd name="T41" fmla="*/ 6 h 300"/>
                  <a:gd name="T42" fmla="*/ 145 w 293"/>
                  <a:gd name="T4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3" h="300">
                    <a:moveTo>
                      <a:pt x="93" y="299"/>
                    </a:moveTo>
                    <a:cubicBezTo>
                      <a:pt x="89" y="299"/>
                      <a:pt x="86" y="296"/>
                      <a:pt x="85" y="289"/>
                    </a:cubicBezTo>
                    <a:cubicBezTo>
                      <a:pt x="78" y="245"/>
                      <a:pt x="78" y="245"/>
                      <a:pt x="78" y="245"/>
                    </a:cubicBezTo>
                    <a:cubicBezTo>
                      <a:pt x="27" y="214"/>
                      <a:pt x="1" y="152"/>
                      <a:pt x="20" y="92"/>
                    </a:cubicBezTo>
                    <a:cubicBezTo>
                      <a:pt x="38" y="36"/>
                      <a:pt x="89" y="1"/>
                      <a:pt x="145" y="1"/>
                    </a:cubicBezTo>
                    <a:cubicBezTo>
                      <a:pt x="158" y="1"/>
                      <a:pt x="172" y="3"/>
                      <a:pt x="185" y="7"/>
                    </a:cubicBezTo>
                    <a:cubicBezTo>
                      <a:pt x="254" y="29"/>
                      <a:pt x="292" y="103"/>
                      <a:pt x="270" y="172"/>
                    </a:cubicBezTo>
                    <a:cubicBezTo>
                      <a:pt x="253" y="228"/>
                      <a:pt x="201" y="263"/>
                      <a:pt x="145" y="263"/>
                    </a:cubicBezTo>
                    <a:cubicBezTo>
                      <a:pt x="141" y="263"/>
                      <a:pt x="137" y="263"/>
                      <a:pt x="133" y="263"/>
                    </a:cubicBezTo>
                    <a:cubicBezTo>
                      <a:pt x="102" y="295"/>
                      <a:pt x="102" y="295"/>
                      <a:pt x="102" y="295"/>
                    </a:cubicBezTo>
                    <a:cubicBezTo>
                      <a:pt x="99" y="298"/>
                      <a:pt x="96" y="299"/>
                      <a:pt x="93" y="299"/>
                    </a:cubicBezTo>
                    <a:moveTo>
                      <a:pt x="145" y="0"/>
                    </a:moveTo>
                    <a:cubicBezTo>
                      <a:pt x="89" y="0"/>
                      <a:pt x="37" y="36"/>
                      <a:pt x="19" y="92"/>
                    </a:cubicBezTo>
                    <a:cubicBezTo>
                      <a:pt x="0" y="152"/>
                      <a:pt x="26" y="215"/>
                      <a:pt x="78" y="246"/>
                    </a:cubicBezTo>
                    <a:cubicBezTo>
                      <a:pt x="84" y="290"/>
                      <a:pt x="84" y="290"/>
                      <a:pt x="84" y="290"/>
                    </a:cubicBezTo>
                    <a:cubicBezTo>
                      <a:pt x="85" y="297"/>
                      <a:pt x="89" y="300"/>
                      <a:pt x="93" y="300"/>
                    </a:cubicBezTo>
                    <a:cubicBezTo>
                      <a:pt x="95" y="300"/>
                      <a:pt x="99" y="299"/>
                      <a:pt x="102" y="296"/>
                    </a:cubicBezTo>
                    <a:cubicBezTo>
                      <a:pt x="133" y="264"/>
                      <a:pt x="133" y="264"/>
                      <a:pt x="133" y="264"/>
                    </a:cubicBezTo>
                    <a:cubicBezTo>
                      <a:pt x="137" y="264"/>
                      <a:pt x="141" y="264"/>
                      <a:pt x="145" y="264"/>
                    </a:cubicBezTo>
                    <a:cubicBezTo>
                      <a:pt x="201" y="264"/>
                      <a:pt x="253" y="228"/>
                      <a:pt x="271" y="172"/>
                    </a:cubicBezTo>
                    <a:cubicBezTo>
                      <a:pt x="293" y="102"/>
                      <a:pt x="255" y="28"/>
                      <a:pt x="185" y="6"/>
                    </a:cubicBezTo>
                    <a:cubicBezTo>
                      <a:pt x="172" y="2"/>
                      <a:pt x="158" y="0"/>
                      <a:pt x="145" y="0"/>
                    </a:cubicBezTo>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157"/>
              <p:cNvSpPr>
                <a:spLocks noEditPoints="1"/>
              </p:cNvSpPr>
              <p:nvPr/>
            </p:nvSpPr>
            <p:spPr bwMode="auto">
              <a:xfrm>
                <a:off x="5976938" y="1365251"/>
                <a:ext cx="696913" cy="712788"/>
              </a:xfrm>
              <a:custGeom>
                <a:avLst/>
                <a:gdLst>
                  <a:gd name="T0" fmla="*/ 92 w 291"/>
                  <a:gd name="T1" fmla="*/ 297 h 298"/>
                  <a:gd name="T2" fmla="*/ 84 w 291"/>
                  <a:gd name="T3" fmla="*/ 287 h 298"/>
                  <a:gd name="T4" fmla="*/ 77 w 291"/>
                  <a:gd name="T5" fmla="*/ 243 h 298"/>
                  <a:gd name="T6" fmla="*/ 20 w 291"/>
                  <a:gd name="T7" fmla="*/ 92 h 298"/>
                  <a:gd name="T8" fmla="*/ 144 w 291"/>
                  <a:gd name="T9" fmla="*/ 0 h 298"/>
                  <a:gd name="T10" fmla="*/ 184 w 291"/>
                  <a:gd name="T11" fmla="*/ 6 h 298"/>
                  <a:gd name="T12" fmla="*/ 269 w 291"/>
                  <a:gd name="T13" fmla="*/ 171 h 298"/>
                  <a:gd name="T14" fmla="*/ 144 w 291"/>
                  <a:gd name="T15" fmla="*/ 262 h 298"/>
                  <a:gd name="T16" fmla="*/ 132 w 291"/>
                  <a:gd name="T17" fmla="*/ 261 h 298"/>
                  <a:gd name="T18" fmla="*/ 101 w 291"/>
                  <a:gd name="T19" fmla="*/ 293 h 298"/>
                  <a:gd name="T20" fmla="*/ 92 w 291"/>
                  <a:gd name="T21" fmla="*/ 297 h 298"/>
                  <a:gd name="T22" fmla="*/ 144 w 291"/>
                  <a:gd name="T23" fmla="*/ 0 h 298"/>
                  <a:gd name="T24" fmla="*/ 19 w 291"/>
                  <a:gd name="T25" fmla="*/ 91 h 298"/>
                  <a:gd name="T26" fmla="*/ 77 w 291"/>
                  <a:gd name="T27" fmla="*/ 244 h 298"/>
                  <a:gd name="T28" fmla="*/ 84 w 291"/>
                  <a:gd name="T29" fmla="*/ 288 h 298"/>
                  <a:gd name="T30" fmla="*/ 92 w 291"/>
                  <a:gd name="T31" fmla="*/ 298 h 298"/>
                  <a:gd name="T32" fmla="*/ 101 w 291"/>
                  <a:gd name="T33" fmla="*/ 294 h 298"/>
                  <a:gd name="T34" fmla="*/ 132 w 291"/>
                  <a:gd name="T35" fmla="*/ 262 h 298"/>
                  <a:gd name="T36" fmla="*/ 144 w 291"/>
                  <a:gd name="T37" fmla="*/ 262 h 298"/>
                  <a:gd name="T38" fmla="*/ 269 w 291"/>
                  <a:gd name="T39" fmla="*/ 171 h 298"/>
                  <a:gd name="T40" fmla="*/ 184 w 291"/>
                  <a:gd name="T41" fmla="*/ 6 h 298"/>
                  <a:gd name="T42" fmla="*/ 144 w 291"/>
                  <a:gd name="T4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1" h="298">
                    <a:moveTo>
                      <a:pt x="92" y="297"/>
                    </a:moveTo>
                    <a:cubicBezTo>
                      <a:pt x="88" y="297"/>
                      <a:pt x="85" y="294"/>
                      <a:pt x="84" y="287"/>
                    </a:cubicBezTo>
                    <a:cubicBezTo>
                      <a:pt x="77" y="243"/>
                      <a:pt x="77" y="243"/>
                      <a:pt x="77" y="243"/>
                    </a:cubicBezTo>
                    <a:cubicBezTo>
                      <a:pt x="26" y="213"/>
                      <a:pt x="1" y="151"/>
                      <a:pt x="20" y="92"/>
                    </a:cubicBezTo>
                    <a:cubicBezTo>
                      <a:pt x="37" y="36"/>
                      <a:pt x="89" y="0"/>
                      <a:pt x="144" y="0"/>
                    </a:cubicBezTo>
                    <a:cubicBezTo>
                      <a:pt x="157" y="0"/>
                      <a:pt x="171" y="2"/>
                      <a:pt x="184" y="6"/>
                    </a:cubicBezTo>
                    <a:cubicBezTo>
                      <a:pt x="252" y="28"/>
                      <a:pt x="291" y="102"/>
                      <a:pt x="269" y="171"/>
                    </a:cubicBezTo>
                    <a:cubicBezTo>
                      <a:pt x="251" y="226"/>
                      <a:pt x="200" y="262"/>
                      <a:pt x="144" y="262"/>
                    </a:cubicBezTo>
                    <a:cubicBezTo>
                      <a:pt x="140" y="262"/>
                      <a:pt x="136" y="262"/>
                      <a:pt x="132" y="261"/>
                    </a:cubicBezTo>
                    <a:cubicBezTo>
                      <a:pt x="101" y="293"/>
                      <a:pt x="101" y="293"/>
                      <a:pt x="101" y="293"/>
                    </a:cubicBezTo>
                    <a:cubicBezTo>
                      <a:pt x="98" y="296"/>
                      <a:pt x="95" y="297"/>
                      <a:pt x="92" y="297"/>
                    </a:cubicBezTo>
                    <a:moveTo>
                      <a:pt x="144" y="0"/>
                    </a:moveTo>
                    <a:cubicBezTo>
                      <a:pt x="88" y="0"/>
                      <a:pt x="37" y="35"/>
                      <a:pt x="19" y="91"/>
                    </a:cubicBezTo>
                    <a:cubicBezTo>
                      <a:pt x="0" y="151"/>
                      <a:pt x="26" y="213"/>
                      <a:pt x="77" y="244"/>
                    </a:cubicBezTo>
                    <a:cubicBezTo>
                      <a:pt x="84" y="288"/>
                      <a:pt x="84" y="288"/>
                      <a:pt x="84" y="288"/>
                    </a:cubicBezTo>
                    <a:cubicBezTo>
                      <a:pt x="85" y="295"/>
                      <a:pt x="88" y="298"/>
                      <a:pt x="92" y="298"/>
                    </a:cubicBezTo>
                    <a:cubicBezTo>
                      <a:pt x="95" y="298"/>
                      <a:pt x="98" y="297"/>
                      <a:pt x="101" y="294"/>
                    </a:cubicBezTo>
                    <a:cubicBezTo>
                      <a:pt x="132" y="262"/>
                      <a:pt x="132" y="262"/>
                      <a:pt x="132" y="262"/>
                    </a:cubicBezTo>
                    <a:cubicBezTo>
                      <a:pt x="136" y="262"/>
                      <a:pt x="140" y="262"/>
                      <a:pt x="144" y="262"/>
                    </a:cubicBezTo>
                    <a:cubicBezTo>
                      <a:pt x="200" y="262"/>
                      <a:pt x="252" y="227"/>
                      <a:pt x="269" y="171"/>
                    </a:cubicBezTo>
                    <a:cubicBezTo>
                      <a:pt x="291" y="102"/>
                      <a:pt x="253" y="28"/>
                      <a:pt x="184" y="6"/>
                    </a:cubicBezTo>
                    <a:cubicBezTo>
                      <a:pt x="171" y="2"/>
                      <a:pt x="157" y="0"/>
                      <a:pt x="144" y="0"/>
                    </a:cubicBezTo>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158"/>
              <p:cNvSpPr>
                <a:spLocks noEditPoints="1"/>
              </p:cNvSpPr>
              <p:nvPr/>
            </p:nvSpPr>
            <p:spPr bwMode="auto">
              <a:xfrm>
                <a:off x="5978526" y="1365251"/>
                <a:ext cx="695325" cy="711200"/>
              </a:xfrm>
              <a:custGeom>
                <a:avLst/>
                <a:gdLst>
                  <a:gd name="T0" fmla="*/ 92 w 290"/>
                  <a:gd name="T1" fmla="*/ 296 h 297"/>
                  <a:gd name="T2" fmla="*/ 83 w 290"/>
                  <a:gd name="T3" fmla="*/ 286 h 297"/>
                  <a:gd name="T4" fmla="*/ 77 w 290"/>
                  <a:gd name="T5" fmla="*/ 243 h 297"/>
                  <a:gd name="T6" fmla="*/ 19 w 290"/>
                  <a:gd name="T7" fmla="*/ 92 h 297"/>
                  <a:gd name="T8" fmla="*/ 143 w 290"/>
                  <a:gd name="T9" fmla="*/ 1 h 297"/>
                  <a:gd name="T10" fmla="*/ 182 w 290"/>
                  <a:gd name="T11" fmla="*/ 7 h 297"/>
                  <a:gd name="T12" fmla="*/ 267 w 290"/>
                  <a:gd name="T13" fmla="*/ 170 h 297"/>
                  <a:gd name="T14" fmla="*/ 143 w 290"/>
                  <a:gd name="T15" fmla="*/ 261 h 297"/>
                  <a:gd name="T16" fmla="*/ 132 w 290"/>
                  <a:gd name="T17" fmla="*/ 261 h 297"/>
                  <a:gd name="T18" fmla="*/ 100 w 290"/>
                  <a:gd name="T19" fmla="*/ 292 h 297"/>
                  <a:gd name="T20" fmla="*/ 92 w 290"/>
                  <a:gd name="T21" fmla="*/ 296 h 297"/>
                  <a:gd name="T22" fmla="*/ 143 w 290"/>
                  <a:gd name="T23" fmla="*/ 0 h 297"/>
                  <a:gd name="T24" fmla="*/ 19 w 290"/>
                  <a:gd name="T25" fmla="*/ 92 h 297"/>
                  <a:gd name="T26" fmla="*/ 76 w 290"/>
                  <a:gd name="T27" fmla="*/ 243 h 297"/>
                  <a:gd name="T28" fmla="*/ 83 w 290"/>
                  <a:gd name="T29" fmla="*/ 287 h 297"/>
                  <a:gd name="T30" fmla="*/ 91 w 290"/>
                  <a:gd name="T31" fmla="*/ 297 h 297"/>
                  <a:gd name="T32" fmla="*/ 100 w 290"/>
                  <a:gd name="T33" fmla="*/ 293 h 297"/>
                  <a:gd name="T34" fmla="*/ 131 w 290"/>
                  <a:gd name="T35" fmla="*/ 261 h 297"/>
                  <a:gd name="T36" fmla="*/ 143 w 290"/>
                  <a:gd name="T37" fmla="*/ 262 h 297"/>
                  <a:gd name="T38" fmla="*/ 268 w 290"/>
                  <a:gd name="T39" fmla="*/ 171 h 297"/>
                  <a:gd name="T40" fmla="*/ 183 w 290"/>
                  <a:gd name="T41" fmla="*/ 6 h 297"/>
                  <a:gd name="T42" fmla="*/ 143 w 290"/>
                  <a:gd name="T4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0" h="297">
                    <a:moveTo>
                      <a:pt x="92" y="296"/>
                    </a:moveTo>
                    <a:cubicBezTo>
                      <a:pt x="88" y="296"/>
                      <a:pt x="84" y="293"/>
                      <a:pt x="83" y="286"/>
                    </a:cubicBezTo>
                    <a:cubicBezTo>
                      <a:pt x="77" y="243"/>
                      <a:pt x="77" y="243"/>
                      <a:pt x="77" y="243"/>
                    </a:cubicBezTo>
                    <a:cubicBezTo>
                      <a:pt x="26" y="213"/>
                      <a:pt x="1" y="151"/>
                      <a:pt x="19" y="92"/>
                    </a:cubicBezTo>
                    <a:cubicBezTo>
                      <a:pt x="37" y="36"/>
                      <a:pt x="88" y="1"/>
                      <a:pt x="143" y="1"/>
                    </a:cubicBezTo>
                    <a:cubicBezTo>
                      <a:pt x="156" y="1"/>
                      <a:pt x="169" y="3"/>
                      <a:pt x="182" y="7"/>
                    </a:cubicBezTo>
                    <a:cubicBezTo>
                      <a:pt x="251" y="29"/>
                      <a:pt x="289" y="102"/>
                      <a:pt x="267" y="170"/>
                    </a:cubicBezTo>
                    <a:cubicBezTo>
                      <a:pt x="250" y="226"/>
                      <a:pt x="198" y="261"/>
                      <a:pt x="143" y="261"/>
                    </a:cubicBezTo>
                    <a:cubicBezTo>
                      <a:pt x="139" y="261"/>
                      <a:pt x="135" y="261"/>
                      <a:pt x="132" y="261"/>
                    </a:cubicBezTo>
                    <a:cubicBezTo>
                      <a:pt x="100" y="292"/>
                      <a:pt x="100" y="292"/>
                      <a:pt x="100" y="292"/>
                    </a:cubicBezTo>
                    <a:cubicBezTo>
                      <a:pt x="97" y="295"/>
                      <a:pt x="94" y="296"/>
                      <a:pt x="92" y="296"/>
                    </a:cubicBezTo>
                    <a:moveTo>
                      <a:pt x="143" y="0"/>
                    </a:moveTo>
                    <a:cubicBezTo>
                      <a:pt x="88" y="0"/>
                      <a:pt x="36" y="36"/>
                      <a:pt x="19" y="92"/>
                    </a:cubicBezTo>
                    <a:cubicBezTo>
                      <a:pt x="0" y="151"/>
                      <a:pt x="25" y="213"/>
                      <a:pt x="76" y="243"/>
                    </a:cubicBezTo>
                    <a:cubicBezTo>
                      <a:pt x="83" y="287"/>
                      <a:pt x="83" y="287"/>
                      <a:pt x="83" y="287"/>
                    </a:cubicBezTo>
                    <a:cubicBezTo>
                      <a:pt x="84" y="294"/>
                      <a:pt x="87" y="297"/>
                      <a:pt x="91" y="297"/>
                    </a:cubicBezTo>
                    <a:cubicBezTo>
                      <a:pt x="94" y="297"/>
                      <a:pt x="97" y="296"/>
                      <a:pt x="100" y="293"/>
                    </a:cubicBezTo>
                    <a:cubicBezTo>
                      <a:pt x="131" y="261"/>
                      <a:pt x="131" y="261"/>
                      <a:pt x="131" y="261"/>
                    </a:cubicBezTo>
                    <a:cubicBezTo>
                      <a:pt x="135" y="262"/>
                      <a:pt x="139" y="262"/>
                      <a:pt x="143" y="262"/>
                    </a:cubicBezTo>
                    <a:cubicBezTo>
                      <a:pt x="199" y="262"/>
                      <a:pt x="250" y="226"/>
                      <a:pt x="268" y="171"/>
                    </a:cubicBezTo>
                    <a:cubicBezTo>
                      <a:pt x="290" y="102"/>
                      <a:pt x="251" y="28"/>
                      <a:pt x="183" y="6"/>
                    </a:cubicBezTo>
                    <a:cubicBezTo>
                      <a:pt x="170" y="2"/>
                      <a:pt x="156" y="0"/>
                      <a:pt x="143" y="0"/>
                    </a:cubicBezTo>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159"/>
              <p:cNvSpPr>
                <a:spLocks noEditPoints="1"/>
              </p:cNvSpPr>
              <p:nvPr/>
            </p:nvSpPr>
            <p:spPr bwMode="auto">
              <a:xfrm>
                <a:off x="5981701" y="1366838"/>
                <a:ext cx="690563" cy="706438"/>
              </a:xfrm>
              <a:custGeom>
                <a:avLst/>
                <a:gdLst>
                  <a:gd name="T0" fmla="*/ 91 w 288"/>
                  <a:gd name="T1" fmla="*/ 295 h 295"/>
                  <a:gd name="T2" fmla="*/ 83 w 288"/>
                  <a:gd name="T3" fmla="*/ 285 h 295"/>
                  <a:gd name="T4" fmla="*/ 76 w 288"/>
                  <a:gd name="T5" fmla="*/ 241 h 295"/>
                  <a:gd name="T6" fmla="*/ 19 w 288"/>
                  <a:gd name="T7" fmla="*/ 91 h 295"/>
                  <a:gd name="T8" fmla="*/ 142 w 288"/>
                  <a:gd name="T9" fmla="*/ 1 h 295"/>
                  <a:gd name="T10" fmla="*/ 181 w 288"/>
                  <a:gd name="T11" fmla="*/ 7 h 295"/>
                  <a:gd name="T12" fmla="*/ 265 w 288"/>
                  <a:gd name="T13" fmla="*/ 169 h 295"/>
                  <a:gd name="T14" fmla="*/ 142 w 288"/>
                  <a:gd name="T15" fmla="*/ 259 h 295"/>
                  <a:gd name="T16" fmla="*/ 131 w 288"/>
                  <a:gd name="T17" fmla="*/ 259 h 295"/>
                  <a:gd name="T18" fmla="*/ 100 w 288"/>
                  <a:gd name="T19" fmla="*/ 290 h 295"/>
                  <a:gd name="T20" fmla="*/ 91 w 288"/>
                  <a:gd name="T21" fmla="*/ 295 h 295"/>
                  <a:gd name="T22" fmla="*/ 142 w 288"/>
                  <a:gd name="T23" fmla="*/ 0 h 295"/>
                  <a:gd name="T24" fmla="*/ 18 w 288"/>
                  <a:gd name="T25" fmla="*/ 91 h 295"/>
                  <a:gd name="T26" fmla="*/ 76 w 288"/>
                  <a:gd name="T27" fmla="*/ 242 h 295"/>
                  <a:gd name="T28" fmla="*/ 82 w 288"/>
                  <a:gd name="T29" fmla="*/ 285 h 295"/>
                  <a:gd name="T30" fmla="*/ 91 w 288"/>
                  <a:gd name="T31" fmla="*/ 295 h 295"/>
                  <a:gd name="T32" fmla="*/ 99 w 288"/>
                  <a:gd name="T33" fmla="*/ 291 h 295"/>
                  <a:gd name="T34" fmla="*/ 131 w 288"/>
                  <a:gd name="T35" fmla="*/ 260 h 295"/>
                  <a:gd name="T36" fmla="*/ 142 w 288"/>
                  <a:gd name="T37" fmla="*/ 260 h 295"/>
                  <a:gd name="T38" fmla="*/ 266 w 288"/>
                  <a:gd name="T39" fmla="*/ 169 h 295"/>
                  <a:gd name="T40" fmla="*/ 181 w 288"/>
                  <a:gd name="T41" fmla="*/ 6 h 295"/>
                  <a:gd name="T42" fmla="*/ 142 w 288"/>
                  <a:gd name="T43"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295">
                    <a:moveTo>
                      <a:pt x="91" y="295"/>
                    </a:moveTo>
                    <a:cubicBezTo>
                      <a:pt x="87" y="295"/>
                      <a:pt x="84" y="291"/>
                      <a:pt x="83" y="285"/>
                    </a:cubicBezTo>
                    <a:cubicBezTo>
                      <a:pt x="76" y="241"/>
                      <a:pt x="76" y="241"/>
                      <a:pt x="76" y="241"/>
                    </a:cubicBezTo>
                    <a:cubicBezTo>
                      <a:pt x="26" y="211"/>
                      <a:pt x="1" y="149"/>
                      <a:pt x="19" y="91"/>
                    </a:cubicBezTo>
                    <a:cubicBezTo>
                      <a:pt x="36" y="36"/>
                      <a:pt x="87" y="1"/>
                      <a:pt x="142" y="1"/>
                    </a:cubicBezTo>
                    <a:cubicBezTo>
                      <a:pt x="155" y="1"/>
                      <a:pt x="168" y="3"/>
                      <a:pt x="181" y="7"/>
                    </a:cubicBezTo>
                    <a:cubicBezTo>
                      <a:pt x="249" y="28"/>
                      <a:pt x="287" y="101"/>
                      <a:pt x="265" y="169"/>
                    </a:cubicBezTo>
                    <a:cubicBezTo>
                      <a:pt x="248" y="224"/>
                      <a:pt x="197" y="259"/>
                      <a:pt x="142" y="259"/>
                    </a:cubicBezTo>
                    <a:cubicBezTo>
                      <a:pt x="138" y="259"/>
                      <a:pt x="134" y="259"/>
                      <a:pt x="131" y="259"/>
                    </a:cubicBezTo>
                    <a:cubicBezTo>
                      <a:pt x="100" y="290"/>
                      <a:pt x="100" y="290"/>
                      <a:pt x="100" y="290"/>
                    </a:cubicBezTo>
                    <a:cubicBezTo>
                      <a:pt x="97" y="293"/>
                      <a:pt x="94" y="295"/>
                      <a:pt x="91" y="295"/>
                    </a:cubicBezTo>
                    <a:moveTo>
                      <a:pt x="142" y="0"/>
                    </a:moveTo>
                    <a:cubicBezTo>
                      <a:pt x="87" y="0"/>
                      <a:pt x="36" y="35"/>
                      <a:pt x="18" y="91"/>
                    </a:cubicBezTo>
                    <a:cubicBezTo>
                      <a:pt x="0" y="150"/>
                      <a:pt x="25" y="212"/>
                      <a:pt x="76" y="242"/>
                    </a:cubicBezTo>
                    <a:cubicBezTo>
                      <a:pt x="82" y="285"/>
                      <a:pt x="82" y="285"/>
                      <a:pt x="82" y="285"/>
                    </a:cubicBezTo>
                    <a:cubicBezTo>
                      <a:pt x="83" y="292"/>
                      <a:pt x="87" y="295"/>
                      <a:pt x="91" y="295"/>
                    </a:cubicBezTo>
                    <a:cubicBezTo>
                      <a:pt x="93" y="295"/>
                      <a:pt x="96" y="294"/>
                      <a:pt x="99" y="291"/>
                    </a:cubicBezTo>
                    <a:cubicBezTo>
                      <a:pt x="131" y="260"/>
                      <a:pt x="131" y="260"/>
                      <a:pt x="131" y="260"/>
                    </a:cubicBezTo>
                    <a:cubicBezTo>
                      <a:pt x="134" y="260"/>
                      <a:pt x="138" y="260"/>
                      <a:pt x="142" y="260"/>
                    </a:cubicBezTo>
                    <a:cubicBezTo>
                      <a:pt x="197" y="260"/>
                      <a:pt x="249" y="225"/>
                      <a:pt x="266" y="169"/>
                    </a:cubicBezTo>
                    <a:cubicBezTo>
                      <a:pt x="288" y="101"/>
                      <a:pt x="250" y="28"/>
                      <a:pt x="181" y="6"/>
                    </a:cubicBezTo>
                    <a:cubicBezTo>
                      <a:pt x="168" y="2"/>
                      <a:pt x="155" y="0"/>
                      <a:pt x="142" y="0"/>
                    </a:cubicBezTo>
                  </a:path>
                </a:pathLst>
              </a:custGeom>
              <a:solidFill>
                <a:srgbClr val="C7C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160"/>
              <p:cNvSpPr>
                <a:spLocks noEditPoints="1"/>
              </p:cNvSpPr>
              <p:nvPr/>
            </p:nvSpPr>
            <p:spPr bwMode="auto">
              <a:xfrm>
                <a:off x="5983288" y="1370013"/>
                <a:ext cx="685800" cy="703263"/>
              </a:xfrm>
              <a:custGeom>
                <a:avLst/>
                <a:gdLst>
                  <a:gd name="T0" fmla="*/ 90 w 286"/>
                  <a:gd name="T1" fmla="*/ 293 h 294"/>
                  <a:gd name="T2" fmla="*/ 82 w 286"/>
                  <a:gd name="T3" fmla="*/ 283 h 294"/>
                  <a:gd name="T4" fmla="*/ 75 w 286"/>
                  <a:gd name="T5" fmla="*/ 239 h 294"/>
                  <a:gd name="T6" fmla="*/ 19 w 286"/>
                  <a:gd name="T7" fmla="*/ 90 h 294"/>
                  <a:gd name="T8" fmla="*/ 141 w 286"/>
                  <a:gd name="T9" fmla="*/ 0 h 294"/>
                  <a:gd name="T10" fmla="*/ 180 w 286"/>
                  <a:gd name="T11" fmla="*/ 7 h 294"/>
                  <a:gd name="T12" fmla="*/ 264 w 286"/>
                  <a:gd name="T13" fmla="*/ 168 h 294"/>
                  <a:gd name="T14" fmla="*/ 141 w 286"/>
                  <a:gd name="T15" fmla="*/ 258 h 294"/>
                  <a:gd name="T16" fmla="*/ 130 w 286"/>
                  <a:gd name="T17" fmla="*/ 257 h 294"/>
                  <a:gd name="T18" fmla="*/ 99 w 286"/>
                  <a:gd name="T19" fmla="*/ 288 h 294"/>
                  <a:gd name="T20" fmla="*/ 90 w 286"/>
                  <a:gd name="T21" fmla="*/ 293 h 294"/>
                  <a:gd name="T22" fmla="*/ 141 w 286"/>
                  <a:gd name="T23" fmla="*/ 0 h 294"/>
                  <a:gd name="T24" fmla="*/ 18 w 286"/>
                  <a:gd name="T25" fmla="*/ 90 h 294"/>
                  <a:gd name="T26" fmla="*/ 75 w 286"/>
                  <a:gd name="T27" fmla="*/ 240 h 294"/>
                  <a:gd name="T28" fmla="*/ 82 w 286"/>
                  <a:gd name="T29" fmla="*/ 284 h 294"/>
                  <a:gd name="T30" fmla="*/ 90 w 286"/>
                  <a:gd name="T31" fmla="*/ 294 h 294"/>
                  <a:gd name="T32" fmla="*/ 99 w 286"/>
                  <a:gd name="T33" fmla="*/ 289 h 294"/>
                  <a:gd name="T34" fmla="*/ 130 w 286"/>
                  <a:gd name="T35" fmla="*/ 258 h 294"/>
                  <a:gd name="T36" fmla="*/ 141 w 286"/>
                  <a:gd name="T37" fmla="*/ 258 h 294"/>
                  <a:gd name="T38" fmla="*/ 264 w 286"/>
                  <a:gd name="T39" fmla="*/ 168 h 294"/>
                  <a:gd name="T40" fmla="*/ 180 w 286"/>
                  <a:gd name="T41" fmla="*/ 6 h 294"/>
                  <a:gd name="T42" fmla="*/ 141 w 286"/>
                  <a:gd name="T4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294">
                    <a:moveTo>
                      <a:pt x="90" y="293"/>
                    </a:moveTo>
                    <a:cubicBezTo>
                      <a:pt x="86" y="293"/>
                      <a:pt x="83" y="289"/>
                      <a:pt x="82" y="283"/>
                    </a:cubicBezTo>
                    <a:cubicBezTo>
                      <a:pt x="75" y="239"/>
                      <a:pt x="75" y="239"/>
                      <a:pt x="75" y="239"/>
                    </a:cubicBezTo>
                    <a:cubicBezTo>
                      <a:pt x="25" y="210"/>
                      <a:pt x="0" y="148"/>
                      <a:pt x="19" y="90"/>
                    </a:cubicBezTo>
                    <a:cubicBezTo>
                      <a:pt x="36" y="36"/>
                      <a:pt x="87" y="1"/>
                      <a:pt x="141" y="0"/>
                    </a:cubicBezTo>
                    <a:cubicBezTo>
                      <a:pt x="154" y="0"/>
                      <a:pt x="167" y="2"/>
                      <a:pt x="180" y="7"/>
                    </a:cubicBezTo>
                    <a:cubicBezTo>
                      <a:pt x="248" y="28"/>
                      <a:pt x="285" y="100"/>
                      <a:pt x="264" y="168"/>
                    </a:cubicBezTo>
                    <a:cubicBezTo>
                      <a:pt x="246" y="223"/>
                      <a:pt x="196" y="258"/>
                      <a:pt x="141" y="258"/>
                    </a:cubicBezTo>
                    <a:cubicBezTo>
                      <a:pt x="137" y="258"/>
                      <a:pt x="134" y="257"/>
                      <a:pt x="130" y="257"/>
                    </a:cubicBezTo>
                    <a:cubicBezTo>
                      <a:pt x="99" y="288"/>
                      <a:pt x="99" y="288"/>
                      <a:pt x="99" y="288"/>
                    </a:cubicBezTo>
                    <a:cubicBezTo>
                      <a:pt x="96" y="291"/>
                      <a:pt x="93" y="293"/>
                      <a:pt x="90" y="293"/>
                    </a:cubicBezTo>
                    <a:moveTo>
                      <a:pt x="141" y="0"/>
                    </a:moveTo>
                    <a:cubicBezTo>
                      <a:pt x="86" y="0"/>
                      <a:pt x="35" y="35"/>
                      <a:pt x="18" y="90"/>
                    </a:cubicBezTo>
                    <a:cubicBezTo>
                      <a:pt x="0" y="148"/>
                      <a:pt x="25" y="210"/>
                      <a:pt x="75" y="240"/>
                    </a:cubicBezTo>
                    <a:cubicBezTo>
                      <a:pt x="82" y="284"/>
                      <a:pt x="82" y="284"/>
                      <a:pt x="82" y="284"/>
                    </a:cubicBezTo>
                    <a:cubicBezTo>
                      <a:pt x="83" y="290"/>
                      <a:pt x="86" y="294"/>
                      <a:pt x="90" y="294"/>
                    </a:cubicBezTo>
                    <a:cubicBezTo>
                      <a:pt x="93" y="294"/>
                      <a:pt x="96" y="292"/>
                      <a:pt x="99" y="289"/>
                    </a:cubicBezTo>
                    <a:cubicBezTo>
                      <a:pt x="130" y="258"/>
                      <a:pt x="130" y="258"/>
                      <a:pt x="130" y="258"/>
                    </a:cubicBezTo>
                    <a:cubicBezTo>
                      <a:pt x="133" y="258"/>
                      <a:pt x="137" y="258"/>
                      <a:pt x="141" y="258"/>
                    </a:cubicBezTo>
                    <a:cubicBezTo>
                      <a:pt x="196" y="258"/>
                      <a:pt x="247" y="223"/>
                      <a:pt x="264" y="168"/>
                    </a:cubicBezTo>
                    <a:cubicBezTo>
                      <a:pt x="286" y="100"/>
                      <a:pt x="248" y="27"/>
                      <a:pt x="180" y="6"/>
                    </a:cubicBezTo>
                    <a:cubicBezTo>
                      <a:pt x="167" y="2"/>
                      <a:pt x="154" y="0"/>
                      <a:pt x="141" y="0"/>
                    </a:cubicBezTo>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161"/>
              <p:cNvSpPr>
                <a:spLocks noEditPoints="1"/>
              </p:cNvSpPr>
              <p:nvPr/>
            </p:nvSpPr>
            <p:spPr bwMode="auto">
              <a:xfrm>
                <a:off x="5983288" y="1370013"/>
                <a:ext cx="684213" cy="701675"/>
              </a:xfrm>
              <a:custGeom>
                <a:avLst/>
                <a:gdLst>
                  <a:gd name="T0" fmla="*/ 90 w 285"/>
                  <a:gd name="T1" fmla="*/ 292 h 293"/>
                  <a:gd name="T2" fmla="*/ 82 w 285"/>
                  <a:gd name="T3" fmla="*/ 282 h 293"/>
                  <a:gd name="T4" fmla="*/ 76 w 285"/>
                  <a:gd name="T5" fmla="*/ 239 h 293"/>
                  <a:gd name="T6" fmla="*/ 19 w 285"/>
                  <a:gd name="T7" fmla="*/ 91 h 293"/>
                  <a:gd name="T8" fmla="*/ 141 w 285"/>
                  <a:gd name="T9" fmla="*/ 1 h 293"/>
                  <a:gd name="T10" fmla="*/ 180 w 285"/>
                  <a:gd name="T11" fmla="*/ 7 h 293"/>
                  <a:gd name="T12" fmla="*/ 263 w 285"/>
                  <a:gd name="T13" fmla="*/ 168 h 293"/>
                  <a:gd name="T14" fmla="*/ 141 w 285"/>
                  <a:gd name="T15" fmla="*/ 257 h 293"/>
                  <a:gd name="T16" fmla="*/ 130 w 285"/>
                  <a:gd name="T17" fmla="*/ 256 h 293"/>
                  <a:gd name="T18" fmla="*/ 99 w 285"/>
                  <a:gd name="T19" fmla="*/ 287 h 293"/>
                  <a:gd name="T20" fmla="*/ 90 w 285"/>
                  <a:gd name="T21" fmla="*/ 292 h 293"/>
                  <a:gd name="T22" fmla="*/ 141 w 285"/>
                  <a:gd name="T23" fmla="*/ 0 h 293"/>
                  <a:gd name="T24" fmla="*/ 19 w 285"/>
                  <a:gd name="T25" fmla="*/ 90 h 293"/>
                  <a:gd name="T26" fmla="*/ 75 w 285"/>
                  <a:gd name="T27" fmla="*/ 239 h 293"/>
                  <a:gd name="T28" fmla="*/ 82 w 285"/>
                  <a:gd name="T29" fmla="*/ 283 h 293"/>
                  <a:gd name="T30" fmla="*/ 90 w 285"/>
                  <a:gd name="T31" fmla="*/ 293 h 293"/>
                  <a:gd name="T32" fmla="*/ 99 w 285"/>
                  <a:gd name="T33" fmla="*/ 288 h 293"/>
                  <a:gd name="T34" fmla="*/ 130 w 285"/>
                  <a:gd name="T35" fmla="*/ 257 h 293"/>
                  <a:gd name="T36" fmla="*/ 141 w 285"/>
                  <a:gd name="T37" fmla="*/ 258 h 293"/>
                  <a:gd name="T38" fmla="*/ 264 w 285"/>
                  <a:gd name="T39" fmla="*/ 168 h 293"/>
                  <a:gd name="T40" fmla="*/ 180 w 285"/>
                  <a:gd name="T41" fmla="*/ 7 h 293"/>
                  <a:gd name="T42" fmla="*/ 141 w 285"/>
                  <a:gd name="T4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5" h="293">
                    <a:moveTo>
                      <a:pt x="90" y="292"/>
                    </a:moveTo>
                    <a:cubicBezTo>
                      <a:pt x="86" y="292"/>
                      <a:pt x="83" y="288"/>
                      <a:pt x="82" y="282"/>
                    </a:cubicBezTo>
                    <a:cubicBezTo>
                      <a:pt x="76" y="239"/>
                      <a:pt x="76" y="239"/>
                      <a:pt x="76" y="239"/>
                    </a:cubicBezTo>
                    <a:cubicBezTo>
                      <a:pt x="26" y="209"/>
                      <a:pt x="1" y="148"/>
                      <a:pt x="19" y="91"/>
                    </a:cubicBezTo>
                    <a:cubicBezTo>
                      <a:pt x="37" y="36"/>
                      <a:pt x="87" y="1"/>
                      <a:pt x="141" y="1"/>
                    </a:cubicBezTo>
                    <a:cubicBezTo>
                      <a:pt x="154" y="1"/>
                      <a:pt x="167" y="3"/>
                      <a:pt x="180" y="7"/>
                    </a:cubicBezTo>
                    <a:cubicBezTo>
                      <a:pt x="247" y="29"/>
                      <a:pt x="284" y="100"/>
                      <a:pt x="263" y="168"/>
                    </a:cubicBezTo>
                    <a:cubicBezTo>
                      <a:pt x="246" y="222"/>
                      <a:pt x="195" y="257"/>
                      <a:pt x="141" y="257"/>
                    </a:cubicBezTo>
                    <a:cubicBezTo>
                      <a:pt x="137" y="257"/>
                      <a:pt x="134" y="257"/>
                      <a:pt x="130" y="256"/>
                    </a:cubicBezTo>
                    <a:cubicBezTo>
                      <a:pt x="99" y="287"/>
                      <a:pt x="99" y="287"/>
                      <a:pt x="99" y="287"/>
                    </a:cubicBezTo>
                    <a:cubicBezTo>
                      <a:pt x="96" y="290"/>
                      <a:pt x="93" y="292"/>
                      <a:pt x="90" y="292"/>
                    </a:cubicBezTo>
                    <a:moveTo>
                      <a:pt x="141" y="0"/>
                    </a:moveTo>
                    <a:cubicBezTo>
                      <a:pt x="87" y="1"/>
                      <a:pt x="36" y="36"/>
                      <a:pt x="19" y="90"/>
                    </a:cubicBezTo>
                    <a:cubicBezTo>
                      <a:pt x="0" y="148"/>
                      <a:pt x="25" y="210"/>
                      <a:pt x="75" y="239"/>
                    </a:cubicBezTo>
                    <a:cubicBezTo>
                      <a:pt x="82" y="283"/>
                      <a:pt x="82" y="283"/>
                      <a:pt x="82" y="283"/>
                    </a:cubicBezTo>
                    <a:cubicBezTo>
                      <a:pt x="83" y="289"/>
                      <a:pt x="86" y="293"/>
                      <a:pt x="90" y="293"/>
                    </a:cubicBezTo>
                    <a:cubicBezTo>
                      <a:pt x="93" y="293"/>
                      <a:pt x="96" y="291"/>
                      <a:pt x="99" y="288"/>
                    </a:cubicBezTo>
                    <a:cubicBezTo>
                      <a:pt x="130" y="257"/>
                      <a:pt x="130" y="257"/>
                      <a:pt x="130" y="257"/>
                    </a:cubicBezTo>
                    <a:cubicBezTo>
                      <a:pt x="134" y="257"/>
                      <a:pt x="137" y="258"/>
                      <a:pt x="141" y="258"/>
                    </a:cubicBezTo>
                    <a:cubicBezTo>
                      <a:pt x="196" y="258"/>
                      <a:pt x="246" y="223"/>
                      <a:pt x="264" y="168"/>
                    </a:cubicBezTo>
                    <a:cubicBezTo>
                      <a:pt x="285" y="100"/>
                      <a:pt x="248" y="28"/>
                      <a:pt x="180" y="7"/>
                    </a:cubicBezTo>
                    <a:cubicBezTo>
                      <a:pt x="167" y="2"/>
                      <a:pt x="154" y="0"/>
                      <a:pt x="141" y="0"/>
                    </a:cubicBezTo>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162"/>
              <p:cNvSpPr>
                <a:spLocks noEditPoints="1"/>
              </p:cNvSpPr>
              <p:nvPr/>
            </p:nvSpPr>
            <p:spPr bwMode="auto">
              <a:xfrm>
                <a:off x="5986463" y="1371601"/>
                <a:ext cx="677863" cy="696913"/>
              </a:xfrm>
              <a:custGeom>
                <a:avLst/>
                <a:gdLst>
                  <a:gd name="T0" fmla="*/ 90 w 283"/>
                  <a:gd name="T1" fmla="*/ 290 h 291"/>
                  <a:gd name="T2" fmla="*/ 82 w 283"/>
                  <a:gd name="T3" fmla="*/ 280 h 291"/>
                  <a:gd name="T4" fmla="*/ 75 w 283"/>
                  <a:gd name="T5" fmla="*/ 237 h 291"/>
                  <a:gd name="T6" fmla="*/ 19 w 283"/>
                  <a:gd name="T7" fmla="*/ 90 h 291"/>
                  <a:gd name="T8" fmla="*/ 140 w 283"/>
                  <a:gd name="T9" fmla="*/ 1 h 291"/>
                  <a:gd name="T10" fmla="*/ 179 w 283"/>
                  <a:gd name="T11" fmla="*/ 7 h 291"/>
                  <a:gd name="T12" fmla="*/ 261 w 283"/>
                  <a:gd name="T13" fmla="*/ 166 h 291"/>
                  <a:gd name="T14" fmla="*/ 140 w 283"/>
                  <a:gd name="T15" fmla="*/ 255 h 291"/>
                  <a:gd name="T16" fmla="*/ 129 w 283"/>
                  <a:gd name="T17" fmla="*/ 255 h 291"/>
                  <a:gd name="T18" fmla="*/ 98 w 283"/>
                  <a:gd name="T19" fmla="*/ 285 h 291"/>
                  <a:gd name="T20" fmla="*/ 90 w 283"/>
                  <a:gd name="T21" fmla="*/ 290 h 291"/>
                  <a:gd name="T22" fmla="*/ 140 w 283"/>
                  <a:gd name="T23" fmla="*/ 0 h 291"/>
                  <a:gd name="T24" fmla="*/ 18 w 283"/>
                  <a:gd name="T25" fmla="*/ 90 h 291"/>
                  <a:gd name="T26" fmla="*/ 75 w 283"/>
                  <a:gd name="T27" fmla="*/ 238 h 291"/>
                  <a:gd name="T28" fmla="*/ 81 w 283"/>
                  <a:gd name="T29" fmla="*/ 281 h 291"/>
                  <a:gd name="T30" fmla="*/ 89 w 283"/>
                  <a:gd name="T31" fmla="*/ 291 h 291"/>
                  <a:gd name="T32" fmla="*/ 98 w 283"/>
                  <a:gd name="T33" fmla="*/ 286 h 291"/>
                  <a:gd name="T34" fmla="*/ 129 w 283"/>
                  <a:gd name="T35" fmla="*/ 255 h 291"/>
                  <a:gd name="T36" fmla="*/ 140 w 283"/>
                  <a:gd name="T37" fmla="*/ 256 h 291"/>
                  <a:gd name="T38" fmla="*/ 262 w 283"/>
                  <a:gd name="T39" fmla="*/ 167 h 291"/>
                  <a:gd name="T40" fmla="*/ 179 w 283"/>
                  <a:gd name="T41" fmla="*/ 6 h 291"/>
                  <a:gd name="T42" fmla="*/ 140 w 283"/>
                  <a:gd name="T43"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291">
                    <a:moveTo>
                      <a:pt x="90" y="290"/>
                    </a:moveTo>
                    <a:cubicBezTo>
                      <a:pt x="86" y="290"/>
                      <a:pt x="83" y="286"/>
                      <a:pt x="82" y="280"/>
                    </a:cubicBezTo>
                    <a:cubicBezTo>
                      <a:pt x="75" y="237"/>
                      <a:pt x="75" y="237"/>
                      <a:pt x="75" y="237"/>
                    </a:cubicBezTo>
                    <a:cubicBezTo>
                      <a:pt x="26" y="208"/>
                      <a:pt x="1" y="147"/>
                      <a:pt x="19" y="90"/>
                    </a:cubicBezTo>
                    <a:cubicBezTo>
                      <a:pt x="36" y="36"/>
                      <a:pt x="86" y="1"/>
                      <a:pt x="140" y="1"/>
                    </a:cubicBezTo>
                    <a:cubicBezTo>
                      <a:pt x="153" y="1"/>
                      <a:pt x="166" y="3"/>
                      <a:pt x="179" y="7"/>
                    </a:cubicBezTo>
                    <a:cubicBezTo>
                      <a:pt x="245" y="28"/>
                      <a:pt x="283" y="100"/>
                      <a:pt x="261" y="166"/>
                    </a:cubicBezTo>
                    <a:cubicBezTo>
                      <a:pt x="244" y="221"/>
                      <a:pt x="194" y="255"/>
                      <a:pt x="140" y="255"/>
                    </a:cubicBezTo>
                    <a:cubicBezTo>
                      <a:pt x="136" y="255"/>
                      <a:pt x="133" y="255"/>
                      <a:pt x="129" y="255"/>
                    </a:cubicBezTo>
                    <a:cubicBezTo>
                      <a:pt x="98" y="285"/>
                      <a:pt x="98" y="285"/>
                      <a:pt x="98" y="285"/>
                    </a:cubicBezTo>
                    <a:cubicBezTo>
                      <a:pt x="95" y="288"/>
                      <a:pt x="92" y="290"/>
                      <a:pt x="90" y="290"/>
                    </a:cubicBezTo>
                    <a:moveTo>
                      <a:pt x="140" y="0"/>
                    </a:moveTo>
                    <a:cubicBezTo>
                      <a:pt x="86" y="0"/>
                      <a:pt x="36" y="35"/>
                      <a:pt x="18" y="90"/>
                    </a:cubicBezTo>
                    <a:cubicBezTo>
                      <a:pt x="0" y="147"/>
                      <a:pt x="25" y="208"/>
                      <a:pt x="75" y="238"/>
                    </a:cubicBezTo>
                    <a:cubicBezTo>
                      <a:pt x="81" y="281"/>
                      <a:pt x="81" y="281"/>
                      <a:pt x="81" y="281"/>
                    </a:cubicBezTo>
                    <a:cubicBezTo>
                      <a:pt x="82" y="287"/>
                      <a:pt x="85" y="291"/>
                      <a:pt x="89" y="291"/>
                    </a:cubicBezTo>
                    <a:cubicBezTo>
                      <a:pt x="92" y="291"/>
                      <a:pt x="95" y="289"/>
                      <a:pt x="98" y="286"/>
                    </a:cubicBezTo>
                    <a:cubicBezTo>
                      <a:pt x="129" y="255"/>
                      <a:pt x="129" y="255"/>
                      <a:pt x="129" y="255"/>
                    </a:cubicBezTo>
                    <a:cubicBezTo>
                      <a:pt x="133" y="256"/>
                      <a:pt x="136" y="256"/>
                      <a:pt x="140" y="256"/>
                    </a:cubicBezTo>
                    <a:cubicBezTo>
                      <a:pt x="194" y="256"/>
                      <a:pt x="245" y="221"/>
                      <a:pt x="262" y="167"/>
                    </a:cubicBezTo>
                    <a:cubicBezTo>
                      <a:pt x="283" y="99"/>
                      <a:pt x="246" y="28"/>
                      <a:pt x="179" y="6"/>
                    </a:cubicBezTo>
                    <a:cubicBezTo>
                      <a:pt x="166" y="2"/>
                      <a:pt x="153" y="0"/>
                      <a:pt x="140" y="0"/>
                    </a:cubicBezTo>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163"/>
              <p:cNvSpPr>
                <a:spLocks noEditPoints="1"/>
              </p:cNvSpPr>
              <p:nvPr/>
            </p:nvSpPr>
            <p:spPr bwMode="auto">
              <a:xfrm>
                <a:off x="5988051" y="1374776"/>
                <a:ext cx="676275" cy="692150"/>
              </a:xfrm>
              <a:custGeom>
                <a:avLst/>
                <a:gdLst>
                  <a:gd name="T0" fmla="*/ 89 w 282"/>
                  <a:gd name="T1" fmla="*/ 288 h 289"/>
                  <a:gd name="T2" fmla="*/ 81 w 282"/>
                  <a:gd name="T3" fmla="*/ 278 h 289"/>
                  <a:gd name="T4" fmla="*/ 74 w 282"/>
                  <a:gd name="T5" fmla="*/ 236 h 289"/>
                  <a:gd name="T6" fmla="*/ 19 w 282"/>
                  <a:gd name="T7" fmla="*/ 89 h 289"/>
                  <a:gd name="T8" fmla="*/ 139 w 282"/>
                  <a:gd name="T9" fmla="*/ 1 h 289"/>
                  <a:gd name="T10" fmla="*/ 177 w 282"/>
                  <a:gd name="T11" fmla="*/ 7 h 289"/>
                  <a:gd name="T12" fmla="*/ 260 w 282"/>
                  <a:gd name="T13" fmla="*/ 165 h 289"/>
                  <a:gd name="T14" fmla="*/ 139 w 282"/>
                  <a:gd name="T15" fmla="*/ 254 h 289"/>
                  <a:gd name="T16" fmla="*/ 128 w 282"/>
                  <a:gd name="T17" fmla="*/ 253 h 289"/>
                  <a:gd name="T18" fmla="*/ 97 w 282"/>
                  <a:gd name="T19" fmla="*/ 284 h 289"/>
                  <a:gd name="T20" fmla="*/ 89 w 282"/>
                  <a:gd name="T21" fmla="*/ 288 h 289"/>
                  <a:gd name="T22" fmla="*/ 139 w 282"/>
                  <a:gd name="T23" fmla="*/ 0 h 289"/>
                  <a:gd name="T24" fmla="*/ 18 w 282"/>
                  <a:gd name="T25" fmla="*/ 89 h 289"/>
                  <a:gd name="T26" fmla="*/ 74 w 282"/>
                  <a:gd name="T27" fmla="*/ 236 h 289"/>
                  <a:gd name="T28" fmla="*/ 81 w 282"/>
                  <a:gd name="T29" fmla="*/ 279 h 289"/>
                  <a:gd name="T30" fmla="*/ 89 w 282"/>
                  <a:gd name="T31" fmla="*/ 289 h 289"/>
                  <a:gd name="T32" fmla="*/ 97 w 282"/>
                  <a:gd name="T33" fmla="*/ 284 h 289"/>
                  <a:gd name="T34" fmla="*/ 128 w 282"/>
                  <a:gd name="T35" fmla="*/ 254 h 289"/>
                  <a:gd name="T36" fmla="*/ 139 w 282"/>
                  <a:gd name="T37" fmla="*/ 254 h 289"/>
                  <a:gd name="T38" fmla="*/ 260 w 282"/>
                  <a:gd name="T39" fmla="*/ 165 h 289"/>
                  <a:gd name="T40" fmla="*/ 178 w 282"/>
                  <a:gd name="T41" fmla="*/ 6 h 289"/>
                  <a:gd name="T42" fmla="*/ 139 w 282"/>
                  <a:gd name="T43"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289">
                    <a:moveTo>
                      <a:pt x="89" y="288"/>
                    </a:moveTo>
                    <a:cubicBezTo>
                      <a:pt x="85" y="288"/>
                      <a:pt x="82" y="285"/>
                      <a:pt x="81" y="278"/>
                    </a:cubicBezTo>
                    <a:cubicBezTo>
                      <a:pt x="74" y="236"/>
                      <a:pt x="74" y="236"/>
                      <a:pt x="74" y="236"/>
                    </a:cubicBezTo>
                    <a:cubicBezTo>
                      <a:pt x="25" y="206"/>
                      <a:pt x="1" y="146"/>
                      <a:pt x="19" y="89"/>
                    </a:cubicBezTo>
                    <a:cubicBezTo>
                      <a:pt x="36" y="35"/>
                      <a:pt x="86" y="1"/>
                      <a:pt x="139" y="1"/>
                    </a:cubicBezTo>
                    <a:cubicBezTo>
                      <a:pt x="152" y="1"/>
                      <a:pt x="165" y="3"/>
                      <a:pt x="177" y="7"/>
                    </a:cubicBezTo>
                    <a:cubicBezTo>
                      <a:pt x="244" y="28"/>
                      <a:pt x="281" y="99"/>
                      <a:pt x="260" y="165"/>
                    </a:cubicBezTo>
                    <a:cubicBezTo>
                      <a:pt x="243" y="219"/>
                      <a:pt x="193" y="254"/>
                      <a:pt x="139" y="254"/>
                    </a:cubicBezTo>
                    <a:cubicBezTo>
                      <a:pt x="135" y="254"/>
                      <a:pt x="132" y="253"/>
                      <a:pt x="128" y="253"/>
                    </a:cubicBezTo>
                    <a:cubicBezTo>
                      <a:pt x="97" y="284"/>
                      <a:pt x="97" y="284"/>
                      <a:pt x="97" y="284"/>
                    </a:cubicBezTo>
                    <a:cubicBezTo>
                      <a:pt x="95" y="287"/>
                      <a:pt x="92" y="288"/>
                      <a:pt x="89" y="288"/>
                    </a:cubicBezTo>
                    <a:moveTo>
                      <a:pt x="139" y="0"/>
                    </a:moveTo>
                    <a:cubicBezTo>
                      <a:pt x="85" y="0"/>
                      <a:pt x="35" y="35"/>
                      <a:pt x="18" y="89"/>
                    </a:cubicBezTo>
                    <a:cubicBezTo>
                      <a:pt x="0" y="146"/>
                      <a:pt x="25" y="207"/>
                      <a:pt x="74" y="236"/>
                    </a:cubicBezTo>
                    <a:cubicBezTo>
                      <a:pt x="81" y="279"/>
                      <a:pt x="81" y="279"/>
                      <a:pt x="81" y="279"/>
                    </a:cubicBezTo>
                    <a:cubicBezTo>
                      <a:pt x="82" y="285"/>
                      <a:pt x="85" y="289"/>
                      <a:pt x="89" y="289"/>
                    </a:cubicBezTo>
                    <a:cubicBezTo>
                      <a:pt x="91" y="289"/>
                      <a:pt x="94" y="287"/>
                      <a:pt x="97" y="284"/>
                    </a:cubicBezTo>
                    <a:cubicBezTo>
                      <a:pt x="128" y="254"/>
                      <a:pt x="128" y="254"/>
                      <a:pt x="128" y="254"/>
                    </a:cubicBezTo>
                    <a:cubicBezTo>
                      <a:pt x="132" y="254"/>
                      <a:pt x="135" y="254"/>
                      <a:pt x="139" y="254"/>
                    </a:cubicBezTo>
                    <a:cubicBezTo>
                      <a:pt x="193" y="254"/>
                      <a:pt x="243" y="220"/>
                      <a:pt x="260" y="165"/>
                    </a:cubicBezTo>
                    <a:cubicBezTo>
                      <a:pt x="282" y="99"/>
                      <a:pt x="244" y="27"/>
                      <a:pt x="178" y="6"/>
                    </a:cubicBezTo>
                    <a:cubicBezTo>
                      <a:pt x="165" y="2"/>
                      <a:pt x="152" y="0"/>
                      <a:pt x="139" y="0"/>
                    </a:cubicBezTo>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164"/>
              <p:cNvSpPr>
                <a:spLocks noEditPoints="1"/>
              </p:cNvSpPr>
              <p:nvPr/>
            </p:nvSpPr>
            <p:spPr bwMode="auto">
              <a:xfrm>
                <a:off x="5991226" y="1376363"/>
                <a:ext cx="671513" cy="687388"/>
              </a:xfrm>
              <a:custGeom>
                <a:avLst/>
                <a:gdLst>
                  <a:gd name="T0" fmla="*/ 88 w 280"/>
                  <a:gd name="T1" fmla="*/ 286 h 287"/>
                  <a:gd name="T2" fmla="*/ 80 w 280"/>
                  <a:gd name="T3" fmla="*/ 276 h 287"/>
                  <a:gd name="T4" fmla="*/ 74 w 280"/>
                  <a:gd name="T5" fmla="*/ 234 h 287"/>
                  <a:gd name="T6" fmla="*/ 18 w 280"/>
                  <a:gd name="T7" fmla="*/ 88 h 287"/>
                  <a:gd name="T8" fmla="*/ 138 w 280"/>
                  <a:gd name="T9" fmla="*/ 0 h 287"/>
                  <a:gd name="T10" fmla="*/ 176 w 280"/>
                  <a:gd name="T11" fmla="*/ 6 h 287"/>
                  <a:gd name="T12" fmla="*/ 258 w 280"/>
                  <a:gd name="T13" fmla="*/ 164 h 287"/>
                  <a:gd name="T14" fmla="*/ 138 w 280"/>
                  <a:gd name="T15" fmla="*/ 252 h 287"/>
                  <a:gd name="T16" fmla="*/ 127 w 280"/>
                  <a:gd name="T17" fmla="*/ 251 h 287"/>
                  <a:gd name="T18" fmla="*/ 97 w 280"/>
                  <a:gd name="T19" fmla="*/ 282 h 287"/>
                  <a:gd name="T20" fmla="*/ 88 w 280"/>
                  <a:gd name="T21" fmla="*/ 286 h 287"/>
                  <a:gd name="T22" fmla="*/ 138 w 280"/>
                  <a:gd name="T23" fmla="*/ 0 h 287"/>
                  <a:gd name="T24" fmla="*/ 18 w 280"/>
                  <a:gd name="T25" fmla="*/ 88 h 287"/>
                  <a:gd name="T26" fmla="*/ 73 w 280"/>
                  <a:gd name="T27" fmla="*/ 235 h 287"/>
                  <a:gd name="T28" fmla="*/ 80 w 280"/>
                  <a:gd name="T29" fmla="*/ 277 h 287"/>
                  <a:gd name="T30" fmla="*/ 88 w 280"/>
                  <a:gd name="T31" fmla="*/ 287 h 287"/>
                  <a:gd name="T32" fmla="*/ 96 w 280"/>
                  <a:gd name="T33" fmla="*/ 283 h 287"/>
                  <a:gd name="T34" fmla="*/ 127 w 280"/>
                  <a:gd name="T35" fmla="*/ 252 h 287"/>
                  <a:gd name="T36" fmla="*/ 138 w 280"/>
                  <a:gd name="T37" fmla="*/ 253 h 287"/>
                  <a:gd name="T38" fmla="*/ 259 w 280"/>
                  <a:gd name="T39" fmla="*/ 164 h 287"/>
                  <a:gd name="T40" fmla="*/ 176 w 280"/>
                  <a:gd name="T41" fmla="*/ 6 h 287"/>
                  <a:gd name="T42" fmla="*/ 138 w 280"/>
                  <a:gd name="T4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87">
                    <a:moveTo>
                      <a:pt x="88" y="286"/>
                    </a:moveTo>
                    <a:cubicBezTo>
                      <a:pt x="84" y="286"/>
                      <a:pt x="81" y="283"/>
                      <a:pt x="80" y="276"/>
                    </a:cubicBezTo>
                    <a:cubicBezTo>
                      <a:pt x="74" y="234"/>
                      <a:pt x="74" y="234"/>
                      <a:pt x="74" y="234"/>
                    </a:cubicBezTo>
                    <a:cubicBezTo>
                      <a:pt x="25" y="205"/>
                      <a:pt x="0" y="145"/>
                      <a:pt x="18" y="88"/>
                    </a:cubicBezTo>
                    <a:cubicBezTo>
                      <a:pt x="35" y="35"/>
                      <a:pt x="85" y="0"/>
                      <a:pt x="138" y="0"/>
                    </a:cubicBezTo>
                    <a:cubicBezTo>
                      <a:pt x="151" y="0"/>
                      <a:pt x="163" y="2"/>
                      <a:pt x="176" y="6"/>
                    </a:cubicBezTo>
                    <a:cubicBezTo>
                      <a:pt x="242" y="27"/>
                      <a:pt x="279" y="98"/>
                      <a:pt x="258" y="164"/>
                    </a:cubicBezTo>
                    <a:cubicBezTo>
                      <a:pt x="241" y="218"/>
                      <a:pt x="192" y="252"/>
                      <a:pt x="138" y="252"/>
                    </a:cubicBezTo>
                    <a:cubicBezTo>
                      <a:pt x="134" y="252"/>
                      <a:pt x="131" y="252"/>
                      <a:pt x="127" y="251"/>
                    </a:cubicBezTo>
                    <a:cubicBezTo>
                      <a:pt x="97" y="282"/>
                      <a:pt x="97" y="282"/>
                      <a:pt x="97" y="282"/>
                    </a:cubicBezTo>
                    <a:cubicBezTo>
                      <a:pt x="94" y="285"/>
                      <a:pt x="91" y="286"/>
                      <a:pt x="88" y="286"/>
                    </a:cubicBezTo>
                    <a:moveTo>
                      <a:pt x="138" y="0"/>
                    </a:moveTo>
                    <a:cubicBezTo>
                      <a:pt x="85" y="0"/>
                      <a:pt x="35" y="34"/>
                      <a:pt x="18" y="88"/>
                    </a:cubicBezTo>
                    <a:cubicBezTo>
                      <a:pt x="0" y="145"/>
                      <a:pt x="24" y="205"/>
                      <a:pt x="73" y="235"/>
                    </a:cubicBezTo>
                    <a:cubicBezTo>
                      <a:pt x="80" y="277"/>
                      <a:pt x="80" y="277"/>
                      <a:pt x="80" y="277"/>
                    </a:cubicBezTo>
                    <a:cubicBezTo>
                      <a:pt x="81" y="284"/>
                      <a:pt x="84" y="287"/>
                      <a:pt x="88" y="287"/>
                    </a:cubicBezTo>
                    <a:cubicBezTo>
                      <a:pt x="91" y="287"/>
                      <a:pt x="94" y="286"/>
                      <a:pt x="96" y="283"/>
                    </a:cubicBezTo>
                    <a:cubicBezTo>
                      <a:pt x="127" y="252"/>
                      <a:pt x="127" y="252"/>
                      <a:pt x="127" y="252"/>
                    </a:cubicBezTo>
                    <a:cubicBezTo>
                      <a:pt x="131" y="252"/>
                      <a:pt x="134" y="253"/>
                      <a:pt x="138" y="253"/>
                    </a:cubicBezTo>
                    <a:cubicBezTo>
                      <a:pt x="192" y="253"/>
                      <a:pt x="242" y="218"/>
                      <a:pt x="259" y="164"/>
                    </a:cubicBezTo>
                    <a:cubicBezTo>
                      <a:pt x="280" y="98"/>
                      <a:pt x="243" y="27"/>
                      <a:pt x="176" y="6"/>
                    </a:cubicBezTo>
                    <a:cubicBezTo>
                      <a:pt x="164" y="2"/>
                      <a:pt x="151" y="0"/>
                      <a:pt x="138" y="0"/>
                    </a:cubicBezTo>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65"/>
              <p:cNvSpPr>
                <a:spLocks noEditPoints="1"/>
              </p:cNvSpPr>
              <p:nvPr/>
            </p:nvSpPr>
            <p:spPr bwMode="auto">
              <a:xfrm>
                <a:off x="5991226" y="1376363"/>
                <a:ext cx="668338" cy="685800"/>
              </a:xfrm>
              <a:custGeom>
                <a:avLst/>
                <a:gdLst>
                  <a:gd name="T0" fmla="*/ 89 w 279"/>
                  <a:gd name="T1" fmla="*/ 285 h 286"/>
                  <a:gd name="T2" fmla="*/ 81 w 279"/>
                  <a:gd name="T3" fmla="*/ 275 h 286"/>
                  <a:gd name="T4" fmla="*/ 74 w 279"/>
                  <a:gd name="T5" fmla="*/ 233 h 286"/>
                  <a:gd name="T6" fmla="*/ 19 w 279"/>
                  <a:gd name="T7" fmla="*/ 88 h 286"/>
                  <a:gd name="T8" fmla="*/ 138 w 279"/>
                  <a:gd name="T9" fmla="*/ 1 h 286"/>
                  <a:gd name="T10" fmla="*/ 176 w 279"/>
                  <a:gd name="T11" fmla="*/ 7 h 286"/>
                  <a:gd name="T12" fmla="*/ 257 w 279"/>
                  <a:gd name="T13" fmla="*/ 164 h 286"/>
                  <a:gd name="T14" fmla="*/ 138 w 279"/>
                  <a:gd name="T15" fmla="*/ 251 h 286"/>
                  <a:gd name="T16" fmla="*/ 127 w 279"/>
                  <a:gd name="T17" fmla="*/ 251 h 286"/>
                  <a:gd name="T18" fmla="*/ 97 w 279"/>
                  <a:gd name="T19" fmla="*/ 281 h 286"/>
                  <a:gd name="T20" fmla="*/ 89 w 279"/>
                  <a:gd name="T21" fmla="*/ 285 h 286"/>
                  <a:gd name="T22" fmla="*/ 138 w 279"/>
                  <a:gd name="T23" fmla="*/ 0 h 286"/>
                  <a:gd name="T24" fmla="*/ 18 w 279"/>
                  <a:gd name="T25" fmla="*/ 88 h 286"/>
                  <a:gd name="T26" fmla="*/ 74 w 279"/>
                  <a:gd name="T27" fmla="*/ 234 h 286"/>
                  <a:gd name="T28" fmla="*/ 80 w 279"/>
                  <a:gd name="T29" fmla="*/ 276 h 286"/>
                  <a:gd name="T30" fmla="*/ 88 w 279"/>
                  <a:gd name="T31" fmla="*/ 286 h 286"/>
                  <a:gd name="T32" fmla="*/ 97 w 279"/>
                  <a:gd name="T33" fmla="*/ 282 h 286"/>
                  <a:gd name="T34" fmla="*/ 127 w 279"/>
                  <a:gd name="T35" fmla="*/ 251 h 286"/>
                  <a:gd name="T36" fmla="*/ 138 w 279"/>
                  <a:gd name="T37" fmla="*/ 252 h 286"/>
                  <a:gd name="T38" fmla="*/ 258 w 279"/>
                  <a:gd name="T39" fmla="*/ 164 h 286"/>
                  <a:gd name="T40" fmla="*/ 176 w 279"/>
                  <a:gd name="T41" fmla="*/ 6 h 286"/>
                  <a:gd name="T42" fmla="*/ 138 w 279"/>
                  <a:gd name="T4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286">
                    <a:moveTo>
                      <a:pt x="89" y="285"/>
                    </a:moveTo>
                    <a:cubicBezTo>
                      <a:pt x="85" y="285"/>
                      <a:pt x="82" y="282"/>
                      <a:pt x="81" y="275"/>
                    </a:cubicBezTo>
                    <a:cubicBezTo>
                      <a:pt x="74" y="233"/>
                      <a:pt x="74" y="233"/>
                      <a:pt x="74" y="233"/>
                    </a:cubicBezTo>
                    <a:cubicBezTo>
                      <a:pt x="25" y="204"/>
                      <a:pt x="1" y="145"/>
                      <a:pt x="19" y="88"/>
                    </a:cubicBezTo>
                    <a:cubicBezTo>
                      <a:pt x="36" y="35"/>
                      <a:pt x="85" y="1"/>
                      <a:pt x="138" y="1"/>
                    </a:cubicBezTo>
                    <a:cubicBezTo>
                      <a:pt x="151" y="1"/>
                      <a:pt x="163" y="3"/>
                      <a:pt x="176" y="7"/>
                    </a:cubicBezTo>
                    <a:cubicBezTo>
                      <a:pt x="242" y="28"/>
                      <a:pt x="278" y="98"/>
                      <a:pt x="257" y="164"/>
                    </a:cubicBezTo>
                    <a:cubicBezTo>
                      <a:pt x="241" y="217"/>
                      <a:pt x="191" y="251"/>
                      <a:pt x="138" y="251"/>
                    </a:cubicBezTo>
                    <a:cubicBezTo>
                      <a:pt x="134" y="251"/>
                      <a:pt x="131" y="251"/>
                      <a:pt x="127" y="251"/>
                    </a:cubicBezTo>
                    <a:cubicBezTo>
                      <a:pt x="97" y="281"/>
                      <a:pt x="97" y="281"/>
                      <a:pt x="97" y="281"/>
                    </a:cubicBezTo>
                    <a:cubicBezTo>
                      <a:pt x="94" y="284"/>
                      <a:pt x="91" y="285"/>
                      <a:pt x="89" y="285"/>
                    </a:cubicBezTo>
                    <a:moveTo>
                      <a:pt x="138" y="0"/>
                    </a:moveTo>
                    <a:cubicBezTo>
                      <a:pt x="85" y="0"/>
                      <a:pt x="35" y="35"/>
                      <a:pt x="18" y="88"/>
                    </a:cubicBezTo>
                    <a:cubicBezTo>
                      <a:pt x="0" y="145"/>
                      <a:pt x="25" y="205"/>
                      <a:pt x="74" y="234"/>
                    </a:cubicBezTo>
                    <a:cubicBezTo>
                      <a:pt x="80" y="276"/>
                      <a:pt x="80" y="276"/>
                      <a:pt x="80" y="276"/>
                    </a:cubicBezTo>
                    <a:cubicBezTo>
                      <a:pt x="81" y="283"/>
                      <a:pt x="84" y="286"/>
                      <a:pt x="88" y="286"/>
                    </a:cubicBezTo>
                    <a:cubicBezTo>
                      <a:pt x="91" y="286"/>
                      <a:pt x="94" y="285"/>
                      <a:pt x="97" y="282"/>
                    </a:cubicBezTo>
                    <a:cubicBezTo>
                      <a:pt x="127" y="251"/>
                      <a:pt x="127" y="251"/>
                      <a:pt x="127" y="251"/>
                    </a:cubicBezTo>
                    <a:cubicBezTo>
                      <a:pt x="131" y="252"/>
                      <a:pt x="134" y="252"/>
                      <a:pt x="138" y="252"/>
                    </a:cubicBezTo>
                    <a:cubicBezTo>
                      <a:pt x="192" y="252"/>
                      <a:pt x="241" y="218"/>
                      <a:pt x="258" y="164"/>
                    </a:cubicBezTo>
                    <a:cubicBezTo>
                      <a:pt x="279" y="98"/>
                      <a:pt x="242" y="27"/>
                      <a:pt x="176" y="6"/>
                    </a:cubicBezTo>
                    <a:cubicBezTo>
                      <a:pt x="163" y="2"/>
                      <a:pt x="151" y="0"/>
                      <a:pt x="138" y="0"/>
                    </a:cubicBezTo>
                  </a:path>
                </a:pathLst>
              </a:custGeom>
              <a:solidFill>
                <a:srgbClr val="C3C3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66"/>
              <p:cNvSpPr>
                <a:spLocks noEditPoints="1"/>
              </p:cNvSpPr>
              <p:nvPr/>
            </p:nvSpPr>
            <p:spPr bwMode="auto">
              <a:xfrm>
                <a:off x="5992813" y="1379538"/>
                <a:ext cx="665163" cy="679450"/>
              </a:xfrm>
              <a:custGeom>
                <a:avLst/>
                <a:gdLst>
                  <a:gd name="T0" fmla="*/ 88 w 277"/>
                  <a:gd name="T1" fmla="*/ 283 h 284"/>
                  <a:gd name="T2" fmla="*/ 80 w 277"/>
                  <a:gd name="T3" fmla="*/ 274 h 284"/>
                  <a:gd name="T4" fmla="*/ 74 w 277"/>
                  <a:gd name="T5" fmla="*/ 232 h 284"/>
                  <a:gd name="T6" fmla="*/ 19 w 277"/>
                  <a:gd name="T7" fmla="*/ 88 h 284"/>
                  <a:gd name="T8" fmla="*/ 137 w 277"/>
                  <a:gd name="T9" fmla="*/ 1 h 284"/>
                  <a:gd name="T10" fmla="*/ 175 w 277"/>
                  <a:gd name="T11" fmla="*/ 7 h 284"/>
                  <a:gd name="T12" fmla="*/ 256 w 277"/>
                  <a:gd name="T13" fmla="*/ 163 h 284"/>
                  <a:gd name="T14" fmla="*/ 137 w 277"/>
                  <a:gd name="T15" fmla="*/ 249 h 284"/>
                  <a:gd name="T16" fmla="*/ 126 w 277"/>
                  <a:gd name="T17" fmla="*/ 249 h 284"/>
                  <a:gd name="T18" fmla="*/ 96 w 277"/>
                  <a:gd name="T19" fmla="*/ 279 h 284"/>
                  <a:gd name="T20" fmla="*/ 88 w 277"/>
                  <a:gd name="T21" fmla="*/ 283 h 284"/>
                  <a:gd name="T22" fmla="*/ 137 w 277"/>
                  <a:gd name="T23" fmla="*/ 0 h 284"/>
                  <a:gd name="T24" fmla="*/ 18 w 277"/>
                  <a:gd name="T25" fmla="*/ 87 h 284"/>
                  <a:gd name="T26" fmla="*/ 73 w 277"/>
                  <a:gd name="T27" fmla="*/ 232 h 284"/>
                  <a:gd name="T28" fmla="*/ 80 w 277"/>
                  <a:gd name="T29" fmla="*/ 274 h 284"/>
                  <a:gd name="T30" fmla="*/ 88 w 277"/>
                  <a:gd name="T31" fmla="*/ 284 h 284"/>
                  <a:gd name="T32" fmla="*/ 96 w 277"/>
                  <a:gd name="T33" fmla="*/ 280 h 284"/>
                  <a:gd name="T34" fmla="*/ 126 w 277"/>
                  <a:gd name="T35" fmla="*/ 250 h 284"/>
                  <a:gd name="T36" fmla="*/ 137 w 277"/>
                  <a:gd name="T37" fmla="*/ 250 h 284"/>
                  <a:gd name="T38" fmla="*/ 256 w 277"/>
                  <a:gd name="T39" fmla="*/ 163 h 284"/>
                  <a:gd name="T40" fmla="*/ 175 w 277"/>
                  <a:gd name="T41" fmla="*/ 6 h 284"/>
                  <a:gd name="T42" fmla="*/ 137 w 277"/>
                  <a:gd name="T4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88" y="283"/>
                    </a:moveTo>
                    <a:cubicBezTo>
                      <a:pt x="84" y="283"/>
                      <a:pt x="81" y="280"/>
                      <a:pt x="80" y="274"/>
                    </a:cubicBezTo>
                    <a:cubicBezTo>
                      <a:pt x="74" y="232"/>
                      <a:pt x="74" y="232"/>
                      <a:pt x="74" y="232"/>
                    </a:cubicBezTo>
                    <a:cubicBezTo>
                      <a:pt x="25" y="203"/>
                      <a:pt x="1" y="144"/>
                      <a:pt x="19" y="88"/>
                    </a:cubicBezTo>
                    <a:cubicBezTo>
                      <a:pt x="35" y="35"/>
                      <a:pt x="84" y="1"/>
                      <a:pt x="137" y="1"/>
                    </a:cubicBezTo>
                    <a:cubicBezTo>
                      <a:pt x="150" y="1"/>
                      <a:pt x="162" y="3"/>
                      <a:pt x="175" y="7"/>
                    </a:cubicBezTo>
                    <a:cubicBezTo>
                      <a:pt x="240" y="27"/>
                      <a:pt x="276" y="97"/>
                      <a:pt x="256" y="163"/>
                    </a:cubicBezTo>
                    <a:cubicBezTo>
                      <a:pt x="239" y="216"/>
                      <a:pt x="190" y="249"/>
                      <a:pt x="137" y="249"/>
                    </a:cubicBezTo>
                    <a:cubicBezTo>
                      <a:pt x="134" y="249"/>
                      <a:pt x="130" y="249"/>
                      <a:pt x="126" y="249"/>
                    </a:cubicBezTo>
                    <a:cubicBezTo>
                      <a:pt x="96" y="279"/>
                      <a:pt x="96" y="279"/>
                      <a:pt x="96" y="279"/>
                    </a:cubicBezTo>
                    <a:cubicBezTo>
                      <a:pt x="93" y="282"/>
                      <a:pt x="90" y="283"/>
                      <a:pt x="88" y="283"/>
                    </a:cubicBezTo>
                    <a:moveTo>
                      <a:pt x="137" y="0"/>
                    </a:moveTo>
                    <a:cubicBezTo>
                      <a:pt x="84" y="0"/>
                      <a:pt x="35" y="34"/>
                      <a:pt x="18" y="87"/>
                    </a:cubicBezTo>
                    <a:cubicBezTo>
                      <a:pt x="0" y="144"/>
                      <a:pt x="24" y="203"/>
                      <a:pt x="73" y="232"/>
                    </a:cubicBezTo>
                    <a:cubicBezTo>
                      <a:pt x="80" y="274"/>
                      <a:pt x="80" y="274"/>
                      <a:pt x="80" y="274"/>
                    </a:cubicBezTo>
                    <a:cubicBezTo>
                      <a:pt x="81" y="281"/>
                      <a:pt x="84" y="284"/>
                      <a:pt x="88" y="284"/>
                    </a:cubicBezTo>
                    <a:cubicBezTo>
                      <a:pt x="90" y="284"/>
                      <a:pt x="93" y="283"/>
                      <a:pt x="96" y="280"/>
                    </a:cubicBezTo>
                    <a:cubicBezTo>
                      <a:pt x="126" y="250"/>
                      <a:pt x="126" y="250"/>
                      <a:pt x="126" y="250"/>
                    </a:cubicBezTo>
                    <a:cubicBezTo>
                      <a:pt x="130" y="250"/>
                      <a:pt x="133" y="250"/>
                      <a:pt x="137" y="250"/>
                    </a:cubicBezTo>
                    <a:cubicBezTo>
                      <a:pt x="190" y="250"/>
                      <a:pt x="240" y="216"/>
                      <a:pt x="256" y="163"/>
                    </a:cubicBezTo>
                    <a:cubicBezTo>
                      <a:pt x="277" y="97"/>
                      <a:pt x="241" y="27"/>
                      <a:pt x="175" y="6"/>
                    </a:cubicBezTo>
                    <a:cubicBezTo>
                      <a:pt x="162" y="2"/>
                      <a:pt x="150" y="0"/>
                      <a:pt x="137" y="0"/>
                    </a:cubicBezTo>
                  </a:path>
                </a:pathLst>
              </a:custGeom>
              <a:solidFill>
                <a:srgbClr val="C2C2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67"/>
              <p:cNvSpPr>
                <a:spLocks noEditPoints="1"/>
              </p:cNvSpPr>
              <p:nvPr/>
            </p:nvSpPr>
            <p:spPr bwMode="auto">
              <a:xfrm>
                <a:off x="5995988" y="1381126"/>
                <a:ext cx="658813" cy="676275"/>
              </a:xfrm>
              <a:custGeom>
                <a:avLst/>
                <a:gdLst>
                  <a:gd name="T0" fmla="*/ 87 w 275"/>
                  <a:gd name="T1" fmla="*/ 281 h 282"/>
                  <a:gd name="T2" fmla="*/ 79 w 275"/>
                  <a:gd name="T3" fmla="*/ 272 h 282"/>
                  <a:gd name="T4" fmla="*/ 73 w 275"/>
                  <a:gd name="T5" fmla="*/ 230 h 282"/>
                  <a:gd name="T6" fmla="*/ 18 w 275"/>
                  <a:gd name="T7" fmla="*/ 87 h 282"/>
                  <a:gd name="T8" fmla="*/ 136 w 275"/>
                  <a:gd name="T9" fmla="*/ 0 h 282"/>
                  <a:gd name="T10" fmla="*/ 173 w 275"/>
                  <a:gd name="T11" fmla="*/ 6 h 282"/>
                  <a:gd name="T12" fmla="*/ 254 w 275"/>
                  <a:gd name="T13" fmla="*/ 161 h 282"/>
                  <a:gd name="T14" fmla="*/ 136 w 275"/>
                  <a:gd name="T15" fmla="*/ 248 h 282"/>
                  <a:gd name="T16" fmla="*/ 125 w 275"/>
                  <a:gd name="T17" fmla="*/ 247 h 282"/>
                  <a:gd name="T18" fmla="*/ 95 w 275"/>
                  <a:gd name="T19" fmla="*/ 277 h 282"/>
                  <a:gd name="T20" fmla="*/ 87 w 275"/>
                  <a:gd name="T21" fmla="*/ 281 h 282"/>
                  <a:gd name="T22" fmla="*/ 136 w 275"/>
                  <a:gd name="T23" fmla="*/ 0 h 282"/>
                  <a:gd name="T24" fmla="*/ 18 w 275"/>
                  <a:gd name="T25" fmla="*/ 87 h 282"/>
                  <a:gd name="T26" fmla="*/ 73 w 275"/>
                  <a:gd name="T27" fmla="*/ 231 h 282"/>
                  <a:gd name="T28" fmla="*/ 79 w 275"/>
                  <a:gd name="T29" fmla="*/ 273 h 282"/>
                  <a:gd name="T30" fmla="*/ 87 w 275"/>
                  <a:gd name="T31" fmla="*/ 282 h 282"/>
                  <a:gd name="T32" fmla="*/ 95 w 275"/>
                  <a:gd name="T33" fmla="*/ 278 h 282"/>
                  <a:gd name="T34" fmla="*/ 125 w 275"/>
                  <a:gd name="T35" fmla="*/ 248 h 282"/>
                  <a:gd name="T36" fmla="*/ 136 w 275"/>
                  <a:gd name="T37" fmla="*/ 248 h 282"/>
                  <a:gd name="T38" fmla="*/ 255 w 275"/>
                  <a:gd name="T39" fmla="*/ 162 h 282"/>
                  <a:gd name="T40" fmla="*/ 174 w 275"/>
                  <a:gd name="T41" fmla="*/ 6 h 282"/>
                  <a:gd name="T42" fmla="*/ 136 w 275"/>
                  <a:gd name="T4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 h="282">
                    <a:moveTo>
                      <a:pt x="87" y="281"/>
                    </a:moveTo>
                    <a:cubicBezTo>
                      <a:pt x="83" y="281"/>
                      <a:pt x="80" y="278"/>
                      <a:pt x="79" y="272"/>
                    </a:cubicBezTo>
                    <a:cubicBezTo>
                      <a:pt x="73" y="230"/>
                      <a:pt x="73" y="230"/>
                      <a:pt x="73" y="230"/>
                    </a:cubicBezTo>
                    <a:cubicBezTo>
                      <a:pt x="25" y="202"/>
                      <a:pt x="1" y="143"/>
                      <a:pt x="18" y="87"/>
                    </a:cubicBezTo>
                    <a:cubicBezTo>
                      <a:pt x="35" y="34"/>
                      <a:pt x="84" y="1"/>
                      <a:pt x="136" y="0"/>
                    </a:cubicBezTo>
                    <a:cubicBezTo>
                      <a:pt x="149" y="0"/>
                      <a:pt x="161" y="2"/>
                      <a:pt x="173" y="6"/>
                    </a:cubicBezTo>
                    <a:cubicBezTo>
                      <a:pt x="238" y="27"/>
                      <a:pt x="275" y="96"/>
                      <a:pt x="254" y="161"/>
                    </a:cubicBezTo>
                    <a:cubicBezTo>
                      <a:pt x="237" y="214"/>
                      <a:pt x="189" y="248"/>
                      <a:pt x="136" y="248"/>
                    </a:cubicBezTo>
                    <a:cubicBezTo>
                      <a:pt x="133" y="248"/>
                      <a:pt x="129" y="248"/>
                      <a:pt x="125" y="247"/>
                    </a:cubicBezTo>
                    <a:cubicBezTo>
                      <a:pt x="95" y="277"/>
                      <a:pt x="95" y="277"/>
                      <a:pt x="95" y="277"/>
                    </a:cubicBezTo>
                    <a:cubicBezTo>
                      <a:pt x="93" y="280"/>
                      <a:pt x="90" y="281"/>
                      <a:pt x="87" y="281"/>
                    </a:cubicBezTo>
                    <a:moveTo>
                      <a:pt x="136" y="0"/>
                    </a:moveTo>
                    <a:cubicBezTo>
                      <a:pt x="83" y="0"/>
                      <a:pt x="34" y="34"/>
                      <a:pt x="18" y="87"/>
                    </a:cubicBezTo>
                    <a:cubicBezTo>
                      <a:pt x="0" y="143"/>
                      <a:pt x="24" y="202"/>
                      <a:pt x="73" y="231"/>
                    </a:cubicBezTo>
                    <a:cubicBezTo>
                      <a:pt x="79" y="273"/>
                      <a:pt x="79" y="273"/>
                      <a:pt x="79" y="273"/>
                    </a:cubicBezTo>
                    <a:cubicBezTo>
                      <a:pt x="80" y="279"/>
                      <a:pt x="83" y="282"/>
                      <a:pt x="87" y="282"/>
                    </a:cubicBezTo>
                    <a:cubicBezTo>
                      <a:pt x="89" y="282"/>
                      <a:pt x="92" y="281"/>
                      <a:pt x="95" y="278"/>
                    </a:cubicBezTo>
                    <a:cubicBezTo>
                      <a:pt x="125" y="248"/>
                      <a:pt x="125" y="248"/>
                      <a:pt x="125" y="248"/>
                    </a:cubicBezTo>
                    <a:cubicBezTo>
                      <a:pt x="129" y="248"/>
                      <a:pt x="133" y="248"/>
                      <a:pt x="136" y="248"/>
                    </a:cubicBezTo>
                    <a:cubicBezTo>
                      <a:pt x="189" y="248"/>
                      <a:pt x="238" y="215"/>
                      <a:pt x="255" y="162"/>
                    </a:cubicBezTo>
                    <a:cubicBezTo>
                      <a:pt x="275" y="96"/>
                      <a:pt x="239" y="26"/>
                      <a:pt x="174" y="6"/>
                    </a:cubicBezTo>
                    <a:cubicBezTo>
                      <a:pt x="161" y="2"/>
                      <a:pt x="149" y="0"/>
                      <a:pt x="136"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168"/>
              <p:cNvSpPr>
                <a:spLocks noEditPoints="1"/>
              </p:cNvSpPr>
              <p:nvPr/>
            </p:nvSpPr>
            <p:spPr bwMode="auto">
              <a:xfrm>
                <a:off x="5997576" y="1381126"/>
                <a:ext cx="657225" cy="673100"/>
              </a:xfrm>
              <a:custGeom>
                <a:avLst/>
                <a:gdLst>
                  <a:gd name="T0" fmla="*/ 86 w 274"/>
                  <a:gd name="T1" fmla="*/ 280 h 281"/>
                  <a:gd name="T2" fmla="*/ 79 w 274"/>
                  <a:gd name="T3" fmla="*/ 271 h 281"/>
                  <a:gd name="T4" fmla="*/ 72 w 274"/>
                  <a:gd name="T5" fmla="*/ 230 h 281"/>
                  <a:gd name="T6" fmla="*/ 18 w 274"/>
                  <a:gd name="T7" fmla="*/ 87 h 281"/>
                  <a:gd name="T8" fmla="*/ 135 w 274"/>
                  <a:gd name="T9" fmla="*/ 1 h 281"/>
                  <a:gd name="T10" fmla="*/ 172 w 274"/>
                  <a:gd name="T11" fmla="*/ 7 h 281"/>
                  <a:gd name="T12" fmla="*/ 252 w 274"/>
                  <a:gd name="T13" fmla="*/ 161 h 281"/>
                  <a:gd name="T14" fmla="*/ 135 w 274"/>
                  <a:gd name="T15" fmla="*/ 247 h 281"/>
                  <a:gd name="T16" fmla="*/ 124 w 274"/>
                  <a:gd name="T17" fmla="*/ 246 h 281"/>
                  <a:gd name="T18" fmla="*/ 95 w 274"/>
                  <a:gd name="T19" fmla="*/ 276 h 281"/>
                  <a:gd name="T20" fmla="*/ 86 w 274"/>
                  <a:gd name="T21" fmla="*/ 280 h 281"/>
                  <a:gd name="T22" fmla="*/ 135 w 274"/>
                  <a:gd name="T23" fmla="*/ 0 h 281"/>
                  <a:gd name="T24" fmla="*/ 17 w 274"/>
                  <a:gd name="T25" fmla="*/ 87 h 281"/>
                  <a:gd name="T26" fmla="*/ 72 w 274"/>
                  <a:gd name="T27" fmla="*/ 230 h 281"/>
                  <a:gd name="T28" fmla="*/ 78 w 274"/>
                  <a:gd name="T29" fmla="*/ 272 h 281"/>
                  <a:gd name="T30" fmla="*/ 86 w 274"/>
                  <a:gd name="T31" fmla="*/ 281 h 281"/>
                  <a:gd name="T32" fmla="*/ 94 w 274"/>
                  <a:gd name="T33" fmla="*/ 277 h 281"/>
                  <a:gd name="T34" fmla="*/ 124 w 274"/>
                  <a:gd name="T35" fmla="*/ 247 h 281"/>
                  <a:gd name="T36" fmla="*/ 135 w 274"/>
                  <a:gd name="T37" fmla="*/ 248 h 281"/>
                  <a:gd name="T38" fmla="*/ 253 w 274"/>
                  <a:gd name="T39" fmla="*/ 161 h 281"/>
                  <a:gd name="T40" fmla="*/ 172 w 274"/>
                  <a:gd name="T41" fmla="*/ 6 h 281"/>
                  <a:gd name="T42" fmla="*/ 135 w 274"/>
                  <a:gd name="T43"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281">
                    <a:moveTo>
                      <a:pt x="86" y="280"/>
                    </a:moveTo>
                    <a:cubicBezTo>
                      <a:pt x="83" y="280"/>
                      <a:pt x="80" y="277"/>
                      <a:pt x="79" y="271"/>
                    </a:cubicBezTo>
                    <a:cubicBezTo>
                      <a:pt x="72" y="230"/>
                      <a:pt x="72" y="230"/>
                      <a:pt x="72" y="230"/>
                    </a:cubicBezTo>
                    <a:cubicBezTo>
                      <a:pt x="24" y="201"/>
                      <a:pt x="1" y="142"/>
                      <a:pt x="18" y="87"/>
                    </a:cubicBezTo>
                    <a:cubicBezTo>
                      <a:pt x="35" y="35"/>
                      <a:pt x="83" y="1"/>
                      <a:pt x="135" y="1"/>
                    </a:cubicBezTo>
                    <a:cubicBezTo>
                      <a:pt x="147" y="1"/>
                      <a:pt x="160" y="3"/>
                      <a:pt x="172" y="7"/>
                    </a:cubicBezTo>
                    <a:cubicBezTo>
                      <a:pt x="237" y="27"/>
                      <a:pt x="273" y="97"/>
                      <a:pt x="252" y="161"/>
                    </a:cubicBezTo>
                    <a:cubicBezTo>
                      <a:pt x="236" y="214"/>
                      <a:pt x="187" y="247"/>
                      <a:pt x="135" y="247"/>
                    </a:cubicBezTo>
                    <a:cubicBezTo>
                      <a:pt x="132" y="247"/>
                      <a:pt x="128" y="247"/>
                      <a:pt x="124" y="246"/>
                    </a:cubicBezTo>
                    <a:cubicBezTo>
                      <a:pt x="95" y="276"/>
                      <a:pt x="95" y="276"/>
                      <a:pt x="95" y="276"/>
                    </a:cubicBezTo>
                    <a:cubicBezTo>
                      <a:pt x="92" y="279"/>
                      <a:pt x="89" y="280"/>
                      <a:pt x="86" y="280"/>
                    </a:cubicBezTo>
                    <a:moveTo>
                      <a:pt x="135" y="0"/>
                    </a:moveTo>
                    <a:cubicBezTo>
                      <a:pt x="83" y="1"/>
                      <a:pt x="34" y="34"/>
                      <a:pt x="17" y="87"/>
                    </a:cubicBezTo>
                    <a:cubicBezTo>
                      <a:pt x="0" y="143"/>
                      <a:pt x="24" y="202"/>
                      <a:pt x="72" y="230"/>
                    </a:cubicBezTo>
                    <a:cubicBezTo>
                      <a:pt x="78" y="272"/>
                      <a:pt x="78" y="272"/>
                      <a:pt x="78" y="272"/>
                    </a:cubicBezTo>
                    <a:cubicBezTo>
                      <a:pt x="79" y="278"/>
                      <a:pt x="82" y="281"/>
                      <a:pt x="86" y="281"/>
                    </a:cubicBezTo>
                    <a:cubicBezTo>
                      <a:pt x="89" y="281"/>
                      <a:pt x="92" y="280"/>
                      <a:pt x="94" y="277"/>
                    </a:cubicBezTo>
                    <a:cubicBezTo>
                      <a:pt x="124" y="247"/>
                      <a:pt x="124" y="247"/>
                      <a:pt x="124" y="247"/>
                    </a:cubicBezTo>
                    <a:cubicBezTo>
                      <a:pt x="128" y="248"/>
                      <a:pt x="132" y="248"/>
                      <a:pt x="135" y="248"/>
                    </a:cubicBezTo>
                    <a:cubicBezTo>
                      <a:pt x="188" y="248"/>
                      <a:pt x="236" y="214"/>
                      <a:pt x="253" y="161"/>
                    </a:cubicBezTo>
                    <a:cubicBezTo>
                      <a:pt x="274" y="96"/>
                      <a:pt x="237" y="27"/>
                      <a:pt x="172" y="6"/>
                    </a:cubicBezTo>
                    <a:cubicBezTo>
                      <a:pt x="160" y="2"/>
                      <a:pt x="148" y="0"/>
                      <a:pt x="135" y="0"/>
                    </a:cubicBezTo>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169"/>
              <p:cNvSpPr>
                <a:spLocks noEditPoints="1"/>
              </p:cNvSpPr>
              <p:nvPr/>
            </p:nvSpPr>
            <p:spPr bwMode="auto">
              <a:xfrm>
                <a:off x="6000751" y="1384301"/>
                <a:ext cx="652463" cy="668338"/>
              </a:xfrm>
              <a:custGeom>
                <a:avLst/>
                <a:gdLst>
                  <a:gd name="T0" fmla="*/ 86 w 272"/>
                  <a:gd name="T1" fmla="*/ 279 h 279"/>
                  <a:gd name="T2" fmla="*/ 78 w 272"/>
                  <a:gd name="T3" fmla="*/ 269 h 279"/>
                  <a:gd name="T4" fmla="*/ 72 w 272"/>
                  <a:gd name="T5" fmla="*/ 228 h 279"/>
                  <a:gd name="T6" fmla="*/ 18 w 272"/>
                  <a:gd name="T7" fmla="*/ 86 h 279"/>
                  <a:gd name="T8" fmla="*/ 134 w 272"/>
                  <a:gd name="T9" fmla="*/ 1 h 279"/>
                  <a:gd name="T10" fmla="*/ 171 w 272"/>
                  <a:gd name="T11" fmla="*/ 7 h 279"/>
                  <a:gd name="T12" fmla="*/ 251 w 272"/>
                  <a:gd name="T13" fmla="*/ 160 h 279"/>
                  <a:gd name="T14" fmla="*/ 134 w 272"/>
                  <a:gd name="T15" fmla="*/ 245 h 279"/>
                  <a:gd name="T16" fmla="*/ 123 w 272"/>
                  <a:gd name="T17" fmla="*/ 245 h 279"/>
                  <a:gd name="T18" fmla="*/ 94 w 272"/>
                  <a:gd name="T19" fmla="*/ 274 h 279"/>
                  <a:gd name="T20" fmla="*/ 86 w 272"/>
                  <a:gd name="T21" fmla="*/ 279 h 279"/>
                  <a:gd name="T22" fmla="*/ 134 w 272"/>
                  <a:gd name="T23" fmla="*/ 0 h 279"/>
                  <a:gd name="T24" fmla="*/ 17 w 272"/>
                  <a:gd name="T25" fmla="*/ 86 h 279"/>
                  <a:gd name="T26" fmla="*/ 71 w 272"/>
                  <a:gd name="T27" fmla="*/ 229 h 279"/>
                  <a:gd name="T28" fmla="*/ 78 w 272"/>
                  <a:gd name="T29" fmla="*/ 270 h 279"/>
                  <a:gd name="T30" fmla="*/ 85 w 272"/>
                  <a:gd name="T31" fmla="*/ 279 h 279"/>
                  <a:gd name="T32" fmla="*/ 94 w 272"/>
                  <a:gd name="T33" fmla="*/ 275 h 279"/>
                  <a:gd name="T34" fmla="*/ 123 w 272"/>
                  <a:gd name="T35" fmla="*/ 245 h 279"/>
                  <a:gd name="T36" fmla="*/ 134 w 272"/>
                  <a:gd name="T37" fmla="*/ 246 h 279"/>
                  <a:gd name="T38" fmla="*/ 251 w 272"/>
                  <a:gd name="T39" fmla="*/ 160 h 279"/>
                  <a:gd name="T40" fmla="*/ 171 w 272"/>
                  <a:gd name="T41" fmla="*/ 6 h 279"/>
                  <a:gd name="T42" fmla="*/ 134 w 272"/>
                  <a:gd name="T4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279">
                    <a:moveTo>
                      <a:pt x="86" y="279"/>
                    </a:moveTo>
                    <a:cubicBezTo>
                      <a:pt x="82" y="279"/>
                      <a:pt x="79" y="275"/>
                      <a:pt x="78" y="269"/>
                    </a:cubicBezTo>
                    <a:cubicBezTo>
                      <a:pt x="72" y="228"/>
                      <a:pt x="72" y="228"/>
                      <a:pt x="72" y="228"/>
                    </a:cubicBezTo>
                    <a:cubicBezTo>
                      <a:pt x="24" y="200"/>
                      <a:pt x="0" y="141"/>
                      <a:pt x="18" y="86"/>
                    </a:cubicBezTo>
                    <a:cubicBezTo>
                      <a:pt x="34" y="34"/>
                      <a:pt x="82" y="1"/>
                      <a:pt x="134" y="1"/>
                    </a:cubicBezTo>
                    <a:cubicBezTo>
                      <a:pt x="146" y="1"/>
                      <a:pt x="159" y="3"/>
                      <a:pt x="171" y="7"/>
                    </a:cubicBezTo>
                    <a:cubicBezTo>
                      <a:pt x="235" y="27"/>
                      <a:pt x="271" y="96"/>
                      <a:pt x="251" y="160"/>
                    </a:cubicBezTo>
                    <a:cubicBezTo>
                      <a:pt x="234" y="212"/>
                      <a:pt x="186" y="245"/>
                      <a:pt x="134" y="245"/>
                    </a:cubicBezTo>
                    <a:cubicBezTo>
                      <a:pt x="131" y="245"/>
                      <a:pt x="127" y="245"/>
                      <a:pt x="123" y="245"/>
                    </a:cubicBezTo>
                    <a:cubicBezTo>
                      <a:pt x="94" y="274"/>
                      <a:pt x="94" y="274"/>
                      <a:pt x="94" y="274"/>
                    </a:cubicBezTo>
                    <a:cubicBezTo>
                      <a:pt x="91" y="277"/>
                      <a:pt x="88" y="279"/>
                      <a:pt x="86" y="279"/>
                    </a:cubicBezTo>
                    <a:moveTo>
                      <a:pt x="134" y="0"/>
                    </a:moveTo>
                    <a:cubicBezTo>
                      <a:pt x="82" y="0"/>
                      <a:pt x="34" y="34"/>
                      <a:pt x="17" y="86"/>
                    </a:cubicBezTo>
                    <a:cubicBezTo>
                      <a:pt x="0" y="141"/>
                      <a:pt x="23" y="200"/>
                      <a:pt x="71" y="229"/>
                    </a:cubicBezTo>
                    <a:cubicBezTo>
                      <a:pt x="78" y="270"/>
                      <a:pt x="78" y="270"/>
                      <a:pt x="78" y="270"/>
                    </a:cubicBezTo>
                    <a:cubicBezTo>
                      <a:pt x="79" y="276"/>
                      <a:pt x="82" y="279"/>
                      <a:pt x="85" y="279"/>
                    </a:cubicBezTo>
                    <a:cubicBezTo>
                      <a:pt x="88" y="279"/>
                      <a:pt x="91" y="278"/>
                      <a:pt x="94" y="275"/>
                    </a:cubicBezTo>
                    <a:cubicBezTo>
                      <a:pt x="123" y="245"/>
                      <a:pt x="123" y="245"/>
                      <a:pt x="123" y="245"/>
                    </a:cubicBezTo>
                    <a:cubicBezTo>
                      <a:pt x="127" y="246"/>
                      <a:pt x="131" y="246"/>
                      <a:pt x="134" y="246"/>
                    </a:cubicBezTo>
                    <a:cubicBezTo>
                      <a:pt x="186" y="246"/>
                      <a:pt x="235" y="213"/>
                      <a:pt x="251" y="160"/>
                    </a:cubicBezTo>
                    <a:cubicBezTo>
                      <a:pt x="272" y="96"/>
                      <a:pt x="236" y="26"/>
                      <a:pt x="171" y="6"/>
                    </a:cubicBezTo>
                    <a:cubicBezTo>
                      <a:pt x="159" y="2"/>
                      <a:pt x="146" y="0"/>
                      <a:pt x="134" y="0"/>
                    </a:cubicBezTo>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170"/>
              <p:cNvSpPr>
                <a:spLocks noEditPoints="1"/>
              </p:cNvSpPr>
              <p:nvPr/>
            </p:nvSpPr>
            <p:spPr bwMode="auto">
              <a:xfrm>
                <a:off x="6000751" y="1385888"/>
                <a:ext cx="649288" cy="666750"/>
              </a:xfrm>
              <a:custGeom>
                <a:avLst/>
                <a:gdLst>
                  <a:gd name="T0" fmla="*/ 86 w 271"/>
                  <a:gd name="T1" fmla="*/ 277 h 278"/>
                  <a:gd name="T2" fmla="*/ 78 w 271"/>
                  <a:gd name="T3" fmla="*/ 267 h 278"/>
                  <a:gd name="T4" fmla="*/ 72 w 271"/>
                  <a:gd name="T5" fmla="*/ 226 h 278"/>
                  <a:gd name="T6" fmla="*/ 18 w 271"/>
                  <a:gd name="T7" fmla="*/ 85 h 278"/>
                  <a:gd name="T8" fmla="*/ 134 w 271"/>
                  <a:gd name="T9" fmla="*/ 1 h 278"/>
                  <a:gd name="T10" fmla="*/ 171 w 271"/>
                  <a:gd name="T11" fmla="*/ 6 h 278"/>
                  <a:gd name="T12" fmla="*/ 250 w 271"/>
                  <a:gd name="T13" fmla="*/ 159 h 278"/>
                  <a:gd name="T14" fmla="*/ 134 w 271"/>
                  <a:gd name="T15" fmla="*/ 244 h 278"/>
                  <a:gd name="T16" fmla="*/ 123 w 271"/>
                  <a:gd name="T17" fmla="*/ 243 h 278"/>
                  <a:gd name="T18" fmla="*/ 94 w 271"/>
                  <a:gd name="T19" fmla="*/ 272 h 278"/>
                  <a:gd name="T20" fmla="*/ 86 w 271"/>
                  <a:gd name="T21" fmla="*/ 277 h 278"/>
                  <a:gd name="T22" fmla="*/ 134 w 271"/>
                  <a:gd name="T23" fmla="*/ 0 h 278"/>
                  <a:gd name="T24" fmla="*/ 18 w 271"/>
                  <a:gd name="T25" fmla="*/ 85 h 278"/>
                  <a:gd name="T26" fmla="*/ 72 w 271"/>
                  <a:gd name="T27" fmla="*/ 227 h 278"/>
                  <a:gd name="T28" fmla="*/ 78 w 271"/>
                  <a:gd name="T29" fmla="*/ 268 h 278"/>
                  <a:gd name="T30" fmla="*/ 86 w 271"/>
                  <a:gd name="T31" fmla="*/ 278 h 278"/>
                  <a:gd name="T32" fmla="*/ 94 w 271"/>
                  <a:gd name="T33" fmla="*/ 273 h 278"/>
                  <a:gd name="T34" fmla="*/ 123 w 271"/>
                  <a:gd name="T35" fmla="*/ 244 h 278"/>
                  <a:gd name="T36" fmla="*/ 134 w 271"/>
                  <a:gd name="T37" fmla="*/ 244 h 278"/>
                  <a:gd name="T38" fmla="*/ 251 w 271"/>
                  <a:gd name="T39" fmla="*/ 159 h 278"/>
                  <a:gd name="T40" fmla="*/ 171 w 271"/>
                  <a:gd name="T41" fmla="*/ 6 h 278"/>
                  <a:gd name="T42" fmla="*/ 134 w 271"/>
                  <a:gd name="T4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1" h="278">
                    <a:moveTo>
                      <a:pt x="86" y="277"/>
                    </a:moveTo>
                    <a:cubicBezTo>
                      <a:pt x="82" y="277"/>
                      <a:pt x="79" y="273"/>
                      <a:pt x="78" y="267"/>
                    </a:cubicBezTo>
                    <a:cubicBezTo>
                      <a:pt x="72" y="226"/>
                      <a:pt x="72" y="226"/>
                      <a:pt x="72" y="226"/>
                    </a:cubicBezTo>
                    <a:cubicBezTo>
                      <a:pt x="25" y="198"/>
                      <a:pt x="1" y="140"/>
                      <a:pt x="18" y="85"/>
                    </a:cubicBezTo>
                    <a:cubicBezTo>
                      <a:pt x="35" y="34"/>
                      <a:pt x="83" y="1"/>
                      <a:pt x="134" y="1"/>
                    </a:cubicBezTo>
                    <a:cubicBezTo>
                      <a:pt x="146" y="1"/>
                      <a:pt x="159" y="2"/>
                      <a:pt x="171" y="6"/>
                    </a:cubicBezTo>
                    <a:cubicBezTo>
                      <a:pt x="235" y="27"/>
                      <a:pt x="270" y="95"/>
                      <a:pt x="250" y="159"/>
                    </a:cubicBezTo>
                    <a:cubicBezTo>
                      <a:pt x="234" y="211"/>
                      <a:pt x="186" y="244"/>
                      <a:pt x="134" y="244"/>
                    </a:cubicBezTo>
                    <a:cubicBezTo>
                      <a:pt x="131" y="244"/>
                      <a:pt x="127" y="243"/>
                      <a:pt x="123" y="243"/>
                    </a:cubicBezTo>
                    <a:cubicBezTo>
                      <a:pt x="94" y="272"/>
                      <a:pt x="94" y="272"/>
                      <a:pt x="94" y="272"/>
                    </a:cubicBezTo>
                    <a:cubicBezTo>
                      <a:pt x="91" y="275"/>
                      <a:pt x="88" y="277"/>
                      <a:pt x="86" y="277"/>
                    </a:cubicBezTo>
                    <a:moveTo>
                      <a:pt x="134" y="0"/>
                    </a:moveTo>
                    <a:cubicBezTo>
                      <a:pt x="82" y="0"/>
                      <a:pt x="34" y="33"/>
                      <a:pt x="18" y="85"/>
                    </a:cubicBezTo>
                    <a:cubicBezTo>
                      <a:pt x="0" y="140"/>
                      <a:pt x="24" y="199"/>
                      <a:pt x="72" y="227"/>
                    </a:cubicBezTo>
                    <a:cubicBezTo>
                      <a:pt x="78" y="268"/>
                      <a:pt x="78" y="268"/>
                      <a:pt x="78" y="268"/>
                    </a:cubicBezTo>
                    <a:cubicBezTo>
                      <a:pt x="79" y="274"/>
                      <a:pt x="82" y="278"/>
                      <a:pt x="86" y="278"/>
                    </a:cubicBezTo>
                    <a:cubicBezTo>
                      <a:pt x="88" y="278"/>
                      <a:pt x="91" y="276"/>
                      <a:pt x="94" y="273"/>
                    </a:cubicBezTo>
                    <a:cubicBezTo>
                      <a:pt x="123" y="244"/>
                      <a:pt x="123" y="244"/>
                      <a:pt x="123" y="244"/>
                    </a:cubicBezTo>
                    <a:cubicBezTo>
                      <a:pt x="127" y="244"/>
                      <a:pt x="131" y="244"/>
                      <a:pt x="134" y="244"/>
                    </a:cubicBezTo>
                    <a:cubicBezTo>
                      <a:pt x="186" y="244"/>
                      <a:pt x="234" y="211"/>
                      <a:pt x="251" y="159"/>
                    </a:cubicBezTo>
                    <a:cubicBezTo>
                      <a:pt x="271" y="95"/>
                      <a:pt x="235" y="26"/>
                      <a:pt x="171" y="6"/>
                    </a:cubicBezTo>
                    <a:cubicBezTo>
                      <a:pt x="159" y="2"/>
                      <a:pt x="146" y="0"/>
                      <a:pt x="134" y="0"/>
                    </a:cubicBezTo>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171"/>
              <p:cNvSpPr>
                <a:spLocks noEditPoints="1"/>
              </p:cNvSpPr>
              <p:nvPr/>
            </p:nvSpPr>
            <p:spPr bwMode="auto">
              <a:xfrm>
                <a:off x="6003926" y="1389063"/>
                <a:ext cx="644525" cy="660400"/>
              </a:xfrm>
              <a:custGeom>
                <a:avLst/>
                <a:gdLst>
                  <a:gd name="T0" fmla="*/ 85 w 269"/>
                  <a:gd name="T1" fmla="*/ 275 h 276"/>
                  <a:gd name="T2" fmla="*/ 78 w 269"/>
                  <a:gd name="T3" fmla="*/ 265 h 276"/>
                  <a:gd name="T4" fmla="*/ 71 w 269"/>
                  <a:gd name="T5" fmla="*/ 225 h 276"/>
                  <a:gd name="T6" fmla="*/ 18 w 269"/>
                  <a:gd name="T7" fmla="*/ 85 h 276"/>
                  <a:gd name="T8" fmla="*/ 133 w 269"/>
                  <a:gd name="T9" fmla="*/ 0 h 276"/>
                  <a:gd name="T10" fmla="*/ 170 w 269"/>
                  <a:gd name="T11" fmla="*/ 6 h 276"/>
                  <a:gd name="T12" fmla="*/ 248 w 269"/>
                  <a:gd name="T13" fmla="*/ 158 h 276"/>
                  <a:gd name="T14" fmla="*/ 133 w 269"/>
                  <a:gd name="T15" fmla="*/ 242 h 276"/>
                  <a:gd name="T16" fmla="*/ 122 w 269"/>
                  <a:gd name="T17" fmla="*/ 241 h 276"/>
                  <a:gd name="T18" fmla="*/ 93 w 269"/>
                  <a:gd name="T19" fmla="*/ 271 h 276"/>
                  <a:gd name="T20" fmla="*/ 85 w 269"/>
                  <a:gd name="T21" fmla="*/ 275 h 276"/>
                  <a:gd name="T22" fmla="*/ 133 w 269"/>
                  <a:gd name="T23" fmla="*/ 0 h 276"/>
                  <a:gd name="T24" fmla="*/ 17 w 269"/>
                  <a:gd name="T25" fmla="*/ 84 h 276"/>
                  <a:gd name="T26" fmla="*/ 71 w 269"/>
                  <a:gd name="T27" fmla="*/ 225 h 276"/>
                  <a:gd name="T28" fmla="*/ 77 w 269"/>
                  <a:gd name="T29" fmla="*/ 266 h 276"/>
                  <a:gd name="T30" fmla="*/ 85 w 269"/>
                  <a:gd name="T31" fmla="*/ 276 h 276"/>
                  <a:gd name="T32" fmla="*/ 93 w 269"/>
                  <a:gd name="T33" fmla="*/ 271 h 276"/>
                  <a:gd name="T34" fmla="*/ 122 w 269"/>
                  <a:gd name="T35" fmla="*/ 242 h 276"/>
                  <a:gd name="T36" fmla="*/ 133 w 269"/>
                  <a:gd name="T37" fmla="*/ 243 h 276"/>
                  <a:gd name="T38" fmla="*/ 249 w 269"/>
                  <a:gd name="T39" fmla="*/ 158 h 276"/>
                  <a:gd name="T40" fmla="*/ 170 w 269"/>
                  <a:gd name="T41" fmla="*/ 5 h 276"/>
                  <a:gd name="T42" fmla="*/ 133 w 269"/>
                  <a:gd name="T43"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9" h="276">
                    <a:moveTo>
                      <a:pt x="85" y="275"/>
                    </a:moveTo>
                    <a:cubicBezTo>
                      <a:pt x="81" y="275"/>
                      <a:pt x="79" y="271"/>
                      <a:pt x="78" y="265"/>
                    </a:cubicBezTo>
                    <a:cubicBezTo>
                      <a:pt x="71" y="225"/>
                      <a:pt x="71" y="225"/>
                      <a:pt x="71" y="225"/>
                    </a:cubicBezTo>
                    <a:cubicBezTo>
                      <a:pt x="24" y="197"/>
                      <a:pt x="1" y="139"/>
                      <a:pt x="18" y="85"/>
                    </a:cubicBezTo>
                    <a:cubicBezTo>
                      <a:pt x="34" y="33"/>
                      <a:pt x="82" y="0"/>
                      <a:pt x="133" y="0"/>
                    </a:cubicBezTo>
                    <a:cubicBezTo>
                      <a:pt x="145" y="0"/>
                      <a:pt x="157" y="2"/>
                      <a:pt x="170" y="6"/>
                    </a:cubicBezTo>
                    <a:cubicBezTo>
                      <a:pt x="233" y="26"/>
                      <a:pt x="268" y="94"/>
                      <a:pt x="248" y="158"/>
                    </a:cubicBezTo>
                    <a:cubicBezTo>
                      <a:pt x="232" y="209"/>
                      <a:pt x="184" y="242"/>
                      <a:pt x="133" y="242"/>
                    </a:cubicBezTo>
                    <a:cubicBezTo>
                      <a:pt x="130" y="242"/>
                      <a:pt x="126" y="242"/>
                      <a:pt x="122" y="241"/>
                    </a:cubicBezTo>
                    <a:cubicBezTo>
                      <a:pt x="93" y="271"/>
                      <a:pt x="93" y="271"/>
                      <a:pt x="93" y="271"/>
                    </a:cubicBezTo>
                    <a:cubicBezTo>
                      <a:pt x="91" y="273"/>
                      <a:pt x="88" y="275"/>
                      <a:pt x="85" y="275"/>
                    </a:cubicBezTo>
                    <a:moveTo>
                      <a:pt x="133" y="0"/>
                    </a:moveTo>
                    <a:cubicBezTo>
                      <a:pt x="82" y="0"/>
                      <a:pt x="34" y="33"/>
                      <a:pt x="17" y="84"/>
                    </a:cubicBezTo>
                    <a:cubicBezTo>
                      <a:pt x="0" y="139"/>
                      <a:pt x="24" y="197"/>
                      <a:pt x="71" y="225"/>
                    </a:cubicBezTo>
                    <a:cubicBezTo>
                      <a:pt x="77" y="266"/>
                      <a:pt x="77" y="266"/>
                      <a:pt x="77" y="266"/>
                    </a:cubicBezTo>
                    <a:cubicBezTo>
                      <a:pt x="78" y="272"/>
                      <a:pt x="81" y="276"/>
                      <a:pt x="85" y="276"/>
                    </a:cubicBezTo>
                    <a:cubicBezTo>
                      <a:pt x="87" y="276"/>
                      <a:pt x="90" y="274"/>
                      <a:pt x="93" y="271"/>
                    </a:cubicBezTo>
                    <a:cubicBezTo>
                      <a:pt x="122" y="242"/>
                      <a:pt x="122" y="242"/>
                      <a:pt x="122" y="242"/>
                    </a:cubicBezTo>
                    <a:cubicBezTo>
                      <a:pt x="126" y="242"/>
                      <a:pt x="130" y="243"/>
                      <a:pt x="133" y="243"/>
                    </a:cubicBezTo>
                    <a:cubicBezTo>
                      <a:pt x="185" y="243"/>
                      <a:pt x="233" y="210"/>
                      <a:pt x="249" y="158"/>
                    </a:cubicBezTo>
                    <a:cubicBezTo>
                      <a:pt x="269" y="94"/>
                      <a:pt x="234" y="26"/>
                      <a:pt x="170" y="5"/>
                    </a:cubicBezTo>
                    <a:cubicBezTo>
                      <a:pt x="158" y="1"/>
                      <a:pt x="145" y="0"/>
                      <a:pt x="133"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172"/>
              <p:cNvSpPr>
                <a:spLocks noEditPoints="1"/>
              </p:cNvSpPr>
              <p:nvPr/>
            </p:nvSpPr>
            <p:spPr bwMode="auto">
              <a:xfrm>
                <a:off x="6005513" y="1389063"/>
                <a:ext cx="639763" cy="658813"/>
              </a:xfrm>
              <a:custGeom>
                <a:avLst/>
                <a:gdLst>
                  <a:gd name="T0" fmla="*/ 85 w 267"/>
                  <a:gd name="T1" fmla="*/ 274 h 275"/>
                  <a:gd name="T2" fmla="*/ 77 w 267"/>
                  <a:gd name="T3" fmla="*/ 265 h 275"/>
                  <a:gd name="T4" fmla="*/ 71 w 267"/>
                  <a:gd name="T5" fmla="*/ 224 h 275"/>
                  <a:gd name="T6" fmla="*/ 18 w 267"/>
                  <a:gd name="T7" fmla="*/ 85 h 275"/>
                  <a:gd name="T8" fmla="*/ 132 w 267"/>
                  <a:gd name="T9" fmla="*/ 1 h 275"/>
                  <a:gd name="T10" fmla="*/ 168 w 267"/>
                  <a:gd name="T11" fmla="*/ 7 h 275"/>
                  <a:gd name="T12" fmla="*/ 247 w 267"/>
                  <a:gd name="T13" fmla="*/ 157 h 275"/>
                  <a:gd name="T14" fmla="*/ 132 w 267"/>
                  <a:gd name="T15" fmla="*/ 241 h 275"/>
                  <a:gd name="T16" fmla="*/ 121 w 267"/>
                  <a:gd name="T17" fmla="*/ 241 h 275"/>
                  <a:gd name="T18" fmla="*/ 93 w 267"/>
                  <a:gd name="T19" fmla="*/ 270 h 275"/>
                  <a:gd name="T20" fmla="*/ 85 w 267"/>
                  <a:gd name="T21" fmla="*/ 274 h 275"/>
                  <a:gd name="T22" fmla="*/ 132 w 267"/>
                  <a:gd name="T23" fmla="*/ 0 h 275"/>
                  <a:gd name="T24" fmla="*/ 17 w 267"/>
                  <a:gd name="T25" fmla="*/ 85 h 275"/>
                  <a:gd name="T26" fmla="*/ 70 w 267"/>
                  <a:gd name="T27" fmla="*/ 225 h 275"/>
                  <a:gd name="T28" fmla="*/ 77 w 267"/>
                  <a:gd name="T29" fmla="*/ 265 h 275"/>
                  <a:gd name="T30" fmla="*/ 84 w 267"/>
                  <a:gd name="T31" fmla="*/ 275 h 275"/>
                  <a:gd name="T32" fmla="*/ 92 w 267"/>
                  <a:gd name="T33" fmla="*/ 271 h 275"/>
                  <a:gd name="T34" fmla="*/ 121 w 267"/>
                  <a:gd name="T35" fmla="*/ 241 h 275"/>
                  <a:gd name="T36" fmla="*/ 132 w 267"/>
                  <a:gd name="T37" fmla="*/ 242 h 275"/>
                  <a:gd name="T38" fmla="*/ 247 w 267"/>
                  <a:gd name="T39" fmla="*/ 158 h 275"/>
                  <a:gd name="T40" fmla="*/ 169 w 267"/>
                  <a:gd name="T41" fmla="*/ 6 h 275"/>
                  <a:gd name="T42" fmla="*/ 132 w 267"/>
                  <a:gd name="T4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7" h="275">
                    <a:moveTo>
                      <a:pt x="85" y="274"/>
                    </a:moveTo>
                    <a:cubicBezTo>
                      <a:pt x="81" y="274"/>
                      <a:pt x="78" y="271"/>
                      <a:pt x="77" y="265"/>
                    </a:cubicBezTo>
                    <a:cubicBezTo>
                      <a:pt x="71" y="224"/>
                      <a:pt x="71" y="224"/>
                      <a:pt x="71" y="224"/>
                    </a:cubicBezTo>
                    <a:cubicBezTo>
                      <a:pt x="24" y="196"/>
                      <a:pt x="1" y="139"/>
                      <a:pt x="18" y="85"/>
                    </a:cubicBezTo>
                    <a:cubicBezTo>
                      <a:pt x="34" y="34"/>
                      <a:pt x="81" y="1"/>
                      <a:pt x="132" y="1"/>
                    </a:cubicBezTo>
                    <a:cubicBezTo>
                      <a:pt x="144" y="1"/>
                      <a:pt x="156" y="3"/>
                      <a:pt x="168" y="7"/>
                    </a:cubicBezTo>
                    <a:cubicBezTo>
                      <a:pt x="232" y="27"/>
                      <a:pt x="267" y="94"/>
                      <a:pt x="247" y="157"/>
                    </a:cubicBezTo>
                    <a:cubicBezTo>
                      <a:pt x="230" y="209"/>
                      <a:pt x="183" y="241"/>
                      <a:pt x="132" y="241"/>
                    </a:cubicBezTo>
                    <a:cubicBezTo>
                      <a:pt x="129" y="241"/>
                      <a:pt x="125" y="241"/>
                      <a:pt x="121" y="241"/>
                    </a:cubicBezTo>
                    <a:cubicBezTo>
                      <a:pt x="93" y="270"/>
                      <a:pt x="93" y="270"/>
                      <a:pt x="93" y="270"/>
                    </a:cubicBezTo>
                    <a:cubicBezTo>
                      <a:pt x="90" y="272"/>
                      <a:pt x="87" y="274"/>
                      <a:pt x="85" y="274"/>
                    </a:cubicBezTo>
                    <a:moveTo>
                      <a:pt x="132" y="0"/>
                    </a:moveTo>
                    <a:cubicBezTo>
                      <a:pt x="81" y="0"/>
                      <a:pt x="33" y="33"/>
                      <a:pt x="17" y="85"/>
                    </a:cubicBezTo>
                    <a:cubicBezTo>
                      <a:pt x="0" y="139"/>
                      <a:pt x="23" y="197"/>
                      <a:pt x="70" y="225"/>
                    </a:cubicBezTo>
                    <a:cubicBezTo>
                      <a:pt x="77" y="265"/>
                      <a:pt x="77" y="265"/>
                      <a:pt x="77" y="265"/>
                    </a:cubicBezTo>
                    <a:cubicBezTo>
                      <a:pt x="78" y="271"/>
                      <a:pt x="80" y="275"/>
                      <a:pt x="84" y="275"/>
                    </a:cubicBezTo>
                    <a:cubicBezTo>
                      <a:pt x="87" y="275"/>
                      <a:pt x="90" y="273"/>
                      <a:pt x="92" y="271"/>
                    </a:cubicBezTo>
                    <a:cubicBezTo>
                      <a:pt x="121" y="241"/>
                      <a:pt x="121" y="241"/>
                      <a:pt x="121" y="241"/>
                    </a:cubicBezTo>
                    <a:cubicBezTo>
                      <a:pt x="125" y="242"/>
                      <a:pt x="129" y="242"/>
                      <a:pt x="132" y="242"/>
                    </a:cubicBezTo>
                    <a:cubicBezTo>
                      <a:pt x="183" y="242"/>
                      <a:pt x="231" y="209"/>
                      <a:pt x="247" y="158"/>
                    </a:cubicBezTo>
                    <a:cubicBezTo>
                      <a:pt x="267" y="94"/>
                      <a:pt x="232" y="26"/>
                      <a:pt x="169" y="6"/>
                    </a:cubicBezTo>
                    <a:cubicBezTo>
                      <a:pt x="156" y="2"/>
                      <a:pt x="144" y="0"/>
                      <a:pt x="132"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173"/>
              <p:cNvSpPr>
                <a:spLocks noEditPoints="1"/>
              </p:cNvSpPr>
              <p:nvPr/>
            </p:nvSpPr>
            <p:spPr bwMode="auto">
              <a:xfrm>
                <a:off x="6008688" y="1390651"/>
                <a:ext cx="636588" cy="654050"/>
              </a:xfrm>
              <a:custGeom>
                <a:avLst/>
                <a:gdLst>
                  <a:gd name="T0" fmla="*/ 84 w 266"/>
                  <a:gd name="T1" fmla="*/ 272 h 273"/>
                  <a:gd name="T2" fmla="*/ 76 w 266"/>
                  <a:gd name="T3" fmla="*/ 263 h 273"/>
                  <a:gd name="T4" fmla="*/ 70 w 266"/>
                  <a:gd name="T5" fmla="*/ 223 h 273"/>
                  <a:gd name="T6" fmla="*/ 17 w 266"/>
                  <a:gd name="T7" fmla="*/ 84 h 273"/>
                  <a:gd name="T8" fmla="*/ 131 w 266"/>
                  <a:gd name="T9" fmla="*/ 1 h 273"/>
                  <a:gd name="T10" fmla="*/ 167 w 266"/>
                  <a:gd name="T11" fmla="*/ 6 h 273"/>
                  <a:gd name="T12" fmla="*/ 245 w 266"/>
                  <a:gd name="T13" fmla="*/ 156 h 273"/>
                  <a:gd name="T14" fmla="*/ 131 w 266"/>
                  <a:gd name="T15" fmla="*/ 239 h 273"/>
                  <a:gd name="T16" fmla="*/ 120 w 266"/>
                  <a:gd name="T17" fmla="*/ 239 h 273"/>
                  <a:gd name="T18" fmla="*/ 92 w 266"/>
                  <a:gd name="T19" fmla="*/ 268 h 273"/>
                  <a:gd name="T20" fmla="*/ 84 w 266"/>
                  <a:gd name="T21" fmla="*/ 272 h 273"/>
                  <a:gd name="T22" fmla="*/ 131 w 266"/>
                  <a:gd name="T23" fmla="*/ 0 h 273"/>
                  <a:gd name="T24" fmla="*/ 17 w 266"/>
                  <a:gd name="T25" fmla="*/ 84 h 273"/>
                  <a:gd name="T26" fmla="*/ 70 w 266"/>
                  <a:gd name="T27" fmla="*/ 223 h 273"/>
                  <a:gd name="T28" fmla="*/ 76 w 266"/>
                  <a:gd name="T29" fmla="*/ 264 h 273"/>
                  <a:gd name="T30" fmla="*/ 84 w 266"/>
                  <a:gd name="T31" fmla="*/ 273 h 273"/>
                  <a:gd name="T32" fmla="*/ 92 w 266"/>
                  <a:gd name="T33" fmla="*/ 269 h 273"/>
                  <a:gd name="T34" fmla="*/ 120 w 266"/>
                  <a:gd name="T35" fmla="*/ 240 h 273"/>
                  <a:gd name="T36" fmla="*/ 131 w 266"/>
                  <a:gd name="T37" fmla="*/ 240 h 273"/>
                  <a:gd name="T38" fmla="*/ 246 w 266"/>
                  <a:gd name="T39" fmla="*/ 156 h 273"/>
                  <a:gd name="T40" fmla="*/ 167 w 266"/>
                  <a:gd name="T41" fmla="*/ 6 h 273"/>
                  <a:gd name="T42" fmla="*/ 131 w 266"/>
                  <a:gd name="T43"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6" h="273">
                    <a:moveTo>
                      <a:pt x="84" y="272"/>
                    </a:moveTo>
                    <a:cubicBezTo>
                      <a:pt x="80" y="272"/>
                      <a:pt x="77" y="269"/>
                      <a:pt x="76" y="263"/>
                    </a:cubicBezTo>
                    <a:cubicBezTo>
                      <a:pt x="70" y="223"/>
                      <a:pt x="70" y="223"/>
                      <a:pt x="70" y="223"/>
                    </a:cubicBezTo>
                    <a:cubicBezTo>
                      <a:pt x="24" y="195"/>
                      <a:pt x="0" y="138"/>
                      <a:pt x="17" y="84"/>
                    </a:cubicBezTo>
                    <a:cubicBezTo>
                      <a:pt x="34" y="33"/>
                      <a:pt x="81" y="1"/>
                      <a:pt x="131" y="1"/>
                    </a:cubicBezTo>
                    <a:cubicBezTo>
                      <a:pt x="143" y="1"/>
                      <a:pt x="155" y="3"/>
                      <a:pt x="167" y="6"/>
                    </a:cubicBezTo>
                    <a:cubicBezTo>
                      <a:pt x="230" y="26"/>
                      <a:pt x="265" y="93"/>
                      <a:pt x="245" y="156"/>
                    </a:cubicBezTo>
                    <a:cubicBezTo>
                      <a:pt x="229" y="207"/>
                      <a:pt x="182" y="239"/>
                      <a:pt x="131" y="239"/>
                    </a:cubicBezTo>
                    <a:cubicBezTo>
                      <a:pt x="128" y="239"/>
                      <a:pt x="124" y="239"/>
                      <a:pt x="120" y="239"/>
                    </a:cubicBezTo>
                    <a:cubicBezTo>
                      <a:pt x="92" y="268"/>
                      <a:pt x="92" y="268"/>
                      <a:pt x="92" y="268"/>
                    </a:cubicBezTo>
                    <a:cubicBezTo>
                      <a:pt x="89" y="271"/>
                      <a:pt x="86" y="272"/>
                      <a:pt x="84" y="272"/>
                    </a:cubicBezTo>
                    <a:moveTo>
                      <a:pt x="131" y="0"/>
                    </a:moveTo>
                    <a:cubicBezTo>
                      <a:pt x="80" y="0"/>
                      <a:pt x="33" y="33"/>
                      <a:pt x="17" y="84"/>
                    </a:cubicBezTo>
                    <a:cubicBezTo>
                      <a:pt x="0" y="138"/>
                      <a:pt x="23" y="195"/>
                      <a:pt x="70" y="223"/>
                    </a:cubicBezTo>
                    <a:cubicBezTo>
                      <a:pt x="76" y="264"/>
                      <a:pt x="76" y="264"/>
                      <a:pt x="76" y="264"/>
                    </a:cubicBezTo>
                    <a:cubicBezTo>
                      <a:pt x="77" y="270"/>
                      <a:pt x="80" y="273"/>
                      <a:pt x="84" y="273"/>
                    </a:cubicBezTo>
                    <a:cubicBezTo>
                      <a:pt x="86" y="273"/>
                      <a:pt x="89" y="271"/>
                      <a:pt x="92" y="269"/>
                    </a:cubicBezTo>
                    <a:cubicBezTo>
                      <a:pt x="120" y="240"/>
                      <a:pt x="120" y="240"/>
                      <a:pt x="120" y="240"/>
                    </a:cubicBezTo>
                    <a:cubicBezTo>
                      <a:pt x="124" y="240"/>
                      <a:pt x="128" y="240"/>
                      <a:pt x="131" y="240"/>
                    </a:cubicBezTo>
                    <a:cubicBezTo>
                      <a:pt x="182" y="240"/>
                      <a:pt x="229" y="208"/>
                      <a:pt x="246" y="156"/>
                    </a:cubicBezTo>
                    <a:cubicBezTo>
                      <a:pt x="266" y="93"/>
                      <a:pt x="231" y="26"/>
                      <a:pt x="167" y="6"/>
                    </a:cubicBezTo>
                    <a:cubicBezTo>
                      <a:pt x="155" y="2"/>
                      <a:pt x="143" y="0"/>
                      <a:pt x="131" y="0"/>
                    </a:cubicBezTo>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174"/>
              <p:cNvSpPr>
                <a:spLocks noEditPoints="1"/>
              </p:cNvSpPr>
              <p:nvPr/>
            </p:nvSpPr>
            <p:spPr bwMode="auto">
              <a:xfrm>
                <a:off x="6008688" y="1393826"/>
                <a:ext cx="635000" cy="649288"/>
              </a:xfrm>
              <a:custGeom>
                <a:avLst/>
                <a:gdLst>
                  <a:gd name="T0" fmla="*/ 84 w 265"/>
                  <a:gd name="T1" fmla="*/ 270 h 271"/>
                  <a:gd name="T2" fmla="*/ 77 w 265"/>
                  <a:gd name="T3" fmla="*/ 261 h 271"/>
                  <a:gd name="T4" fmla="*/ 70 w 265"/>
                  <a:gd name="T5" fmla="*/ 221 h 271"/>
                  <a:gd name="T6" fmla="*/ 18 w 265"/>
                  <a:gd name="T7" fmla="*/ 83 h 271"/>
                  <a:gd name="T8" fmla="*/ 131 w 265"/>
                  <a:gd name="T9" fmla="*/ 1 h 271"/>
                  <a:gd name="T10" fmla="*/ 167 w 265"/>
                  <a:gd name="T11" fmla="*/ 6 h 271"/>
                  <a:gd name="T12" fmla="*/ 244 w 265"/>
                  <a:gd name="T13" fmla="*/ 155 h 271"/>
                  <a:gd name="T14" fmla="*/ 131 w 265"/>
                  <a:gd name="T15" fmla="*/ 238 h 271"/>
                  <a:gd name="T16" fmla="*/ 121 w 265"/>
                  <a:gd name="T17" fmla="*/ 237 h 271"/>
                  <a:gd name="T18" fmla="*/ 92 w 265"/>
                  <a:gd name="T19" fmla="*/ 266 h 271"/>
                  <a:gd name="T20" fmla="*/ 84 w 265"/>
                  <a:gd name="T21" fmla="*/ 270 h 271"/>
                  <a:gd name="T22" fmla="*/ 131 w 265"/>
                  <a:gd name="T23" fmla="*/ 0 h 271"/>
                  <a:gd name="T24" fmla="*/ 17 w 265"/>
                  <a:gd name="T25" fmla="*/ 83 h 271"/>
                  <a:gd name="T26" fmla="*/ 70 w 265"/>
                  <a:gd name="T27" fmla="*/ 222 h 271"/>
                  <a:gd name="T28" fmla="*/ 76 w 265"/>
                  <a:gd name="T29" fmla="*/ 262 h 271"/>
                  <a:gd name="T30" fmla="*/ 84 w 265"/>
                  <a:gd name="T31" fmla="*/ 271 h 271"/>
                  <a:gd name="T32" fmla="*/ 92 w 265"/>
                  <a:gd name="T33" fmla="*/ 267 h 271"/>
                  <a:gd name="T34" fmla="*/ 120 w 265"/>
                  <a:gd name="T35" fmla="*/ 238 h 271"/>
                  <a:gd name="T36" fmla="*/ 131 w 265"/>
                  <a:gd name="T37" fmla="*/ 238 h 271"/>
                  <a:gd name="T38" fmla="*/ 245 w 265"/>
                  <a:gd name="T39" fmla="*/ 155 h 271"/>
                  <a:gd name="T40" fmla="*/ 167 w 265"/>
                  <a:gd name="T41" fmla="*/ 5 h 271"/>
                  <a:gd name="T42" fmla="*/ 131 w 265"/>
                  <a:gd name="T43"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5" h="271">
                    <a:moveTo>
                      <a:pt x="84" y="270"/>
                    </a:moveTo>
                    <a:cubicBezTo>
                      <a:pt x="80" y="270"/>
                      <a:pt x="77" y="267"/>
                      <a:pt x="77" y="261"/>
                    </a:cubicBezTo>
                    <a:cubicBezTo>
                      <a:pt x="70" y="221"/>
                      <a:pt x="70" y="221"/>
                      <a:pt x="70" y="221"/>
                    </a:cubicBezTo>
                    <a:cubicBezTo>
                      <a:pt x="24" y="193"/>
                      <a:pt x="1" y="137"/>
                      <a:pt x="18" y="83"/>
                    </a:cubicBezTo>
                    <a:cubicBezTo>
                      <a:pt x="34" y="33"/>
                      <a:pt x="81" y="1"/>
                      <a:pt x="131" y="1"/>
                    </a:cubicBezTo>
                    <a:cubicBezTo>
                      <a:pt x="143" y="1"/>
                      <a:pt x="155" y="2"/>
                      <a:pt x="167" y="6"/>
                    </a:cubicBezTo>
                    <a:cubicBezTo>
                      <a:pt x="229" y="26"/>
                      <a:pt x="264" y="92"/>
                      <a:pt x="244" y="155"/>
                    </a:cubicBezTo>
                    <a:cubicBezTo>
                      <a:pt x="228" y="205"/>
                      <a:pt x="182" y="238"/>
                      <a:pt x="131" y="238"/>
                    </a:cubicBezTo>
                    <a:cubicBezTo>
                      <a:pt x="128" y="238"/>
                      <a:pt x="124" y="238"/>
                      <a:pt x="121" y="237"/>
                    </a:cubicBezTo>
                    <a:cubicBezTo>
                      <a:pt x="92" y="266"/>
                      <a:pt x="92" y="266"/>
                      <a:pt x="92" y="266"/>
                    </a:cubicBezTo>
                    <a:cubicBezTo>
                      <a:pt x="89" y="269"/>
                      <a:pt x="87" y="270"/>
                      <a:pt x="84" y="270"/>
                    </a:cubicBezTo>
                    <a:moveTo>
                      <a:pt x="131" y="0"/>
                    </a:moveTo>
                    <a:cubicBezTo>
                      <a:pt x="81" y="0"/>
                      <a:pt x="34" y="32"/>
                      <a:pt x="17" y="83"/>
                    </a:cubicBezTo>
                    <a:cubicBezTo>
                      <a:pt x="0" y="137"/>
                      <a:pt x="24" y="194"/>
                      <a:pt x="70" y="222"/>
                    </a:cubicBezTo>
                    <a:cubicBezTo>
                      <a:pt x="76" y="262"/>
                      <a:pt x="76" y="262"/>
                      <a:pt x="76" y="262"/>
                    </a:cubicBezTo>
                    <a:cubicBezTo>
                      <a:pt x="77" y="268"/>
                      <a:pt x="80" y="271"/>
                      <a:pt x="84" y="271"/>
                    </a:cubicBezTo>
                    <a:cubicBezTo>
                      <a:pt x="86" y="271"/>
                      <a:pt x="89" y="270"/>
                      <a:pt x="92" y="267"/>
                    </a:cubicBezTo>
                    <a:cubicBezTo>
                      <a:pt x="120" y="238"/>
                      <a:pt x="120" y="238"/>
                      <a:pt x="120" y="238"/>
                    </a:cubicBezTo>
                    <a:cubicBezTo>
                      <a:pt x="124" y="238"/>
                      <a:pt x="128" y="238"/>
                      <a:pt x="131" y="238"/>
                    </a:cubicBezTo>
                    <a:cubicBezTo>
                      <a:pt x="182" y="238"/>
                      <a:pt x="229" y="206"/>
                      <a:pt x="245" y="155"/>
                    </a:cubicBezTo>
                    <a:cubicBezTo>
                      <a:pt x="265" y="92"/>
                      <a:pt x="230" y="25"/>
                      <a:pt x="167" y="5"/>
                    </a:cubicBezTo>
                    <a:cubicBezTo>
                      <a:pt x="155" y="2"/>
                      <a:pt x="143" y="0"/>
                      <a:pt x="131" y="0"/>
                    </a:cubicBezTo>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175"/>
              <p:cNvSpPr>
                <a:spLocks noEditPoints="1"/>
              </p:cNvSpPr>
              <p:nvPr/>
            </p:nvSpPr>
            <p:spPr bwMode="auto">
              <a:xfrm>
                <a:off x="6010276" y="1395413"/>
                <a:ext cx="630238" cy="644525"/>
              </a:xfrm>
              <a:custGeom>
                <a:avLst/>
                <a:gdLst>
                  <a:gd name="T0" fmla="*/ 83 w 263"/>
                  <a:gd name="T1" fmla="*/ 268 h 269"/>
                  <a:gd name="T2" fmla="*/ 76 w 263"/>
                  <a:gd name="T3" fmla="*/ 259 h 269"/>
                  <a:gd name="T4" fmla="*/ 70 w 263"/>
                  <a:gd name="T5" fmla="*/ 219 h 269"/>
                  <a:gd name="T6" fmla="*/ 18 w 263"/>
                  <a:gd name="T7" fmla="*/ 83 h 269"/>
                  <a:gd name="T8" fmla="*/ 130 w 263"/>
                  <a:gd name="T9" fmla="*/ 0 h 269"/>
                  <a:gd name="T10" fmla="*/ 166 w 263"/>
                  <a:gd name="T11" fmla="*/ 6 h 269"/>
                  <a:gd name="T12" fmla="*/ 243 w 263"/>
                  <a:gd name="T13" fmla="*/ 154 h 269"/>
                  <a:gd name="T14" fmla="*/ 130 w 263"/>
                  <a:gd name="T15" fmla="*/ 236 h 269"/>
                  <a:gd name="T16" fmla="*/ 120 w 263"/>
                  <a:gd name="T17" fmla="*/ 236 h 269"/>
                  <a:gd name="T18" fmla="*/ 91 w 263"/>
                  <a:gd name="T19" fmla="*/ 264 h 269"/>
                  <a:gd name="T20" fmla="*/ 83 w 263"/>
                  <a:gd name="T21" fmla="*/ 268 h 269"/>
                  <a:gd name="T22" fmla="*/ 130 w 263"/>
                  <a:gd name="T23" fmla="*/ 0 h 269"/>
                  <a:gd name="T24" fmla="*/ 17 w 263"/>
                  <a:gd name="T25" fmla="*/ 82 h 269"/>
                  <a:gd name="T26" fmla="*/ 69 w 263"/>
                  <a:gd name="T27" fmla="*/ 220 h 269"/>
                  <a:gd name="T28" fmla="*/ 76 w 263"/>
                  <a:gd name="T29" fmla="*/ 260 h 269"/>
                  <a:gd name="T30" fmla="*/ 83 w 263"/>
                  <a:gd name="T31" fmla="*/ 269 h 269"/>
                  <a:gd name="T32" fmla="*/ 91 w 263"/>
                  <a:gd name="T33" fmla="*/ 265 h 269"/>
                  <a:gd name="T34" fmla="*/ 120 w 263"/>
                  <a:gd name="T35" fmla="*/ 236 h 269"/>
                  <a:gd name="T36" fmla="*/ 130 w 263"/>
                  <a:gd name="T37" fmla="*/ 237 h 269"/>
                  <a:gd name="T38" fmla="*/ 243 w 263"/>
                  <a:gd name="T39" fmla="*/ 154 h 269"/>
                  <a:gd name="T40" fmla="*/ 166 w 263"/>
                  <a:gd name="T41" fmla="*/ 5 h 269"/>
                  <a:gd name="T42" fmla="*/ 130 w 263"/>
                  <a:gd name="T4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3" h="269">
                    <a:moveTo>
                      <a:pt x="83" y="268"/>
                    </a:moveTo>
                    <a:cubicBezTo>
                      <a:pt x="80" y="268"/>
                      <a:pt x="77" y="265"/>
                      <a:pt x="76" y="259"/>
                    </a:cubicBezTo>
                    <a:cubicBezTo>
                      <a:pt x="70" y="219"/>
                      <a:pt x="70" y="219"/>
                      <a:pt x="70" y="219"/>
                    </a:cubicBezTo>
                    <a:cubicBezTo>
                      <a:pt x="24" y="192"/>
                      <a:pt x="1" y="136"/>
                      <a:pt x="18" y="83"/>
                    </a:cubicBezTo>
                    <a:cubicBezTo>
                      <a:pt x="34" y="32"/>
                      <a:pt x="80" y="0"/>
                      <a:pt x="130" y="0"/>
                    </a:cubicBezTo>
                    <a:cubicBezTo>
                      <a:pt x="142" y="0"/>
                      <a:pt x="154" y="2"/>
                      <a:pt x="166" y="6"/>
                    </a:cubicBezTo>
                    <a:cubicBezTo>
                      <a:pt x="228" y="25"/>
                      <a:pt x="262" y="92"/>
                      <a:pt x="243" y="154"/>
                    </a:cubicBezTo>
                    <a:cubicBezTo>
                      <a:pt x="227" y="204"/>
                      <a:pt x="180" y="236"/>
                      <a:pt x="130" y="236"/>
                    </a:cubicBezTo>
                    <a:cubicBezTo>
                      <a:pt x="127" y="236"/>
                      <a:pt x="123" y="236"/>
                      <a:pt x="120" y="236"/>
                    </a:cubicBezTo>
                    <a:cubicBezTo>
                      <a:pt x="91" y="264"/>
                      <a:pt x="91" y="264"/>
                      <a:pt x="91" y="264"/>
                    </a:cubicBezTo>
                    <a:cubicBezTo>
                      <a:pt x="89" y="267"/>
                      <a:pt x="86" y="268"/>
                      <a:pt x="83" y="268"/>
                    </a:cubicBezTo>
                    <a:moveTo>
                      <a:pt x="130" y="0"/>
                    </a:moveTo>
                    <a:cubicBezTo>
                      <a:pt x="80" y="0"/>
                      <a:pt x="33" y="32"/>
                      <a:pt x="17" y="82"/>
                    </a:cubicBezTo>
                    <a:cubicBezTo>
                      <a:pt x="0" y="136"/>
                      <a:pt x="23" y="192"/>
                      <a:pt x="69" y="220"/>
                    </a:cubicBezTo>
                    <a:cubicBezTo>
                      <a:pt x="76" y="260"/>
                      <a:pt x="76" y="260"/>
                      <a:pt x="76" y="260"/>
                    </a:cubicBezTo>
                    <a:cubicBezTo>
                      <a:pt x="76" y="266"/>
                      <a:pt x="79" y="269"/>
                      <a:pt x="83" y="269"/>
                    </a:cubicBezTo>
                    <a:cubicBezTo>
                      <a:pt x="86" y="269"/>
                      <a:pt x="88" y="268"/>
                      <a:pt x="91" y="265"/>
                    </a:cubicBezTo>
                    <a:cubicBezTo>
                      <a:pt x="120" y="236"/>
                      <a:pt x="120" y="236"/>
                      <a:pt x="120" y="236"/>
                    </a:cubicBezTo>
                    <a:cubicBezTo>
                      <a:pt x="123" y="237"/>
                      <a:pt x="127" y="237"/>
                      <a:pt x="130" y="237"/>
                    </a:cubicBezTo>
                    <a:cubicBezTo>
                      <a:pt x="181" y="237"/>
                      <a:pt x="227" y="204"/>
                      <a:pt x="243" y="154"/>
                    </a:cubicBezTo>
                    <a:cubicBezTo>
                      <a:pt x="263" y="91"/>
                      <a:pt x="228" y="25"/>
                      <a:pt x="166" y="5"/>
                    </a:cubicBezTo>
                    <a:cubicBezTo>
                      <a:pt x="154" y="1"/>
                      <a:pt x="142" y="0"/>
                      <a:pt x="130" y="0"/>
                    </a:cubicBezTo>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176"/>
              <p:cNvSpPr>
                <a:spLocks noEditPoints="1"/>
              </p:cNvSpPr>
              <p:nvPr/>
            </p:nvSpPr>
            <p:spPr bwMode="auto">
              <a:xfrm>
                <a:off x="6013451" y="1395413"/>
                <a:ext cx="625475" cy="642938"/>
              </a:xfrm>
              <a:custGeom>
                <a:avLst/>
                <a:gdLst>
                  <a:gd name="T0" fmla="*/ 83 w 261"/>
                  <a:gd name="T1" fmla="*/ 267 h 268"/>
                  <a:gd name="T2" fmla="*/ 75 w 261"/>
                  <a:gd name="T3" fmla="*/ 258 h 268"/>
                  <a:gd name="T4" fmla="*/ 69 w 261"/>
                  <a:gd name="T5" fmla="*/ 219 h 268"/>
                  <a:gd name="T6" fmla="*/ 17 w 261"/>
                  <a:gd name="T7" fmla="*/ 83 h 268"/>
                  <a:gd name="T8" fmla="*/ 129 w 261"/>
                  <a:gd name="T9" fmla="*/ 1 h 268"/>
                  <a:gd name="T10" fmla="*/ 165 w 261"/>
                  <a:gd name="T11" fmla="*/ 6 h 268"/>
                  <a:gd name="T12" fmla="*/ 241 w 261"/>
                  <a:gd name="T13" fmla="*/ 154 h 268"/>
                  <a:gd name="T14" fmla="*/ 129 w 261"/>
                  <a:gd name="T15" fmla="*/ 235 h 268"/>
                  <a:gd name="T16" fmla="*/ 119 w 261"/>
                  <a:gd name="T17" fmla="*/ 235 h 268"/>
                  <a:gd name="T18" fmla="*/ 91 w 261"/>
                  <a:gd name="T19" fmla="*/ 263 h 268"/>
                  <a:gd name="T20" fmla="*/ 83 w 261"/>
                  <a:gd name="T21" fmla="*/ 267 h 268"/>
                  <a:gd name="T22" fmla="*/ 129 w 261"/>
                  <a:gd name="T23" fmla="*/ 0 h 268"/>
                  <a:gd name="T24" fmla="*/ 17 w 261"/>
                  <a:gd name="T25" fmla="*/ 83 h 268"/>
                  <a:gd name="T26" fmla="*/ 69 w 261"/>
                  <a:gd name="T27" fmla="*/ 219 h 268"/>
                  <a:gd name="T28" fmla="*/ 75 w 261"/>
                  <a:gd name="T29" fmla="*/ 259 h 268"/>
                  <a:gd name="T30" fmla="*/ 82 w 261"/>
                  <a:gd name="T31" fmla="*/ 268 h 268"/>
                  <a:gd name="T32" fmla="*/ 90 w 261"/>
                  <a:gd name="T33" fmla="*/ 264 h 268"/>
                  <a:gd name="T34" fmla="*/ 119 w 261"/>
                  <a:gd name="T35" fmla="*/ 236 h 268"/>
                  <a:gd name="T36" fmla="*/ 129 w 261"/>
                  <a:gd name="T37" fmla="*/ 236 h 268"/>
                  <a:gd name="T38" fmla="*/ 242 w 261"/>
                  <a:gd name="T39" fmla="*/ 154 h 268"/>
                  <a:gd name="T40" fmla="*/ 165 w 261"/>
                  <a:gd name="T41" fmla="*/ 6 h 268"/>
                  <a:gd name="T42" fmla="*/ 129 w 261"/>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 h="268">
                    <a:moveTo>
                      <a:pt x="83" y="267"/>
                    </a:moveTo>
                    <a:cubicBezTo>
                      <a:pt x="79" y="267"/>
                      <a:pt x="76" y="264"/>
                      <a:pt x="75" y="258"/>
                    </a:cubicBezTo>
                    <a:cubicBezTo>
                      <a:pt x="69" y="219"/>
                      <a:pt x="69" y="219"/>
                      <a:pt x="69" y="219"/>
                    </a:cubicBezTo>
                    <a:cubicBezTo>
                      <a:pt x="23" y="192"/>
                      <a:pt x="1" y="136"/>
                      <a:pt x="17" y="83"/>
                    </a:cubicBezTo>
                    <a:cubicBezTo>
                      <a:pt x="33" y="33"/>
                      <a:pt x="79" y="1"/>
                      <a:pt x="129" y="1"/>
                    </a:cubicBezTo>
                    <a:cubicBezTo>
                      <a:pt x="141" y="1"/>
                      <a:pt x="153" y="3"/>
                      <a:pt x="165" y="6"/>
                    </a:cubicBezTo>
                    <a:cubicBezTo>
                      <a:pt x="226" y="26"/>
                      <a:pt x="260" y="92"/>
                      <a:pt x="241" y="154"/>
                    </a:cubicBezTo>
                    <a:cubicBezTo>
                      <a:pt x="225" y="203"/>
                      <a:pt x="179" y="235"/>
                      <a:pt x="129" y="235"/>
                    </a:cubicBezTo>
                    <a:cubicBezTo>
                      <a:pt x="126" y="235"/>
                      <a:pt x="122" y="235"/>
                      <a:pt x="119" y="235"/>
                    </a:cubicBezTo>
                    <a:cubicBezTo>
                      <a:pt x="91" y="263"/>
                      <a:pt x="91" y="263"/>
                      <a:pt x="91" y="263"/>
                    </a:cubicBezTo>
                    <a:cubicBezTo>
                      <a:pt x="88" y="266"/>
                      <a:pt x="85" y="267"/>
                      <a:pt x="83" y="267"/>
                    </a:cubicBezTo>
                    <a:moveTo>
                      <a:pt x="129" y="0"/>
                    </a:moveTo>
                    <a:cubicBezTo>
                      <a:pt x="79" y="0"/>
                      <a:pt x="33" y="32"/>
                      <a:pt x="17" y="83"/>
                    </a:cubicBezTo>
                    <a:cubicBezTo>
                      <a:pt x="0" y="136"/>
                      <a:pt x="23" y="192"/>
                      <a:pt x="69" y="219"/>
                    </a:cubicBezTo>
                    <a:cubicBezTo>
                      <a:pt x="75" y="259"/>
                      <a:pt x="75" y="259"/>
                      <a:pt x="75" y="259"/>
                    </a:cubicBezTo>
                    <a:cubicBezTo>
                      <a:pt x="76" y="265"/>
                      <a:pt x="79" y="268"/>
                      <a:pt x="82" y="268"/>
                    </a:cubicBezTo>
                    <a:cubicBezTo>
                      <a:pt x="85" y="268"/>
                      <a:pt x="88" y="267"/>
                      <a:pt x="90" y="264"/>
                    </a:cubicBezTo>
                    <a:cubicBezTo>
                      <a:pt x="119" y="236"/>
                      <a:pt x="119" y="236"/>
                      <a:pt x="119" y="236"/>
                    </a:cubicBezTo>
                    <a:cubicBezTo>
                      <a:pt x="122" y="236"/>
                      <a:pt x="126" y="236"/>
                      <a:pt x="129" y="236"/>
                    </a:cubicBezTo>
                    <a:cubicBezTo>
                      <a:pt x="179" y="236"/>
                      <a:pt x="226" y="204"/>
                      <a:pt x="242" y="154"/>
                    </a:cubicBezTo>
                    <a:cubicBezTo>
                      <a:pt x="261" y="92"/>
                      <a:pt x="227" y="25"/>
                      <a:pt x="165" y="6"/>
                    </a:cubicBezTo>
                    <a:cubicBezTo>
                      <a:pt x="153" y="2"/>
                      <a:pt x="141" y="0"/>
                      <a:pt x="129" y="0"/>
                    </a:cubicBezTo>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177"/>
              <p:cNvSpPr>
                <a:spLocks noEditPoints="1"/>
              </p:cNvSpPr>
              <p:nvPr/>
            </p:nvSpPr>
            <p:spPr bwMode="auto">
              <a:xfrm>
                <a:off x="6015038" y="1398588"/>
                <a:ext cx="620713" cy="636588"/>
              </a:xfrm>
              <a:custGeom>
                <a:avLst/>
                <a:gdLst>
                  <a:gd name="T0" fmla="*/ 82 w 259"/>
                  <a:gd name="T1" fmla="*/ 265 h 266"/>
                  <a:gd name="T2" fmla="*/ 75 w 259"/>
                  <a:gd name="T3" fmla="*/ 256 h 266"/>
                  <a:gd name="T4" fmla="*/ 68 w 259"/>
                  <a:gd name="T5" fmla="*/ 217 h 266"/>
                  <a:gd name="T6" fmla="*/ 17 w 259"/>
                  <a:gd name="T7" fmla="*/ 82 h 266"/>
                  <a:gd name="T8" fmla="*/ 128 w 259"/>
                  <a:gd name="T9" fmla="*/ 1 h 266"/>
                  <a:gd name="T10" fmla="*/ 163 w 259"/>
                  <a:gd name="T11" fmla="*/ 6 h 266"/>
                  <a:gd name="T12" fmla="*/ 239 w 259"/>
                  <a:gd name="T13" fmla="*/ 152 h 266"/>
                  <a:gd name="T14" fmla="*/ 128 w 259"/>
                  <a:gd name="T15" fmla="*/ 234 h 266"/>
                  <a:gd name="T16" fmla="*/ 118 w 259"/>
                  <a:gd name="T17" fmla="*/ 233 h 266"/>
                  <a:gd name="T18" fmla="*/ 90 w 259"/>
                  <a:gd name="T19" fmla="*/ 261 h 266"/>
                  <a:gd name="T20" fmla="*/ 82 w 259"/>
                  <a:gd name="T21" fmla="*/ 265 h 266"/>
                  <a:gd name="T22" fmla="*/ 128 w 259"/>
                  <a:gd name="T23" fmla="*/ 0 h 266"/>
                  <a:gd name="T24" fmla="*/ 16 w 259"/>
                  <a:gd name="T25" fmla="*/ 82 h 266"/>
                  <a:gd name="T26" fmla="*/ 68 w 259"/>
                  <a:gd name="T27" fmla="*/ 218 h 266"/>
                  <a:gd name="T28" fmla="*/ 74 w 259"/>
                  <a:gd name="T29" fmla="*/ 257 h 266"/>
                  <a:gd name="T30" fmla="*/ 82 w 259"/>
                  <a:gd name="T31" fmla="*/ 266 h 266"/>
                  <a:gd name="T32" fmla="*/ 90 w 259"/>
                  <a:gd name="T33" fmla="*/ 262 h 266"/>
                  <a:gd name="T34" fmla="*/ 118 w 259"/>
                  <a:gd name="T35" fmla="*/ 234 h 266"/>
                  <a:gd name="T36" fmla="*/ 128 w 259"/>
                  <a:gd name="T37" fmla="*/ 234 h 266"/>
                  <a:gd name="T38" fmla="*/ 240 w 259"/>
                  <a:gd name="T39" fmla="*/ 153 h 266"/>
                  <a:gd name="T40" fmla="*/ 164 w 259"/>
                  <a:gd name="T41" fmla="*/ 5 h 266"/>
                  <a:gd name="T42" fmla="*/ 128 w 259"/>
                  <a:gd name="T4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 h="266">
                    <a:moveTo>
                      <a:pt x="82" y="265"/>
                    </a:moveTo>
                    <a:cubicBezTo>
                      <a:pt x="78" y="265"/>
                      <a:pt x="75" y="262"/>
                      <a:pt x="75" y="256"/>
                    </a:cubicBezTo>
                    <a:cubicBezTo>
                      <a:pt x="68" y="217"/>
                      <a:pt x="68" y="217"/>
                      <a:pt x="68" y="217"/>
                    </a:cubicBezTo>
                    <a:cubicBezTo>
                      <a:pt x="23" y="190"/>
                      <a:pt x="1" y="135"/>
                      <a:pt x="17" y="82"/>
                    </a:cubicBezTo>
                    <a:cubicBezTo>
                      <a:pt x="33" y="32"/>
                      <a:pt x="79" y="1"/>
                      <a:pt x="128" y="1"/>
                    </a:cubicBezTo>
                    <a:cubicBezTo>
                      <a:pt x="140" y="1"/>
                      <a:pt x="152" y="2"/>
                      <a:pt x="163" y="6"/>
                    </a:cubicBezTo>
                    <a:cubicBezTo>
                      <a:pt x="225" y="26"/>
                      <a:pt x="259" y="91"/>
                      <a:pt x="239" y="152"/>
                    </a:cubicBezTo>
                    <a:cubicBezTo>
                      <a:pt x="224" y="202"/>
                      <a:pt x="178" y="234"/>
                      <a:pt x="128" y="234"/>
                    </a:cubicBezTo>
                    <a:cubicBezTo>
                      <a:pt x="125" y="234"/>
                      <a:pt x="121" y="233"/>
                      <a:pt x="118" y="233"/>
                    </a:cubicBezTo>
                    <a:cubicBezTo>
                      <a:pt x="90" y="261"/>
                      <a:pt x="90" y="261"/>
                      <a:pt x="90" y="261"/>
                    </a:cubicBezTo>
                    <a:cubicBezTo>
                      <a:pt x="87" y="264"/>
                      <a:pt x="84" y="265"/>
                      <a:pt x="82" y="265"/>
                    </a:cubicBezTo>
                    <a:moveTo>
                      <a:pt x="128" y="0"/>
                    </a:moveTo>
                    <a:cubicBezTo>
                      <a:pt x="78" y="0"/>
                      <a:pt x="32" y="32"/>
                      <a:pt x="16" y="82"/>
                    </a:cubicBezTo>
                    <a:cubicBezTo>
                      <a:pt x="0" y="135"/>
                      <a:pt x="22" y="191"/>
                      <a:pt x="68" y="218"/>
                    </a:cubicBezTo>
                    <a:cubicBezTo>
                      <a:pt x="74" y="257"/>
                      <a:pt x="74" y="257"/>
                      <a:pt x="74" y="257"/>
                    </a:cubicBezTo>
                    <a:cubicBezTo>
                      <a:pt x="75" y="263"/>
                      <a:pt x="78" y="266"/>
                      <a:pt x="82" y="266"/>
                    </a:cubicBezTo>
                    <a:cubicBezTo>
                      <a:pt x="84" y="266"/>
                      <a:pt x="87" y="265"/>
                      <a:pt x="90" y="262"/>
                    </a:cubicBezTo>
                    <a:cubicBezTo>
                      <a:pt x="118" y="234"/>
                      <a:pt x="118" y="234"/>
                      <a:pt x="118" y="234"/>
                    </a:cubicBezTo>
                    <a:cubicBezTo>
                      <a:pt x="121" y="234"/>
                      <a:pt x="125" y="234"/>
                      <a:pt x="128" y="234"/>
                    </a:cubicBezTo>
                    <a:cubicBezTo>
                      <a:pt x="178" y="234"/>
                      <a:pt x="224" y="202"/>
                      <a:pt x="240" y="153"/>
                    </a:cubicBezTo>
                    <a:cubicBezTo>
                      <a:pt x="259" y="91"/>
                      <a:pt x="225" y="25"/>
                      <a:pt x="164" y="5"/>
                    </a:cubicBezTo>
                    <a:cubicBezTo>
                      <a:pt x="152" y="2"/>
                      <a:pt x="140" y="0"/>
                      <a:pt x="128" y="0"/>
                    </a:cubicBezTo>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178"/>
              <p:cNvSpPr>
                <a:spLocks noEditPoints="1"/>
              </p:cNvSpPr>
              <p:nvPr/>
            </p:nvSpPr>
            <p:spPr bwMode="auto">
              <a:xfrm>
                <a:off x="6018213" y="1400176"/>
                <a:ext cx="617538" cy="633413"/>
              </a:xfrm>
              <a:custGeom>
                <a:avLst/>
                <a:gdLst>
                  <a:gd name="T0" fmla="*/ 81 w 258"/>
                  <a:gd name="T1" fmla="*/ 263 h 264"/>
                  <a:gd name="T2" fmla="*/ 74 w 258"/>
                  <a:gd name="T3" fmla="*/ 254 h 264"/>
                  <a:gd name="T4" fmla="*/ 68 w 258"/>
                  <a:gd name="T5" fmla="*/ 216 h 264"/>
                  <a:gd name="T6" fmla="*/ 17 w 258"/>
                  <a:gd name="T7" fmla="*/ 81 h 264"/>
                  <a:gd name="T8" fmla="*/ 127 w 258"/>
                  <a:gd name="T9" fmla="*/ 0 h 264"/>
                  <a:gd name="T10" fmla="*/ 162 w 258"/>
                  <a:gd name="T11" fmla="*/ 6 h 264"/>
                  <a:gd name="T12" fmla="*/ 238 w 258"/>
                  <a:gd name="T13" fmla="*/ 151 h 264"/>
                  <a:gd name="T14" fmla="*/ 127 w 258"/>
                  <a:gd name="T15" fmla="*/ 232 h 264"/>
                  <a:gd name="T16" fmla="*/ 117 w 258"/>
                  <a:gd name="T17" fmla="*/ 231 h 264"/>
                  <a:gd name="T18" fmla="*/ 89 w 258"/>
                  <a:gd name="T19" fmla="*/ 259 h 264"/>
                  <a:gd name="T20" fmla="*/ 81 w 258"/>
                  <a:gd name="T21" fmla="*/ 263 h 264"/>
                  <a:gd name="T22" fmla="*/ 127 w 258"/>
                  <a:gd name="T23" fmla="*/ 0 h 264"/>
                  <a:gd name="T24" fmla="*/ 16 w 258"/>
                  <a:gd name="T25" fmla="*/ 81 h 264"/>
                  <a:gd name="T26" fmla="*/ 67 w 258"/>
                  <a:gd name="T27" fmla="*/ 216 h 264"/>
                  <a:gd name="T28" fmla="*/ 74 w 258"/>
                  <a:gd name="T29" fmla="*/ 255 h 264"/>
                  <a:gd name="T30" fmla="*/ 81 w 258"/>
                  <a:gd name="T31" fmla="*/ 264 h 264"/>
                  <a:gd name="T32" fmla="*/ 89 w 258"/>
                  <a:gd name="T33" fmla="*/ 260 h 264"/>
                  <a:gd name="T34" fmla="*/ 117 w 258"/>
                  <a:gd name="T35" fmla="*/ 232 h 264"/>
                  <a:gd name="T36" fmla="*/ 127 w 258"/>
                  <a:gd name="T37" fmla="*/ 233 h 264"/>
                  <a:gd name="T38" fmla="*/ 238 w 258"/>
                  <a:gd name="T39" fmla="*/ 151 h 264"/>
                  <a:gd name="T40" fmla="*/ 162 w 258"/>
                  <a:gd name="T41" fmla="*/ 5 h 264"/>
                  <a:gd name="T42" fmla="*/ 127 w 258"/>
                  <a:gd name="T4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8" h="264">
                    <a:moveTo>
                      <a:pt x="81" y="263"/>
                    </a:moveTo>
                    <a:cubicBezTo>
                      <a:pt x="78" y="263"/>
                      <a:pt x="75" y="260"/>
                      <a:pt x="74" y="254"/>
                    </a:cubicBezTo>
                    <a:cubicBezTo>
                      <a:pt x="68" y="216"/>
                      <a:pt x="68" y="216"/>
                      <a:pt x="68" y="216"/>
                    </a:cubicBezTo>
                    <a:cubicBezTo>
                      <a:pt x="23" y="189"/>
                      <a:pt x="0" y="133"/>
                      <a:pt x="17" y="81"/>
                    </a:cubicBezTo>
                    <a:cubicBezTo>
                      <a:pt x="32" y="32"/>
                      <a:pt x="78" y="0"/>
                      <a:pt x="127" y="0"/>
                    </a:cubicBezTo>
                    <a:cubicBezTo>
                      <a:pt x="139" y="0"/>
                      <a:pt x="150" y="2"/>
                      <a:pt x="162" y="6"/>
                    </a:cubicBezTo>
                    <a:cubicBezTo>
                      <a:pt x="223" y="25"/>
                      <a:pt x="257" y="90"/>
                      <a:pt x="238" y="151"/>
                    </a:cubicBezTo>
                    <a:cubicBezTo>
                      <a:pt x="222" y="200"/>
                      <a:pt x="176" y="232"/>
                      <a:pt x="127" y="232"/>
                    </a:cubicBezTo>
                    <a:cubicBezTo>
                      <a:pt x="124" y="232"/>
                      <a:pt x="120" y="232"/>
                      <a:pt x="117" y="231"/>
                    </a:cubicBezTo>
                    <a:cubicBezTo>
                      <a:pt x="89" y="259"/>
                      <a:pt x="89" y="259"/>
                      <a:pt x="89" y="259"/>
                    </a:cubicBezTo>
                    <a:cubicBezTo>
                      <a:pt x="86" y="262"/>
                      <a:pt x="84" y="263"/>
                      <a:pt x="81" y="263"/>
                    </a:cubicBezTo>
                    <a:moveTo>
                      <a:pt x="127" y="0"/>
                    </a:moveTo>
                    <a:cubicBezTo>
                      <a:pt x="78" y="0"/>
                      <a:pt x="32" y="31"/>
                      <a:pt x="16" y="81"/>
                    </a:cubicBezTo>
                    <a:cubicBezTo>
                      <a:pt x="0" y="134"/>
                      <a:pt x="22" y="189"/>
                      <a:pt x="67" y="216"/>
                    </a:cubicBezTo>
                    <a:cubicBezTo>
                      <a:pt x="74" y="255"/>
                      <a:pt x="74" y="255"/>
                      <a:pt x="74" y="255"/>
                    </a:cubicBezTo>
                    <a:cubicBezTo>
                      <a:pt x="74" y="261"/>
                      <a:pt x="77" y="264"/>
                      <a:pt x="81" y="264"/>
                    </a:cubicBezTo>
                    <a:cubicBezTo>
                      <a:pt x="83" y="264"/>
                      <a:pt x="86" y="263"/>
                      <a:pt x="89" y="260"/>
                    </a:cubicBezTo>
                    <a:cubicBezTo>
                      <a:pt x="117" y="232"/>
                      <a:pt x="117" y="232"/>
                      <a:pt x="117" y="232"/>
                    </a:cubicBezTo>
                    <a:cubicBezTo>
                      <a:pt x="120" y="232"/>
                      <a:pt x="124" y="233"/>
                      <a:pt x="127" y="233"/>
                    </a:cubicBezTo>
                    <a:cubicBezTo>
                      <a:pt x="177" y="233"/>
                      <a:pt x="223" y="201"/>
                      <a:pt x="238" y="151"/>
                    </a:cubicBezTo>
                    <a:cubicBezTo>
                      <a:pt x="258" y="90"/>
                      <a:pt x="224" y="25"/>
                      <a:pt x="162" y="5"/>
                    </a:cubicBezTo>
                    <a:cubicBezTo>
                      <a:pt x="151" y="1"/>
                      <a:pt x="139" y="0"/>
                      <a:pt x="127" y="0"/>
                    </a:cubicBezTo>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179"/>
              <p:cNvSpPr>
                <a:spLocks noEditPoints="1"/>
              </p:cNvSpPr>
              <p:nvPr/>
            </p:nvSpPr>
            <p:spPr bwMode="auto">
              <a:xfrm>
                <a:off x="6018213" y="1400176"/>
                <a:ext cx="615950" cy="630238"/>
              </a:xfrm>
              <a:custGeom>
                <a:avLst/>
                <a:gdLst>
                  <a:gd name="T0" fmla="*/ 82 w 257"/>
                  <a:gd name="T1" fmla="*/ 263 h 263"/>
                  <a:gd name="T2" fmla="*/ 74 w 257"/>
                  <a:gd name="T3" fmla="*/ 254 h 263"/>
                  <a:gd name="T4" fmla="*/ 68 w 257"/>
                  <a:gd name="T5" fmla="*/ 215 h 263"/>
                  <a:gd name="T6" fmla="*/ 17 w 257"/>
                  <a:gd name="T7" fmla="*/ 81 h 263"/>
                  <a:gd name="T8" fmla="*/ 127 w 257"/>
                  <a:gd name="T9" fmla="*/ 1 h 263"/>
                  <a:gd name="T10" fmla="*/ 162 w 257"/>
                  <a:gd name="T11" fmla="*/ 6 h 263"/>
                  <a:gd name="T12" fmla="*/ 237 w 257"/>
                  <a:gd name="T13" fmla="*/ 151 h 263"/>
                  <a:gd name="T14" fmla="*/ 127 w 257"/>
                  <a:gd name="T15" fmla="*/ 231 h 263"/>
                  <a:gd name="T16" fmla="*/ 117 w 257"/>
                  <a:gd name="T17" fmla="*/ 231 h 263"/>
                  <a:gd name="T18" fmla="*/ 89 w 257"/>
                  <a:gd name="T19" fmla="*/ 259 h 263"/>
                  <a:gd name="T20" fmla="*/ 82 w 257"/>
                  <a:gd name="T21" fmla="*/ 263 h 263"/>
                  <a:gd name="T22" fmla="*/ 127 w 257"/>
                  <a:gd name="T23" fmla="*/ 0 h 263"/>
                  <a:gd name="T24" fmla="*/ 17 w 257"/>
                  <a:gd name="T25" fmla="*/ 81 h 263"/>
                  <a:gd name="T26" fmla="*/ 68 w 257"/>
                  <a:gd name="T27" fmla="*/ 216 h 263"/>
                  <a:gd name="T28" fmla="*/ 74 w 257"/>
                  <a:gd name="T29" fmla="*/ 254 h 263"/>
                  <a:gd name="T30" fmla="*/ 81 w 257"/>
                  <a:gd name="T31" fmla="*/ 263 h 263"/>
                  <a:gd name="T32" fmla="*/ 89 w 257"/>
                  <a:gd name="T33" fmla="*/ 259 h 263"/>
                  <a:gd name="T34" fmla="*/ 117 w 257"/>
                  <a:gd name="T35" fmla="*/ 231 h 263"/>
                  <a:gd name="T36" fmla="*/ 127 w 257"/>
                  <a:gd name="T37" fmla="*/ 232 h 263"/>
                  <a:gd name="T38" fmla="*/ 238 w 257"/>
                  <a:gd name="T39" fmla="*/ 151 h 263"/>
                  <a:gd name="T40" fmla="*/ 162 w 257"/>
                  <a:gd name="T41" fmla="*/ 6 h 263"/>
                  <a:gd name="T42" fmla="*/ 127 w 257"/>
                  <a:gd name="T4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7" h="263">
                    <a:moveTo>
                      <a:pt x="82" y="263"/>
                    </a:moveTo>
                    <a:cubicBezTo>
                      <a:pt x="78" y="263"/>
                      <a:pt x="75" y="259"/>
                      <a:pt x="74" y="254"/>
                    </a:cubicBezTo>
                    <a:cubicBezTo>
                      <a:pt x="68" y="215"/>
                      <a:pt x="68" y="215"/>
                      <a:pt x="68" y="215"/>
                    </a:cubicBezTo>
                    <a:cubicBezTo>
                      <a:pt x="23" y="188"/>
                      <a:pt x="1" y="133"/>
                      <a:pt x="17" y="81"/>
                    </a:cubicBezTo>
                    <a:cubicBezTo>
                      <a:pt x="33" y="32"/>
                      <a:pt x="78" y="1"/>
                      <a:pt x="127" y="1"/>
                    </a:cubicBezTo>
                    <a:cubicBezTo>
                      <a:pt x="139" y="1"/>
                      <a:pt x="150" y="3"/>
                      <a:pt x="162" y="6"/>
                    </a:cubicBezTo>
                    <a:cubicBezTo>
                      <a:pt x="222" y="26"/>
                      <a:pt x="256" y="90"/>
                      <a:pt x="237" y="151"/>
                    </a:cubicBezTo>
                    <a:cubicBezTo>
                      <a:pt x="221" y="200"/>
                      <a:pt x="176" y="231"/>
                      <a:pt x="127" y="231"/>
                    </a:cubicBezTo>
                    <a:cubicBezTo>
                      <a:pt x="124" y="231"/>
                      <a:pt x="120" y="231"/>
                      <a:pt x="117" y="231"/>
                    </a:cubicBezTo>
                    <a:cubicBezTo>
                      <a:pt x="89" y="259"/>
                      <a:pt x="89" y="259"/>
                      <a:pt x="89" y="259"/>
                    </a:cubicBezTo>
                    <a:cubicBezTo>
                      <a:pt x="87" y="261"/>
                      <a:pt x="84" y="263"/>
                      <a:pt x="82" y="263"/>
                    </a:cubicBezTo>
                    <a:moveTo>
                      <a:pt x="127" y="0"/>
                    </a:moveTo>
                    <a:cubicBezTo>
                      <a:pt x="78" y="0"/>
                      <a:pt x="32" y="32"/>
                      <a:pt x="17" y="81"/>
                    </a:cubicBezTo>
                    <a:cubicBezTo>
                      <a:pt x="0" y="133"/>
                      <a:pt x="23" y="189"/>
                      <a:pt x="68" y="216"/>
                    </a:cubicBezTo>
                    <a:cubicBezTo>
                      <a:pt x="74" y="254"/>
                      <a:pt x="74" y="254"/>
                      <a:pt x="74" y="254"/>
                    </a:cubicBezTo>
                    <a:cubicBezTo>
                      <a:pt x="75" y="260"/>
                      <a:pt x="78" y="263"/>
                      <a:pt x="81" y="263"/>
                    </a:cubicBezTo>
                    <a:cubicBezTo>
                      <a:pt x="84" y="263"/>
                      <a:pt x="86" y="262"/>
                      <a:pt x="89" y="259"/>
                    </a:cubicBezTo>
                    <a:cubicBezTo>
                      <a:pt x="117" y="231"/>
                      <a:pt x="117" y="231"/>
                      <a:pt x="117" y="231"/>
                    </a:cubicBezTo>
                    <a:cubicBezTo>
                      <a:pt x="120" y="232"/>
                      <a:pt x="124" y="232"/>
                      <a:pt x="127" y="232"/>
                    </a:cubicBezTo>
                    <a:cubicBezTo>
                      <a:pt x="176" y="232"/>
                      <a:pt x="222" y="200"/>
                      <a:pt x="238" y="151"/>
                    </a:cubicBezTo>
                    <a:cubicBezTo>
                      <a:pt x="257" y="90"/>
                      <a:pt x="223" y="25"/>
                      <a:pt x="162" y="6"/>
                    </a:cubicBezTo>
                    <a:cubicBezTo>
                      <a:pt x="150" y="2"/>
                      <a:pt x="139" y="0"/>
                      <a:pt x="127" y="0"/>
                    </a:cubicBezTo>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180"/>
              <p:cNvSpPr>
                <a:spLocks noEditPoints="1"/>
              </p:cNvSpPr>
              <p:nvPr/>
            </p:nvSpPr>
            <p:spPr bwMode="auto">
              <a:xfrm>
                <a:off x="6019801" y="1403351"/>
                <a:ext cx="611188" cy="627063"/>
              </a:xfrm>
              <a:custGeom>
                <a:avLst/>
                <a:gdLst>
                  <a:gd name="T0" fmla="*/ 81 w 255"/>
                  <a:gd name="T1" fmla="*/ 261 h 262"/>
                  <a:gd name="T2" fmla="*/ 74 w 255"/>
                  <a:gd name="T3" fmla="*/ 252 h 262"/>
                  <a:gd name="T4" fmla="*/ 68 w 255"/>
                  <a:gd name="T5" fmla="*/ 213 h 262"/>
                  <a:gd name="T6" fmla="*/ 17 w 255"/>
                  <a:gd name="T7" fmla="*/ 81 h 262"/>
                  <a:gd name="T8" fmla="*/ 126 w 255"/>
                  <a:gd name="T9" fmla="*/ 1 h 262"/>
                  <a:gd name="T10" fmla="*/ 161 w 255"/>
                  <a:gd name="T11" fmla="*/ 6 h 262"/>
                  <a:gd name="T12" fmla="*/ 235 w 255"/>
                  <a:gd name="T13" fmla="*/ 150 h 262"/>
                  <a:gd name="T14" fmla="*/ 126 w 255"/>
                  <a:gd name="T15" fmla="*/ 229 h 262"/>
                  <a:gd name="T16" fmla="*/ 116 w 255"/>
                  <a:gd name="T17" fmla="*/ 229 h 262"/>
                  <a:gd name="T18" fmla="*/ 88 w 255"/>
                  <a:gd name="T19" fmla="*/ 257 h 262"/>
                  <a:gd name="T20" fmla="*/ 81 w 255"/>
                  <a:gd name="T21" fmla="*/ 261 h 262"/>
                  <a:gd name="T22" fmla="*/ 126 w 255"/>
                  <a:gd name="T23" fmla="*/ 0 h 262"/>
                  <a:gd name="T24" fmla="*/ 16 w 255"/>
                  <a:gd name="T25" fmla="*/ 80 h 262"/>
                  <a:gd name="T26" fmla="*/ 67 w 255"/>
                  <a:gd name="T27" fmla="*/ 214 h 262"/>
                  <a:gd name="T28" fmla="*/ 73 w 255"/>
                  <a:gd name="T29" fmla="*/ 253 h 262"/>
                  <a:gd name="T30" fmla="*/ 81 w 255"/>
                  <a:gd name="T31" fmla="*/ 262 h 262"/>
                  <a:gd name="T32" fmla="*/ 88 w 255"/>
                  <a:gd name="T33" fmla="*/ 258 h 262"/>
                  <a:gd name="T34" fmla="*/ 116 w 255"/>
                  <a:gd name="T35" fmla="*/ 230 h 262"/>
                  <a:gd name="T36" fmla="*/ 126 w 255"/>
                  <a:gd name="T37" fmla="*/ 230 h 262"/>
                  <a:gd name="T38" fmla="*/ 236 w 255"/>
                  <a:gd name="T39" fmla="*/ 150 h 262"/>
                  <a:gd name="T40" fmla="*/ 161 w 255"/>
                  <a:gd name="T41" fmla="*/ 5 h 262"/>
                  <a:gd name="T42" fmla="*/ 126 w 255"/>
                  <a:gd name="T43"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5" h="262">
                    <a:moveTo>
                      <a:pt x="81" y="261"/>
                    </a:moveTo>
                    <a:cubicBezTo>
                      <a:pt x="77" y="261"/>
                      <a:pt x="74" y="258"/>
                      <a:pt x="74" y="252"/>
                    </a:cubicBezTo>
                    <a:cubicBezTo>
                      <a:pt x="68" y="213"/>
                      <a:pt x="68" y="213"/>
                      <a:pt x="68" y="213"/>
                    </a:cubicBezTo>
                    <a:cubicBezTo>
                      <a:pt x="23" y="187"/>
                      <a:pt x="1" y="132"/>
                      <a:pt x="17" y="81"/>
                    </a:cubicBezTo>
                    <a:cubicBezTo>
                      <a:pt x="33" y="32"/>
                      <a:pt x="78" y="1"/>
                      <a:pt x="126" y="1"/>
                    </a:cubicBezTo>
                    <a:cubicBezTo>
                      <a:pt x="138" y="1"/>
                      <a:pt x="149" y="3"/>
                      <a:pt x="161" y="6"/>
                    </a:cubicBezTo>
                    <a:cubicBezTo>
                      <a:pt x="221" y="25"/>
                      <a:pt x="254" y="89"/>
                      <a:pt x="235" y="150"/>
                    </a:cubicBezTo>
                    <a:cubicBezTo>
                      <a:pt x="220" y="198"/>
                      <a:pt x="175" y="229"/>
                      <a:pt x="126" y="229"/>
                    </a:cubicBezTo>
                    <a:cubicBezTo>
                      <a:pt x="123" y="229"/>
                      <a:pt x="119" y="229"/>
                      <a:pt x="116" y="229"/>
                    </a:cubicBezTo>
                    <a:cubicBezTo>
                      <a:pt x="88" y="257"/>
                      <a:pt x="88" y="257"/>
                      <a:pt x="88" y="257"/>
                    </a:cubicBezTo>
                    <a:cubicBezTo>
                      <a:pt x="86" y="259"/>
                      <a:pt x="83" y="261"/>
                      <a:pt x="81" y="261"/>
                    </a:cubicBezTo>
                    <a:moveTo>
                      <a:pt x="126" y="0"/>
                    </a:moveTo>
                    <a:cubicBezTo>
                      <a:pt x="77" y="0"/>
                      <a:pt x="32" y="31"/>
                      <a:pt x="16" y="80"/>
                    </a:cubicBezTo>
                    <a:cubicBezTo>
                      <a:pt x="0" y="132"/>
                      <a:pt x="22" y="187"/>
                      <a:pt x="67" y="214"/>
                    </a:cubicBezTo>
                    <a:cubicBezTo>
                      <a:pt x="73" y="253"/>
                      <a:pt x="73" y="253"/>
                      <a:pt x="73" y="253"/>
                    </a:cubicBezTo>
                    <a:cubicBezTo>
                      <a:pt x="74" y="258"/>
                      <a:pt x="77" y="262"/>
                      <a:pt x="81" y="262"/>
                    </a:cubicBezTo>
                    <a:cubicBezTo>
                      <a:pt x="83" y="262"/>
                      <a:pt x="86" y="260"/>
                      <a:pt x="88" y="258"/>
                    </a:cubicBezTo>
                    <a:cubicBezTo>
                      <a:pt x="116" y="230"/>
                      <a:pt x="116" y="230"/>
                      <a:pt x="116" y="230"/>
                    </a:cubicBezTo>
                    <a:cubicBezTo>
                      <a:pt x="119" y="230"/>
                      <a:pt x="123" y="230"/>
                      <a:pt x="126" y="230"/>
                    </a:cubicBezTo>
                    <a:cubicBezTo>
                      <a:pt x="175" y="230"/>
                      <a:pt x="220" y="199"/>
                      <a:pt x="236" y="150"/>
                    </a:cubicBezTo>
                    <a:cubicBezTo>
                      <a:pt x="255" y="89"/>
                      <a:pt x="221" y="25"/>
                      <a:pt x="161" y="5"/>
                    </a:cubicBezTo>
                    <a:cubicBezTo>
                      <a:pt x="149" y="2"/>
                      <a:pt x="138" y="0"/>
                      <a:pt x="126"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181"/>
              <p:cNvSpPr>
                <a:spLocks noEditPoints="1"/>
              </p:cNvSpPr>
              <p:nvPr/>
            </p:nvSpPr>
            <p:spPr bwMode="auto">
              <a:xfrm>
                <a:off x="6022976" y="1404938"/>
                <a:ext cx="606425" cy="623888"/>
              </a:xfrm>
              <a:custGeom>
                <a:avLst/>
                <a:gdLst>
                  <a:gd name="T0" fmla="*/ 80 w 253"/>
                  <a:gd name="T1" fmla="*/ 259 h 260"/>
                  <a:gd name="T2" fmla="*/ 73 w 253"/>
                  <a:gd name="T3" fmla="*/ 250 h 260"/>
                  <a:gd name="T4" fmla="*/ 67 w 253"/>
                  <a:gd name="T5" fmla="*/ 212 h 260"/>
                  <a:gd name="T6" fmla="*/ 17 w 253"/>
                  <a:gd name="T7" fmla="*/ 80 h 260"/>
                  <a:gd name="T8" fmla="*/ 125 w 253"/>
                  <a:gd name="T9" fmla="*/ 1 h 260"/>
                  <a:gd name="T10" fmla="*/ 159 w 253"/>
                  <a:gd name="T11" fmla="*/ 6 h 260"/>
                  <a:gd name="T12" fmla="*/ 234 w 253"/>
                  <a:gd name="T13" fmla="*/ 148 h 260"/>
                  <a:gd name="T14" fmla="*/ 125 w 253"/>
                  <a:gd name="T15" fmla="*/ 228 h 260"/>
                  <a:gd name="T16" fmla="*/ 115 w 253"/>
                  <a:gd name="T17" fmla="*/ 227 h 260"/>
                  <a:gd name="T18" fmla="*/ 88 w 253"/>
                  <a:gd name="T19" fmla="*/ 255 h 260"/>
                  <a:gd name="T20" fmla="*/ 80 w 253"/>
                  <a:gd name="T21" fmla="*/ 259 h 260"/>
                  <a:gd name="T22" fmla="*/ 125 w 253"/>
                  <a:gd name="T23" fmla="*/ 0 h 260"/>
                  <a:gd name="T24" fmla="*/ 16 w 253"/>
                  <a:gd name="T25" fmla="*/ 80 h 260"/>
                  <a:gd name="T26" fmla="*/ 67 w 253"/>
                  <a:gd name="T27" fmla="*/ 212 h 260"/>
                  <a:gd name="T28" fmla="*/ 73 w 253"/>
                  <a:gd name="T29" fmla="*/ 251 h 260"/>
                  <a:gd name="T30" fmla="*/ 80 w 253"/>
                  <a:gd name="T31" fmla="*/ 260 h 260"/>
                  <a:gd name="T32" fmla="*/ 87 w 253"/>
                  <a:gd name="T33" fmla="*/ 256 h 260"/>
                  <a:gd name="T34" fmla="*/ 115 w 253"/>
                  <a:gd name="T35" fmla="*/ 228 h 260"/>
                  <a:gd name="T36" fmla="*/ 125 w 253"/>
                  <a:gd name="T37" fmla="*/ 228 h 260"/>
                  <a:gd name="T38" fmla="*/ 234 w 253"/>
                  <a:gd name="T39" fmla="*/ 149 h 260"/>
                  <a:gd name="T40" fmla="*/ 160 w 253"/>
                  <a:gd name="T41" fmla="*/ 5 h 260"/>
                  <a:gd name="T42" fmla="*/ 125 w 253"/>
                  <a:gd name="T43"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3" h="260">
                    <a:moveTo>
                      <a:pt x="80" y="259"/>
                    </a:moveTo>
                    <a:cubicBezTo>
                      <a:pt x="77" y="259"/>
                      <a:pt x="74" y="256"/>
                      <a:pt x="73" y="250"/>
                    </a:cubicBezTo>
                    <a:cubicBezTo>
                      <a:pt x="67" y="212"/>
                      <a:pt x="67" y="212"/>
                      <a:pt x="67" y="212"/>
                    </a:cubicBezTo>
                    <a:cubicBezTo>
                      <a:pt x="23" y="185"/>
                      <a:pt x="1" y="131"/>
                      <a:pt x="17" y="80"/>
                    </a:cubicBezTo>
                    <a:cubicBezTo>
                      <a:pt x="32" y="31"/>
                      <a:pt x="77" y="1"/>
                      <a:pt x="125" y="1"/>
                    </a:cubicBezTo>
                    <a:cubicBezTo>
                      <a:pt x="137" y="1"/>
                      <a:pt x="148" y="2"/>
                      <a:pt x="159" y="6"/>
                    </a:cubicBezTo>
                    <a:cubicBezTo>
                      <a:pt x="219" y="25"/>
                      <a:pt x="252" y="89"/>
                      <a:pt x="234" y="148"/>
                    </a:cubicBezTo>
                    <a:cubicBezTo>
                      <a:pt x="218" y="197"/>
                      <a:pt x="173" y="228"/>
                      <a:pt x="125" y="228"/>
                    </a:cubicBezTo>
                    <a:cubicBezTo>
                      <a:pt x="122" y="228"/>
                      <a:pt x="118" y="228"/>
                      <a:pt x="115" y="227"/>
                    </a:cubicBezTo>
                    <a:cubicBezTo>
                      <a:pt x="88" y="255"/>
                      <a:pt x="88" y="255"/>
                      <a:pt x="88" y="255"/>
                    </a:cubicBezTo>
                    <a:cubicBezTo>
                      <a:pt x="85" y="257"/>
                      <a:pt x="82" y="259"/>
                      <a:pt x="80" y="259"/>
                    </a:cubicBezTo>
                    <a:moveTo>
                      <a:pt x="125" y="0"/>
                    </a:moveTo>
                    <a:cubicBezTo>
                      <a:pt x="77" y="0"/>
                      <a:pt x="32" y="31"/>
                      <a:pt x="16" y="80"/>
                    </a:cubicBezTo>
                    <a:cubicBezTo>
                      <a:pt x="0" y="131"/>
                      <a:pt x="22" y="186"/>
                      <a:pt x="67" y="212"/>
                    </a:cubicBezTo>
                    <a:cubicBezTo>
                      <a:pt x="73" y="251"/>
                      <a:pt x="73" y="251"/>
                      <a:pt x="73" y="251"/>
                    </a:cubicBezTo>
                    <a:cubicBezTo>
                      <a:pt x="73" y="257"/>
                      <a:pt x="76" y="260"/>
                      <a:pt x="80" y="260"/>
                    </a:cubicBezTo>
                    <a:cubicBezTo>
                      <a:pt x="82" y="260"/>
                      <a:pt x="85" y="258"/>
                      <a:pt x="87" y="256"/>
                    </a:cubicBezTo>
                    <a:cubicBezTo>
                      <a:pt x="115" y="228"/>
                      <a:pt x="115" y="228"/>
                      <a:pt x="115" y="228"/>
                    </a:cubicBezTo>
                    <a:cubicBezTo>
                      <a:pt x="118" y="228"/>
                      <a:pt x="122" y="228"/>
                      <a:pt x="125" y="228"/>
                    </a:cubicBezTo>
                    <a:cubicBezTo>
                      <a:pt x="174" y="228"/>
                      <a:pt x="219" y="197"/>
                      <a:pt x="234" y="149"/>
                    </a:cubicBezTo>
                    <a:cubicBezTo>
                      <a:pt x="253" y="88"/>
                      <a:pt x="220" y="24"/>
                      <a:pt x="160" y="5"/>
                    </a:cubicBezTo>
                    <a:cubicBezTo>
                      <a:pt x="148" y="2"/>
                      <a:pt x="137" y="0"/>
                      <a:pt x="125" y="0"/>
                    </a:cubicBezTo>
                  </a:path>
                </a:pathLst>
              </a:custGeom>
              <a:solidFill>
                <a:srgbClr val="B6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182"/>
              <p:cNvSpPr>
                <a:spLocks noEditPoints="1"/>
              </p:cNvSpPr>
              <p:nvPr/>
            </p:nvSpPr>
            <p:spPr bwMode="auto">
              <a:xfrm>
                <a:off x="6024563" y="1408113"/>
                <a:ext cx="601663" cy="617538"/>
              </a:xfrm>
              <a:custGeom>
                <a:avLst/>
                <a:gdLst>
                  <a:gd name="T0" fmla="*/ 79 w 251"/>
                  <a:gd name="T1" fmla="*/ 257 h 258"/>
                  <a:gd name="T2" fmla="*/ 72 w 251"/>
                  <a:gd name="T3" fmla="*/ 248 h 258"/>
                  <a:gd name="T4" fmla="*/ 66 w 251"/>
                  <a:gd name="T5" fmla="*/ 210 h 258"/>
                  <a:gd name="T6" fmla="*/ 17 w 251"/>
                  <a:gd name="T7" fmla="*/ 79 h 258"/>
                  <a:gd name="T8" fmla="*/ 124 w 251"/>
                  <a:gd name="T9" fmla="*/ 0 h 258"/>
                  <a:gd name="T10" fmla="*/ 158 w 251"/>
                  <a:gd name="T11" fmla="*/ 5 h 258"/>
                  <a:gd name="T12" fmla="*/ 232 w 251"/>
                  <a:gd name="T13" fmla="*/ 147 h 258"/>
                  <a:gd name="T14" fmla="*/ 124 w 251"/>
                  <a:gd name="T15" fmla="*/ 226 h 258"/>
                  <a:gd name="T16" fmla="*/ 114 w 251"/>
                  <a:gd name="T17" fmla="*/ 226 h 258"/>
                  <a:gd name="T18" fmla="*/ 87 w 251"/>
                  <a:gd name="T19" fmla="*/ 253 h 258"/>
                  <a:gd name="T20" fmla="*/ 79 w 251"/>
                  <a:gd name="T21" fmla="*/ 257 h 258"/>
                  <a:gd name="T22" fmla="*/ 124 w 251"/>
                  <a:gd name="T23" fmla="*/ 0 h 258"/>
                  <a:gd name="T24" fmla="*/ 16 w 251"/>
                  <a:gd name="T25" fmla="*/ 79 h 258"/>
                  <a:gd name="T26" fmla="*/ 66 w 251"/>
                  <a:gd name="T27" fmla="*/ 211 h 258"/>
                  <a:gd name="T28" fmla="*/ 72 w 251"/>
                  <a:gd name="T29" fmla="*/ 249 h 258"/>
                  <a:gd name="T30" fmla="*/ 79 w 251"/>
                  <a:gd name="T31" fmla="*/ 258 h 258"/>
                  <a:gd name="T32" fmla="*/ 87 w 251"/>
                  <a:gd name="T33" fmla="*/ 254 h 258"/>
                  <a:gd name="T34" fmla="*/ 114 w 251"/>
                  <a:gd name="T35" fmla="*/ 226 h 258"/>
                  <a:gd name="T36" fmla="*/ 124 w 251"/>
                  <a:gd name="T37" fmla="*/ 227 h 258"/>
                  <a:gd name="T38" fmla="*/ 233 w 251"/>
                  <a:gd name="T39" fmla="*/ 147 h 258"/>
                  <a:gd name="T40" fmla="*/ 158 w 251"/>
                  <a:gd name="T41" fmla="*/ 5 h 258"/>
                  <a:gd name="T42" fmla="*/ 124 w 251"/>
                  <a:gd name="T4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1" h="258">
                    <a:moveTo>
                      <a:pt x="79" y="257"/>
                    </a:moveTo>
                    <a:cubicBezTo>
                      <a:pt x="76" y="257"/>
                      <a:pt x="73" y="254"/>
                      <a:pt x="72" y="248"/>
                    </a:cubicBezTo>
                    <a:cubicBezTo>
                      <a:pt x="66" y="210"/>
                      <a:pt x="66" y="210"/>
                      <a:pt x="66" y="210"/>
                    </a:cubicBezTo>
                    <a:cubicBezTo>
                      <a:pt x="22" y="184"/>
                      <a:pt x="0" y="130"/>
                      <a:pt x="17" y="79"/>
                    </a:cubicBezTo>
                    <a:cubicBezTo>
                      <a:pt x="32" y="31"/>
                      <a:pt x="76" y="0"/>
                      <a:pt x="124" y="0"/>
                    </a:cubicBezTo>
                    <a:cubicBezTo>
                      <a:pt x="135" y="0"/>
                      <a:pt x="147" y="2"/>
                      <a:pt x="158" y="5"/>
                    </a:cubicBezTo>
                    <a:cubicBezTo>
                      <a:pt x="218" y="24"/>
                      <a:pt x="251" y="88"/>
                      <a:pt x="232" y="147"/>
                    </a:cubicBezTo>
                    <a:cubicBezTo>
                      <a:pt x="217" y="195"/>
                      <a:pt x="172" y="226"/>
                      <a:pt x="124" y="226"/>
                    </a:cubicBezTo>
                    <a:cubicBezTo>
                      <a:pt x="121" y="226"/>
                      <a:pt x="117" y="226"/>
                      <a:pt x="114" y="226"/>
                    </a:cubicBezTo>
                    <a:cubicBezTo>
                      <a:pt x="87" y="253"/>
                      <a:pt x="87" y="253"/>
                      <a:pt x="87" y="253"/>
                    </a:cubicBezTo>
                    <a:cubicBezTo>
                      <a:pt x="84" y="256"/>
                      <a:pt x="82" y="257"/>
                      <a:pt x="79" y="257"/>
                    </a:cubicBezTo>
                    <a:moveTo>
                      <a:pt x="124" y="0"/>
                    </a:moveTo>
                    <a:cubicBezTo>
                      <a:pt x="76" y="0"/>
                      <a:pt x="31" y="30"/>
                      <a:pt x="16" y="79"/>
                    </a:cubicBezTo>
                    <a:cubicBezTo>
                      <a:pt x="0" y="130"/>
                      <a:pt x="22" y="184"/>
                      <a:pt x="66" y="211"/>
                    </a:cubicBezTo>
                    <a:cubicBezTo>
                      <a:pt x="72" y="249"/>
                      <a:pt x="72" y="249"/>
                      <a:pt x="72" y="249"/>
                    </a:cubicBezTo>
                    <a:cubicBezTo>
                      <a:pt x="73" y="255"/>
                      <a:pt x="76" y="258"/>
                      <a:pt x="79" y="258"/>
                    </a:cubicBezTo>
                    <a:cubicBezTo>
                      <a:pt x="81" y="258"/>
                      <a:pt x="84" y="256"/>
                      <a:pt x="87" y="254"/>
                    </a:cubicBezTo>
                    <a:cubicBezTo>
                      <a:pt x="114" y="226"/>
                      <a:pt x="114" y="226"/>
                      <a:pt x="114" y="226"/>
                    </a:cubicBezTo>
                    <a:cubicBezTo>
                      <a:pt x="117" y="227"/>
                      <a:pt x="121" y="227"/>
                      <a:pt x="124" y="227"/>
                    </a:cubicBezTo>
                    <a:cubicBezTo>
                      <a:pt x="172" y="227"/>
                      <a:pt x="217" y="196"/>
                      <a:pt x="233" y="147"/>
                    </a:cubicBezTo>
                    <a:cubicBezTo>
                      <a:pt x="251" y="88"/>
                      <a:pt x="218" y="24"/>
                      <a:pt x="158" y="5"/>
                    </a:cubicBezTo>
                    <a:cubicBezTo>
                      <a:pt x="147" y="1"/>
                      <a:pt x="136" y="0"/>
                      <a:pt x="124" y="0"/>
                    </a:cubicBezTo>
                  </a:path>
                </a:pathLst>
              </a:custGeom>
              <a:solidFill>
                <a:srgbClr val="B5B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183"/>
              <p:cNvSpPr>
                <a:spLocks noEditPoints="1"/>
              </p:cNvSpPr>
              <p:nvPr/>
            </p:nvSpPr>
            <p:spPr bwMode="auto">
              <a:xfrm>
                <a:off x="6024563" y="1408113"/>
                <a:ext cx="601663" cy="615950"/>
              </a:xfrm>
              <a:custGeom>
                <a:avLst/>
                <a:gdLst>
                  <a:gd name="T0" fmla="*/ 80 w 251"/>
                  <a:gd name="T1" fmla="*/ 256 h 257"/>
                  <a:gd name="T2" fmla="*/ 72 w 251"/>
                  <a:gd name="T3" fmla="*/ 247 h 257"/>
                  <a:gd name="T4" fmla="*/ 67 w 251"/>
                  <a:gd name="T5" fmla="*/ 210 h 257"/>
                  <a:gd name="T6" fmla="*/ 17 w 251"/>
                  <a:gd name="T7" fmla="*/ 79 h 257"/>
                  <a:gd name="T8" fmla="*/ 124 w 251"/>
                  <a:gd name="T9" fmla="*/ 1 h 257"/>
                  <a:gd name="T10" fmla="*/ 158 w 251"/>
                  <a:gd name="T11" fmla="*/ 6 h 257"/>
                  <a:gd name="T12" fmla="*/ 231 w 251"/>
                  <a:gd name="T13" fmla="*/ 147 h 257"/>
                  <a:gd name="T14" fmla="*/ 124 w 251"/>
                  <a:gd name="T15" fmla="*/ 225 h 257"/>
                  <a:gd name="T16" fmla="*/ 114 w 251"/>
                  <a:gd name="T17" fmla="*/ 225 h 257"/>
                  <a:gd name="T18" fmla="*/ 87 w 251"/>
                  <a:gd name="T19" fmla="*/ 252 h 257"/>
                  <a:gd name="T20" fmla="*/ 80 w 251"/>
                  <a:gd name="T21" fmla="*/ 256 h 257"/>
                  <a:gd name="T22" fmla="*/ 124 w 251"/>
                  <a:gd name="T23" fmla="*/ 0 h 257"/>
                  <a:gd name="T24" fmla="*/ 17 w 251"/>
                  <a:gd name="T25" fmla="*/ 79 h 257"/>
                  <a:gd name="T26" fmla="*/ 66 w 251"/>
                  <a:gd name="T27" fmla="*/ 210 h 257"/>
                  <a:gd name="T28" fmla="*/ 72 w 251"/>
                  <a:gd name="T29" fmla="*/ 248 h 257"/>
                  <a:gd name="T30" fmla="*/ 79 w 251"/>
                  <a:gd name="T31" fmla="*/ 257 h 257"/>
                  <a:gd name="T32" fmla="*/ 87 w 251"/>
                  <a:gd name="T33" fmla="*/ 253 h 257"/>
                  <a:gd name="T34" fmla="*/ 114 w 251"/>
                  <a:gd name="T35" fmla="*/ 226 h 257"/>
                  <a:gd name="T36" fmla="*/ 124 w 251"/>
                  <a:gd name="T37" fmla="*/ 226 h 257"/>
                  <a:gd name="T38" fmla="*/ 232 w 251"/>
                  <a:gd name="T39" fmla="*/ 147 h 257"/>
                  <a:gd name="T40" fmla="*/ 158 w 251"/>
                  <a:gd name="T41" fmla="*/ 5 h 257"/>
                  <a:gd name="T42" fmla="*/ 124 w 251"/>
                  <a:gd name="T43"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1" h="257">
                    <a:moveTo>
                      <a:pt x="80" y="256"/>
                    </a:moveTo>
                    <a:cubicBezTo>
                      <a:pt x="76" y="256"/>
                      <a:pt x="73" y="253"/>
                      <a:pt x="72" y="247"/>
                    </a:cubicBezTo>
                    <a:cubicBezTo>
                      <a:pt x="67" y="210"/>
                      <a:pt x="67" y="210"/>
                      <a:pt x="67" y="210"/>
                    </a:cubicBezTo>
                    <a:cubicBezTo>
                      <a:pt x="23" y="183"/>
                      <a:pt x="1" y="130"/>
                      <a:pt x="17" y="79"/>
                    </a:cubicBezTo>
                    <a:cubicBezTo>
                      <a:pt x="32" y="31"/>
                      <a:pt x="77" y="1"/>
                      <a:pt x="124" y="1"/>
                    </a:cubicBezTo>
                    <a:cubicBezTo>
                      <a:pt x="135" y="1"/>
                      <a:pt x="147" y="3"/>
                      <a:pt x="158" y="6"/>
                    </a:cubicBezTo>
                    <a:cubicBezTo>
                      <a:pt x="217" y="25"/>
                      <a:pt x="250" y="88"/>
                      <a:pt x="231" y="147"/>
                    </a:cubicBezTo>
                    <a:cubicBezTo>
                      <a:pt x="216" y="195"/>
                      <a:pt x="172" y="225"/>
                      <a:pt x="124" y="225"/>
                    </a:cubicBezTo>
                    <a:cubicBezTo>
                      <a:pt x="121" y="225"/>
                      <a:pt x="117" y="225"/>
                      <a:pt x="114" y="225"/>
                    </a:cubicBezTo>
                    <a:cubicBezTo>
                      <a:pt x="87" y="252"/>
                      <a:pt x="87" y="252"/>
                      <a:pt x="87" y="252"/>
                    </a:cubicBezTo>
                    <a:cubicBezTo>
                      <a:pt x="85" y="255"/>
                      <a:pt x="82" y="256"/>
                      <a:pt x="80" y="256"/>
                    </a:cubicBezTo>
                    <a:moveTo>
                      <a:pt x="124" y="0"/>
                    </a:moveTo>
                    <a:cubicBezTo>
                      <a:pt x="76" y="0"/>
                      <a:pt x="32" y="31"/>
                      <a:pt x="17" y="79"/>
                    </a:cubicBezTo>
                    <a:cubicBezTo>
                      <a:pt x="0" y="130"/>
                      <a:pt x="22" y="184"/>
                      <a:pt x="66" y="210"/>
                    </a:cubicBezTo>
                    <a:cubicBezTo>
                      <a:pt x="72" y="248"/>
                      <a:pt x="72" y="248"/>
                      <a:pt x="72" y="248"/>
                    </a:cubicBezTo>
                    <a:cubicBezTo>
                      <a:pt x="73" y="254"/>
                      <a:pt x="76" y="257"/>
                      <a:pt x="79" y="257"/>
                    </a:cubicBezTo>
                    <a:cubicBezTo>
                      <a:pt x="82" y="257"/>
                      <a:pt x="84" y="256"/>
                      <a:pt x="87" y="253"/>
                    </a:cubicBezTo>
                    <a:cubicBezTo>
                      <a:pt x="114" y="226"/>
                      <a:pt x="114" y="226"/>
                      <a:pt x="114" y="226"/>
                    </a:cubicBezTo>
                    <a:cubicBezTo>
                      <a:pt x="117" y="226"/>
                      <a:pt x="121" y="226"/>
                      <a:pt x="124" y="226"/>
                    </a:cubicBezTo>
                    <a:cubicBezTo>
                      <a:pt x="172" y="226"/>
                      <a:pt x="217" y="195"/>
                      <a:pt x="232" y="147"/>
                    </a:cubicBezTo>
                    <a:cubicBezTo>
                      <a:pt x="251" y="88"/>
                      <a:pt x="218" y="24"/>
                      <a:pt x="158" y="5"/>
                    </a:cubicBezTo>
                    <a:cubicBezTo>
                      <a:pt x="147" y="2"/>
                      <a:pt x="135" y="0"/>
                      <a:pt x="124" y="0"/>
                    </a:cubicBezTo>
                  </a:path>
                </a:pathLst>
              </a:custGeom>
              <a:solidFill>
                <a:srgbClr val="B4B4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184"/>
              <p:cNvSpPr>
                <a:spLocks noEditPoints="1"/>
              </p:cNvSpPr>
              <p:nvPr/>
            </p:nvSpPr>
            <p:spPr bwMode="auto">
              <a:xfrm>
                <a:off x="6027738" y="1409701"/>
                <a:ext cx="596900" cy="611188"/>
              </a:xfrm>
              <a:custGeom>
                <a:avLst/>
                <a:gdLst>
                  <a:gd name="T0" fmla="*/ 79 w 249"/>
                  <a:gd name="T1" fmla="*/ 254 h 255"/>
                  <a:gd name="T2" fmla="*/ 72 w 249"/>
                  <a:gd name="T3" fmla="*/ 245 h 255"/>
                  <a:gd name="T4" fmla="*/ 66 w 249"/>
                  <a:gd name="T5" fmla="*/ 208 h 255"/>
                  <a:gd name="T6" fmla="*/ 17 w 249"/>
                  <a:gd name="T7" fmla="*/ 79 h 255"/>
                  <a:gd name="T8" fmla="*/ 123 w 249"/>
                  <a:gd name="T9" fmla="*/ 1 h 255"/>
                  <a:gd name="T10" fmla="*/ 157 w 249"/>
                  <a:gd name="T11" fmla="*/ 6 h 255"/>
                  <a:gd name="T12" fmla="*/ 229 w 249"/>
                  <a:gd name="T13" fmla="*/ 146 h 255"/>
                  <a:gd name="T14" fmla="*/ 123 w 249"/>
                  <a:gd name="T15" fmla="*/ 224 h 255"/>
                  <a:gd name="T16" fmla="*/ 113 w 249"/>
                  <a:gd name="T17" fmla="*/ 223 h 255"/>
                  <a:gd name="T18" fmla="*/ 86 w 249"/>
                  <a:gd name="T19" fmla="*/ 250 h 255"/>
                  <a:gd name="T20" fmla="*/ 79 w 249"/>
                  <a:gd name="T21" fmla="*/ 254 h 255"/>
                  <a:gd name="T22" fmla="*/ 123 w 249"/>
                  <a:gd name="T23" fmla="*/ 0 h 255"/>
                  <a:gd name="T24" fmla="*/ 16 w 249"/>
                  <a:gd name="T25" fmla="*/ 78 h 255"/>
                  <a:gd name="T26" fmla="*/ 66 w 249"/>
                  <a:gd name="T27" fmla="*/ 209 h 255"/>
                  <a:gd name="T28" fmla="*/ 71 w 249"/>
                  <a:gd name="T29" fmla="*/ 246 h 255"/>
                  <a:gd name="T30" fmla="*/ 79 w 249"/>
                  <a:gd name="T31" fmla="*/ 255 h 255"/>
                  <a:gd name="T32" fmla="*/ 86 w 249"/>
                  <a:gd name="T33" fmla="*/ 251 h 255"/>
                  <a:gd name="T34" fmla="*/ 113 w 249"/>
                  <a:gd name="T35" fmla="*/ 224 h 255"/>
                  <a:gd name="T36" fmla="*/ 123 w 249"/>
                  <a:gd name="T37" fmla="*/ 224 h 255"/>
                  <a:gd name="T38" fmla="*/ 230 w 249"/>
                  <a:gd name="T39" fmla="*/ 146 h 255"/>
                  <a:gd name="T40" fmla="*/ 157 w 249"/>
                  <a:gd name="T41" fmla="*/ 5 h 255"/>
                  <a:gd name="T42" fmla="*/ 123 w 249"/>
                  <a:gd name="T4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9" h="255">
                    <a:moveTo>
                      <a:pt x="79" y="254"/>
                    </a:moveTo>
                    <a:cubicBezTo>
                      <a:pt x="75" y="254"/>
                      <a:pt x="73" y="251"/>
                      <a:pt x="72" y="245"/>
                    </a:cubicBezTo>
                    <a:cubicBezTo>
                      <a:pt x="66" y="208"/>
                      <a:pt x="66" y="208"/>
                      <a:pt x="66" y="208"/>
                    </a:cubicBezTo>
                    <a:cubicBezTo>
                      <a:pt x="23" y="182"/>
                      <a:pt x="1" y="129"/>
                      <a:pt x="17" y="79"/>
                    </a:cubicBezTo>
                    <a:cubicBezTo>
                      <a:pt x="32" y="31"/>
                      <a:pt x="76" y="1"/>
                      <a:pt x="123" y="1"/>
                    </a:cubicBezTo>
                    <a:cubicBezTo>
                      <a:pt x="134" y="1"/>
                      <a:pt x="146" y="2"/>
                      <a:pt x="157" y="6"/>
                    </a:cubicBezTo>
                    <a:cubicBezTo>
                      <a:pt x="215" y="24"/>
                      <a:pt x="248" y="87"/>
                      <a:pt x="229" y="146"/>
                    </a:cubicBezTo>
                    <a:cubicBezTo>
                      <a:pt x="214" y="193"/>
                      <a:pt x="171" y="224"/>
                      <a:pt x="123" y="224"/>
                    </a:cubicBezTo>
                    <a:cubicBezTo>
                      <a:pt x="120" y="224"/>
                      <a:pt x="117" y="224"/>
                      <a:pt x="113" y="223"/>
                    </a:cubicBezTo>
                    <a:cubicBezTo>
                      <a:pt x="86" y="250"/>
                      <a:pt x="86" y="250"/>
                      <a:pt x="86" y="250"/>
                    </a:cubicBezTo>
                    <a:cubicBezTo>
                      <a:pt x="84" y="253"/>
                      <a:pt x="81" y="254"/>
                      <a:pt x="79" y="254"/>
                    </a:cubicBezTo>
                    <a:moveTo>
                      <a:pt x="123" y="0"/>
                    </a:moveTo>
                    <a:cubicBezTo>
                      <a:pt x="76" y="0"/>
                      <a:pt x="31" y="30"/>
                      <a:pt x="16" y="78"/>
                    </a:cubicBezTo>
                    <a:cubicBezTo>
                      <a:pt x="0" y="129"/>
                      <a:pt x="22" y="182"/>
                      <a:pt x="66" y="209"/>
                    </a:cubicBezTo>
                    <a:cubicBezTo>
                      <a:pt x="71" y="246"/>
                      <a:pt x="71" y="246"/>
                      <a:pt x="71" y="246"/>
                    </a:cubicBezTo>
                    <a:cubicBezTo>
                      <a:pt x="72" y="252"/>
                      <a:pt x="75" y="255"/>
                      <a:pt x="79" y="255"/>
                    </a:cubicBezTo>
                    <a:cubicBezTo>
                      <a:pt x="81" y="255"/>
                      <a:pt x="84" y="254"/>
                      <a:pt x="86" y="251"/>
                    </a:cubicBezTo>
                    <a:cubicBezTo>
                      <a:pt x="113" y="224"/>
                      <a:pt x="113" y="224"/>
                      <a:pt x="113" y="224"/>
                    </a:cubicBezTo>
                    <a:cubicBezTo>
                      <a:pt x="116" y="224"/>
                      <a:pt x="120" y="224"/>
                      <a:pt x="123" y="224"/>
                    </a:cubicBezTo>
                    <a:cubicBezTo>
                      <a:pt x="171" y="224"/>
                      <a:pt x="215" y="194"/>
                      <a:pt x="230" y="146"/>
                    </a:cubicBezTo>
                    <a:cubicBezTo>
                      <a:pt x="249" y="87"/>
                      <a:pt x="216" y="24"/>
                      <a:pt x="157" y="5"/>
                    </a:cubicBezTo>
                    <a:cubicBezTo>
                      <a:pt x="146" y="2"/>
                      <a:pt x="134" y="0"/>
                      <a:pt x="123" y="0"/>
                    </a:cubicBezTo>
                  </a:path>
                </a:pathLst>
              </a:custGeom>
              <a:solidFill>
                <a:srgbClr val="B4B4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185"/>
              <p:cNvSpPr>
                <a:spLocks noEditPoints="1"/>
              </p:cNvSpPr>
              <p:nvPr/>
            </p:nvSpPr>
            <p:spPr bwMode="auto">
              <a:xfrm>
                <a:off x="6029326" y="1412876"/>
                <a:ext cx="592138" cy="606425"/>
              </a:xfrm>
              <a:custGeom>
                <a:avLst/>
                <a:gdLst>
                  <a:gd name="T0" fmla="*/ 78 w 247"/>
                  <a:gd name="T1" fmla="*/ 252 h 253"/>
                  <a:gd name="T2" fmla="*/ 71 w 247"/>
                  <a:gd name="T3" fmla="*/ 244 h 253"/>
                  <a:gd name="T4" fmla="*/ 65 w 247"/>
                  <a:gd name="T5" fmla="*/ 206 h 253"/>
                  <a:gd name="T6" fmla="*/ 17 w 247"/>
                  <a:gd name="T7" fmla="*/ 78 h 253"/>
                  <a:gd name="T8" fmla="*/ 122 w 247"/>
                  <a:gd name="T9" fmla="*/ 0 h 253"/>
                  <a:gd name="T10" fmla="*/ 156 w 247"/>
                  <a:gd name="T11" fmla="*/ 6 h 253"/>
                  <a:gd name="T12" fmla="*/ 228 w 247"/>
                  <a:gd name="T13" fmla="*/ 145 h 253"/>
                  <a:gd name="T14" fmla="*/ 122 w 247"/>
                  <a:gd name="T15" fmla="*/ 222 h 253"/>
                  <a:gd name="T16" fmla="*/ 112 w 247"/>
                  <a:gd name="T17" fmla="*/ 222 h 253"/>
                  <a:gd name="T18" fmla="*/ 86 w 247"/>
                  <a:gd name="T19" fmla="*/ 248 h 253"/>
                  <a:gd name="T20" fmla="*/ 78 w 247"/>
                  <a:gd name="T21" fmla="*/ 252 h 253"/>
                  <a:gd name="T22" fmla="*/ 122 w 247"/>
                  <a:gd name="T23" fmla="*/ 0 h 253"/>
                  <a:gd name="T24" fmla="*/ 16 w 247"/>
                  <a:gd name="T25" fmla="*/ 78 h 253"/>
                  <a:gd name="T26" fmla="*/ 65 w 247"/>
                  <a:gd name="T27" fmla="*/ 207 h 253"/>
                  <a:gd name="T28" fmla="*/ 71 w 247"/>
                  <a:gd name="T29" fmla="*/ 244 h 253"/>
                  <a:gd name="T30" fmla="*/ 78 w 247"/>
                  <a:gd name="T31" fmla="*/ 253 h 253"/>
                  <a:gd name="T32" fmla="*/ 85 w 247"/>
                  <a:gd name="T33" fmla="*/ 249 h 253"/>
                  <a:gd name="T34" fmla="*/ 112 w 247"/>
                  <a:gd name="T35" fmla="*/ 222 h 253"/>
                  <a:gd name="T36" fmla="*/ 122 w 247"/>
                  <a:gd name="T37" fmla="*/ 223 h 253"/>
                  <a:gd name="T38" fmla="*/ 228 w 247"/>
                  <a:gd name="T39" fmla="*/ 145 h 253"/>
                  <a:gd name="T40" fmla="*/ 156 w 247"/>
                  <a:gd name="T41" fmla="*/ 5 h 253"/>
                  <a:gd name="T42" fmla="*/ 122 w 247"/>
                  <a:gd name="T4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7" h="253">
                    <a:moveTo>
                      <a:pt x="78" y="252"/>
                    </a:moveTo>
                    <a:cubicBezTo>
                      <a:pt x="75" y="252"/>
                      <a:pt x="72" y="249"/>
                      <a:pt x="71" y="244"/>
                    </a:cubicBezTo>
                    <a:cubicBezTo>
                      <a:pt x="65" y="206"/>
                      <a:pt x="65" y="206"/>
                      <a:pt x="65" y="206"/>
                    </a:cubicBezTo>
                    <a:cubicBezTo>
                      <a:pt x="22" y="181"/>
                      <a:pt x="1" y="128"/>
                      <a:pt x="17" y="78"/>
                    </a:cubicBezTo>
                    <a:cubicBezTo>
                      <a:pt x="31" y="31"/>
                      <a:pt x="75" y="0"/>
                      <a:pt x="122" y="0"/>
                    </a:cubicBezTo>
                    <a:cubicBezTo>
                      <a:pt x="133" y="0"/>
                      <a:pt x="144" y="2"/>
                      <a:pt x="156" y="6"/>
                    </a:cubicBezTo>
                    <a:cubicBezTo>
                      <a:pt x="214" y="24"/>
                      <a:pt x="246" y="86"/>
                      <a:pt x="228" y="145"/>
                    </a:cubicBezTo>
                    <a:cubicBezTo>
                      <a:pt x="213" y="192"/>
                      <a:pt x="169" y="222"/>
                      <a:pt x="122" y="222"/>
                    </a:cubicBezTo>
                    <a:cubicBezTo>
                      <a:pt x="119" y="222"/>
                      <a:pt x="116" y="222"/>
                      <a:pt x="112" y="222"/>
                    </a:cubicBezTo>
                    <a:cubicBezTo>
                      <a:pt x="86" y="248"/>
                      <a:pt x="86" y="248"/>
                      <a:pt x="86" y="248"/>
                    </a:cubicBezTo>
                    <a:cubicBezTo>
                      <a:pt x="83" y="251"/>
                      <a:pt x="80" y="252"/>
                      <a:pt x="78" y="252"/>
                    </a:cubicBezTo>
                    <a:moveTo>
                      <a:pt x="122" y="0"/>
                    </a:moveTo>
                    <a:cubicBezTo>
                      <a:pt x="75" y="0"/>
                      <a:pt x="31" y="30"/>
                      <a:pt x="16" y="78"/>
                    </a:cubicBezTo>
                    <a:cubicBezTo>
                      <a:pt x="0" y="128"/>
                      <a:pt x="22" y="181"/>
                      <a:pt x="65" y="207"/>
                    </a:cubicBezTo>
                    <a:cubicBezTo>
                      <a:pt x="71" y="244"/>
                      <a:pt x="71" y="244"/>
                      <a:pt x="71" y="244"/>
                    </a:cubicBezTo>
                    <a:cubicBezTo>
                      <a:pt x="72" y="250"/>
                      <a:pt x="74" y="253"/>
                      <a:pt x="78" y="253"/>
                    </a:cubicBezTo>
                    <a:cubicBezTo>
                      <a:pt x="80" y="253"/>
                      <a:pt x="83" y="252"/>
                      <a:pt x="85" y="249"/>
                    </a:cubicBezTo>
                    <a:cubicBezTo>
                      <a:pt x="112" y="222"/>
                      <a:pt x="112" y="222"/>
                      <a:pt x="112" y="222"/>
                    </a:cubicBezTo>
                    <a:cubicBezTo>
                      <a:pt x="116" y="223"/>
                      <a:pt x="119" y="223"/>
                      <a:pt x="122" y="223"/>
                    </a:cubicBezTo>
                    <a:cubicBezTo>
                      <a:pt x="170" y="223"/>
                      <a:pt x="213" y="192"/>
                      <a:pt x="228" y="145"/>
                    </a:cubicBezTo>
                    <a:cubicBezTo>
                      <a:pt x="247" y="86"/>
                      <a:pt x="214" y="23"/>
                      <a:pt x="156" y="5"/>
                    </a:cubicBezTo>
                    <a:cubicBezTo>
                      <a:pt x="145" y="1"/>
                      <a:pt x="133" y="0"/>
                      <a:pt x="122" y="0"/>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186"/>
              <p:cNvSpPr>
                <a:spLocks noEditPoints="1"/>
              </p:cNvSpPr>
              <p:nvPr/>
            </p:nvSpPr>
            <p:spPr bwMode="auto">
              <a:xfrm>
                <a:off x="6032501" y="1412876"/>
                <a:ext cx="585788" cy="603250"/>
              </a:xfrm>
              <a:custGeom>
                <a:avLst/>
                <a:gdLst>
                  <a:gd name="T0" fmla="*/ 77 w 245"/>
                  <a:gd name="T1" fmla="*/ 251 h 252"/>
                  <a:gd name="T2" fmla="*/ 70 w 245"/>
                  <a:gd name="T3" fmla="*/ 243 h 252"/>
                  <a:gd name="T4" fmla="*/ 65 w 245"/>
                  <a:gd name="T5" fmla="*/ 206 h 252"/>
                  <a:gd name="T6" fmla="*/ 16 w 245"/>
                  <a:gd name="T7" fmla="*/ 78 h 252"/>
                  <a:gd name="T8" fmla="*/ 121 w 245"/>
                  <a:gd name="T9" fmla="*/ 1 h 252"/>
                  <a:gd name="T10" fmla="*/ 154 w 245"/>
                  <a:gd name="T11" fmla="*/ 6 h 252"/>
                  <a:gd name="T12" fmla="*/ 226 w 245"/>
                  <a:gd name="T13" fmla="*/ 144 h 252"/>
                  <a:gd name="T14" fmla="*/ 121 w 245"/>
                  <a:gd name="T15" fmla="*/ 221 h 252"/>
                  <a:gd name="T16" fmla="*/ 111 w 245"/>
                  <a:gd name="T17" fmla="*/ 221 h 252"/>
                  <a:gd name="T18" fmla="*/ 85 w 245"/>
                  <a:gd name="T19" fmla="*/ 247 h 252"/>
                  <a:gd name="T20" fmla="*/ 77 w 245"/>
                  <a:gd name="T21" fmla="*/ 251 h 252"/>
                  <a:gd name="T22" fmla="*/ 121 w 245"/>
                  <a:gd name="T23" fmla="*/ 0 h 252"/>
                  <a:gd name="T24" fmla="*/ 16 w 245"/>
                  <a:gd name="T25" fmla="*/ 78 h 252"/>
                  <a:gd name="T26" fmla="*/ 64 w 245"/>
                  <a:gd name="T27" fmla="*/ 206 h 252"/>
                  <a:gd name="T28" fmla="*/ 70 w 245"/>
                  <a:gd name="T29" fmla="*/ 244 h 252"/>
                  <a:gd name="T30" fmla="*/ 77 w 245"/>
                  <a:gd name="T31" fmla="*/ 252 h 252"/>
                  <a:gd name="T32" fmla="*/ 85 w 245"/>
                  <a:gd name="T33" fmla="*/ 248 h 252"/>
                  <a:gd name="T34" fmla="*/ 111 w 245"/>
                  <a:gd name="T35" fmla="*/ 222 h 252"/>
                  <a:gd name="T36" fmla="*/ 121 w 245"/>
                  <a:gd name="T37" fmla="*/ 222 h 252"/>
                  <a:gd name="T38" fmla="*/ 227 w 245"/>
                  <a:gd name="T39" fmla="*/ 145 h 252"/>
                  <a:gd name="T40" fmla="*/ 155 w 245"/>
                  <a:gd name="T41" fmla="*/ 6 h 252"/>
                  <a:gd name="T42" fmla="*/ 121 w 245"/>
                  <a:gd name="T43"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252">
                    <a:moveTo>
                      <a:pt x="77" y="251"/>
                    </a:moveTo>
                    <a:cubicBezTo>
                      <a:pt x="74" y="251"/>
                      <a:pt x="71" y="248"/>
                      <a:pt x="70" y="243"/>
                    </a:cubicBezTo>
                    <a:cubicBezTo>
                      <a:pt x="65" y="206"/>
                      <a:pt x="65" y="206"/>
                      <a:pt x="65" y="206"/>
                    </a:cubicBezTo>
                    <a:cubicBezTo>
                      <a:pt x="22" y="180"/>
                      <a:pt x="1" y="128"/>
                      <a:pt x="16" y="78"/>
                    </a:cubicBezTo>
                    <a:cubicBezTo>
                      <a:pt x="31" y="31"/>
                      <a:pt x="74" y="1"/>
                      <a:pt x="121" y="1"/>
                    </a:cubicBezTo>
                    <a:cubicBezTo>
                      <a:pt x="132" y="1"/>
                      <a:pt x="143" y="3"/>
                      <a:pt x="154" y="6"/>
                    </a:cubicBezTo>
                    <a:cubicBezTo>
                      <a:pt x="212" y="25"/>
                      <a:pt x="244" y="86"/>
                      <a:pt x="226" y="144"/>
                    </a:cubicBezTo>
                    <a:cubicBezTo>
                      <a:pt x="211" y="191"/>
                      <a:pt x="168" y="221"/>
                      <a:pt x="121" y="221"/>
                    </a:cubicBezTo>
                    <a:cubicBezTo>
                      <a:pt x="118" y="221"/>
                      <a:pt x="115" y="221"/>
                      <a:pt x="111" y="221"/>
                    </a:cubicBezTo>
                    <a:cubicBezTo>
                      <a:pt x="85" y="247"/>
                      <a:pt x="85" y="247"/>
                      <a:pt x="85" y="247"/>
                    </a:cubicBezTo>
                    <a:cubicBezTo>
                      <a:pt x="82" y="250"/>
                      <a:pt x="80" y="251"/>
                      <a:pt x="77" y="251"/>
                    </a:cubicBezTo>
                    <a:moveTo>
                      <a:pt x="121" y="0"/>
                    </a:moveTo>
                    <a:cubicBezTo>
                      <a:pt x="74" y="0"/>
                      <a:pt x="30" y="31"/>
                      <a:pt x="16" y="78"/>
                    </a:cubicBezTo>
                    <a:cubicBezTo>
                      <a:pt x="0" y="128"/>
                      <a:pt x="21" y="181"/>
                      <a:pt x="64" y="206"/>
                    </a:cubicBezTo>
                    <a:cubicBezTo>
                      <a:pt x="70" y="244"/>
                      <a:pt x="70" y="244"/>
                      <a:pt x="70" y="244"/>
                    </a:cubicBezTo>
                    <a:cubicBezTo>
                      <a:pt x="71" y="249"/>
                      <a:pt x="74" y="252"/>
                      <a:pt x="77" y="252"/>
                    </a:cubicBezTo>
                    <a:cubicBezTo>
                      <a:pt x="79" y="252"/>
                      <a:pt x="82" y="251"/>
                      <a:pt x="85" y="248"/>
                    </a:cubicBezTo>
                    <a:cubicBezTo>
                      <a:pt x="111" y="222"/>
                      <a:pt x="111" y="222"/>
                      <a:pt x="111" y="222"/>
                    </a:cubicBezTo>
                    <a:cubicBezTo>
                      <a:pt x="115" y="222"/>
                      <a:pt x="118" y="222"/>
                      <a:pt x="121" y="222"/>
                    </a:cubicBezTo>
                    <a:cubicBezTo>
                      <a:pt x="168" y="222"/>
                      <a:pt x="212" y="192"/>
                      <a:pt x="227" y="145"/>
                    </a:cubicBezTo>
                    <a:cubicBezTo>
                      <a:pt x="245" y="86"/>
                      <a:pt x="213" y="24"/>
                      <a:pt x="155" y="6"/>
                    </a:cubicBezTo>
                    <a:cubicBezTo>
                      <a:pt x="143" y="2"/>
                      <a:pt x="132" y="0"/>
                      <a:pt x="12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187"/>
              <p:cNvSpPr>
                <a:spLocks noEditPoints="1"/>
              </p:cNvSpPr>
              <p:nvPr/>
            </p:nvSpPr>
            <p:spPr bwMode="auto">
              <a:xfrm>
                <a:off x="6034088" y="1414463"/>
                <a:ext cx="582613" cy="600075"/>
              </a:xfrm>
              <a:custGeom>
                <a:avLst/>
                <a:gdLst>
                  <a:gd name="T0" fmla="*/ 77 w 243"/>
                  <a:gd name="T1" fmla="*/ 249 h 250"/>
                  <a:gd name="T2" fmla="*/ 70 w 243"/>
                  <a:gd name="T3" fmla="*/ 241 h 250"/>
                  <a:gd name="T4" fmla="*/ 64 w 243"/>
                  <a:gd name="T5" fmla="*/ 204 h 250"/>
                  <a:gd name="T6" fmla="*/ 16 w 243"/>
                  <a:gd name="T7" fmla="*/ 77 h 250"/>
                  <a:gd name="T8" fmla="*/ 120 w 243"/>
                  <a:gd name="T9" fmla="*/ 1 h 250"/>
                  <a:gd name="T10" fmla="*/ 153 w 243"/>
                  <a:gd name="T11" fmla="*/ 6 h 250"/>
                  <a:gd name="T12" fmla="*/ 224 w 243"/>
                  <a:gd name="T13" fmla="*/ 143 h 250"/>
                  <a:gd name="T14" fmla="*/ 120 w 243"/>
                  <a:gd name="T15" fmla="*/ 220 h 250"/>
                  <a:gd name="T16" fmla="*/ 110 w 243"/>
                  <a:gd name="T17" fmla="*/ 219 h 250"/>
                  <a:gd name="T18" fmla="*/ 84 w 243"/>
                  <a:gd name="T19" fmla="*/ 246 h 250"/>
                  <a:gd name="T20" fmla="*/ 77 w 243"/>
                  <a:gd name="T21" fmla="*/ 249 h 250"/>
                  <a:gd name="T22" fmla="*/ 120 w 243"/>
                  <a:gd name="T23" fmla="*/ 0 h 250"/>
                  <a:gd name="T24" fmla="*/ 15 w 243"/>
                  <a:gd name="T25" fmla="*/ 77 h 250"/>
                  <a:gd name="T26" fmla="*/ 64 w 243"/>
                  <a:gd name="T27" fmla="*/ 205 h 250"/>
                  <a:gd name="T28" fmla="*/ 69 w 243"/>
                  <a:gd name="T29" fmla="*/ 242 h 250"/>
                  <a:gd name="T30" fmla="*/ 76 w 243"/>
                  <a:gd name="T31" fmla="*/ 250 h 250"/>
                  <a:gd name="T32" fmla="*/ 84 w 243"/>
                  <a:gd name="T33" fmla="*/ 246 h 250"/>
                  <a:gd name="T34" fmla="*/ 110 w 243"/>
                  <a:gd name="T35" fmla="*/ 220 h 250"/>
                  <a:gd name="T36" fmla="*/ 120 w 243"/>
                  <a:gd name="T37" fmla="*/ 220 h 250"/>
                  <a:gd name="T38" fmla="*/ 225 w 243"/>
                  <a:gd name="T39" fmla="*/ 143 h 250"/>
                  <a:gd name="T40" fmla="*/ 153 w 243"/>
                  <a:gd name="T41" fmla="*/ 5 h 250"/>
                  <a:gd name="T42" fmla="*/ 120 w 243"/>
                  <a:gd name="T43"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50">
                    <a:moveTo>
                      <a:pt x="77" y="249"/>
                    </a:moveTo>
                    <a:cubicBezTo>
                      <a:pt x="73" y="249"/>
                      <a:pt x="71" y="246"/>
                      <a:pt x="70" y="241"/>
                    </a:cubicBezTo>
                    <a:cubicBezTo>
                      <a:pt x="64" y="204"/>
                      <a:pt x="64" y="204"/>
                      <a:pt x="64" y="204"/>
                    </a:cubicBezTo>
                    <a:cubicBezTo>
                      <a:pt x="22" y="179"/>
                      <a:pt x="0" y="127"/>
                      <a:pt x="16" y="77"/>
                    </a:cubicBezTo>
                    <a:cubicBezTo>
                      <a:pt x="31" y="31"/>
                      <a:pt x="74" y="1"/>
                      <a:pt x="120" y="1"/>
                    </a:cubicBezTo>
                    <a:cubicBezTo>
                      <a:pt x="131" y="1"/>
                      <a:pt x="142" y="2"/>
                      <a:pt x="153" y="6"/>
                    </a:cubicBezTo>
                    <a:cubicBezTo>
                      <a:pt x="211" y="24"/>
                      <a:pt x="243" y="86"/>
                      <a:pt x="224" y="143"/>
                    </a:cubicBezTo>
                    <a:cubicBezTo>
                      <a:pt x="210" y="190"/>
                      <a:pt x="167" y="220"/>
                      <a:pt x="120" y="220"/>
                    </a:cubicBezTo>
                    <a:cubicBezTo>
                      <a:pt x="117" y="220"/>
                      <a:pt x="114" y="219"/>
                      <a:pt x="110" y="219"/>
                    </a:cubicBezTo>
                    <a:cubicBezTo>
                      <a:pt x="84" y="246"/>
                      <a:pt x="84" y="246"/>
                      <a:pt x="84" y="246"/>
                    </a:cubicBezTo>
                    <a:cubicBezTo>
                      <a:pt x="82" y="248"/>
                      <a:pt x="79" y="249"/>
                      <a:pt x="77" y="249"/>
                    </a:cubicBezTo>
                    <a:moveTo>
                      <a:pt x="120" y="0"/>
                    </a:moveTo>
                    <a:cubicBezTo>
                      <a:pt x="73" y="0"/>
                      <a:pt x="30" y="30"/>
                      <a:pt x="15" y="77"/>
                    </a:cubicBezTo>
                    <a:cubicBezTo>
                      <a:pt x="0" y="127"/>
                      <a:pt x="21" y="179"/>
                      <a:pt x="64" y="205"/>
                    </a:cubicBezTo>
                    <a:cubicBezTo>
                      <a:pt x="69" y="242"/>
                      <a:pt x="69" y="242"/>
                      <a:pt x="69" y="242"/>
                    </a:cubicBezTo>
                    <a:cubicBezTo>
                      <a:pt x="70" y="247"/>
                      <a:pt x="73" y="250"/>
                      <a:pt x="76" y="250"/>
                    </a:cubicBezTo>
                    <a:cubicBezTo>
                      <a:pt x="79" y="250"/>
                      <a:pt x="81" y="249"/>
                      <a:pt x="84" y="246"/>
                    </a:cubicBezTo>
                    <a:cubicBezTo>
                      <a:pt x="110" y="220"/>
                      <a:pt x="110" y="220"/>
                      <a:pt x="110" y="220"/>
                    </a:cubicBezTo>
                    <a:cubicBezTo>
                      <a:pt x="114" y="220"/>
                      <a:pt x="117" y="220"/>
                      <a:pt x="120" y="220"/>
                    </a:cubicBezTo>
                    <a:cubicBezTo>
                      <a:pt x="167" y="220"/>
                      <a:pt x="210" y="190"/>
                      <a:pt x="225" y="143"/>
                    </a:cubicBezTo>
                    <a:cubicBezTo>
                      <a:pt x="243" y="85"/>
                      <a:pt x="211" y="24"/>
                      <a:pt x="153" y="5"/>
                    </a:cubicBezTo>
                    <a:cubicBezTo>
                      <a:pt x="142" y="2"/>
                      <a:pt x="131" y="0"/>
                      <a:pt x="120" y="0"/>
                    </a:cubicBezTo>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188"/>
              <p:cNvSpPr>
                <a:spLocks noEditPoints="1"/>
              </p:cNvSpPr>
              <p:nvPr/>
            </p:nvSpPr>
            <p:spPr bwMode="auto">
              <a:xfrm>
                <a:off x="6034088" y="1417638"/>
                <a:ext cx="582613" cy="593725"/>
              </a:xfrm>
              <a:custGeom>
                <a:avLst/>
                <a:gdLst>
                  <a:gd name="T0" fmla="*/ 77 w 243"/>
                  <a:gd name="T1" fmla="*/ 247 h 248"/>
                  <a:gd name="T2" fmla="*/ 70 w 243"/>
                  <a:gd name="T3" fmla="*/ 239 h 248"/>
                  <a:gd name="T4" fmla="*/ 64 w 243"/>
                  <a:gd name="T5" fmla="*/ 202 h 248"/>
                  <a:gd name="T6" fmla="*/ 17 w 243"/>
                  <a:gd name="T7" fmla="*/ 76 h 248"/>
                  <a:gd name="T8" fmla="*/ 120 w 243"/>
                  <a:gd name="T9" fmla="*/ 1 h 248"/>
                  <a:gd name="T10" fmla="*/ 153 w 243"/>
                  <a:gd name="T11" fmla="*/ 6 h 248"/>
                  <a:gd name="T12" fmla="*/ 224 w 243"/>
                  <a:gd name="T13" fmla="*/ 142 h 248"/>
                  <a:gd name="T14" fmla="*/ 120 w 243"/>
                  <a:gd name="T15" fmla="*/ 218 h 248"/>
                  <a:gd name="T16" fmla="*/ 110 w 243"/>
                  <a:gd name="T17" fmla="*/ 217 h 248"/>
                  <a:gd name="T18" fmla="*/ 84 w 243"/>
                  <a:gd name="T19" fmla="*/ 244 h 248"/>
                  <a:gd name="T20" fmla="*/ 77 w 243"/>
                  <a:gd name="T21" fmla="*/ 247 h 248"/>
                  <a:gd name="T22" fmla="*/ 120 w 243"/>
                  <a:gd name="T23" fmla="*/ 0 h 248"/>
                  <a:gd name="T24" fmla="*/ 16 w 243"/>
                  <a:gd name="T25" fmla="*/ 76 h 248"/>
                  <a:gd name="T26" fmla="*/ 64 w 243"/>
                  <a:gd name="T27" fmla="*/ 203 h 248"/>
                  <a:gd name="T28" fmla="*/ 70 w 243"/>
                  <a:gd name="T29" fmla="*/ 240 h 248"/>
                  <a:gd name="T30" fmla="*/ 77 w 243"/>
                  <a:gd name="T31" fmla="*/ 248 h 248"/>
                  <a:gd name="T32" fmla="*/ 84 w 243"/>
                  <a:gd name="T33" fmla="*/ 245 h 248"/>
                  <a:gd name="T34" fmla="*/ 110 w 243"/>
                  <a:gd name="T35" fmla="*/ 218 h 248"/>
                  <a:gd name="T36" fmla="*/ 120 w 243"/>
                  <a:gd name="T37" fmla="*/ 219 h 248"/>
                  <a:gd name="T38" fmla="*/ 224 w 243"/>
                  <a:gd name="T39" fmla="*/ 142 h 248"/>
                  <a:gd name="T40" fmla="*/ 153 w 243"/>
                  <a:gd name="T41" fmla="*/ 5 h 248"/>
                  <a:gd name="T42" fmla="*/ 120 w 243"/>
                  <a:gd name="T4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48">
                    <a:moveTo>
                      <a:pt x="77" y="247"/>
                    </a:moveTo>
                    <a:cubicBezTo>
                      <a:pt x="74" y="247"/>
                      <a:pt x="71" y="244"/>
                      <a:pt x="70" y="239"/>
                    </a:cubicBezTo>
                    <a:cubicBezTo>
                      <a:pt x="64" y="202"/>
                      <a:pt x="64" y="202"/>
                      <a:pt x="64" y="202"/>
                    </a:cubicBezTo>
                    <a:cubicBezTo>
                      <a:pt x="22" y="177"/>
                      <a:pt x="1" y="125"/>
                      <a:pt x="17" y="76"/>
                    </a:cubicBezTo>
                    <a:cubicBezTo>
                      <a:pt x="31" y="30"/>
                      <a:pt x="74" y="1"/>
                      <a:pt x="120" y="1"/>
                    </a:cubicBezTo>
                    <a:cubicBezTo>
                      <a:pt x="131" y="1"/>
                      <a:pt x="142" y="2"/>
                      <a:pt x="153" y="6"/>
                    </a:cubicBezTo>
                    <a:cubicBezTo>
                      <a:pt x="210" y="24"/>
                      <a:pt x="242" y="85"/>
                      <a:pt x="224" y="142"/>
                    </a:cubicBezTo>
                    <a:cubicBezTo>
                      <a:pt x="209" y="188"/>
                      <a:pt x="166" y="218"/>
                      <a:pt x="120" y="218"/>
                    </a:cubicBezTo>
                    <a:cubicBezTo>
                      <a:pt x="117" y="218"/>
                      <a:pt x="114" y="218"/>
                      <a:pt x="110" y="217"/>
                    </a:cubicBezTo>
                    <a:cubicBezTo>
                      <a:pt x="84" y="244"/>
                      <a:pt x="84" y="244"/>
                      <a:pt x="84" y="244"/>
                    </a:cubicBezTo>
                    <a:cubicBezTo>
                      <a:pt x="82" y="246"/>
                      <a:pt x="79" y="247"/>
                      <a:pt x="77" y="247"/>
                    </a:cubicBezTo>
                    <a:moveTo>
                      <a:pt x="120" y="0"/>
                    </a:moveTo>
                    <a:cubicBezTo>
                      <a:pt x="74" y="0"/>
                      <a:pt x="31" y="30"/>
                      <a:pt x="16" y="76"/>
                    </a:cubicBezTo>
                    <a:cubicBezTo>
                      <a:pt x="0" y="126"/>
                      <a:pt x="22" y="178"/>
                      <a:pt x="64" y="203"/>
                    </a:cubicBezTo>
                    <a:cubicBezTo>
                      <a:pt x="70" y="240"/>
                      <a:pt x="70" y="240"/>
                      <a:pt x="70" y="240"/>
                    </a:cubicBezTo>
                    <a:cubicBezTo>
                      <a:pt x="71" y="245"/>
                      <a:pt x="73" y="248"/>
                      <a:pt x="77" y="248"/>
                    </a:cubicBezTo>
                    <a:cubicBezTo>
                      <a:pt x="79" y="248"/>
                      <a:pt x="82" y="247"/>
                      <a:pt x="84" y="245"/>
                    </a:cubicBezTo>
                    <a:cubicBezTo>
                      <a:pt x="110" y="218"/>
                      <a:pt x="110" y="218"/>
                      <a:pt x="110" y="218"/>
                    </a:cubicBezTo>
                    <a:cubicBezTo>
                      <a:pt x="114" y="218"/>
                      <a:pt x="117" y="219"/>
                      <a:pt x="120" y="219"/>
                    </a:cubicBezTo>
                    <a:cubicBezTo>
                      <a:pt x="167" y="219"/>
                      <a:pt x="210" y="189"/>
                      <a:pt x="224" y="142"/>
                    </a:cubicBezTo>
                    <a:cubicBezTo>
                      <a:pt x="243" y="85"/>
                      <a:pt x="211" y="23"/>
                      <a:pt x="153" y="5"/>
                    </a:cubicBezTo>
                    <a:cubicBezTo>
                      <a:pt x="142" y="1"/>
                      <a:pt x="131" y="0"/>
                      <a:pt x="120" y="0"/>
                    </a:cubicBezTo>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189"/>
              <p:cNvSpPr>
                <a:spLocks noEditPoints="1"/>
              </p:cNvSpPr>
              <p:nvPr/>
            </p:nvSpPr>
            <p:spPr bwMode="auto">
              <a:xfrm>
                <a:off x="6037263" y="1419226"/>
                <a:ext cx="576263" cy="590550"/>
              </a:xfrm>
              <a:custGeom>
                <a:avLst/>
                <a:gdLst>
                  <a:gd name="T0" fmla="*/ 76 w 241"/>
                  <a:gd name="T1" fmla="*/ 246 h 246"/>
                  <a:gd name="T2" fmla="*/ 69 w 241"/>
                  <a:gd name="T3" fmla="*/ 237 h 246"/>
                  <a:gd name="T4" fmla="*/ 64 w 241"/>
                  <a:gd name="T5" fmla="*/ 201 h 246"/>
                  <a:gd name="T6" fmla="*/ 16 w 241"/>
                  <a:gd name="T7" fmla="*/ 76 h 246"/>
                  <a:gd name="T8" fmla="*/ 119 w 241"/>
                  <a:gd name="T9" fmla="*/ 0 h 246"/>
                  <a:gd name="T10" fmla="*/ 152 w 241"/>
                  <a:gd name="T11" fmla="*/ 5 h 246"/>
                  <a:gd name="T12" fmla="*/ 222 w 241"/>
                  <a:gd name="T13" fmla="*/ 141 h 246"/>
                  <a:gd name="T14" fmla="*/ 119 w 241"/>
                  <a:gd name="T15" fmla="*/ 216 h 246"/>
                  <a:gd name="T16" fmla="*/ 109 w 241"/>
                  <a:gd name="T17" fmla="*/ 216 h 246"/>
                  <a:gd name="T18" fmla="*/ 84 w 241"/>
                  <a:gd name="T19" fmla="*/ 242 h 246"/>
                  <a:gd name="T20" fmla="*/ 76 w 241"/>
                  <a:gd name="T21" fmla="*/ 246 h 246"/>
                  <a:gd name="T22" fmla="*/ 119 w 241"/>
                  <a:gd name="T23" fmla="*/ 0 h 246"/>
                  <a:gd name="T24" fmla="*/ 16 w 241"/>
                  <a:gd name="T25" fmla="*/ 75 h 246"/>
                  <a:gd name="T26" fmla="*/ 63 w 241"/>
                  <a:gd name="T27" fmla="*/ 201 h 246"/>
                  <a:gd name="T28" fmla="*/ 69 w 241"/>
                  <a:gd name="T29" fmla="*/ 238 h 246"/>
                  <a:gd name="T30" fmla="*/ 76 w 241"/>
                  <a:gd name="T31" fmla="*/ 246 h 246"/>
                  <a:gd name="T32" fmla="*/ 83 w 241"/>
                  <a:gd name="T33" fmla="*/ 243 h 246"/>
                  <a:gd name="T34" fmla="*/ 109 w 241"/>
                  <a:gd name="T35" fmla="*/ 216 h 246"/>
                  <a:gd name="T36" fmla="*/ 119 w 241"/>
                  <a:gd name="T37" fmla="*/ 217 h 246"/>
                  <a:gd name="T38" fmla="*/ 223 w 241"/>
                  <a:gd name="T39" fmla="*/ 141 h 246"/>
                  <a:gd name="T40" fmla="*/ 152 w 241"/>
                  <a:gd name="T41" fmla="*/ 5 h 246"/>
                  <a:gd name="T42" fmla="*/ 119 w 241"/>
                  <a:gd name="T4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46">
                    <a:moveTo>
                      <a:pt x="76" y="246"/>
                    </a:moveTo>
                    <a:cubicBezTo>
                      <a:pt x="73" y="246"/>
                      <a:pt x="70" y="243"/>
                      <a:pt x="69" y="237"/>
                    </a:cubicBezTo>
                    <a:cubicBezTo>
                      <a:pt x="64" y="201"/>
                      <a:pt x="64" y="201"/>
                      <a:pt x="64" y="201"/>
                    </a:cubicBezTo>
                    <a:cubicBezTo>
                      <a:pt x="22" y="176"/>
                      <a:pt x="1" y="124"/>
                      <a:pt x="16" y="76"/>
                    </a:cubicBezTo>
                    <a:cubicBezTo>
                      <a:pt x="31" y="30"/>
                      <a:pt x="73" y="0"/>
                      <a:pt x="119" y="0"/>
                    </a:cubicBezTo>
                    <a:cubicBezTo>
                      <a:pt x="130" y="0"/>
                      <a:pt x="141" y="2"/>
                      <a:pt x="152" y="5"/>
                    </a:cubicBezTo>
                    <a:cubicBezTo>
                      <a:pt x="209" y="23"/>
                      <a:pt x="240" y="84"/>
                      <a:pt x="222" y="141"/>
                    </a:cubicBezTo>
                    <a:cubicBezTo>
                      <a:pt x="208" y="187"/>
                      <a:pt x="165" y="216"/>
                      <a:pt x="119" y="216"/>
                    </a:cubicBezTo>
                    <a:cubicBezTo>
                      <a:pt x="116" y="216"/>
                      <a:pt x="113" y="216"/>
                      <a:pt x="109" y="216"/>
                    </a:cubicBezTo>
                    <a:cubicBezTo>
                      <a:pt x="84" y="242"/>
                      <a:pt x="84" y="242"/>
                      <a:pt x="84" y="242"/>
                    </a:cubicBezTo>
                    <a:cubicBezTo>
                      <a:pt x="81" y="244"/>
                      <a:pt x="79" y="246"/>
                      <a:pt x="76" y="246"/>
                    </a:cubicBezTo>
                    <a:moveTo>
                      <a:pt x="119" y="0"/>
                    </a:moveTo>
                    <a:cubicBezTo>
                      <a:pt x="73" y="0"/>
                      <a:pt x="30" y="29"/>
                      <a:pt x="16" y="75"/>
                    </a:cubicBezTo>
                    <a:cubicBezTo>
                      <a:pt x="0" y="124"/>
                      <a:pt x="21" y="176"/>
                      <a:pt x="63" y="201"/>
                    </a:cubicBezTo>
                    <a:cubicBezTo>
                      <a:pt x="69" y="238"/>
                      <a:pt x="69" y="238"/>
                      <a:pt x="69" y="238"/>
                    </a:cubicBezTo>
                    <a:cubicBezTo>
                      <a:pt x="70" y="243"/>
                      <a:pt x="73" y="246"/>
                      <a:pt x="76" y="246"/>
                    </a:cubicBezTo>
                    <a:cubicBezTo>
                      <a:pt x="78" y="246"/>
                      <a:pt x="81" y="245"/>
                      <a:pt x="83" y="243"/>
                    </a:cubicBezTo>
                    <a:cubicBezTo>
                      <a:pt x="109" y="216"/>
                      <a:pt x="109" y="216"/>
                      <a:pt x="109" y="216"/>
                    </a:cubicBezTo>
                    <a:cubicBezTo>
                      <a:pt x="113" y="217"/>
                      <a:pt x="116" y="217"/>
                      <a:pt x="119" y="217"/>
                    </a:cubicBezTo>
                    <a:cubicBezTo>
                      <a:pt x="165" y="217"/>
                      <a:pt x="208" y="187"/>
                      <a:pt x="223" y="141"/>
                    </a:cubicBezTo>
                    <a:cubicBezTo>
                      <a:pt x="241" y="84"/>
                      <a:pt x="209" y="23"/>
                      <a:pt x="152" y="5"/>
                    </a:cubicBezTo>
                    <a:cubicBezTo>
                      <a:pt x="141" y="1"/>
                      <a:pt x="130" y="0"/>
                      <a:pt x="119" y="0"/>
                    </a:cubicBezTo>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190"/>
              <p:cNvSpPr>
                <a:spLocks noEditPoints="1"/>
              </p:cNvSpPr>
              <p:nvPr/>
            </p:nvSpPr>
            <p:spPr bwMode="auto">
              <a:xfrm>
                <a:off x="6038851" y="1419226"/>
                <a:ext cx="573088" cy="590550"/>
              </a:xfrm>
              <a:custGeom>
                <a:avLst/>
                <a:gdLst>
                  <a:gd name="T0" fmla="*/ 76 w 239"/>
                  <a:gd name="T1" fmla="*/ 245 h 246"/>
                  <a:gd name="T2" fmla="*/ 69 w 239"/>
                  <a:gd name="T3" fmla="*/ 236 h 246"/>
                  <a:gd name="T4" fmla="*/ 63 w 239"/>
                  <a:gd name="T5" fmla="*/ 200 h 246"/>
                  <a:gd name="T6" fmla="*/ 16 w 239"/>
                  <a:gd name="T7" fmla="*/ 76 h 246"/>
                  <a:gd name="T8" fmla="*/ 118 w 239"/>
                  <a:gd name="T9" fmla="*/ 1 h 246"/>
                  <a:gd name="T10" fmla="*/ 151 w 239"/>
                  <a:gd name="T11" fmla="*/ 6 h 246"/>
                  <a:gd name="T12" fmla="*/ 220 w 239"/>
                  <a:gd name="T13" fmla="*/ 141 h 246"/>
                  <a:gd name="T14" fmla="*/ 118 w 239"/>
                  <a:gd name="T15" fmla="*/ 215 h 246"/>
                  <a:gd name="T16" fmla="*/ 109 w 239"/>
                  <a:gd name="T17" fmla="*/ 215 h 246"/>
                  <a:gd name="T18" fmla="*/ 83 w 239"/>
                  <a:gd name="T19" fmla="*/ 241 h 246"/>
                  <a:gd name="T20" fmla="*/ 76 w 239"/>
                  <a:gd name="T21" fmla="*/ 245 h 246"/>
                  <a:gd name="T22" fmla="*/ 118 w 239"/>
                  <a:gd name="T23" fmla="*/ 0 h 246"/>
                  <a:gd name="T24" fmla="*/ 15 w 239"/>
                  <a:gd name="T25" fmla="*/ 76 h 246"/>
                  <a:gd name="T26" fmla="*/ 63 w 239"/>
                  <a:gd name="T27" fmla="*/ 201 h 246"/>
                  <a:gd name="T28" fmla="*/ 68 w 239"/>
                  <a:gd name="T29" fmla="*/ 237 h 246"/>
                  <a:gd name="T30" fmla="*/ 75 w 239"/>
                  <a:gd name="T31" fmla="*/ 246 h 246"/>
                  <a:gd name="T32" fmla="*/ 83 w 239"/>
                  <a:gd name="T33" fmla="*/ 242 h 246"/>
                  <a:gd name="T34" fmla="*/ 108 w 239"/>
                  <a:gd name="T35" fmla="*/ 216 h 246"/>
                  <a:gd name="T36" fmla="*/ 118 w 239"/>
                  <a:gd name="T37" fmla="*/ 216 h 246"/>
                  <a:gd name="T38" fmla="*/ 221 w 239"/>
                  <a:gd name="T39" fmla="*/ 141 h 246"/>
                  <a:gd name="T40" fmla="*/ 151 w 239"/>
                  <a:gd name="T41" fmla="*/ 5 h 246"/>
                  <a:gd name="T42" fmla="*/ 118 w 239"/>
                  <a:gd name="T4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9" h="246">
                    <a:moveTo>
                      <a:pt x="76" y="245"/>
                    </a:moveTo>
                    <a:cubicBezTo>
                      <a:pt x="72" y="245"/>
                      <a:pt x="70" y="242"/>
                      <a:pt x="69" y="236"/>
                    </a:cubicBezTo>
                    <a:cubicBezTo>
                      <a:pt x="63" y="200"/>
                      <a:pt x="63" y="200"/>
                      <a:pt x="63" y="200"/>
                    </a:cubicBezTo>
                    <a:cubicBezTo>
                      <a:pt x="21" y="175"/>
                      <a:pt x="1" y="124"/>
                      <a:pt x="16" y="76"/>
                    </a:cubicBezTo>
                    <a:cubicBezTo>
                      <a:pt x="30" y="30"/>
                      <a:pt x="73" y="1"/>
                      <a:pt x="118" y="1"/>
                    </a:cubicBezTo>
                    <a:cubicBezTo>
                      <a:pt x="129" y="1"/>
                      <a:pt x="140" y="3"/>
                      <a:pt x="151" y="6"/>
                    </a:cubicBezTo>
                    <a:cubicBezTo>
                      <a:pt x="207" y="24"/>
                      <a:pt x="238" y="84"/>
                      <a:pt x="220" y="141"/>
                    </a:cubicBezTo>
                    <a:cubicBezTo>
                      <a:pt x="206" y="186"/>
                      <a:pt x="164" y="215"/>
                      <a:pt x="118" y="215"/>
                    </a:cubicBezTo>
                    <a:cubicBezTo>
                      <a:pt x="115" y="215"/>
                      <a:pt x="112" y="215"/>
                      <a:pt x="109" y="215"/>
                    </a:cubicBezTo>
                    <a:cubicBezTo>
                      <a:pt x="83" y="241"/>
                      <a:pt x="83" y="241"/>
                      <a:pt x="83" y="241"/>
                    </a:cubicBezTo>
                    <a:cubicBezTo>
                      <a:pt x="80" y="243"/>
                      <a:pt x="78" y="245"/>
                      <a:pt x="76" y="245"/>
                    </a:cubicBezTo>
                    <a:moveTo>
                      <a:pt x="118" y="0"/>
                    </a:moveTo>
                    <a:cubicBezTo>
                      <a:pt x="72" y="0"/>
                      <a:pt x="30" y="30"/>
                      <a:pt x="15" y="76"/>
                    </a:cubicBezTo>
                    <a:cubicBezTo>
                      <a:pt x="0" y="124"/>
                      <a:pt x="21" y="176"/>
                      <a:pt x="63" y="201"/>
                    </a:cubicBezTo>
                    <a:cubicBezTo>
                      <a:pt x="68" y="237"/>
                      <a:pt x="68" y="237"/>
                      <a:pt x="68" y="237"/>
                    </a:cubicBezTo>
                    <a:cubicBezTo>
                      <a:pt x="69" y="243"/>
                      <a:pt x="72" y="246"/>
                      <a:pt x="75" y="246"/>
                    </a:cubicBezTo>
                    <a:cubicBezTo>
                      <a:pt x="78" y="246"/>
                      <a:pt x="80" y="244"/>
                      <a:pt x="83" y="242"/>
                    </a:cubicBezTo>
                    <a:cubicBezTo>
                      <a:pt x="108" y="216"/>
                      <a:pt x="108" y="216"/>
                      <a:pt x="108" y="216"/>
                    </a:cubicBezTo>
                    <a:cubicBezTo>
                      <a:pt x="112" y="216"/>
                      <a:pt x="115" y="216"/>
                      <a:pt x="118" y="216"/>
                    </a:cubicBezTo>
                    <a:cubicBezTo>
                      <a:pt x="164" y="216"/>
                      <a:pt x="207" y="187"/>
                      <a:pt x="221" y="141"/>
                    </a:cubicBezTo>
                    <a:cubicBezTo>
                      <a:pt x="239" y="84"/>
                      <a:pt x="208" y="23"/>
                      <a:pt x="151" y="5"/>
                    </a:cubicBezTo>
                    <a:cubicBezTo>
                      <a:pt x="140" y="2"/>
                      <a:pt x="129" y="0"/>
                      <a:pt x="118" y="0"/>
                    </a:cubicBezTo>
                  </a:path>
                </a:pathLst>
              </a:custGeom>
              <a:solidFill>
                <a:srgbClr val="AEAE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191"/>
              <p:cNvSpPr>
                <a:spLocks noEditPoints="1"/>
              </p:cNvSpPr>
              <p:nvPr/>
            </p:nvSpPr>
            <p:spPr bwMode="auto">
              <a:xfrm>
                <a:off x="6042026" y="1422401"/>
                <a:ext cx="566738" cy="584200"/>
              </a:xfrm>
              <a:custGeom>
                <a:avLst/>
                <a:gdLst>
                  <a:gd name="T0" fmla="*/ 75 w 237"/>
                  <a:gd name="T1" fmla="*/ 243 h 244"/>
                  <a:gd name="T2" fmla="*/ 68 w 237"/>
                  <a:gd name="T3" fmla="*/ 234 h 244"/>
                  <a:gd name="T4" fmla="*/ 63 w 237"/>
                  <a:gd name="T5" fmla="*/ 199 h 244"/>
                  <a:gd name="T6" fmla="*/ 16 w 237"/>
                  <a:gd name="T7" fmla="*/ 75 h 244"/>
                  <a:gd name="T8" fmla="*/ 117 w 237"/>
                  <a:gd name="T9" fmla="*/ 1 h 244"/>
                  <a:gd name="T10" fmla="*/ 149 w 237"/>
                  <a:gd name="T11" fmla="*/ 6 h 244"/>
                  <a:gd name="T12" fmla="*/ 219 w 237"/>
                  <a:gd name="T13" fmla="*/ 139 h 244"/>
                  <a:gd name="T14" fmla="*/ 117 w 237"/>
                  <a:gd name="T15" fmla="*/ 214 h 244"/>
                  <a:gd name="T16" fmla="*/ 108 w 237"/>
                  <a:gd name="T17" fmla="*/ 213 h 244"/>
                  <a:gd name="T18" fmla="*/ 82 w 237"/>
                  <a:gd name="T19" fmla="*/ 239 h 244"/>
                  <a:gd name="T20" fmla="*/ 75 w 237"/>
                  <a:gd name="T21" fmla="*/ 243 h 244"/>
                  <a:gd name="T22" fmla="*/ 117 w 237"/>
                  <a:gd name="T23" fmla="*/ 0 h 244"/>
                  <a:gd name="T24" fmla="*/ 15 w 237"/>
                  <a:gd name="T25" fmla="*/ 75 h 244"/>
                  <a:gd name="T26" fmla="*/ 62 w 237"/>
                  <a:gd name="T27" fmla="*/ 199 h 244"/>
                  <a:gd name="T28" fmla="*/ 68 w 237"/>
                  <a:gd name="T29" fmla="*/ 235 h 244"/>
                  <a:gd name="T30" fmla="*/ 75 w 237"/>
                  <a:gd name="T31" fmla="*/ 244 h 244"/>
                  <a:gd name="T32" fmla="*/ 82 w 237"/>
                  <a:gd name="T33" fmla="*/ 240 h 244"/>
                  <a:gd name="T34" fmla="*/ 108 w 237"/>
                  <a:gd name="T35" fmla="*/ 214 h 244"/>
                  <a:gd name="T36" fmla="*/ 117 w 237"/>
                  <a:gd name="T37" fmla="*/ 214 h 244"/>
                  <a:gd name="T38" fmla="*/ 219 w 237"/>
                  <a:gd name="T39" fmla="*/ 140 h 244"/>
                  <a:gd name="T40" fmla="*/ 150 w 237"/>
                  <a:gd name="T41" fmla="*/ 5 h 244"/>
                  <a:gd name="T42" fmla="*/ 117 w 237"/>
                  <a:gd name="T4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244">
                    <a:moveTo>
                      <a:pt x="75" y="243"/>
                    </a:moveTo>
                    <a:cubicBezTo>
                      <a:pt x="72" y="243"/>
                      <a:pt x="69" y="240"/>
                      <a:pt x="68" y="234"/>
                    </a:cubicBezTo>
                    <a:cubicBezTo>
                      <a:pt x="63" y="199"/>
                      <a:pt x="63" y="199"/>
                      <a:pt x="63" y="199"/>
                    </a:cubicBezTo>
                    <a:cubicBezTo>
                      <a:pt x="21" y="174"/>
                      <a:pt x="0" y="123"/>
                      <a:pt x="16" y="75"/>
                    </a:cubicBezTo>
                    <a:cubicBezTo>
                      <a:pt x="30" y="30"/>
                      <a:pt x="72" y="1"/>
                      <a:pt x="117" y="1"/>
                    </a:cubicBezTo>
                    <a:cubicBezTo>
                      <a:pt x="128" y="1"/>
                      <a:pt x="139" y="2"/>
                      <a:pt x="149" y="6"/>
                    </a:cubicBezTo>
                    <a:cubicBezTo>
                      <a:pt x="205" y="23"/>
                      <a:pt x="237" y="83"/>
                      <a:pt x="219" y="139"/>
                    </a:cubicBezTo>
                    <a:cubicBezTo>
                      <a:pt x="204" y="185"/>
                      <a:pt x="162" y="214"/>
                      <a:pt x="117" y="214"/>
                    </a:cubicBezTo>
                    <a:cubicBezTo>
                      <a:pt x="114" y="214"/>
                      <a:pt x="111" y="214"/>
                      <a:pt x="108" y="213"/>
                    </a:cubicBezTo>
                    <a:cubicBezTo>
                      <a:pt x="82" y="239"/>
                      <a:pt x="82" y="239"/>
                      <a:pt x="82" y="239"/>
                    </a:cubicBezTo>
                    <a:cubicBezTo>
                      <a:pt x="80" y="242"/>
                      <a:pt x="77" y="243"/>
                      <a:pt x="75" y="243"/>
                    </a:cubicBezTo>
                    <a:moveTo>
                      <a:pt x="117" y="0"/>
                    </a:moveTo>
                    <a:cubicBezTo>
                      <a:pt x="72" y="0"/>
                      <a:pt x="29" y="29"/>
                      <a:pt x="15" y="75"/>
                    </a:cubicBezTo>
                    <a:cubicBezTo>
                      <a:pt x="0" y="123"/>
                      <a:pt x="20" y="174"/>
                      <a:pt x="62" y="199"/>
                    </a:cubicBezTo>
                    <a:cubicBezTo>
                      <a:pt x="68" y="235"/>
                      <a:pt x="68" y="235"/>
                      <a:pt x="68" y="235"/>
                    </a:cubicBezTo>
                    <a:cubicBezTo>
                      <a:pt x="69" y="241"/>
                      <a:pt x="71" y="244"/>
                      <a:pt x="75" y="244"/>
                    </a:cubicBezTo>
                    <a:cubicBezTo>
                      <a:pt x="77" y="244"/>
                      <a:pt x="79" y="242"/>
                      <a:pt x="82" y="240"/>
                    </a:cubicBezTo>
                    <a:cubicBezTo>
                      <a:pt x="108" y="214"/>
                      <a:pt x="108" y="214"/>
                      <a:pt x="108" y="214"/>
                    </a:cubicBezTo>
                    <a:cubicBezTo>
                      <a:pt x="111" y="214"/>
                      <a:pt x="114" y="214"/>
                      <a:pt x="117" y="214"/>
                    </a:cubicBezTo>
                    <a:cubicBezTo>
                      <a:pt x="163" y="214"/>
                      <a:pt x="205" y="185"/>
                      <a:pt x="219" y="140"/>
                    </a:cubicBezTo>
                    <a:cubicBezTo>
                      <a:pt x="237" y="83"/>
                      <a:pt x="206" y="23"/>
                      <a:pt x="150" y="5"/>
                    </a:cubicBezTo>
                    <a:cubicBezTo>
                      <a:pt x="139" y="2"/>
                      <a:pt x="128" y="0"/>
                      <a:pt x="117" y="0"/>
                    </a:cubicBezTo>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192"/>
              <p:cNvSpPr>
                <a:spLocks noEditPoints="1"/>
              </p:cNvSpPr>
              <p:nvPr/>
            </p:nvSpPr>
            <p:spPr bwMode="auto">
              <a:xfrm>
                <a:off x="6042026" y="1423988"/>
                <a:ext cx="566738" cy="581025"/>
              </a:xfrm>
              <a:custGeom>
                <a:avLst/>
                <a:gdLst>
                  <a:gd name="T0" fmla="*/ 75 w 237"/>
                  <a:gd name="T1" fmla="*/ 241 h 242"/>
                  <a:gd name="T2" fmla="*/ 68 w 237"/>
                  <a:gd name="T3" fmla="*/ 233 h 242"/>
                  <a:gd name="T4" fmla="*/ 63 w 237"/>
                  <a:gd name="T5" fmla="*/ 197 h 242"/>
                  <a:gd name="T6" fmla="*/ 16 w 237"/>
                  <a:gd name="T7" fmla="*/ 74 h 242"/>
                  <a:gd name="T8" fmla="*/ 117 w 237"/>
                  <a:gd name="T9" fmla="*/ 0 h 242"/>
                  <a:gd name="T10" fmla="*/ 149 w 237"/>
                  <a:gd name="T11" fmla="*/ 5 h 242"/>
                  <a:gd name="T12" fmla="*/ 218 w 237"/>
                  <a:gd name="T13" fmla="*/ 138 h 242"/>
                  <a:gd name="T14" fmla="*/ 117 w 237"/>
                  <a:gd name="T15" fmla="*/ 212 h 242"/>
                  <a:gd name="T16" fmla="*/ 108 w 237"/>
                  <a:gd name="T17" fmla="*/ 212 h 242"/>
                  <a:gd name="T18" fmla="*/ 82 w 237"/>
                  <a:gd name="T19" fmla="*/ 237 h 242"/>
                  <a:gd name="T20" fmla="*/ 75 w 237"/>
                  <a:gd name="T21" fmla="*/ 241 h 242"/>
                  <a:gd name="T22" fmla="*/ 117 w 237"/>
                  <a:gd name="T23" fmla="*/ 0 h 242"/>
                  <a:gd name="T24" fmla="*/ 16 w 237"/>
                  <a:gd name="T25" fmla="*/ 74 h 242"/>
                  <a:gd name="T26" fmla="*/ 63 w 237"/>
                  <a:gd name="T27" fmla="*/ 198 h 242"/>
                  <a:gd name="T28" fmla="*/ 68 w 237"/>
                  <a:gd name="T29" fmla="*/ 233 h 242"/>
                  <a:gd name="T30" fmla="*/ 75 w 237"/>
                  <a:gd name="T31" fmla="*/ 242 h 242"/>
                  <a:gd name="T32" fmla="*/ 82 w 237"/>
                  <a:gd name="T33" fmla="*/ 238 h 242"/>
                  <a:gd name="T34" fmla="*/ 108 w 237"/>
                  <a:gd name="T35" fmla="*/ 212 h 242"/>
                  <a:gd name="T36" fmla="*/ 117 w 237"/>
                  <a:gd name="T37" fmla="*/ 213 h 242"/>
                  <a:gd name="T38" fmla="*/ 219 w 237"/>
                  <a:gd name="T39" fmla="*/ 138 h 242"/>
                  <a:gd name="T40" fmla="*/ 149 w 237"/>
                  <a:gd name="T41" fmla="*/ 5 h 242"/>
                  <a:gd name="T42" fmla="*/ 117 w 237"/>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242">
                    <a:moveTo>
                      <a:pt x="75" y="241"/>
                    </a:moveTo>
                    <a:cubicBezTo>
                      <a:pt x="72" y="241"/>
                      <a:pt x="69" y="238"/>
                      <a:pt x="68" y="233"/>
                    </a:cubicBezTo>
                    <a:cubicBezTo>
                      <a:pt x="63" y="197"/>
                      <a:pt x="63" y="197"/>
                      <a:pt x="63" y="197"/>
                    </a:cubicBezTo>
                    <a:cubicBezTo>
                      <a:pt x="22" y="172"/>
                      <a:pt x="1" y="122"/>
                      <a:pt x="16" y="74"/>
                    </a:cubicBezTo>
                    <a:cubicBezTo>
                      <a:pt x="31" y="29"/>
                      <a:pt x="72" y="0"/>
                      <a:pt x="117" y="0"/>
                    </a:cubicBezTo>
                    <a:cubicBezTo>
                      <a:pt x="128" y="0"/>
                      <a:pt x="138" y="2"/>
                      <a:pt x="149" y="5"/>
                    </a:cubicBezTo>
                    <a:cubicBezTo>
                      <a:pt x="205" y="23"/>
                      <a:pt x="236" y="82"/>
                      <a:pt x="218" y="138"/>
                    </a:cubicBezTo>
                    <a:cubicBezTo>
                      <a:pt x="204" y="183"/>
                      <a:pt x="162" y="212"/>
                      <a:pt x="117" y="212"/>
                    </a:cubicBezTo>
                    <a:cubicBezTo>
                      <a:pt x="114" y="212"/>
                      <a:pt x="111" y="212"/>
                      <a:pt x="108" y="212"/>
                    </a:cubicBezTo>
                    <a:cubicBezTo>
                      <a:pt x="82" y="237"/>
                      <a:pt x="82" y="237"/>
                      <a:pt x="82" y="237"/>
                    </a:cubicBezTo>
                    <a:cubicBezTo>
                      <a:pt x="80" y="240"/>
                      <a:pt x="77" y="241"/>
                      <a:pt x="75" y="241"/>
                    </a:cubicBezTo>
                    <a:moveTo>
                      <a:pt x="117" y="0"/>
                    </a:moveTo>
                    <a:cubicBezTo>
                      <a:pt x="72" y="0"/>
                      <a:pt x="30" y="29"/>
                      <a:pt x="16" y="74"/>
                    </a:cubicBezTo>
                    <a:cubicBezTo>
                      <a:pt x="0" y="122"/>
                      <a:pt x="21" y="173"/>
                      <a:pt x="63" y="198"/>
                    </a:cubicBezTo>
                    <a:cubicBezTo>
                      <a:pt x="68" y="233"/>
                      <a:pt x="68" y="233"/>
                      <a:pt x="68" y="233"/>
                    </a:cubicBezTo>
                    <a:cubicBezTo>
                      <a:pt x="69" y="239"/>
                      <a:pt x="72" y="242"/>
                      <a:pt x="75" y="242"/>
                    </a:cubicBezTo>
                    <a:cubicBezTo>
                      <a:pt x="77" y="242"/>
                      <a:pt x="80" y="241"/>
                      <a:pt x="82" y="238"/>
                    </a:cubicBezTo>
                    <a:cubicBezTo>
                      <a:pt x="108" y="212"/>
                      <a:pt x="108" y="212"/>
                      <a:pt x="108" y="212"/>
                    </a:cubicBezTo>
                    <a:cubicBezTo>
                      <a:pt x="111" y="213"/>
                      <a:pt x="114" y="213"/>
                      <a:pt x="117" y="213"/>
                    </a:cubicBezTo>
                    <a:cubicBezTo>
                      <a:pt x="162" y="213"/>
                      <a:pt x="204" y="184"/>
                      <a:pt x="219" y="138"/>
                    </a:cubicBezTo>
                    <a:cubicBezTo>
                      <a:pt x="237" y="82"/>
                      <a:pt x="205" y="22"/>
                      <a:pt x="149" y="5"/>
                    </a:cubicBezTo>
                    <a:cubicBezTo>
                      <a:pt x="139" y="1"/>
                      <a:pt x="128" y="0"/>
                      <a:pt x="117" y="0"/>
                    </a:cubicBezTo>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193"/>
              <p:cNvSpPr>
                <a:spLocks noEditPoints="1"/>
              </p:cNvSpPr>
              <p:nvPr/>
            </p:nvSpPr>
            <p:spPr bwMode="auto">
              <a:xfrm>
                <a:off x="6043613" y="1423988"/>
                <a:ext cx="563563" cy="577850"/>
              </a:xfrm>
              <a:custGeom>
                <a:avLst/>
                <a:gdLst>
                  <a:gd name="T0" fmla="*/ 74 w 235"/>
                  <a:gd name="T1" fmla="*/ 240 h 241"/>
                  <a:gd name="T2" fmla="*/ 68 w 235"/>
                  <a:gd name="T3" fmla="*/ 232 h 241"/>
                  <a:gd name="T4" fmla="*/ 62 w 235"/>
                  <a:gd name="T5" fmla="*/ 196 h 241"/>
                  <a:gd name="T6" fmla="*/ 16 w 235"/>
                  <a:gd name="T7" fmla="*/ 74 h 241"/>
                  <a:gd name="T8" fmla="*/ 116 w 235"/>
                  <a:gd name="T9" fmla="*/ 1 h 241"/>
                  <a:gd name="T10" fmla="*/ 148 w 235"/>
                  <a:gd name="T11" fmla="*/ 6 h 241"/>
                  <a:gd name="T12" fmla="*/ 216 w 235"/>
                  <a:gd name="T13" fmla="*/ 138 h 241"/>
                  <a:gd name="T14" fmla="*/ 116 w 235"/>
                  <a:gd name="T15" fmla="*/ 211 h 241"/>
                  <a:gd name="T16" fmla="*/ 107 w 235"/>
                  <a:gd name="T17" fmla="*/ 211 h 241"/>
                  <a:gd name="T18" fmla="*/ 81 w 235"/>
                  <a:gd name="T19" fmla="*/ 236 h 241"/>
                  <a:gd name="T20" fmla="*/ 74 w 235"/>
                  <a:gd name="T21" fmla="*/ 240 h 241"/>
                  <a:gd name="T22" fmla="*/ 116 w 235"/>
                  <a:gd name="T23" fmla="*/ 0 h 241"/>
                  <a:gd name="T24" fmla="*/ 15 w 235"/>
                  <a:gd name="T25" fmla="*/ 74 h 241"/>
                  <a:gd name="T26" fmla="*/ 62 w 235"/>
                  <a:gd name="T27" fmla="*/ 197 h 241"/>
                  <a:gd name="T28" fmla="*/ 67 w 235"/>
                  <a:gd name="T29" fmla="*/ 233 h 241"/>
                  <a:gd name="T30" fmla="*/ 74 w 235"/>
                  <a:gd name="T31" fmla="*/ 241 h 241"/>
                  <a:gd name="T32" fmla="*/ 81 w 235"/>
                  <a:gd name="T33" fmla="*/ 237 h 241"/>
                  <a:gd name="T34" fmla="*/ 107 w 235"/>
                  <a:gd name="T35" fmla="*/ 212 h 241"/>
                  <a:gd name="T36" fmla="*/ 116 w 235"/>
                  <a:gd name="T37" fmla="*/ 212 h 241"/>
                  <a:gd name="T38" fmla="*/ 217 w 235"/>
                  <a:gd name="T39" fmla="*/ 138 h 241"/>
                  <a:gd name="T40" fmla="*/ 148 w 235"/>
                  <a:gd name="T41" fmla="*/ 5 h 241"/>
                  <a:gd name="T42" fmla="*/ 116 w 235"/>
                  <a:gd name="T4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5" h="241">
                    <a:moveTo>
                      <a:pt x="74" y="240"/>
                    </a:moveTo>
                    <a:cubicBezTo>
                      <a:pt x="71" y="240"/>
                      <a:pt x="69" y="237"/>
                      <a:pt x="68" y="232"/>
                    </a:cubicBezTo>
                    <a:cubicBezTo>
                      <a:pt x="62" y="196"/>
                      <a:pt x="62" y="196"/>
                      <a:pt x="62" y="196"/>
                    </a:cubicBezTo>
                    <a:cubicBezTo>
                      <a:pt x="21" y="172"/>
                      <a:pt x="1" y="122"/>
                      <a:pt x="16" y="74"/>
                    </a:cubicBezTo>
                    <a:cubicBezTo>
                      <a:pt x="30" y="30"/>
                      <a:pt x="72" y="1"/>
                      <a:pt x="116" y="1"/>
                    </a:cubicBezTo>
                    <a:cubicBezTo>
                      <a:pt x="127" y="1"/>
                      <a:pt x="137" y="3"/>
                      <a:pt x="148" y="6"/>
                    </a:cubicBezTo>
                    <a:cubicBezTo>
                      <a:pt x="203" y="24"/>
                      <a:pt x="234" y="83"/>
                      <a:pt x="216" y="138"/>
                    </a:cubicBezTo>
                    <a:cubicBezTo>
                      <a:pt x="202" y="183"/>
                      <a:pt x="161" y="211"/>
                      <a:pt x="116" y="211"/>
                    </a:cubicBezTo>
                    <a:cubicBezTo>
                      <a:pt x="113" y="211"/>
                      <a:pt x="110" y="211"/>
                      <a:pt x="107" y="211"/>
                    </a:cubicBezTo>
                    <a:cubicBezTo>
                      <a:pt x="81" y="236"/>
                      <a:pt x="81" y="236"/>
                      <a:pt x="81" y="236"/>
                    </a:cubicBezTo>
                    <a:cubicBezTo>
                      <a:pt x="79" y="239"/>
                      <a:pt x="77" y="240"/>
                      <a:pt x="74" y="240"/>
                    </a:cubicBezTo>
                    <a:moveTo>
                      <a:pt x="116" y="0"/>
                    </a:moveTo>
                    <a:cubicBezTo>
                      <a:pt x="71" y="0"/>
                      <a:pt x="30" y="29"/>
                      <a:pt x="15" y="74"/>
                    </a:cubicBezTo>
                    <a:cubicBezTo>
                      <a:pt x="0" y="122"/>
                      <a:pt x="21" y="172"/>
                      <a:pt x="62" y="197"/>
                    </a:cubicBezTo>
                    <a:cubicBezTo>
                      <a:pt x="67" y="233"/>
                      <a:pt x="67" y="233"/>
                      <a:pt x="67" y="233"/>
                    </a:cubicBezTo>
                    <a:cubicBezTo>
                      <a:pt x="68" y="238"/>
                      <a:pt x="71" y="241"/>
                      <a:pt x="74" y="241"/>
                    </a:cubicBezTo>
                    <a:cubicBezTo>
                      <a:pt x="76" y="241"/>
                      <a:pt x="79" y="240"/>
                      <a:pt x="81" y="237"/>
                    </a:cubicBezTo>
                    <a:cubicBezTo>
                      <a:pt x="107" y="212"/>
                      <a:pt x="107" y="212"/>
                      <a:pt x="107" y="212"/>
                    </a:cubicBezTo>
                    <a:cubicBezTo>
                      <a:pt x="110" y="212"/>
                      <a:pt x="113" y="212"/>
                      <a:pt x="116" y="212"/>
                    </a:cubicBezTo>
                    <a:cubicBezTo>
                      <a:pt x="161" y="212"/>
                      <a:pt x="203" y="183"/>
                      <a:pt x="217" y="138"/>
                    </a:cubicBezTo>
                    <a:cubicBezTo>
                      <a:pt x="235" y="82"/>
                      <a:pt x="204" y="23"/>
                      <a:pt x="148" y="5"/>
                    </a:cubicBezTo>
                    <a:cubicBezTo>
                      <a:pt x="137" y="2"/>
                      <a:pt x="127" y="0"/>
                      <a:pt x="116" y="0"/>
                    </a:cubicBezTo>
                  </a:path>
                </a:pathLst>
              </a:custGeom>
              <a:solidFill>
                <a:srgbClr val="ACAC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194"/>
              <p:cNvSpPr>
                <a:spLocks noEditPoints="1"/>
              </p:cNvSpPr>
              <p:nvPr/>
            </p:nvSpPr>
            <p:spPr bwMode="auto">
              <a:xfrm>
                <a:off x="6046788" y="1427163"/>
                <a:ext cx="557213" cy="573088"/>
              </a:xfrm>
              <a:custGeom>
                <a:avLst/>
                <a:gdLst>
                  <a:gd name="T0" fmla="*/ 74 w 233"/>
                  <a:gd name="T1" fmla="*/ 238 h 239"/>
                  <a:gd name="T2" fmla="*/ 67 w 233"/>
                  <a:gd name="T3" fmla="*/ 230 h 239"/>
                  <a:gd name="T4" fmla="*/ 62 w 233"/>
                  <a:gd name="T5" fmla="*/ 195 h 239"/>
                  <a:gd name="T6" fmla="*/ 16 w 233"/>
                  <a:gd name="T7" fmla="*/ 74 h 239"/>
                  <a:gd name="T8" fmla="*/ 115 w 233"/>
                  <a:gd name="T9" fmla="*/ 1 h 239"/>
                  <a:gd name="T10" fmla="*/ 147 w 233"/>
                  <a:gd name="T11" fmla="*/ 6 h 239"/>
                  <a:gd name="T12" fmla="*/ 215 w 233"/>
                  <a:gd name="T13" fmla="*/ 137 h 239"/>
                  <a:gd name="T14" fmla="*/ 115 w 233"/>
                  <a:gd name="T15" fmla="*/ 210 h 239"/>
                  <a:gd name="T16" fmla="*/ 106 w 233"/>
                  <a:gd name="T17" fmla="*/ 209 h 239"/>
                  <a:gd name="T18" fmla="*/ 81 w 233"/>
                  <a:gd name="T19" fmla="*/ 234 h 239"/>
                  <a:gd name="T20" fmla="*/ 74 w 233"/>
                  <a:gd name="T21" fmla="*/ 238 h 239"/>
                  <a:gd name="T22" fmla="*/ 115 w 233"/>
                  <a:gd name="T23" fmla="*/ 0 h 239"/>
                  <a:gd name="T24" fmla="*/ 15 w 233"/>
                  <a:gd name="T25" fmla="*/ 73 h 239"/>
                  <a:gd name="T26" fmla="*/ 61 w 233"/>
                  <a:gd name="T27" fmla="*/ 195 h 239"/>
                  <a:gd name="T28" fmla="*/ 67 w 233"/>
                  <a:gd name="T29" fmla="*/ 231 h 239"/>
                  <a:gd name="T30" fmla="*/ 73 w 233"/>
                  <a:gd name="T31" fmla="*/ 239 h 239"/>
                  <a:gd name="T32" fmla="*/ 80 w 233"/>
                  <a:gd name="T33" fmla="*/ 235 h 239"/>
                  <a:gd name="T34" fmla="*/ 106 w 233"/>
                  <a:gd name="T35" fmla="*/ 210 h 239"/>
                  <a:gd name="T36" fmla="*/ 115 w 233"/>
                  <a:gd name="T37" fmla="*/ 210 h 239"/>
                  <a:gd name="T38" fmla="*/ 215 w 233"/>
                  <a:gd name="T39" fmla="*/ 137 h 239"/>
                  <a:gd name="T40" fmla="*/ 147 w 233"/>
                  <a:gd name="T41" fmla="*/ 5 h 239"/>
                  <a:gd name="T42" fmla="*/ 115 w 233"/>
                  <a:gd name="T43"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239">
                    <a:moveTo>
                      <a:pt x="74" y="238"/>
                    </a:moveTo>
                    <a:cubicBezTo>
                      <a:pt x="70" y="238"/>
                      <a:pt x="68" y="235"/>
                      <a:pt x="67" y="230"/>
                    </a:cubicBezTo>
                    <a:cubicBezTo>
                      <a:pt x="62" y="195"/>
                      <a:pt x="62" y="195"/>
                      <a:pt x="62" y="195"/>
                    </a:cubicBezTo>
                    <a:cubicBezTo>
                      <a:pt x="21" y="171"/>
                      <a:pt x="1" y="121"/>
                      <a:pt x="16" y="74"/>
                    </a:cubicBezTo>
                    <a:cubicBezTo>
                      <a:pt x="30" y="29"/>
                      <a:pt x="71" y="1"/>
                      <a:pt x="115" y="1"/>
                    </a:cubicBezTo>
                    <a:cubicBezTo>
                      <a:pt x="126" y="1"/>
                      <a:pt x="136" y="2"/>
                      <a:pt x="147" y="6"/>
                    </a:cubicBezTo>
                    <a:cubicBezTo>
                      <a:pt x="202" y="23"/>
                      <a:pt x="232" y="82"/>
                      <a:pt x="215" y="137"/>
                    </a:cubicBezTo>
                    <a:cubicBezTo>
                      <a:pt x="201" y="181"/>
                      <a:pt x="159" y="210"/>
                      <a:pt x="115" y="210"/>
                    </a:cubicBezTo>
                    <a:cubicBezTo>
                      <a:pt x="112" y="210"/>
                      <a:pt x="109" y="209"/>
                      <a:pt x="106" y="209"/>
                    </a:cubicBezTo>
                    <a:cubicBezTo>
                      <a:pt x="81" y="234"/>
                      <a:pt x="81" y="234"/>
                      <a:pt x="81" y="234"/>
                    </a:cubicBezTo>
                    <a:cubicBezTo>
                      <a:pt x="78" y="237"/>
                      <a:pt x="76" y="238"/>
                      <a:pt x="74" y="238"/>
                    </a:cubicBezTo>
                    <a:moveTo>
                      <a:pt x="115" y="0"/>
                    </a:moveTo>
                    <a:cubicBezTo>
                      <a:pt x="71" y="0"/>
                      <a:pt x="29" y="29"/>
                      <a:pt x="15" y="73"/>
                    </a:cubicBezTo>
                    <a:cubicBezTo>
                      <a:pt x="0" y="121"/>
                      <a:pt x="20" y="171"/>
                      <a:pt x="61" y="195"/>
                    </a:cubicBezTo>
                    <a:cubicBezTo>
                      <a:pt x="67" y="231"/>
                      <a:pt x="67" y="231"/>
                      <a:pt x="67" y="231"/>
                    </a:cubicBezTo>
                    <a:cubicBezTo>
                      <a:pt x="68" y="236"/>
                      <a:pt x="70" y="239"/>
                      <a:pt x="73" y="239"/>
                    </a:cubicBezTo>
                    <a:cubicBezTo>
                      <a:pt x="76" y="239"/>
                      <a:pt x="78" y="238"/>
                      <a:pt x="80" y="235"/>
                    </a:cubicBezTo>
                    <a:cubicBezTo>
                      <a:pt x="106" y="210"/>
                      <a:pt x="106" y="210"/>
                      <a:pt x="106" y="210"/>
                    </a:cubicBezTo>
                    <a:cubicBezTo>
                      <a:pt x="109" y="210"/>
                      <a:pt x="112" y="210"/>
                      <a:pt x="115" y="210"/>
                    </a:cubicBezTo>
                    <a:cubicBezTo>
                      <a:pt x="160" y="210"/>
                      <a:pt x="201" y="182"/>
                      <a:pt x="215" y="137"/>
                    </a:cubicBezTo>
                    <a:cubicBezTo>
                      <a:pt x="233" y="82"/>
                      <a:pt x="202" y="23"/>
                      <a:pt x="147" y="5"/>
                    </a:cubicBezTo>
                    <a:cubicBezTo>
                      <a:pt x="136" y="2"/>
                      <a:pt x="126" y="0"/>
                      <a:pt x="115" y="0"/>
                    </a:cubicBezTo>
                  </a:path>
                </a:pathLst>
              </a:custGeom>
              <a:solidFill>
                <a:srgbClr val="ABA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195"/>
              <p:cNvSpPr>
                <a:spLocks noEditPoints="1"/>
              </p:cNvSpPr>
              <p:nvPr/>
            </p:nvSpPr>
            <p:spPr bwMode="auto">
              <a:xfrm>
                <a:off x="6048376" y="1428751"/>
                <a:ext cx="554038" cy="568325"/>
              </a:xfrm>
              <a:custGeom>
                <a:avLst/>
                <a:gdLst>
                  <a:gd name="T0" fmla="*/ 73 w 231"/>
                  <a:gd name="T1" fmla="*/ 236 h 237"/>
                  <a:gd name="T2" fmla="*/ 66 w 231"/>
                  <a:gd name="T3" fmla="*/ 228 h 237"/>
                  <a:gd name="T4" fmla="*/ 61 w 231"/>
                  <a:gd name="T5" fmla="*/ 193 h 237"/>
                  <a:gd name="T6" fmla="*/ 15 w 231"/>
                  <a:gd name="T7" fmla="*/ 73 h 237"/>
                  <a:gd name="T8" fmla="*/ 114 w 231"/>
                  <a:gd name="T9" fmla="*/ 1 h 237"/>
                  <a:gd name="T10" fmla="*/ 145 w 231"/>
                  <a:gd name="T11" fmla="*/ 5 h 237"/>
                  <a:gd name="T12" fmla="*/ 213 w 231"/>
                  <a:gd name="T13" fmla="*/ 135 h 237"/>
                  <a:gd name="T14" fmla="*/ 114 w 231"/>
                  <a:gd name="T15" fmla="*/ 208 h 237"/>
                  <a:gd name="T16" fmla="*/ 105 w 231"/>
                  <a:gd name="T17" fmla="*/ 207 h 237"/>
                  <a:gd name="T18" fmla="*/ 80 w 231"/>
                  <a:gd name="T19" fmla="*/ 232 h 237"/>
                  <a:gd name="T20" fmla="*/ 73 w 231"/>
                  <a:gd name="T21" fmla="*/ 236 h 237"/>
                  <a:gd name="T22" fmla="*/ 114 w 231"/>
                  <a:gd name="T23" fmla="*/ 0 h 237"/>
                  <a:gd name="T24" fmla="*/ 15 w 231"/>
                  <a:gd name="T25" fmla="*/ 73 h 237"/>
                  <a:gd name="T26" fmla="*/ 61 w 231"/>
                  <a:gd name="T27" fmla="*/ 194 h 237"/>
                  <a:gd name="T28" fmla="*/ 66 w 231"/>
                  <a:gd name="T29" fmla="*/ 229 h 237"/>
                  <a:gd name="T30" fmla="*/ 73 w 231"/>
                  <a:gd name="T31" fmla="*/ 237 h 237"/>
                  <a:gd name="T32" fmla="*/ 80 w 231"/>
                  <a:gd name="T33" fmla="*/ 233 h 237"/>
                  <a:gd name="T34" fmla="*/ 105 w 231"/>
                  <a:gd name="T35" fmla="*/ 208 h 237"/>
                  <a:gd name="T36" fmla="*/ 114 w 231"/>
                  <a:gd name="T37" fmla="*/ 209 h 237"/>
                  <a:gd name="T38" fmla="*/ 214 w 231"/>
                  <a:gd name="T39" fmla="*/ 136 h 237"/>
                  <a:gd name="T40" fmla="*/ 146 w 231"/>
                  <a:gd name="T41" fmla="*/ 5 h 237"/>
                  <a:gd name="T42" fmla="*/ 114 w 231"/>
                  <a:gd name="T43"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1" h="237">
                    <a:moveTo>
                      <a:pt x="73" y="236"/>
                    </a:moveTo>
                    <a:cubicBezTo>
                      <a:pt x="70" y="236"/>
                      <a:pt x="67" y="233"/>
                      <a:pt x="66" y="228"/>
                    </a:cubicBezTo>
                    <a:cubicBezTo>
                      <a:pt x="61" y="193"/>
                      <a:pt x="61" y="193"/>
                      <a:pt x="61" y="193"/>
                    </a:cubicBezTo>
                    <a:cubicBezTo>
                      <a:pt x="21" y="169"/>
                      <a:pt x="1" y="120"/>
                      <a:pt x="15" y="73"/>
                    </a:cubicBezTo>
                    <a:cubicBezTo>
                      <a:pt x="29" y="29"/>
                      <a:pt x="70" y="1"/>
                      <a:pt x="114" y="1"/>
                    </a:cubicBezTo>
                    <a:cubicBezTo>
                      <a:pt x="125" y="1"/>
                      <a:pt x="135" y="2"/>
                      <a:pt x="145" y="5"/>
                    </a:cubicBezTo>
                    <a:cubicBezTo>
                      <a:pt x="200" y="23"/>
                      <a:pt x="230" y="81"/>
                      <a:pt x="213" y="135"/>
                    </a:cubicBezTo>
                    <a:cubicBezTo>
                      <a:pt x="199" y="180"/>
                      <a:pt x="158" y="208"/>
                      <a:pt x="114" y="208"/>
                    </a:cubicBezTo>
                    <a:cubicBezTo>
                      <a:pt x="111" y="208"/>
                      <a:pt x="108" y="208"/>
                      <a:pt x="105" y="207"/>
                    </a:cubicBezTo>
                    <a:cubicBezTo>
                      <a:pt x="80" y="232"/>
                      <a:pt x="80" y="232"/>
                      <a:pt x="80" y="232"/>
                    </a:cubicBezTo>
                    <a:cubicBezTo>
                      <a:pt x="78" y="235"/>
                      <a:pt x="75" y="236"/>
                      <a:pt x="73" y="236"/>
                    </a:cubicBezTo>
                    <a:moveTo>
                      <a:pt x="114" y="0"/>
                    </a:moveTo>
                    <a:cubicBezTo>
                      <a:pt x="70" y="0"/>
                      <a:pt x="29" y="28"/>
                      <a:pt x="15" y="73"/>
                    </a:cubicBezTo>
                    <a:cubicBezTo>
                      <a:pt x="0" y="120"/>
                      <a:pt x="20" y="170"/>
                      <a:pt x="61" y="194"/>
                    </a:cubicBezTo>
                    <a:cubicBezTo>
                      <a:pt x="66" y="229"/>
                      <a:pt x="66" y="229"/>
                      <a:pt x="66" y="229"/>
                    </a:cubicBezTo>
                    <a:cubicBezTo>
                      <a:pt x="67" y="234"/>
                      <a:pt x="69" y="237"/>
                      <a:pt x="73" y="237"/>
                    </a:cubicBezTo>
                    <a:cubicBezTo>
                      <a:pt x="75" y="237"/>
                      <a:pt x="77" y="236"/>
                      <a:pt x="80" y="233"/>
                    </a:cubicBezTo>
                    <a:cubicBezTo>
                      <a:pt x="105" y="208"/>
                      <a:pt x="105" y="208"/>
                      <a:pt x="105" y="208"/>
                    </a:cubicBezTo>
                    <a:cubicBezTo>
                      <a:pt x="108" y="208"/>
                      <a:pt x="111" y="209"/>
                      <a:pt x="114" y="209"/>
                    </a:cubicBezTo>
                    <a:cubicBezTo>
                      <a:pt x="158" y="209"/>
                      <a:pt x="200" y="180"/>
                      <a:pt x="214" y="136"/>
                    </a:cubicBezTo>
                    <a:cubicBezTo>
                      <a:pt x="231" y="81"/>
                      <a:pt x="201" y="22"/>
                      <a:pt x="146" y="5"/>
                    </a:cubicBezTo>
                    <a:cubicBezTo>
                      <a:pt x="135" y="1"/>
                      <a:pt x="125" y="0"/>
                      <a:pt x="114" y="0"/>
                    </a:cubicBezTo>
                  </a:path>
                </a:pathLst>
              </a:custGeom>
              <a:solidFill>
                <a:srgbClr val="AAAA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196"/>
              <p:cNvSpPr>
                <a:spLocks noEditPoints="1"/>
              </p:cNvSpPr>
              <p:nvPr/>
            </p:nvSpPr>
            <p:spPr bwMode="auto">
              <a:xfrm>
                <a:off x="6051551" y="1431926"/>
                <a:ext cx="547688" cy="561975"/>
              </a:xfrm>
              <a:custGeom>
                <a:avLst/>
                <a:gdLst>
                  <a:gd name="T0" fmla="*/ 72 w 229"/>
                  <a:gd name="T1" fmla="*/ 234 h 235"/>
                  <a:gd name="T2" fmla="*/ 66 w 229"/>
                  <a:gd name="T3" fmla="*/ 226 h 235"/>
                  <a:gd name="T4" fmla="*/ 60 w 229"/>
                  <a:gd name="T5" fmla="*/ 192 h 235"/>
                  <a:gd name="T6" fmla="*/ 15 w 229"/>
                  <a:gd name="T7" fmla="*/ 72 h 235"/>
                  <a:gd name="T8" fmla="*/ 113 w 229"/>
                  <a:gd name="T9" fmla="*/ 0 h 235"/>
                  <a:gd name="T10" fmla="*/ 144 w 229"/>
                  <a:gd name="T11" fmla="*/ 5 h 235"/>
                  <a:gd name="T12" fmla="*/ 211 w 229"/>
                  <a:gd name="T13" fmla="*/ 134 h 235"/>
                  <a:gd name="T14" fmla="*/ 113 w 229"/>
                  <a:gd name="T15" fmla="*/ 206 h 235"/>
                  <a:gd name="T16" fmla="*/ 104 w 229"/>
                  <a:gd name="T17" fmla="*/ 206 h 235"/>
                  <a:gd name="T18" fmla="*/ 79 w 229"/>
                  <a:gd name="T19" fmla="*/ 231 h 235"/>
                  <a:gd name="T20" fmla="*/ 72 w 229"/>
                  <a:gd name="T21" fmla="*/ 234 h 235"/>
                  <a:gd name="T22" fmla="*/ 113 w 229"/>
                  <a:gd name="T23" fmla="*/ 0 h 235"/>
                  <a:gd name="T24" fmla="*/ 14 w 229"/>
                  <a:gd name="T25" fmla="*/ 72 h 235"/>
                  <a:gd name="T26" fmla="*/ 60 w 229"/>
                  <a:gd name="T27" fmla="*/ 192 h 235"/>
                  <a:gd name="T28" fmla="*/ 65 w 229"/>
                  <a:gd name="T29" fmla="*/ 227 h 235"/>
                  <a:gd name="T30" fmla="*/ 72 w 229"/>
                  <a:gd name="T31" fmla="*/ 235 h 235"/>
                  <a:gd name="T32" fmla="*/ 79 w 229"/>
                  <a:gd name="T33" fmla="*/ 231 h 235"/>
                  <a:gd name="T34" fmla="*/ 104 w 229"/>
                  <a:gd name="T35" fmla="*/ 206 h 235"/>
                  <a:gd name="T36" fmla="*/ 113 w 229"/>
                  <a:gd name="T37" fmla="*/ 207 h 235"/>
                  <a:gd name="T38" fmla="*/ 212 w 229"/>
                  <a:gd name="T39" fmla="*/ 134 h 235"/>
                  <a:gd name="T40" fmla="*/ 144 w 229"/>
                  <a:gd name="T41" fmla="*/ 4 h 235"/>
                  <a:gd name="T42" fmla="*/ 113 w 229"/>
                  <a:gd name="T4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9" h="235">
                    <a:moveTo>
                      <a:pt x="72" y="234"/>
                    </a:moveTo>
                    <a:cubicBezTo>
                      <a:pt x="69" y="234"/>
                      <a:pt x="67" y="231"/>
                      <a:pt x="66" y="226"/>
                    </a:cubicBezTo>
                    <a:cubicBezTo>
                      <a:pt x="60" y="192"/>
                      <a:pt x="60" y="192"/>
                      <a:pt x="60" y="192"/>
                    </a:cubicBezTo>
                    <a:cubicBezTo>
                      <a:pt x="20" y="168"/>
                      <a:pt x="0" y="119"/>
                      <a:pt x="15" y="72"/>
                    </a:cubicBezTo>
                    <a:cubicBezTo>
                      <a:pt x="29" y="28"/>
                      <a:pt x="69" y="0"/>
                      <a:pt x="113" y="0"/>
                    </a:cubicBezTo>
                    <a:cubicBezTo>
                      <a:pt x="123" y="0"/>
                      <a:pt x="134" y="2"/>
                      <a:pt x="144" y="5"/>
                    </a:cubicBezTo>
                    <a:cubicBezTo>
                      <a:pt x="198" y="22"/>
                      <a:pt x="229" y="80"/>
                      <a:pt x="211" y="134"/>
                    </a:cubicBezTo>
                    <a:cubicBezTo>
                      <a:pt x="197" y="178"/>
                      <a:pt x="157" y="206"/>
                      <a:pt x="113" y="206"/>
                    </a:cubicBezTo>
                    <a:cubicBezTo>
                      <a:pt x="110" y="206"/>
                      <a:pt x="107" y="206"/>
                      <a:pt x="104" y="206"/>
                    </a:cubicBezTo>
                    <a:cubicBezTo>
                      <a:pt x="79" y="231"/>
                      <a:pt x="79" y="231"/>
                      <a:pt x="79" y="231"/>
                    </a:cubicBezTo>
                    <a:cubicBezTo>
                      <a:pt x="77" y="233"/>
                      <a:pt x="74" y="234"/>
                      <a:pt x="72" y="234"/>
                    </a:cubicBezTo>
                    <a:moveTo>
                      <a:pt x="113" y="0"/>
                    </a:moveTo>
                    <a:cubicBezTo>
                      <a:pt x="69" y="0"/>
                      <a:pt x="28" y="28"/>
                      <a:pt x="14" y="72"/>
                    </a:cubicBezTo>
                    <a:cubicBezTo>
                      <a:pt x="0" y="119"/>
                      <a:pt x="20" y="168"/>
                      <a:pt x="60" y="192"/>
                    </a:cubicBezTo>
                    <a:cubicBezTo>
                      <a:pt x="65" y="227"/>
                      <a:pt x="65" y="227"/>
                      <a:pt x="65" y="227"/>
                    </a:cubicBezTo>
                    <a:cubicBezTo>
                      <a:pt x="66" y="232"/>
                      <a:pt x="69" y="235"/>
                      <a:pt x="72" y="235"/>
                    </a:cubicBezTo>
                    <a:cubicBezTo>
                      <a:pt x="74" y="235"/>
                      <a:pt x="77" y="234"/>
                      <a:pt x="79" y="231"/>
                    </a:cubicBezTo>
                    <a:cubicBezTo>
                      <a:pt x="104" y="206"/>
                      <a:pt x="104" y="206"/>
                      <a:pt x="104" y="206"/>
                    </a:cubicBezTo>
                    <a:cubicBezTo>
                      <a:pt x="107" y="207"/>
                      <a:pt x="110" y="207"/>
                      <a:pt x="113" y="207"/>
                    </a:cubicBezTo>
                    <a:cubicBezTo>
                      <a:pt x="157" y="207"/>
                      <a:pt x="198" y="179"/>
                      <a:pt x="212" y="134"/>
                    </a:cubicBezTo>
                    <a:cubicBezTo>
                      <a:pt x="229" y="80"/>
                      <a:pt x="199" y="22"/>
                      <a:pt x="144" y="4"/>
                    </a:cubicBezTo>
                    <a:cubicBezTo>
                      <a:pt x="134" y="1"/>
                      <a:pt x="124" y="0"/>
                      <a:pt x="113" y="0"/>
                    </a:cubicBezTo>
                  </a:path>
                </a:pathLst>
              </a:custGeom>
              <a:solidFill>
                <a:srgbClr val="A9A9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197"/>
              <p:cNvSpPr>
                <a:spLocks noEditPoints="1"/>
              </p:cNvSpPr>
              <p:nvPr/>
            </p:nvSpPr>
            <p:spPr bwMode="auto">
              <a:xfrm>
                <a:off x="6051551" y="1431926"/>
                <a:ext cx="547688" cy="560388"/>
              </a:xfrm>
              <a:custGeom>
                <a:avLst/>
                <a:gdLst>
                  <a:gd name="T0" fmla="*/ 73 w 229"/>
                  <a:gd name="T1" fmla="*/ 233 h 234"/>
                  <a:gd name="T2" fmla="*/ 66 w 229"/>
                  <a:gd name="T3" fmla="*/ 225 h 234"/>
                  <a:gd name="T4" fmla="*/ 61 w 229"/>
                  <a:gd name="T5" fmla="*/ 191 h 234"/>
                  <a:gd name="T6" fmla="*/ 16 w 229"/>
                  <a:gd name="T7" fmla="*/ 72 h 234"/>
                  <a:gd name="T8" fmla="*/ 113 w 229"/>
                  <a:gd name="T9" fmla="*/ 1 h 234"/>
                  <a:gd name="T10" fmla="*/ 144 w 229"/>
                  <a:gd name="T11" fmla="*/ 6 h 234"/>
                  <a:gd name="T12" fmla="*/ 211 w 229"/>
                  <a:gd name="T13" fmla="*/ 134 h 234"/>
                  <a:gd name="T14" fmla="*/ 113 w 229"/>
                  <a:gd name="T15" fmla="*/ 205 h 234"/>
                  <a:gd name="T16" fmla="*/ 104 w 229"/>
                  <a:gd name="T17" fmla="*/ 205 h 234"/>
                  <a:gd name="T18" fmla="*/ 79 w 229"/>
                  <a:gd name="T19" fmla="*/ 230 h 234"/>
                  <a:gd name="T20" fmla="*/ 73 w 229"/>
                  <a:gd name="T21" fmla="*/ 233 h 234"/>
                  <a:gd name="T22" fmla="*/ 113 w 229"/>
                  <a:gd name="T23" fmla="*/ 0 h 234"/>
                  <a:gd name="T24" fmla="*/ 15 w 229"/>
                  <a:gd name="T25" fmla="*/ 72 h 234"/>
                  <a:gd name="T26" fmla="*/ 60 w 229"/>
                  <a:gd name="T27" fmla="*/ 192 h 234"/>
                  <a:gd name="T28" fmla="*/ 66 w 229"/>
                  <a:gd name="T29" fmla="*/ 226 h 234"/>
                  <a:gd name="T30" fmla="*/ 72 w 229"/>
                  <a:gd name="T31" fmla="*/ 234 h 234"/>
                  <a:gd name="T32" fmla="*/ 79 w 229"/>
                  <a:gd name="T33" fmla="*/ 231 h 234"/>
                  <a:gd name="T34" fmla="*/ 104 w 229"/>
                  <a:gd name="T35" fmla="*/ 206 h 234"/>
                  <a:gd name="T36" fmla="*/ 113 w 229"/>
                  <a:gd name="T37" fmla="*/ 206 h 234"/>
                  <a:gd name="T38" fmla="*/ 211 w 229"/>
                  <a:gd name="T39" fmla="*/ 134 h 234"/>
                  <a:gd name="T40" fmla="*/ 144 w 229"/>
                  <a:gd name="T41" fmla="*/ 5 h 234"/>
                  <a:gd name="T42" fmla="*/ 113 w 229"/>
                  <a:gd name="T43"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9" h="234">
                    <a:moveTo>
                      <a:pt x="73" y="233"/>
                    </a:moveTo>
                    <a:cubicBezTo>
                      <a:pt x="69" y="233"/>
                      <a:pt x="67" y="231"/>
                      <a:pt x="66" y="225"/>
                    </a:cubicBezTo>
                    <a:cubicBezTo>
                      <a:pt x="61" y="191"/>
                      <a:pt x="61" y="191"/>
                      <a:pt x="61" y="191"/>
                    </a:cubicBezTo>
                    <a:cubicBezTo>
                      <a:pt x="21" y="167"/>
                      <a:pt x="1" y="119"/>
                      <a:pt x="16" y="72"/>
                    </a:cubicBezTo>
                    <a:cubicBezTo>
                      <a:pt x="29" y="29"/>
                      <a:pt x="70" y="1"/>
                      <a:pt x="113" y="1"/>
                    </a:cubicBezTo>
                    <a:cubicBezTo>
                      <a:pt x="123" y="1"/>
                      <a:pt x="134" y="2"/>
                      <a:pt x="144" y="6"/>
                    </a:cubicBezTo>
                    <a:cubicBezTo>
                      <a:pt x="198" y="23"/>
                      <a:pt x="228" y="80"/>
                      <a:pt x="211" y="134"/>
                    </a:cubicBezTo>
                    <a:cubicBezTo>
                      <a:pt x="197" y="178"/>
                      <a:pt x="157" y="205"/>
                      <a:pt x="113" y="205"/>
                    </a:cubicBezTo>
                    <a:cubicBezTo>
                      <a:pt x="110" y="205"/>
                      <a:pt x="107" y="205"/>
                      <a:pt x="104" y="205"/>
                    </a:cubicBezTo>
                    <a:cubicBezTo>
                      <a:pt x="79" y="230"/>
                      <a:pt x="79" y="230"/>
                      <a:pt x="79" y="230"/>
                    </a:cubicBezTo>
                    <a:cubicBezTo>
                      <a:pt x="77" y="232"/>
                      <a:pt x="75" y="233"/>
                      <a:pt x="73" y="233"/>
                    </a:cubicBezTo>
                    <a:moveTo>
                      <a:pt x="113" y="0"/>
                    </a:moveTo>
                    <a:cubicBezTo>
                      <a:pt x="69" y="0"/>
                      <a:pt x="29" y="28"/>
                      <a:pt x="15" y="72"/>
                    </a:cubicBezTo>
                    <a:cubicBezTo>
                      <a:pt x="0" y="119"/>
                      <a:pt x="20" y="168"/>
                      <a:pt x="60" y="192"/>
                    </a:cubicBezTo>
                    <a:cubicBezTo>
                      <a:pt x="66" y="226"/>
                      <a:pt x="66" y="226"/>
                      <a:pt x="66" y="226"/>
                    </a:cubicBezTo>
                    <a:cubicBezTo>
                      <a:pt x="67" y="231"/>
                      <a:pt x="69" y="234"/>
                      <a:pt x="72" y="234"/>
                    </a:cubicBezTo>
                    <a:cubicBezTo>
                      <a:pt x="74" y="234"/>
                      <a:pt x="77" y="233"/>
                      <a:pt x="79" y="231"/>
                    </a:cubicBezTo>
                    <a:cubicBezTo>
                      <a:pt x="104" y="206"/>
                      <a:pt x="104" y="206"/>
                      <a:pt x="104" y="206"/>
                    </a:cubicBezTo>
                    <a:cubicBezTo>
                      <a:pt x="107" y="206"/>
                      <a:pt x="110" y="206"/>
                      <a:pt x="113" y="206"/>
                    </a:cubicBezTo>
                    <a:cubicBezTo>
                      <a:pt x="157" y="206"/>
                      <a:pt x="197" y="178"/>
                      <a:pt x="211" y="134"/>
                    </a:cubicBezTo>
                    <a:cubicBezTo>
                      <a:pt x="229" y="80"/>
                      <a:pt x="198" y="22"/>
                      <a:pt x="144" y="5"/>
                    </a:cubicBezTo>
                    <a:cubicBezTo>
                      <a:pt x="134" y="2"/>
                      <a:pt x="123" y="0"/>
                      <a:pt x="113" y="0"/>
                    </a:cubicBezTo>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198"/>
              <p:cNvSpPr>
                <a:spLocks noEditPoints="1"/>
              </p:cNvSpPr>
              <p:nvPr/>
            </p:nvSpPr>
            <p:spPr bwMode="auto">
              <a:xfrm>
                <a:off x="6053138" y="1433513"/>
                <a:ext cx="544513" cy="555625"/>
              </a:xfrm>
              <a:custGeom>
                <a:avLst/>
                <a:gdLst>
                  <a:gd name="T0" fmla="*/ 72 w 227"/>
                  <a:gd name="T1" fmla="*/ 231 h 232"/>
                  <a:gd name="T2" fmla="*/ 65 w 227"/>
                  <a:gd name="T3" fmla="*/ 224 h 232"/>
                  <a:gd name="T4" fmla="*/ 60 w 227"/>
                  <a:gd name="T5" fmla="*/ 189 h 232"/>
                  <a:gd name="T6" fmla="*/ 15 w 227"/>
                  <a:gd name="T7" fmla="*/ 72 h 232"/>
                  <a:gd name="T8" fmla="*/ 112 w 227"/>
                  <a:gd name="T9" fmla="*/ 1 h 232"/>
                  <a:gd name="T10" fmla="*/ 143 w 227"/>
                  <a:gd name="T11" fmla="*/ 5 h 232"/>
                  <a:gd name="T12" fmla="*/ 209 w 227"/>
                  <a:gd name="T13" fmla="*/ 133 h 232"/>
                  <a:gd name="T14" fmla="*/ 112 w 227"/>
                  <a:gd name="T15" fmla="*/ 204 h 232"/>
                  <a:gd name="T16" fmla="*/ 103 w 227"/>
                  <a:gd name="T17" fmla="*/ 203 h 232"/>
                  <a:gd name="T18" fmla="*/ 79 w 227"/>
                  <a:gd name="T19" fmla="*/ 228 h 232"/>
                  <a:gd name="T20" fmla="*/ 72 w 227"/>
                  <a:gd name="T21" fmla="*/ 231 h 232"/>
                  <a:gd name="T22" fmla="*/ 112 w 227"/>
                  <a:gd name="T23" fmla="*/ 0 h 232"/>
                  <a:gd name="T24" fmla="*/ 15 w 227"/>
                  <a:gd name="T25" fmla="*/ 71 h 232"/>
                  <a:gd name="T26" fmla="*/ 60 w 227"/>
                  <a:gd name="T27" fmla="*/ 190 h 232"/>
                  <a:gd name="T28" fmla="*/ 65 w 227"/>
                  <a:gd name="T29" fmla="*/ 224 h 232"/>
                  <a:gd name="T30" fmla="*/ 72 w 227"/>
                  <a:gd name="T31" fmla="*/ 232 h 232"/>
                  <a:gd name="T32" fmla="*/ 78 w 227"/>
                  <a:gd name="T33" fmla="*/ 229 h 232"/>
                  <a:gd name="T34" fmla="*/ 103 w 227"/>
                  <a:gd name="T35" fmla="*/ 204 h 232"/>
                  <a:gd name="T36" fmla="*/ 112 w 227"/>
                  <a:gd name="T37" fmla="*/ 204 h 232"/>
                  <a:gd name="T38" fmla="*/ 210 w 227"/>
                  <a:gd name="T39" fmla="*/ 133 h 232"/>
                  <a:gd name="T40" fmla="*/ 143 w 227"/>
                  <a:gd name="T41" fmla="*/ 5 h 232"/>
                  <a:gd name="T42" fmla="*/ 112 w 227"/>
                  <a:gd name="T4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232">
                    <a:moveTo>
                      <a:pt x="72" y="231"/>
                    </a:moveTo>
                    <a:cubicBezTo>
                      <a:pt x="69" y="231"/>
                      <a:pt x="66" y="229"/>
                      <a:pt x="65" y="224"/>
                    </a:cubicBezTo>
                    <a:cubicBezTo>
                      <a:pt x="60" y="189"/>
                      <a:pt x="60" y="189"/>
                      <a:pt x="60" y="189"/>
                    </a:cubicBezTo>
                    <a:cubicBezTo>
                      <a:pt x="21" y="166"/>
                      <a:pt x="1" y="117"/>
                      <a:pt x="15" y="72"/>
                    </a:cubicBezTo>
                    <a:cubicBezTo>
                      <a:pt x="29" y="28"/>
                      <a:pt x="69" y="1"/>
                      <a:pt x="112" y="1"/>
                    </a:cubicBezTo>
                    <a:cubicBezTo>
                      <a:pt x="122" y="1"/>
                      <a:pt x="133" y="2"/>
                      <a:pt x="143" y="5"/>
                    </a:cubicBezTo>
                    <a:cubicBezTo>
                      <a:pt x="196" y="22"/>
                      <a:pt x="226" y="79"/>
                      <a:pt x="209" y="133"/>
                    </a:cubicBezTo>
                    <a:cubicBezTo>
                      <a:pt x="195" y="176"/>
                      <a:pt x="155" y="204"/>
                      <a:pt x="112" y="204"/>
                    </a:cubicBezTo>
                    <a:cubicBezTo>
                      <a:pt x="109" y="204"/>
                      <a:pt x="106" y="204"/>
                      <a:pt x="103" y="203"/>
                    </a:cubicBezTo>
                    <a:cubicBezTo>
                      <a:pt x="79" y="228"/>
                      <a:pt x="79" y="228"/>
                      <a:pt x="79" y="228"/>
                    </a:cubicBezTo>
                    <a:cubicBezTo>
                      <a:pt x="76" y="230"/>
                      <a:pt x="74" y="231"/>
                      <a:pt x="72" y="231"/>
                    </a:cubicBezTo>
                    <a:moveTo>
                      <a:pt x="112" y="0"/>
                    </a:moveTo>
                    <a:cubicBezTo>
                      <a:pt x="69" y="0"/>
                      <a:pt x="28" y="28"/>
                      <a:pt x="15" y="71"/>
                    </a:cubicBezTo>
                    <a:cubicBezTo>
                      <a:pt x="0" y="118"/>
                      <a:pt x="20" y="166"/>
                      <a:pt x="60" y="190"/>
                    </a:cubicBezTo>
                    <a:cubicBezTo>
                      <a:pt x="65" y="224"/>
                      <a:pt x="65" y="224"/>
                      <a:pt x="65" y="224"/>
                    </a:cubicBezTo>
                    <a:cubicBezTo>
                      <a:pt x="66" y="230"/>
                      <a:pt x="68" y="232"/>
                      <a:pt x="72" y="232"/>
                    </a:cubicBezTo>
                    <a:cubicBezTo>
                      <a:pt x="74" y="232"/>
                      <a:pt x="76" y="231"/>
                      <a:pt x="78" y="229"/>
                    </a:cubicBezTo>
                    <a:cubicBezTo>
                      <a:pt x="103" y="204"/>
                      <a:pt x="103" y="204"/>
                      <a:pt x="103" y="204"/>
                    </a:cubicBezTo>
                    <a:cubicBezTo>
                      <a:pt x="106" y="204"/>
                      <a:pt x="109" y="204"/>
                      <a:pt x="112" y="204"/>
                    </a:cubicBezTo>
                    <a:cubicBezTo>
                      <a:pt x="156" y="204"/>
                      <a:pt x="196" y="177"/>
                      <a:pt x="210" y="133"/>
                    </a:cubicBezTo>
                    <a:cubicBezTo>
                      <a:pt x="227" y="79"/>
                      <a:pt x="197" y="22"/>
                      <a:pt x="143" y="5"/>
                    </a:cubicBezTo>
                    <a:cubicBezTo>
                      <a:pt x="133" y="1"/>
                      <a:pt x="122" y="0"/>
                      <a:pt x="112" y="0"/>
                    </a:cubicBezTo>
                  </a:path>
                </a:pathLst>
              </a:custGeom>
              <a:solidFill>
                <a:srgbClr val="A7A7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199"/>
              <p:cNvSpPr>
                <a:spLocks noEditPoints="1"/>
              </p:cNvSpPr>
              <p:nvPr/>
            </p:nvSpPr>
            <p:spPr bwMode="auto">
              <a:xfrm>
                <a:off x="6056313" y="1436688"/>
                <a:ext cx="538163" cy="550863"/>
              </a:xfrm>
              <a:custGeom>
                <a:avLst/>
                <a:gdLst>
                  <a:gd name="T0" fmla="*/ 71 w 225"/>
                  <a:gd name="T1" fmla="*/ 229 h 230"/>
                  <a:gd name="T2" fmla="*/ 65 w 225"/>
                  <a:gd name="T3" fmla="*/ 222 h 230"/>
                  <a:gd name="T4" fmla="*/ 59 w 225"/>
                  <a:gd name="T5" fmla="*/ 188 h 230"/>
                  <a:gd name="T6" fmla="*/ 15 w 225"/>
                  <a:gd name="T7" fmla="*/ 71 h 230"/>
                  <a:gd name="T8" fmla="*/ 111 w 225"/>
                  <a:gd name="T9" fmla="*/ 0 h 230"/>
                  <a:gd name="T10" fmla="*/ 142 w 225"/>
                  <a:gd name="T11" fmla="*/ 5 h 230"/>
                  <a:gd name="T12" fmla="*/ 207 w 225"/>
                  <a:gd name="T13" fmla="*/ 132 h 230"/>
                  <a:gd name="T14" fmla="*/ 111 w 225"/>
                  <a:gd name="T15" fmla="*/ 202 h 230"/>
                  <a:gd name="T16" fmla="*/ 102 w 225"/>
                  <a:gd name="T17" fmla="*/ 202 h 230"/>
                  <a:gd name="T18" fmla="*/ 78 w 225"/>
                  <a:gd name="T19" fmla="*/ 226 h 230"/>
                  <a:gd name="T20" fmla="*/ 71 w 225"/>
                  <a:gd name="T21" fmla="*/ 229 h 230"/>
                  <a:gd name="T22" fmla="*/ 111 w 225"/>
                  <a:gd name="T23" fmla="*/ 0 h 230"/>
                  <a:gd name="T24" fmla="*/ 14 w 225"/>
                  <a:gd name="T25" fmla="*/ 71 h 230"/>
                  <a:gd name="T26" fmla="*/ 59 w 225"/>
                  <a:gd name="T27" fmla="*/ 188 h 230"/>
                  <a:gd name="T28" fmla="*/ 64 w 225"/>
                  <a:gd name="T29" fmla="*/ 223 h 230"/>
                  <a:gd name="T30" fmla="*/ 71 w 225"/>
                  <a:gd name="T31" fmla="*/ 230 h 230"/>
                  <a:gd name="T32" fmla="*/ 78 w 225"/>
                  <a:gd name="T33" fmla="*/ 227 h 230"/>
                  <a:gd name="T34" fmla="*/ 102 w 225"/>
                  <a:gd name="T35" fmla="*/ 202 h 230"/>
                  <a:gd name="T36" fmla="*/ 111 w 225"/>
                  <a:gd name="T37" fmla="*/ 203 h 230"/>
                  <a:gd name="T38" fmla="*/ 208 w 225"/>
                  <a:gd name="T39" fmla="*/ 132 h 230"/>
                  <a:gd name="T40" fmla="*/ 142 w 225"/>
                  <a:gd name="T41" fmla="*/ 4 h 230"/>
                  <a:gd name="T42" fmla="*/ 111 w 225"/>
                  <a:gd name="T43"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5" h="230">
                    <a:moveTo>
                      <a:pt x="71" y="229"/>
                    </a:moveTo>
                    <a:cubicBezTo>
                      <a:pt x="68" y="229"/>
                      <a:pt x="66" y="227"/>
                      <a:pt x="65" y="222"/>
                    </a:cubicBezTo>
                    <a:cubicBezTo>
                      <a:pt x="59" y="188"/>
                      <a:pt x="59" y="188"/>
                      <a:pt x="59" y="188"/>
                    </a:cubicBezTo>
                    <a:cubicBezTo>
                      <a:pt x="20" y="164"/>
                      <a:pt x="1" y="116"/>
                      <a:pt x="15" y="71"/>
                    </a:cubicBezTo>
                    <a:cubicBezTo>
                      <a:pt x="29" y="28"/>
                      <a:pt x="68" y="0"/>
                      <a:pt x="111" y="0"/>
                    </a:cubicBezTo>
                    <a:cubicBezTo>
                      <a:pt x="121" y="0"/>
                      <a:pt x="131" y="2"/>
                      <a:pt x="142" y="5"/>
                    </a:cubicBezTo>
                    <a:cubicBezTo>
                      <a:pt x="195" y="22"/>
                      <a:pt x="224" y="79"/>
                      <a:pt x="207" y="132"/>
                    </a:cubicBezTo>
                    <a:cubicBezTo>
                      <a:pt x="194" y="175"/>
                      <a:pt x="154" y="202"/>
                      <a:pt x="111" y="202"/>
                    </a:cubicBezTo>
                    <a:cubicBezTo>
                      <a:pt x="108" y="202"/>
                      <a:pt x="105" y="202"/>
                      <a:pt x="102" y="202"/>
                    </a:cubicBezTo>
                    <a:cubicBezTo>
                      <a:pt x="78" y="226"/>
                      <a:pt x="78" y="226"/>
                      <a:pt x="78" y="226"/>
                    </a:cubicBezTo>
                    <a:cubicBezTo>
                      <a:pt x="76" y="228"/>
                      <a:pt x="73" y="229"/>
                      <a:pt x="71" y="229"/>
                    </a:cubicBezTo>
                    <a:moveTo>
                      <a:pt x="111" y="0"/>
                    </a:moveTo>
                    <a:cubicBezTo>
                      <a:pt x="68" y="0"/>
                      <a:pt x="28" y="27"/>
                      <a:pt x="14" y="71"/>
                    </a:cubicBezTo>
                    <a:cubicBezTo>
                      <a:pt x="0" y="116"/>
                      <a:pt x="20" y="165"/>
                      <a:pt x="59" y="188"/>
                    </a:cubicBezTo>
                    <a:cubicBezTo>
                      <a:pt x="64" y="223"/>
                      <a:pt x="64" y="223"/>
                      <a:pt x="64" y="223"/>
                    </a:cubicBezTo>
                    <a:cubicBezTo>
                      <a:pt x="65" y="228"/>
                      <a:pt x="68" y="230"/>
                      <a:pt x="71" y="230"/>
                    </a:cubicBezTo>
                    <a:cubicBezTo>
                      <a:pt x="73" y="230"/>
                      <a:pt x="75" y="229"/>
                      <a:pt x="78" y="227"/>
                    </a:cubicBezTo>
                    <a:cubicBezTo>
                      <a:pt x="102" y="202"/>
                      <a:pt x="102" y="202"/>
                      <a:pt x="102" y="202"/>
                    </a:cubicBezTo>
                    <a:cubicBezTo>
                      <a:pt x="105" y="203"/>
                      <a:pt x="108" y="203"/>
                      <a:pt x="111" y="203"/>
                    </a:cubicBezTo>
                    <a:cubicBezTo>
                      <a:pt x="154" y="203"/>
                      <a:pt x="194" y="175"/>
                      <a:pt x="208" y="132"/>
                    </a:cubicBezTo>
                    <a:cubicBezTo>
                      <a:pt x="225" y="78"/>
                      <a:pt x="195" y="21"/>
                      <a:pt x="142" y="4"/>
                    </a:cubicBezTo>
                    <a:cubicBezTo>
                      <a:pt x="132" y="1"/>
                      <a:pt x="121" y="0"/>
                      <a:pt x="111" y="0"/>
                    </a:cubicBezTo>
                  </a:path>
                </a:pathLst>
              </a:custGeom>
              <a:solidFill>
                <a:srgbClr val="A7A7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200"/>
              <p:cNvSpPr>
                <a:spLocks noEditPoints="1"/>
              </p:cNvSpPr>
              <p:nvPr/>
            </p:nvSpPr>
            <p:spPr bwMode="auto">
              <a:xfrm>
                <a:off x="6057901" y="1436688"/>
                <a:ext cx="534988" cy="547688"/>
              </a:xfrm>
              <a:custGeom>
                <a:avLst/>
                <a:gdLst>
                  <a:gd name="T0" fmla="*/ 70 w 223"/>
                  <a:gd name="T1" fmla="*/ 229 h 229"/>
                  <a:gd name="T2" fmla="*/ 64 w 223"/>
                  <a:gd name="T3" fmla="*/ 221 h 229"/>
                  <a:gd name="T4" fmla="*/ 59 w 223"/>
                  <a:gd name="T5" fmla="*/ 187 h 229"/>
                  <a:gd name="T6" fmla="*/ 15 w 223"/>
                  <a:gd name="T7" fmla="*/ 71 h 229"/>
                  <a:gd name="T8" fmla="*/ 110 w 223"/>
                  <a:gd name="T9" fmla="*/ 1 h 229"/>
                  <a:gd name="T10" fmla="*/ 140 w 223"/>
                  <a:gd name="T11" fmla="*/ 6 h 229"/>
                  <a:gd name="T12" fmla="*/ 206 w 223"/>
                  <a:gd name="T13" fmla="*/ 131 h 229"/>
                  <a:gd name="T14" fmla="*/ 110 w 223"/>
                  <a:gd name="T15" fmla="*/ 201 h 229"/>
                  <a:gd name="T16" fmla="*/ 101 w 223"/>
                  <a:gd name="T17" fmla="*/ 201 h 229"/>
                  <a:gd name="T18" fmla="*/ 77 w 223"/>
                  <a:gd name="T19" fmla="*/ 225 h 229"/>
                  <a:gd name="T20" fmla="*/ 70 w 223"/>
                  <a:gd name="T21" fmla="*/ 229 h 229"/>
                  <a:gd name="T22" fmla="*/ 110 w 223"/>
                  <a:gd name="T23" fmla="*/ 0 h 229"/>
                  <a:gd name="T24" fmla="*/ 14 w 223"/>
                  <a:gd name="T25" fmla="*/ 71 h 229"/>
                  <a:gd name="T26" fmla="*/ 58 w 223"/>
                  <a:gd name="T27" fmla="*/ 188 h 229"/>
                  <a:gd name="T28" fmla="*/ 64 w 223"/>
                  <a:gd name="T29" fmla="*/ 222 h 229"/>
                  <a:gd name="T30" fmla="*/ 70 w 223"/>
                  <a:gd name="T31" fmla="*/ 229 h 229"/>
                  <a:gd name="T32" fmla="*/ 77 w 223"/>
                  <a:gd name="T33" fmla="*/ 226 h 229"/>
                  <a:gd name="T34" fmla="*/ 101 w 223"/>
                  <a:gd name="T35" fmla="*/ 202 h 229"/>
                  <a:gd name="T36" fmla="*/ 110 w 223"/>
                  <a:gd name="T37" fmla="*/ 202 h 229"/>
                  <a:gd name="T38" fmla="*/ 206 w 223"/>
                  <a:gd name="T39" fmla="*/ 132 h 229"/>
                  <a:gd name="T40" fmla="*/ 141 w 223"/>
                  <a:gd name="T41" fmla="*/ 5 h 229"/>
                  <a:gd name="T42" fmla="*/ 110 w 223"/>
                  <a:gd name="T4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3" h="229">
                    <a:moveTo>
                      <a:pt x="70" y="229"/>
                    </a:moveTo>
                    <a:cubicBezTo>
                      <a:pt x="67" y="229"/>
                      <a:pt x="65" y="226"/>
                      <a:pt x="64" y="221"/>
                    </a:cubicBezTo>
                    <a:cubicBezTo>
                      <a:pt x="59" y="187"/>
                      <a:pt x="59" y="187"/>
                      <a:pt x="59" y="187"/>
                    </a:cubicBezTo>
                    <a:cubicBezTo>
                      <a:pt x="20" y="164"/>
                      <a:pt x="0" y="116"/>
                      <a:pt x="15" y="71"/>
                    </a:cubicBezTo>
                    <a:cubicBezTo>
                      <a:pt x="28" y="28"/>
                      <a:pt x="68" y="1"/>
                      <a:pt x="110" y="1"/>
                    </a:cubicBezTo>
                    <a:cubicBezTo>
                      <a:pt x="120" y="1"/>
                      <a:pt x="130" y="3"/>
                      <a:pt x="140" y="6"/>
                    </a:cubicBezTo>
                    <a:cubicBezTo>
                      <a:pt x="193" y="22"/>
                      <a:pt x="222" y="79"/>
                      <a:pt x="206" y="131"/>
                    </a:cubicBezTo>
                    <a:cubicBezTo>
                      <a:pt x="192" y="174"/>
                      <a:pt x="153" y="201"/>
                      <a:pt x="110" y="201"/>
                    </a:cubicBezTo>
                    <a:cubicBezTo>
                      <a:pt x="107" y="201"/>
                      <a:pt x="104" y="201"/>
                      <a:pt x="101" y="201"/>
                    </a:cubicBezTo>
                    <a:cubicBezTo>
                      <a:pt x="77" y="225"/>
                      <a:pt x="77" y="225"/>
                      <a:pt x="77" y="225"/>
                    </a:cubicBezTo>
                    <a:cubicBezTo>
                      <a:pt x="75" y="227"/>
                      <a:pt x="72" y="229"/>
                      <a:pt x="70" y="229"/>
                    </a:cubicBezTo>
                    <a:moveTo>
                      <a:pt x="110" y="0"/>
                    </a:moveTo>
                    <a:cubicBezTo>
                      <a:pt x="67" y="0"/>
                      <a:pt x="28" y="28"/>
                      <a:pt x="14" y="71"/>
                    </a:cubicBezTo>
                    <a:cubicBezTo>
                      <a:pt x="0" y="116"/>
                      <a:pt x="19" y="164"/>
                      <a:pt x="58" y="188"/>
                    </a:cubicBezTo>
                    <a:cubicBezTo>
                      <a:pt x="64" y="222"/>
                      <a:pt x="64" y="222"/>
                      <a:pt x="64" y="222"/>
                    </a:cubicBezTo>
                    <a:cubicBezTo>
                      <a:pt x="65" y="227"/>
                      <a:pt x="67" y="229"/>
                      <a:pt x="70" y="229"/>
                    </a:cubicBezTo>
                    <a:cubicBezTo>
                      <a:pt x="72" y="229"/>
                      <a:pt x="75" y="228"/>
                      <a:pt x="77" y="226"/>
                    </a:cubicBezTo>
                    <a:cubicBezTo>
                      <a:pt x="101" y="202"/>
                      <a:pt x="101" y="202"/>
                      <a:pt x="101" y="202"/>
                    </a:cubicBezTo>
                    <a:cubicBezTo>
                      <a:pt x="104" y="202"/>
                      <a:pt x="107" y="202"/>
                      <a:pt x="110" y="202"/>
                    </a:cubicBezTo>
                    <a:cubicBezTo>
                      <a:pt x="153" y="202"/>
                      <a:pt x="193" y="175"/>
                      <a:pt x="206" y="132"/>
                    </a:cubicBezTo>
                    <a:cubicBezTo>
                      <a:pt x="223" y="79"/>
                      <a:pt x="194" y="22"/>
                      <a:pt x="141" y="5"/>
                    </a:cubicBezTo>
                    <a:cubicBezTo>
                      <a:pt x="130" y="2"/>
                      <a:pt x="120" y="0"/>
                      <a:pt x="110" y="0"/>
                    </a:cubicBezTo>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201"/>
              <p:cNvSpPr>
                <a:spLocks noEditPoints="1"/>
              </p:cNvSpPr>
              <p:nvPr/>
            </p:nvSpPr>
            <p:spPr bwMode="auto">
              <a:xfrm>
                <a:off x="6057901" y="1438276"/>
                <a:ext cx="531813" cy="546100"/>
              </a:xfrm>
              <a:custGeom>
                <a:avLst/>
                <a:gdLst>
                  <a:gd name="T0" fmla="*/ 71 w 222"/>
                  <a:gd name="T1" fmla="*/ 227 h 228"/>
                  <a:gd name="T2" fmla="*/ 64 w 222"/>
                  <a:gd name="T3" fmla="*/ 219 h 228"/>
                  <a:gd name="T4" fmla="*/ 59 w 222"/>
                  <a:gd name="T5" fmla="*/ 186 h 228"/>
                  <a:gd name="T6" fmla="*/ 15 w 222"/>
                  <a:gd name="T7" fmla="*/ 70 h 228"/>
                  <a:gd name="T8" fmla="*/ 110 w 222"/>
                  <a:gd name="T9" fmla="*/ 1 h 228"/>
                  <a:gd name="T10" fmla="*/ 140 w 222"/>
                  <a:gd name="T11" fmla="*/ 5 h 228"/>
                  <a:gd name="T12" fmla="*/ 205 w 222"/>
                  <a:gd name="T13" fmla="*/ 130 h 228"/>
                  <a:gd name="T14" fmla="*/ 110 w 222"/>
                  <a:gd name="T15" fmla="*/ 200 h 228"/>
                  <a:gd name="T16" fmla="*/ 101 w 222"/>
                  <a:gd name="T17" fmla="*/ 199 h 228"/>
                  <a:gd name="T18" fmla="*/ 77 w 222"/>
                  <a:gd name="T19" fmla="*/ 223 h 228"/>
                  <a:gd name="T20" fmla="*/ 71 w 222"/>
                  <a:gd name="T21" fmla="*/ 227 h 228"/>
                  <a:gd name="T22" fmla="*/ 110 w 222"/>
                  <a:gd name="T23" fmla="*/ 0 h 228"/>
                  <a:gd name="T24" fmla="*/ 15 w 222"/>
                  <a:gd name="T25" fmla="*/ 70 h 228"/>
                  <a:gd name="T26" fmla="*/ 59 w 222"/>
                  <a:gd name="T27" fmla="*/ 186 h 228"/>
                  <a:gd name="T28" fmla="*/ 64 w 222"/>
                  <a:gd name="T29" fmla="*/ 220 h 228"/>
                  <a:gd name="T30" fmla="*/ 70 w 222"/>
                  <a:gd name="T31" fmla="*/ 228 h 228"/>
                  <a:gd name="T32" fmla="*/ 77 w 222"/>
                  <a:gd name="T33" fmla="*/ 224 h 228"/>
                  <a:gd name="T34" fmla="*/ 101 w 222"/>
                  <a:gd name="T35" fmla="*/ 200 h 228"/>
                  <a:gd name="T36" fmla="*/ 110 w 222"/>
                  <a:gd name="T37" fmla="*/ 200 h 228"/>
                  <a:gd name="T38" fmla="*/ 206 w 222"/>
                  <a:gd name="T39" fmla="*/ 130 h 228"/>
                  <a:gd name="T40" fmla="*/ 140 w 222"/>
                  <a:gd name="T41" fmla="*/ 5 h 228"/>
                  <a:gd name="T42" fmla="*/ 110 w 222"/>
                  <a:gd name="T4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2" h="228">
                    <a:moveTo>
                      <a:pt x="71" y="227"/>
                    </a:moveTo>
                    <a:cubicBezTo>
                      <a:pt x="68" y="227"/>
                      <a:pt x="65" y="224"/>
                      <a:pt x="64" y="219"/>
                    </a:cubicBezTo>
                    <a:cubicBezTo>
                      <a:pt x="59" y="186"/>
                      <a:pt x="59" y="186"/>
                      <a:pt x="59" y="186"/>
                    </a:cubicBezTo>
                    <a:cubicBezTo>
                      <a:pt x="20" y="163"/>
                      <a:pt x="1" y="115"/>
                      <a:pt x="15" y="70"/>
                    </a:cubicBezTo>
                    <a:cubicBezTo>
                      <a:pt x="29" y="28"/>
                      <a:pt x="68" y="1"/>
                      <a:pt x="110" y="1"/>
                    </a:cubicBezTo>
                    <a:cubicBezTo>
                      <a:pt x="120" y="1"/>
                      <a:pt x="130" y="2"/>
                      <a:pt x="140" y="5"/>
                    </a:cubicBezTo>
                    <a:cubicBezTo>
                      <a:pt x="192" y="22"/>
                      <a:pt x="222" y="78"/>
                      <a:pt x="205" y="130"/>
                    </a:cubicBezTo>
                    <a:cubicBezTo>
                      <a:pt x="192" y="173"/>
                      <a:pt x="152" y="200"/>
                      <a:pt x="110" y="200"/>
                    </a:cubicBezTo>
                    <a:cubicBezTo>
                      <a:pt x="107" y="200"/>
                      <a:pt x="104" y="200"/>
                      <a:pt x="101" y="199"/>
                    </a:cubicBezTo>
                    <a:cubicBezTo>
                      <a:pt x="77" y="223"/>
                      <a:pt x="77" y="223"/>
                      <a:pt x="77" y="223"/>
                    </a:cubicBezTo>
                    <a:cubicBezTo>
                      <a:pt x="75" y="226"/>
                      <a:pt x="73" y="227"/>
                      <a:pt x="71" y="227"/>
                    </a:cubicBezTo>
                    <a:moveTo>
                      <a:pt x="110" y="0"/>
                    </a:moveTo>
                    <a:cubicBezTo>
                      <a:pt x="68" y="0"/>
                      <a:pt x="28" y="27"/>
                      <a:pt x="15" y="70"/>
                    </a:cubicBezTo>
                    <a:cubicBezTo>
                      <a:pt x="0" y="115"/>
                      <a:pt x="20" y="163"/>
                      <a:pt x="59" y="186"/>
                    </a:cubicBezTo>
                    <a:cubicBezTo>
                      <a:pt x="64" y="220"/>
                      <a:pt x="64" y="220"/>
                      <a:pt x="64" y="220"/>
                    </a:cubicBezTo>
                    <a:cubicBezTo>
                      <a:pt x="65" y="225"/>
                      <a:pt x="67" y="228"/>
                      <a:pt x="70" y="228"/>
                    </a:cubicBezTo>
                    <a:cubicBezTo>
                      <a:pt x="72" y="228"/>
                      <a:pt x="75" y="226"/>
                      <a:pt x="77" y="224"/>
                    </a:cubicBezTo>
                    <a:cubicBezTo>
                      <a:pt x="101" y="200"/>
                      <a:pt x="101" y="200"/>
                      <a:pt x="101" y="200"/>
                    </a:cubicBezTo>
                    <a:cubicBezTo>
                      <a:pt x="104" y="200"/>
                      <a:pt x="107" y="200"/>
                      <a:pt x="110" y="200"/>
                    </a:cubicBezTo>
                    <a:cubicBezTo>
                      <a:pt x="153" y="200"/>
                      <a:pt x="192" y="173"/>
                      <a:pt x="206" y="130"/>
                    </a:cubicBezTo>
                    <a:cubicBezTo>
                      <a:pt x="222" y="78"/>
                      <a:pt x="193" y="21"/>
                      <a:pt x="140" y="5"/>
                    </a:cubicBezTo>
                    <a:cubicBezTo>
                      <a:pt x="130" y="2"/>
                      <a:pt x="120" y="0"/>
                      <a:pt x="110" y="0"/>
                    </a:cubicBezTo>
                  </a:path>
                </a:pathLst>
              </a:custGeom>
              <a:solidFill>
                <a:srgbClr val="A4A4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202"/>
              <p:cNvSpPr>
                <a:spLocks noEditPoints="1"/>
              </p:cNvSpPr>
              <p:nvPr/>
            </p:nvSpPr>
            <p:spPr bwMode="auto">
              <a:xfrm>
                <a:off x="6061076" y="1441451"/>
                <a:ext cx="528638" cy="541338"/>
              </a:xfrm>
              <a:custGeom>
                <a:avLst/>
                <a:gdLst>
                  <a:gd name="T0" fmla="*/ 70 w 221"/>
                  <a:gd name="T1" fmla="*/ 225 h 226"/>
                  <a:gd name="T2" fmla="*/ 64 w 221"/>
                  <a:gd name="T3" fmla="*/ 217 h 226"/>
                  <a:gd name="T4" fmla="*/ 59 w 221"/>
                  <a:gd name="T5" fmla="*/ 184 h 226"/>
                  <a:gd name="T6" fmla="*/ 15 w 221"/>
                  <a:gd name="T7" fmla="*/ 69 h 226"/>
                  <a:gd name="T8" fmla="*/ 109 w 221"/>
                  <a:gd name="T9" fmla="*/ 1 h 226"/>
                  <a:gd name="T10" fmla="*/ 139 w 221"/>
                  <a:gd name="T11" fmla="*/ 5 h 226"/>
                  <a:gd name="T12" fmla="*/ 203 w 221"/>
                  <a:gd name="T13" fmla="*/ 129 h 226"/>
                  <a:gd name="T14" fmla="*/ 109 w 221"/>
                  <a:gd name="T15" fmla="*/ 198 h 226"/>
                  <a:gd name="T16" fmla="*/ 100 w 221"/>
                  <a:gd name="T17" fmla="*/ 198 h 226"/>
                  <a:gd name="T18" fmla="*/ 77 w 221"/>
                  <a:gd name="T19" fmla="*/ 221 h 226"/>
                  <a:gd name="T20" fmla="*/ 70 w 221"/>
                  <a:gd name="T21" fmla="*/ 225 h 226"/>
                  <a:gd name="T22" fmla="*/ 109 w 221"/>
                  <a:gd name="T23" fmla="*/ 0 h 226"/>
                  <a:gd name="T24" fmla="*/ 14 w 221"/>
                  <a:gd name="T25" fmla="*/ 69 h 226"/>
                  <a:gd name="T26" fmla="*/ 58 w 221"/>
                  <a:gd name="T27" fmla="*/ 185 h 226"/>
                  <a:gd name="T28" fmla="*/ 63 w 221"/>
                  <a:gd name="T29" fmla="*/ 218 h 226"/>
                  <a:gd name="T30" fmla="*/ 70 w 221"/>
                  <a:gd name="T31" fmla="*/ 226 h 226"/>
                  <a:gd name="T32" fmla="*/ 76 w 221"/>
                  <a:gd name="T33" fmla="*/ 222 h 226"/>
                  <a:gd name="T34" fmla="*/ 100 w 221"/>
                  <a:gd name="T35" fmla="*/ 198 h 226"/>
                  <a:gd name="T36" fmla="*/ 109 w 221"/>
                  <a:gd name="T37" fmla="*/ 199 h 226"/>
                  <a:gd name="T38" fmla="*/ 204 w 221"/>
                  <a:gd name="T39" fmla="*/ 129 h 226"/>
                  <a:gd name="T40" fmla="*/ 139 w 221"/>
                  <a:gd name="T41" fmla="*/ 4 h 226"/>
                  <a:gd name="T42" fmla="*/ 109 w 221"/>
                  <a:gd name="T4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1" h="226">
                    <a:moveTo>
                      <a:pt x="70" y="225"/>
                    </a:moveTo>
                    <a:cubicBezTo>
                      <a:pt x="67" y="225"/>
                      <a:pt x="64" y="222"/>
                      <a:pt x="64" y="217"/>
                    </a:cubicBezTo>
                    <a:cubicBezTo>
                      <a:pt x="59" y="184"/>
                      <a:pt x="59" y="184"/>
                      <a:pt x="59" y="184"/>
                    </a:cubicBezTo>
                    <a:cubicBezTo>
                      <a:pt x="20" y="161"/>
                      <a:pt x="1" y="114"/>
                      <a:pt x="15" y="69"/>
                    </a:cubicBezTo>
                    <a:cubicBezTo>
                      <a:pt x="28" y="27"/>
                      <a:pt x="67" y="1"/>
                      <a:pt x="109" y="1"/>
                    </a:cubicBezTo>
                    <a:cubicBezTo>
                      <a:pt x="119" y="1"/>
                      <a:pt x="129" y="2"/>
                      <a:pt x="139" y="5"/>
                    </a:cubicBezTo>
                    <a:cubicBezTo>
                      <a:pt x="191" y="22"/>
                      <a:pt x="220" y="77"/>
                      <a:pt x="203" y="129"/>
                    </a:cubicBezTo>
                    <a:cubicBezTo>
                      <a:pt x="190" y="171"/>
                      <a:pt x="151" y="198"/>
                      <a:pt x="109" y="198"/>
                    </a:cubicBezTo>
                    <a:cubicBezTo>
                      <a:pt x="106" y="198"/>
                      <a:pt x="103" y="198"/>
                      <a:pt x="100" y="198"/>
                    </a:cubicBezTo>
                    <a:cubicBezTo>
                      <a:pt x="77" y="221"/>
                      <a:pt x="77" y="221"/>
                      <a:pt x="77" y="221"/>
                    </a:cubicBezTo>
                    <a:cubicBezTo>
                      <a:pt x="74" y="224"/>
                      <a:pt x="72" y="225"/>
                      <a:pt x="70" y="225"/>
                    </a:cubicBezTo>
                    <a:moveTo>
                      <a:pt x="109" y="0"/>
                    </a:moveTo>
                    <a:cubicBezTo>
                      <a:pt x="67" y="0"/>
                      <a:pt x="28" y="27"/>
                      <a:pt x="14" y="69"/>
                    </a:cubicBezTo>
                    <a:cubicBezTo>
                      <a:pt x="0" y="114"/>
                      <a:pt x="19" y="162"/>
                      <a:pt x="58" y="185"/>
                    </a:cubicBezTo>
                    <a:cubicBezTo>
                      <a:pt x="63" y="218"/>
                      <a:pt x="63" y="218"/>
                      <a:pt x="63" y="218"/>
                    </a:cubicBezTo>
                    <a:cubicBezTo>
                      <a:pt x="64" y="223"/>
                      <a:pt x="67" y="226"/>
                      <a:pt x="70" y="226"/>
                    </a:cubicBezTo>
                    <a:cubicBezTo>
                      <a:pt x="72" y="226"/>
                      <a:pt x="74" y="225"/>
                      <a:pt x="76" y="222"/>
                    </a:cubicBezTo>
                    <a:cubicBezTo>
                      <a:pt x="100" y="198"/>
                      <a:pt x="100" y="198"/>
                      <a:pt x="100" y="198"/>
                    </a:cubicBezTo>
                    <a:cubicBezTo>
                      <a:pt x="103" y="199"/>
                      <a:pt x="106" y="199"/>
                      <a:pt x="109" y="199"/>
                    </a:cubicBezTo>
                    <a:cubicBezTo>
                      <a:pt x="151" y="199"/>
                      <a:pt x="191" y="172"/>
                      <a:pt x="204" y="129"/>
                    </a:cubicBezTo>
                    <a:cubicBezTo>
                      <a:pt x="221" y="77"/>
                      <a:pt x="191" y="21"/>
                      <a:pt x="139" y="4"/>
                    </a:cubicBezTo>
                    <a:cubicBezTo>
                      <a:pt x="129" y="1"/>
                      <a:pt x="119" y="0"/>
                      <a:pt x="109" y="0"/>
                    </a:cubicBezTo>
                  </a:path>
                </a:pathLst>
              </a:custGeom>
              <a:solidFill>
                <a:srgbClr val="A4A4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203"/>
              <p:cNvSpPr>
                <a:spLocks noEditPoints="1"/>
              </p:cNvSpPr>
              <p:nvPr/>
            </p:nvSpPr>
            <p:spPr bwMode="auto">
              <a:xfrm>
                <a:off x="6062663" y="1443038"/>
                <a:ext cx="525463" cy="536575"/>
              </a:xfrm>
              <a:custGeom>
                <a:avLst/>
                <a:gdLst>
                  <a:gd name="T0" fmla="*/ 69 w 219"/>
                  <a:gd name="T1" fmla="*/ 223 h 224"/>
                  <a:gd name="T2" fmla="*/ 63 w 219"/>
                  <a:gd name="T3" fmla="*/ 215 h 224"/>
                  <a:gd name="T4" fmla="*/ 58 w 219"/>
                  <a:gd name="T5" fmla="*/ 182 h 224"/>
                  <a:gd name="T6" fmla="*/ 15 w 219"/>
                  <a:gd name="T7" fmla="*/ 69 h 224"/>
                  <a:gd name="T8" fmla="*/ 108 w 219"/>
                  <a:gd name="T9" fmla="*/ 0 h 224"/>
                  <a:gd name="T10" fmla="*/ 138 w 219"/>
                  <a:gd name="T11" fmla="*/ 5 h 224"/>
                  <a:gd name="T12" fmla="*/ 202 w 219"/>
                  <a:gd name="T13" fmla="*/ 128 h 224"/>
                  <a:gd name="T14" fmla="*/ 108 w 219"/>
                  <a:gd name="T15" fmla="*/ 196 h 224"/>
                  <a:gd name="T16" fmla="*/ 99 w 219"/>
                  <a:gd name="T17" fmla="*/ 196 h 224"/>
                  <a:gd name="T18" fmla="*/ 76 w 219"/>
                  <a:gd name="T19" fmla="*/ 219 h 224"/>
                  <a:gd name="T20" fmla="*/ 69 w 219"/>
                  <a:gd name="T21" fmla="*/ 223 h 224"/>
                  <a:gd name="T22" fmla="*/ 108 w 219"/>
                  <a:gd name="T23" fmla="*/ 0 h 224"/>
                  <a:gd name="T24" fmla="*/ 14 w 219"/>
                  <a:gd name="T25" fmla="*/ 68 h 224"/>
                  <a:gd name="T26" fmla="*/ 58 w 219"/>
                  <a:gd name="T27" fmla="*/ 183 h 224"/>
                  <a:gd name="T28" fmla="*/ 63 w 219"/>
                  <a:gd name="T29" fmla="*/ 216 h 224"/>
                  <a:gd name="T30" fmla="*/ 69 w 219"/>
                  <a:gd name="T31" fmla="*/ 224 h 224"/>
                  <a:gd name="T32" fmla="*/ 76 w 219"/>
                  <a:gd name="T33" fmla="*/ 220 h 224"/>
                  <a:gd name="T34" fmla="*/ 99 w 219"/>
                  <a:gd name="T35" fmla="*/ 197 h 224"/>
                  <a:gd name="T36" fmla="*/ 108 w 219"/>
                  <a:gd name="T37" fmla="*/ 197 h 224"/>
                  <a:gd name="T38" fmla="*/ 202 w 219"/>
                  <a:gd name="T39" fmla="*/ 128 h 224"/>
                  <a:gd name="T40" fmla="*/ 138 w 219"/>
                  <a:gd name="T41" fmla="*/ 4 h 224"/>
                  <a:gd name="T42" fmla="*/ 108 w 219"/>
                  <a:gd name="T4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9" h="224">
                    <a:moveTo>
                      <a:pt x="69" y="223"/>
                    </a:moveTo>
                    <a:cubicBezTo>
                      <a:pt x="66" y="223"/>
                      <a:pt x="64" y="220"/>
                      <a:pt x="63" y="215"/>
                    </a:cubicBezTo>
                    <a:cubicBezTo>
                      <a:pt x="58" y="182"/>
                      <a:pt x="58" y="182"/>
                      <a:pt x="58" y="182"/>
                    </a:cubicBezTo>
                    <a:cubicBezTo>
                      <a:pt x="20" y="160"/>
                      <a:pt x="1" y="113"/>
                      <a:pt x="15" y="69"/>
                    </a:cubicBezTo>
                    <a:cubicBezTo>
                      <a:pt x="28" y="27"/>
                      <a:pt x="67" y="0"/>
                      <a:pt x="108" y="0"/>
                    </a:cubicBezTo>
                    <a:cubicBezTo>
                      <a:pt x="118" y="0"/>
                      <a:pt x="128" y="2"/>
                      <a:pt x="138" y="5"/>
                    </a:cubicBezTo>
                    <a:cubicBezTo>
                      <a:pt x="189" y="21"/>
                      <a:pt x="218" y="76"/>
                      <a:pt x="202" y="128"/>
                    </a:cubicBezTo>
                    <a:cubicBezTo>
                      <a:pt x="188" y="170"/>
                      <a:pt x="150" y="196"/>
                      <a:pt x="108" y="196"/>
                    </a:cubicBezTo>
                    <a:cubicBezTo>
                      <a:pt x="105" y="196"/>
                      <a:pt x="102" y="196"/>
                      <a:pt x="99" y="196"/>
                    </a:cubicBezTo>
                    <a:cubicBezTo>
                      <a:pt x="76" y="219"/>
                      <a:pt x="76" y="219"/>
                      <a:pt x="76" y="219"/>
                    </a:cubicBezTo>
                    <a:cubicBezTo>
                      <a:pt x="74" y="222"/>
                      <a:pt x="71" y="223"/>
                      <a:pt x="69" y="223"/>
                    </a:cubicBezTo>
                    <a:moveTo>
                      <a:pt x="108" y="0"/>
                    </a:moveTo>
                    <a:cubicBezTo>
                      <a:pt x="66" y="0"/>
                      <a:pt x="27" y="26"/>
                      <a:pt x="14" y="68"/>
                    </a:cubicBezTo>
                    <a:cubicBezTo>
                      <a:pt x="0" y="113"/>
                      <a:pt x="19" y="160"/>
                      <a:pt x="58" y="183"/>
                    </a:cubicBezTo>
                    <a:cubicBezTo>
                      <a:pt x="63" y="216"/>
                      <a:pt x="63" y="216"/>
                      <a:pt x="63" y="216"/>
                    </a:cubicBezTo>
                    <a:cubicBezTo>
                      <a:pt x="63" y="221"/>
                      <a:pt x="66" y="224"/>
                      <a:pt x="69" y="224"/>
                    </a:cubicBezTo>
                    <a:cubicBezTo>
                      <a:pt x="71" y="224"/>
                      <a:pt x="73" y="223"/>
                      <a:pt x="76" y="220"/>
                    </a:cubicBezTo>
                    <a:cubicBezTo>
                      <a:pt x="99" y="197"/>
                      <a:pt x="99" y="197"/>
                      <a:pt x="99" y="197"/>
                    </a:cubicBezTo>
                    <a:cubicBezTo>
                      <a:pt x="102" y="197"/>
                      <a:pt x="105" y="197"/>
                      <a:pt x="108" y="197"/>
                    </a:cubicBezTo>
                    <a:cubicBezTo>
                      <a:pt x="150" y="197"/>
                      <a:pt x="189" y="170"/>
                      <a:pt x="202" y="128"/>
                    </a:cubicBezTo>
                    <a:cubicBezTo>
                      <a:pt x="219" y="76"/>
                      <a:pt x="190" y="21"/>
                      <a:pt x="138" y="4"/>
                    </a:cubicBezTo>
                    <a:cubicBezTo>
                      <a:pt x="128" y="1"/>
                      <a:pt x="118" y="0"/>
                      <a:pt x="108" y="0"/>
                    </a:cubicBezTo>
                  </a:path>
                </a:pathLst>
              </a:custGeom>
              <a:solidFill>
                <a:srgbClr val="A3A3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204"/>
              <p:cNvSpPr>
                <a:spLocks noEditPoints="1"/>
              </p:cNvSpPr>
              <p:nvPr/>
            </p:nvSpPr>
            <p:spPr bwMode="auto">
              <a:xfrm>
                <a:off x="6065838" y="1443038"/>
                <a:ext cx="519113" cy="534988"/>
              </a:xfrm>
              <a:custGeom>
                <a:avLst/>
                <a:gdLst>
                  <a:gd name="T0" fmla="*/ 69 w 217"/>
                  <a:gd name="T1" fmla="*/ 222 h 223"/>
                  <a:gd name="T2" fmla="*/ 62 w 217"/>
                  <a:gd name="T3" fmla="*/ 214 h 223"/>
                  <a:gd name="T4" fmla="*/ 57 w 217"/>
                  <a:gd name="T5" fmla="*/ 182 h 223"/>
                  <a:gd name="T6" fmla="*/ 14 w 217"/>
                  <a:gd name="T7" fmla="*/ 69 h 223"/>
                  <a:gd name="T8" fmla="*/ 107 w 217"/>
                  <a:gd name="T9" fmla="*/ 1 h 223"/>
                  <a:gd name="T10" fmla="*/ 136 w 217"/>
                  <a:gd name="T11" fmla="*/ 5 h 223"/>
                  <a:gd name="T12" fmla="*/ 200 w 217"/>
                  <a:gd name="T13" fmla="*/ 128 h 223"/>
                  <a:gd name="T14" fmla="*/ 107 w 217"/>
                  <a:gd name="T15" fmla="*/ 196 h 223"/>
                  <a:gd name="T16" fmla="*/ 98 w 217"/>
                  <a:gd name="T17" fmla="*/ 195 h 223"/>
                  <a:gd name="T18" fmla="*/ 75 w 217"/>
                  <a:gd name="T19" fmla="*/ 219 h 223"/>
                  <a:gd name="T20" fmla="*/ 69 w 217"/>
                  <a:gd name="T21" fmla="*/ 222 h 223"/>
                  <a:gd name="T22" fmla="*/ 107 w 217"/>
                  <a:gd name="T23" fmla="*/ 0 h 223"/>
                  <a:gd name="T24" fmla="*/ 14 w 217"/>
                  <a:gd name="T25" fmla="*/ 69 h 223"/>
                  <a:gd name="T26" fmla="*/ 57 w 217"/>
                  <a:gd name="T27" fmla="*/ 182 h 223"/>
                  <a:gd name="T28" fmla="*/ 62 w 217"/>
                  <a:gd name="T29" fmla="*/ 215 h 223"/>
                  <a:gd name="T30" fmla="*/ 68 w 217"/>
                  <a:gd name="T31" fmla="*/ 223 h 223"/>
                  <a:gd name="T32" fmla="*/ 75 w 217"/>
                  <a:gd name="T33" fmla="*/ 219 h 223"/>
                  <a:gd name="T34" fmla="*/ 98 w 217"/>
                  <a:gd name="T35" fmla="*/ 196 h 223"/>
                  <a:gd name="T36" fmla="*/ 107 w 217"/>
                  <a:gd name="T37" fmla="*/ 196 h 223"/>
                  <a:gd name="T38" fmla="*/ 201 w 217"/>
                  <a:gd name="T39" fmla="*/ 128 h 223"/>
                  <a:gd name="T40" fmla="*/ 137 w 217"/>
                  <a:gd name="T41" fmla="*/ 5 h 223"/>
                  <a:gd name="T42" fmla="*/ 107 w 217"/>
                  <a:gd name="T4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7" h="223">
                    <a:moveTo>
                      <a:pt x="69" y="222"/>
                    </a:moveTo>
                    <a:cubicBezTo>
                      <a:pt x="65" y="222"/>
                      <a:pt x="63" y="219"/>
                      <a:pt x="62" y="214"/>
                    </a:cubicBezTo>
                    <a:cubicBezTo>
                      <a:pt x="57" y="182"/>
                      <a:pt x="57" y="182"/>
                      <a:pt x="57" y="182"/>
                    </a:cubicBezTo>
                    <a:cubicBezTo>
                      <a:pt x="19" y="159"/>
                      <a:pt x="1" y="113"/>
                      <a:pt x="14" y="69"/>
                    </a:cubicBezTo>
                    <a:cubicBezTo>
                      <a:pt x="28" y="27"/>
                      <a:pt x="66" y="1"/>
                      <a:pt x="107" y="1"/>
                    </a:cubicBezTo>
                    <a:cubicBezTo>
                      <a:pt x="117" y="1"/>
                      <a:pt x="127" y="2"/>
                      <a:pt x="136" y="5"/>
                    </a:cubicBezTo>
                    <a:cubicBezTo>
                      <a:pt x="188" y="22"/>
                      <a:pt x="216" y="76"/>
                      <a:pt x="200" y="128"/>
                    </a:cubicBezTo>
                    <a:cubicBezTo>
                      <a:pt x="187" y="169"/>
                      <a:pt x="148" y="196"/>
                      <a:pt x="107" y="196"/>
                    </a:cubicBezTo>
                    <a:cubicBezTo>
                      <a:pt x="104" y="196"/>
                      <a:pt x="101" y="195"/>
                      <a:pt x="98" y="195"/>
                    </a:cubicBezTo>
                    <a:cubicBezTo>
                      <a:pt x="75" y="219"/>
                      <a:pt x="75" y="219"/>
                      <a:pt x="75" y="219"/>
                    </a:cubicBezTo>
                    <a:cubicBezTo>
                      <a:pt x="73" y="221"/>
                      <a:pt x="71" y="222"/>
                      <a:pt x="69" y="222"/>
                    </a:cubicBezTo>
                    <a:moveTo>
                      <a:pt x="107" y="0"/>
                    </a:moveTo>
                    <a:cubicBezTo>
                      <a:pt x="66" y="0"/>
                      <a:pt x="27" y="27"/>
                      <a:pt x="14" y="69"/>
                    </a:cubicBezTo>
                    <a:cubicBezTo>
                      <a:pt x="0" y="113"/>
                      <a:pt x="19" y="160"/>
                      <a:pt x="57" y="182"/>
                    </a:cubicBezTo>
                    <a:cubicBezTo>
                      <a:pt x="62" y="215"/>
                      <a:pt x="62" y="215"/>
                      <a:pt x="62" y="215"/>
                    </a:cubicBezTo>
                    <a:cubicBezTo>
                      <a:pt x="63" y="220"/>
                      <a:pt x="65" y="223"/>
                      <a:pt x="68" y="223"/>
                    </a:cubicBezTo>
                    <a:cubicBezTo>
                      <a:pt x="70" y="223"/>
                      <a:pt x="73" y="222"/>
                      <a:pt x="75" y="219"/>
                    </a:cubicBezTo>
                    <a:cubicBezTo>
                      <a:pt x="98" y="196"/>
                      <a:pt x="98" y="196"/>
                      <a:pt x="98" y="196"/>
                    </a:cubicBezTo>
                    <a:cubicBezTo>
                      <a:pt x="101" y="196"/>
                      <a:pt x="104" y="196"/>
                      <a:pt x="107" y="196"/>
                    </a:cubicBezTo>
                    <a:cubicBezTo>
                      <a:pt x="149" y="196"/>
                      <a:pt x="187" y="170"/>
                      <a:pt x="201" y="128"/>
                    </a:cubicBezTo>
                    <a:cubicBezTo>
                      <a:pt x="217" y="76"/>
                      <a:pt x="188" y="21"/>
                      <a:pt x="137" y="5"/>
                    </a:cubicBezTo>
                    <a:cubicBezTo>
                      <a:pt x="127" y="2"/>
                      <a:pt x="117" y="0"/>
                      <a:pt x="107" y="0"/>
                    </a:cubicBezTo>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206"/>
              <p:cNvSpPr>
                <a:spLocks noEditPoints="1"/>
              </p:cNvSpPr>
              <p:nvPr/>
            </p:nvSpPr>
            <p:spPr bwMode="auto">
              <a:xfrm>
                <a:off x="6067426" y="1446213"/>
                <a:ext cx="515938" cy="528638"/>
              </a:xfrm>
              <a:custGeom>
                <a:avLst/>
                <a:gdLst>
                  <a:gd name="T0" fmla="*/ 68 w 215"/>
                  <a:gd name="T1" fmla="*/ 220 h 221"/>
                  <a:gd name="T2" fmla="*/ 62 w 215"/>
                  <a:gd name="T3" fmla="*/ 213 h 221"/>
                  <a:gd name="T4" fmla="*/ 57 w 215"/>
                  <a:gd name="T5" fmla="*/ 180 h 221"/>
                  <a:gd name="T6" fmla="*/ 14 w 215"/>
                  <a:gd name="T7" fmla="*/ 68 h 221"/>
                  <a:gd name="T8" fmla="*/ 106 w 215"/>
                  <a:gd name="T9" fmla="*/ 1 h 221"/>
                  <a:gd name="T10" fmla="*/ 135 w 215"/>
                  <a:gd name="T11" fmla="*/ 5 h 221"/>
                  <a:gd name="T12" fmla="*/ 198 w 215"/>
                  <a:gd name="T13" fmla="*/ 126 h 221"/>
                  <a:gd name="T14" fmla="*/ 106 w 215"/>
                  <a:gd name="T15" fmla="*/ 194 h 221"/>
                  <a:gd name="T16" fmla="*/ 98 w 215"/>
                  <a:gd name="T17" fmla="*/ 193 h 221"/>
                  <a:gd name="T18" fmla="*/ 74 w 215"/>
                  <a:gd name="T19" fmla="*/ 217 h 221"/>
                  <a:gd name="T20" fmla="*/ 68 w 215"/>
                  <a:gd name="T21" fmla="*/ 220 h 221"/>
                  <a:gd name="T22" fmla="*/ 106 w 215"/>
                  <a:gd name="T23" fmla="*/ 0 h 221"/>
                  <a:gd name="T24" fmla="*/ 13 w 215"/>
                  <a:gd name="T25" fmla="*/ 68 h 221"/>
                  <a:gd name="T26" fmla="*/ 56 w 215"/>
                  <a:gd name="T27" fmla="*/ 181 h 221"/>
                  <a:gd name="T28" fmla="*/ 61 w 215"/>
                  <a:gd name="T29" fmla="*/ 213 h 221"/>
                  <a:gd name="T30" fmla="*/ 68 w 215"/>
                  <a:gd name="T31" fmla="*/ 221 h 221"/>
                  <a:gd name="T32" fmla="*/ 74 w 215"/>
                  <a:gd name="T33" fmla="*/ 218 h 221"/>
                  <a:gd name="T34" fmla="*/ 97 w 215"/>
                  <a:gd name="T35" fmla="*/ 194 h 221"/>
                  <a:gd name="T36" fmla="*/ 106 w 215"/>
                  <a:gd name="T37" fmla="*/ 195 h 221"/>
                  <a:gd name="T38" fmla="*/ 199 w 215"/>
                  <a:gd name="T39" fmla="*/ 127 h 221"/>
                  <a:gd name="T40" fmla="*/ 135 w 215"/>
                  <a:gd name="T41" fmla="*/ 4 h 221"/>
                  <a:gd name="T42" fmla="*/ 106 w 215"/>
                  <a:gd name="T4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5" h="221">
                    <a:moveTo>
                      <a:pt x="68" y="220"/>
                    </a:moveTo>
                    <a:cubicBezTo>
                      <a:pt x="65" y="220"/>
                      <a:pt x="62" y="217"/>
                      <a:pt x="62" y="213"/>
                    </a:cubicBezTo>
                    <a:cubicBezTo>
                      <a:pt x="57" y="180"/>
                      <a:pt x="57" y="180"/>
                      <a:pt x="57" y="180"/>
                    </a:cubicBezTo>
                    <a:cubicBezTo>
                      <a:pt x="19" y="158"/>
                      <a:pt x="0" y="112"/>
                      <a:pt x="14" y="68"/>
                    </a:cubicBezTo>
                    <a:cubicBezTo>
                      <a:pt x="27" y="27"/>
                      <a:pt x="65" y="1"/>
                      <a:pt x="106" y="1"/>
                    </a:cubicBezTo>
                    <a:cubicBezTo>
                      <a:pt x="116" y="1"/>
                      <a:pt x="126" y="2"/>
                      <a:pt x="135" y="5"/>
                    </a:cubicBezTo>
                    <a:cubicBezTo>
                      <a:pt x="186" y="21"/>
                      <a:pt x="214" y="76"/>
                      <a:pt x="198" y="126"/>
                    </a:cubicBezTo>
                    <a:cubicBezTo>
                      <a:pt x="185" y="168"/>
                      <a:pt x="147" y="194"/>
                      <a:pt x="106" y="194"/>
                    </a:cubicBezTo>
                    <a:cubicBezTo>
                      <a:pt x="103" y="194"/>
                      <a:pt x="100" y="194"/>
                      <a:pt x="98" y="193"/>
                    </a:cubicBezTo>
                    <a:cubicBezTo>
                      <a:pt x="74" y="217"/>
                      <a:pt x="74" y="217"/>
                      <a:pt x="74" y="217"/>
                    </a:cubicBezTo>
                    <a:cubicBezTo>
                      <a:pt x="72" y="219"/>
                      <a:pt x="70" y="220"/>
                      <a:pt x="68" y="220"/>
                    </a:cubicBezTo>
                    <a:moveTo>
                      <a:pt x="106" y="0"/>
                    </a:moveTo>
                    <a:cubicBezTo>
                      <a:pt x="65" y="0"/>
                      <a:pt x="27" y="26"/>
                      <a:pt x="13" y="68"/>
                    </a:cubicBezTo>
                    <a:cubicBezTo>
                      <a:pt x="0" y="112"/>
                      <a:pt x="18" y="158"/>
                      <a:pt x="56" y="181"/>
                    </a:cubicBezTo>
                    <a:cubicBezTo>
                      <a:pt x="61" y="213"/>
                      <a:pt x="61" y="213"/>
                      <a:pt x="61" y="213"/>
                    </a:cubicBezTo>
                    <a:cubicBezTo>
                      <a:pt x="62" y="218"/>
                      <a:pt x="64" y="221"/>
                      <a:pt x="68" y="221"/>
                    </a:cubicBezTo>
                    <a:cubicBezTo>
                      <a:pt x="70" y="221"/>
                      <a:pt x="72" y="220"/>
                      <a:pt x="74" y="218"/>
                    </a:cubicBezTo>
                    <a:cubicBezTo>
                      <a:pt x="97" y="194"/>
                      <a:pt x="97" y="194"/>
                      <a:pt x="97" y="194"/>
                    </a:cubicBezTo>
                    <a:cubicBezTo>
                      <a:pt x="100" y="194"/>
                      <a:pt x="103" y="195"/>
                      <a:pt x="106" y="195"/>
                    </a:cubicBezTo>
                    <a:cubicBezTo>
                      <a:pt x="147" y="195"/>
                      <a:pt x="186" y="168"/>
                      <a:pt x="199" y="127"/>
                    </a:cubicBezTo>
                    <a:cubicBezTo>
                      <a:pt x="215" y="75"/>
                      <a:pt x="187" y="21"/>
                      <a:pt x="135" y="4"/>
                    </a:cubicBezTo>
                    <a:cubicBezTo>
                      <a:pt x="126" y="1"/>
                      <a:pt x="116" y="0"/>
                      <a:pt x="106" y="0"/>
                    </a:cubicBezTo>
                  </a:path>
                </a:pathLst>
              </a:custGeom>
              <a:solidFill>
                <a:srgbClr val="A1A1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207"/>
              <p:cNvSpPr>
                <a:spLocks noEditPoints="1"/>
              </p:cNvSpPr>
              <p:nvPr/>
            </p:nvSpPr>
            <p:spPr bwMode="auto">
              <a:xfrm>
                <a:off x="6067426" y="1447801"/>
                <a:ext cx="512763" cy="525463"/>
              </a:xfrm>
              <a:custGeom>
                <a:avLst/>
                <a:gdLst>
                  <a:gd name="T0" fmla="*/ 68 w 214"/>
                  <a:gd name="T1" fmla="*/ 218 h 219"/>
                  <a:gd name="T2" fmla="*/ 62 w 214"/>
                  <a:gd name="T3" fmla="*/ 211 h 219"/>
                  <a:gd name="T4" fmla="*/ 57 w 214"/>
                  <a:gd name="T5" fmla="*/ 179 h 219"/>
                  <a:gd name="T6" fmla="*/ 15 w 214"/>
                  <a:gd name="T7" fmla="*/ 67 h 219"/>
                  <a:gd name="T8" fmla="*/ 106 w 214"/>
                  <a:gd name="T9" fmla="*/ 0 h 219"/>
                  <a:gd name="T10" fmla="*/ 135 w 214"/>
                  <a:gd name="T11" fmla="*/ 5 h 219"/>
                  <a:gd name="T12" fmla="*/ 198 w 214"/>
                  <a:gd name="T13" fmla="*/ 125 h 219"/>
                  <a:gd name="T14" fmla="*/ 106 w 214"/>
                  <a:gd name="T15" fmla="*/ 192 h 219"/>
                  <a:gd name="T16" fmla="*/ 98 w 214"/>
                  <a:gd name="T17" fmla="*/ 192 h 219"/>
                  <a:gd name="T18" fmla="*/ 75 w 214"/>
                  <a:gd name="T19" fmla="*/ 215 h 219"/>
                  <a:gd name="T20" fmla="*/ 68 w 214"/>
                  <a:gd name="T21" fmla="*/ 218 h 219"/>
                  <a:gd name="T22" fmla="*/ 106 w 214"/>
                  <a:gd name="T23" fmla="*/ 0 h 219"/>
                  <a:gd name="T24" fmla="*/ 14 w 214"/>
                  <a:gd name="T25" fmla="*/ 67 h 219"/>
                  <a:gd name="T26" fmla="*/ 57 w 214"/>
                  <a:gd name="T27" fmla="*/ 179 h 219"/>
                  <a:gd name="T28" fmla="*/ 62 w 214"/>
                  <a:gd name="T29" fmla="*/ 212 h 219"/>
                  <a:gd name="T30" fmla="*/ 68 w 214"/>
                  <a:gd name="T31" fmla="*/ 219 h 219"/>
                  <a:gd name="T32" fmla="*/ 74 w 214"/>
                  <a:gd name="T33" fmla="*/ 216 h 219"/>
                  <a:gd name="T34" fmla="*/ 98 w 214"/>
                  <a:gd name="T35" fmla="*/ 192 h 219"/>
                  <a:gd name="T36" fmla="*/ 106 w 214"/>
                  <a:gd name="T37" fmla="*/ 193 h 219"/>
                  <a:gd name="T38" fmla="*/ 198 w 214"/>
                  <a:gd name="T39" fmla="*/ 125 h 219"/>
                  <a:gd name="T40" fmla="*/ 135 w 214"/>
                  <a:gd name="T41" fmla="*/ 4 h 219"/>
                  <a:gd name="T42" fmla="*/ 106 w 214"/>
                  <a:gd name="T4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219">
                    <a:moveTo>
                      <a:pt x="68" y="218"/>
                    </a:moveTo>
                    <a:cubicBezTo>
                      <a:pt x="65" y="218"/>
                      <a:pt x="63" y="216"/>
                      <a:pt x="62" y="211"/>
                    </a:cubicBezTo>
                    <a:cubicBezTo>
                      <a:pt x="57" y="179"/>
                      <a:pt x="57" y="179"/>
                      <a:pt x="57" y="179"/>
                    </a:cubicBezTo>
                    <a:cubicBezTo>
                      <a:pt x="20" y="156"/>
                      <a:pt x="1" y="111"/>
                      <a:pt x="15" y="67"/>
                    </a:cubicBezTo>
                    <a:cubicBezTo>
                      <a:pt x="28" y="26"/>
                      <a:pt x="65" y="0"/>
                      <a:pt x="106" y="0"/>
                    </a:cubicBezTo>
                    <a:cubicBezTo>
                      <a:pt x="116" y="0"/>
                      <a:pt x="125" y="2"/>
                      <a:pt x="135" y="5"/>
                    </a:cubicBezTo>
                    <a:cubicBezTo>
                      <a:pt x="185" y="21"/>
                      <a:pt x="214" y="75"/>
                      <a:pt x="198" y="125"/>
                    </a:cubicBezTo>
                    <a:cubicBezTo>
                      <a:pt x="185" y="166"/>
                      <a:pt x="147" y="192"/>
                      <a:pt x="106" y="192"/>
                    </a:cubicBezTo>
                    <a:cubicBezTo>
                      <a:pt x="103" y="192"/>
                      <a:pt x="100" y="192"/>
                      <a:pt x="98" y="192"/>
                    </a:cubicBezTo>
                    <a:cubicBezTo>
                      <a:pt x="75" y="215"/>
                      <a:pt x="75" y="215"/>
                      <a:pt x="75" y="215"/>
                    </a:cubicBezTo>
                    <a:cubicBezTo>
                      <a:pt x="72" y="217"/>
                      <a:pt x="70" y="218"/>
                      <a:pt x="68" y="218"/>
                    </a:cubicBezTo>
                    <a:moveTo>
                      <a:pt x="106" y="0"/>
                    </a:moveTo>
                    <a:cubicBezTo>
                      <a:pt x="65" y="0"/>
                      <a:pt x="27" y="26"/>
                      <a:pt x="14" y="67"/>
                    </a:cubicBezTo>
                    <a:cubicBezTo>
                      <a:pt x="0" y="111"/>
                      <a:pt x="19" y="157"/>
                      <a:pt x="57" y="179"/>
                    </a:cubicBezTo>
                    <a:cubicBezTo>
                      <a:pt x="62" y="212"/>
                      <a:pt x="62" y="212"/>
                      <a:pt x="62" y="212"/>
                    </a:cubicBezTo>
                    <a:cubicBezTo>
                      <a:pt x="62" y="216"/>
                      <a:pt x="65" y="219"/>
                      <a:pt x="68" y="219"/>
                    </a:cubicBezTo>
                    <a:cubicBezTo>
                      <a:pt x="70" y="219"/>
                      <a:pt x="72" y="218"/>
                      <a:pt x="74" y="216"/>
                    </a:cubicBezTo>
                    <a:cubicBezTo>
                      <a:pt x="98" y="192"/>
                      <a:pt x="98" y="192"/>
                      <a:pt x="98" y="192"/>
                    </a:cubicBezTo>
                    <a:cubicBezTo>
                      <a:pt x="100" y="193"/>
                      <a:pt x="103" y="193"/>
                      <a:pt x="106" y="193"/>
                    </a:cubicBezTo>
                    <a:cubicBezTo>
                      <a:pt x="147" y="193"/>
                      <a:pt x="185" y="167"/>
                      <a:pt x="198" y="125"/>
                    </a:cubicBezTo>
                    <a:cubicBezTo>
                      <a:pt x="214" y="75"/>
                      <a:pt x="186" y="20"/>
                      <a:pt x="135" y="4"/>
                    </a:cubicBezTo>
                    <a:cubicBezTo>
                      <a:pt x="126" y="1"/>
                      <a:pt x="116" y="0"/>
                      <a:pt x="106" y="0"/>
                    </a:cubicBezTo>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208"/>
              <p:cNvSpPr>
                <a:spLocks noEditPoints="1"/>
              </p:cNvSpPr>
              <p:nvPr/>
            </p:nvSpPr>
            <p:spPr bwMode="auto">
              <a:xfrm>
                <a:off x="6070601" y="1447801"/>
                <a:ext cx="509588" cy="522288"/>
              </a:xfrm>
              <a:custGeom>
                <a:avLst/>
                <a:gdLst>
                  <a:gd name="T0" fmla="*/ 67 w 213"/>
                  <a:gd name="T1" fmla="*/ 217 h 218"/>
                  <a:gd name="T2" fmla="*/ 61 w 213"/>
                  <a:gd name="T3" fmla="*/ 210 h 218"/>
                  <a:gd name="T4" fmla="*/ 56 w 213"/>
                  <a:gd name="T5" fmla="*/ 178 h 218"/>
                  <a:gd name="T6" fmla="*/ 14 w 213"/>
                  <a:gd name="T7" fmla="*/ 68 h 218"/>
                  <a:gd name="T8" fmla="*/ 105 w 213"/>
                  <a:gd name="T9" fmla="*/ 1 h 218"/>
                  <a:gd name="T10" fmla="*/ 134 w 213"/>
                  <a:gd name="T11" fmla="*/ 6 h 218"/>
                  <a:gd name="T12" fmla="*/ 196 w 213"/>
                  <a:gd name="T13" fmla="*/ 125 h 218"/>
                  <a:gd name="T14" fmla="*/ 105 w 213"/>
                  <a:gd name="T15" fmla="*/ 191 h 218"/>
                  <a:gd name="T16" fmla="*/ 97 w 213"/>
                  <a:gd name="T17" fmla="*/ 191 h 218"/>
                  <a:gd name="T18" fmla="*/ 74 w 213"/>
                  <a:gd name="T19" fmla="*/ 214 h 218"/>
                  <a:gd name="T20" fmla="*/ 67 w 213"/>
                  <a:gd name="T21" fmla="*/ 217 h 218"/>
                  <a:gd name="T22" fmla="*/ 105 w 213"/>
                  <a:gd name="T23" fmla="*/ 0 h 218"/>
                  <a:gd name="T24" fmla="*/ 14 w 213"/>
                  <a:gd name="T25" fmla="*/ 67 h 218"/>
                  <a:gd name="T26" fmla="*/ 56 w 213"/>
                  <a:gd name="T27" fmla="*/ 179 h 218"/>
                  <a:gd name="T28" fmla="*/ 61 w 213"/>
                  <a:gd name="T29" fmla="*/ 211 h 218"/>
                  <a:gd name="T30" fmla="*/ 67 w 213"/>
                  <a:gd name="T31" fmla="*/ 218 h 218"/>
                  <a:gd name="T32" fmla="*/ 74 w 213"/>
                  <a:gd name="T33" fmla="*/ 215 h 218"/>
                  <a:gd name="T34" fmla="*/ 97 w 213"/>
                  <a:gd name="T35" fmla="*/ 192 h 218"/>
                  <a:gd name="T36" fmla="*/ 105 w 213"/>
                  <a:gd name="T37" fmla="*/ 192 h 218"/>
                  <a:gd name="T38" fmla="*/ 197 w 213"/>
                  <a:gd name="T39" fmla="*/ 125 h 218"/>
                  <a:gd name="T40" fmla="*/ 134 w 213"/>
                  <a:gd name="T41" fmla="*/ 5 h 218"/>
                  <a:gd name="T42" fmla="*/ 105 w 213"/>
                  <a:gd name="T4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218">
                    <a:moveTo>
                      <a:pt x="67" y="217"/>
                    </a:moveTo>
                    <a:cubicBezTo>
                      <a:pt x="64" y="217"/>
                      <a:pt x="62" y="215"/>
                      <a:pt x="61" y="210"/>
                    </a:cubicBezTo>
                    <a:cubicBezTo>
                      <a:pt x="56" y="178"/>
                      <a:pt x="56" y="178"/>
                      <a:pt x="56" y="178"/>
                    </a:cubicBezTo>
                    <a:cubicBezTo>
                      <a:pt x="19" y="156"/>
                      <a:pt x="1" y="110"/>
                      <a:pt x="14" y="68"/>
                    </a:cubicBezTo>
                    <a:cubicBezTo>
                      <a:pt x="27" y="27"/>
                      <a:pt x="65" y="1"/>
                      <a:pt x="105" y="1"/>
                    </a:cubicBezTo>
                    <a:cubicBezTo>
                      <a:pt x="115" y="1"/>
                      <a:pt x="124" y="3"/>
                      <a:pt x="134" y="6"/>
                    </a:cubicBezTo>
                    <a:cubicBezTo>
                      <a:pt x="184" y="21"/>
                      <a:pt x="212" y="75"/>
                      <a:pt x="196" y="125"/>
                    </a:cubicBezTo>
                    <a:cubicBezTo>
                      <a:pt x="183" y="166"/>
                      <a:pt x="146" y="191"/>
                      <a:pt x="105" y="191"/>
                    </a:cubicBezTo>
                    <a:cubicBezTo>
                      <a:pt x="102" y="191"/>
                      <a:pt x="99" y="191"/>
                      <a:pt x="97" y="191"/>
                    </a:cubicBezTo>
                    <a:cubicBezTo>
                      <a:pt x="74" y="214"/>
                      <a:pt x="74" y="214"/>
                      <a:pt x="74" y="214"/>
                    </a:cubicBezTo>
                    <a:cubicBezTo>
                      <a:pt x="72" y="216"/>
                      <a:pt x="69" y="217"/>
                      <a:pt x="67" y="217"/>
                    </a:cubicBezTo>
                    <a:moveTo>
                      <a:pt x="105" y="0"/>
                    </a:moveTo>
                    <a:cubicBezTo>
                      <a:pt x="64" y="0"/>
                      <a:pt x="27" y="26"/>
                      <a:pt x="14" y="67"/>
                    </a:cubicBezTo>
                    <a:cubicBezTo>
                      <a:pt x="0" y="111"/>
                      <a:pt x="19" y="156"/>
                      <a:pt x="56" y="179"/>
                    </a:cubicBezTo>
                    <a:cubicBezTo>
                      <a:pt x="61" y="211"/>
                      <a:pt x="61" y="211"/>
                      <a:pt x="61" y="211"/>
                    </a:cubicBezTo>
                    <a:cubicBezTo>
                      <a:pt x="62" y="216"/>
                      <a:pt x="64" y="218"/>
                      <a:pt x="67" y="218"/>
                    </a:cubicBezTo>
                    <a:cubicBezTo>
                      <a:pt x="69" y="218"/>
                      <a:pt x="71" y="217"/>
                      <a:pt x="74" y="215"/>
                    </a:cubicBezTo>
                    <a:cubicBezTo>
                      <a:pt x="97" y="192"/>
                      <a:pt x="97" y="192"/>
                      <a:pt x="97" y="192"/>
                    </a:cubicBezTo>
                    <a:cubicBezTo>
                      <a:pt x="99" y="192"/>
                      <a:pt x="102" y="192"/>
                      <a:pt x="105" y="192"/>
                    </a:cubicBezTo>
                    <a:cubicBezTo>
                      <a:pt x="146" y="192"/>
                      <a:pt x="184" y="166"/>
                      <a:pt x="197" y="125"/>
                    </a:cubicBezTo>
                    <a:cubicBezTo>
                      <a:pt x="213" y="75"/>
                      <a:pt x="184" y="21"/>
                      <a:pt x="134" y="5"/>
                    </a:cubicBezTo>
                    <a:cubicBezTo>
                      <a:pt x="124" y="2"/>
                      <a:pt x="115" y="0"/>
                      <a:pt x="105" y="0"/>
                    </a:cubicBezTo>
                  </a:path>
                </a:pathLst>
              </a:custGeom>
              <a:solidFill>
                <a:srgbClr val="9F9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209"/>
              <p:cNvSpPr>
                <a:spLocks noEditPoints="1"/>
              </p:cNvSpPr>
              <p:nvPr/>
            </p:nvSpPr>
            <p:spPr bwMode="auto">
              <a:xfrm>
                <a:off x="6072188" y="1450976"/>
                <a:ext cx="506413" cy="517525"/>
              </a:xfrm>
              <a:custGeom>
                <a:avLst/>
                <a:gdLst>
                  <a:gd name="T0" fmla="*/ 67 w 211"/>
                  <a:gd name="T1" fmla="*/ 215 h 216"/>
                  <a:gd name="T2" fmla="*/ 61 w 211"/>
                  <a:gd name="T3" fmla="*/ 208 h 216"/>
                  <a:gd name="T4" fmla="*/ 56 w 211"/>
                  <a:gd name="T5" fmla="*/ 176 h 216"/>
                  <a:gd name="T6" fmla="*/ 14 w 211"/>
                  <a:gd name="T7" fmla="*/ 67 h 216"/>
                  <a:gd name="T8" fmla="*/ 104 w 211"/>
                  <a:gd name="T9" fmla="*/ 1 h 216"/>
                  <a:gd name="T10" fmla="*/ 133 w 211"/>
                  <a:gd name="T11" fmla="*/ 5 h 216"/>
                  <a:gd name="T12" fmla="*/ 194 w 211"/>
                  <a:gd name="T13" fmla="*/ 124 h 216"/>
                  <a:gd name="T14" fmla="*/ 104 w 211"/>
                  <a:gd name="T15" fmla="*/ 190 h 216"/>
                  <a:gd name="T16" fmla="*/ 96 w 211"/>
                  <a:gd name="T17" fmla="*/ 189 h 216"/>
                  <a:gd name="T18" fmla="*/ 73 w 211"/>
                  <a:gd name="T19" fmla="*/ 212 h 216"/>
                  <a:gd name="T20" fmla="*/ 67 w 211"/>
                  <a:gd name="T21" fmla="*/ 215 h 216"/>
                  <a:gd name="T22" fmla="*/ 104 w 211"/>
                  <a:gd name="T23" fmla="*/ 0 h 216"/>
                  <a:gd name="T24" fmla="*/ 13 w 211"/>
                  <a:gd name="T25" fmla="*/ 67 h 216"/>
                  <a:gd name="T26" fmla="*/ 55 w 211"/>
                  <a:gd name="T27" fmla="*/ 177 h 216"/>
                  <a:gd name="T28" fmla="*/ 60 w 211"/>
                  <a:gd name="T29" fmla="*/ 209 h 216"/>
                  <a:gd name="T30" fmla="*/ 66 w 211"/>
                  <a:gd name="T31" fmla="*/ 216 h 216"/>
                  <a:gd name="T32" fmla="*/ 73 w 211"/>
                  <a:gd name="T33" fmla="*/ 213 h 216"/>
                  <a:gd name="T34" fmla="*/ 96 w 211"/>
                  <a:gd name="T35" fmla="*/ 190 h 216"/>
                  <a:gd name="T36" fmla="*/ 104 w 211"/>
                  <a:gd name="T37" fmla="*/ 190 h 216"/>
                  <a:gd name="T38" fmla="*/ 195 w 211"/>
                  <a:gd name="T39" fmla="*/ 124 h 216"/>
                  <a:gd name="T40" fmla="*/ 133 w 211"/>
                  <a:gd name="T41" fmla="*/ 5 h 216"/>
                  <a:gd name="T42" fmla="*/ 104 w 211"/>
                  <a:gd name="T4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16">
                    <a:moveTo>
                      <a:pt x="67" y="215"/>
                    </a:moveTo>
                    <a:cubicBezTo>
                      <a:pt x="64" y="215"/>
                      <a:pt x="61" y="213"/>
                      <a:pt x="61" y="208"/>
                    </a:cubicBezTo>
                    <a:cubicBezTo>
                      <a:pt x="56" y="176"/>
                      <a:pt x="56" y="176"/>
                      <a:pt x="56" y="176"/>
                    </a:cubicBezTo>
                    <a:cubicBezTo>
                      <a:pt x="19" y="154"/>
                      <a:pt x="1" y="109"/>
                      <a:pt x="14" y="67"/>
                    </a:cubicBezTo>
                    <a:cubicBezTo>
                      <a:pt x="27" y="27"/>
                      <a:pt x="64" y="1"/>
                      <a:pt x="104" y="1"/>
                    </a:cubicBezTo>
                    <a:cubicBezTo>
                      <a:pt x="114" y="1"/>
                      <a:pt x="123" y="2"/>
                      <a:pt x="133" y="5"/>
                    </a:cubicBezTo>
                    <a:cubicBezTo>
                      <a:pt x="182" y="21"/>
                      <a:pt x="210" y="74"/>
                      <a:pt x="194" y="124"/>
                    </a:cubicBezTo>
                    <a:cubicBezTo>
                      <a:pt x="181" y="164"/>
                      <a:pt x="144" y="190"/>
                      <a:pt x="104" y="190"/>
                    </a:cubicBezTo>
                    <a:cubicBezTo>
                      <a:pt x="101" y="190"/>
                      <a:pt x="99" y="190"/>
                      <a:pt x="96" y="189"/>
                    </a:cubicBezTo>
                    <a:cubicBezTo>
                      <a:pt x="73" y="212"/>
                      <a:pt x="73" y="212"/>
                      <a:pt x="73" y="212"/>
                    </a:cubicBezTo>
                    <a:cubicBezTo>
                      <a:pt x="71" y="214"/>
                      <a:pt x="69" y="215"/>
                      <a:pt x="67" y="215"/>
                    </a:cubicBezTo>
                    <a:moveTo>
                      <a:pt x="104" y="0"/>
                    </a:moveTo>
                    <a:cubicBezTo>
                      <a:pt x="64" y="0"/>
                      <a:pt x="26" y="26"/>
                      <a:pt x="13" y="67"/>
                    </a:cubicBezTo>
                    <a:cubicBezTo>
                      <a:pt x="0" y="109"/>
                      <a:pt x="18" y="155"/>
                      <a:pt x="55" y="177"/>
                    </a:cubicBezTo>
                    <a:cubicBezTo>
                      <a:pt x="60" y="209"/>
                      <a:pt x="60" y="209"/>
                      <a:pt x="60" y="209"/>
                    </a:cubicBezTo>
                    <a:cubicBezTo>
                      <a:pt x="61" y="214"/>
                      <a:pt x="63" y="216"/>
                      <a:pt x="66" y="216"/>
                    </a:cubicBezTo>
                    <a:cubicBezTo>
                      <a:pt x="68" y="216"/>
                      <a:pt x="71" y="215"/>
                      <a:pt x="73" y="213"/>
                    </a:cubicBezTo>
                    <a:cubicBezTo>
                      <a:pt x="96" y="190"/>
                      <a:pt x="96" y="190"/>
                      <a:pt x="96" y="190"/>
                    </a:cubicBezTo>
                    <a:cubicBezTo>
                      <a:pt x="98" y="190"/>
                      <a:pt x="101" y="190"/>
                      <a:pt x="104" y="190"/>
                    </a:cubicBezTo>
                    <a:cubicBezTo>
                      <a:pt x="145" y="190"/>
                      <a:pt x="182" y="165"/>
                      <a:pt x="195" y="124"/>
                    </a:cubicBezTo>
                    <a:cubicBezTo>
                      <a:pt x="211" y="74"/>
                      <a:pt x="183" y="20"/>
                      <a:pt x="133" y="5"/>
                    </a:cubicBezTo>
                    <a:cubicBezTo>
                      <a:pt x="123" y="2"/>
                      <a:pt x="114" y="0"/>
                      <a:pt x="104" y="0"/>
                    </a:cubicBezTo>
                  </a:path>
                </a:pathLst>
              </a:cu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210"/>
              <p:cNvSpPr>
                <a:spLocks noEditPoints="1"/>
              </p:cNvSpPr>
              <p:nvPr/>
            </p:nvSpPr>
            <p:spPr bwMode="auto">
              <a:xfrm>
                <a:off x="6075363" y="1454151"/>
                <a:ext cx="500063" cy="511175"/>
              </a:xfrm>
              <a:custGeom>
                <a:avLst/>
                <a:gdLst>
                  <a:gd name="T0" fmla="*/ 66 w 209"/>
                  <a:gd name="T1" fmla="*/ 213 h 214"/>
                  <a:gd name="T2" fmla="*/ 60 w 209"/>
                  <a:gd name="T3" fmla="*/ 206 h 214"/>
                  <a:gd name="T4" fmla="*/ 55 w 209"/>
                  <a:gd name="T5" fmla="*/ 175 h 214"/>
                  <a:gd name="T6" fmla="*/ 14 w 209"/>
                  <a:gd name="T7" fmla="*/ 66 h 214"/>
                  <a:gd name="T8" fmla="*/ 103 w 209"/>
                  <a:gd name="T9" fmla="*/ 1 h 214"/>
                  <a:gd name="T10" fmla="*/ 131 w 209"/>
                  <a:gd name="T11" fmla="*/ 5 h 214"/>
                  <a:gd name="T12" fmla="*/ 193 w 209"/>
                  <a:gd name="T13" fmla="*/ 123 h 214"/>
                  <a:gd name="T14" fmla="*/ 103 w 209"/>
                  <a:gd name="T15" fmla="*/ 188 h 214"/>
                  <a:gd name="T16" fmla="*/ 95 w 209"/>
                  <a:gd name="T17" fmla="*/ 188 h 214"/>
                  <a:gd name="T18" fmla="*/ 72 w 209"/>
                  <a:gd name="T19" fmla="*/ 210 h 214"/>
                  <a:gd name="T20" fmla="*/ 66 w 209"/>
                  <a:gd name="T21" fmla="*/ 213 h 214"/>
                  <a:gd name="T22" fmla="*/ 103 w 209"/>
                  <a:gd name="T23" fmla="*/ 0 h 214"/>
                  <a:gd name="T24" fmla="*/ 13 w 209"/>
                  <a:gd name="T25" fmla="*/ 66 h 214"/>
                  <a:gd name="T26" fmla="*/ 55 w 209"/>
                  <a:gd name="T27" fmla="*/ 175 h 214"/>
                  <a:gd name="T28" fmla="*/ 60 w 209"/>
                  <a:gd name="T29" fmla="*/ 207 h 214"/>
                  <a:gd name="T30" fmla="*/ 66 w 209"/>
                  <a:gd name="T31" fmla="*/ 214 h 214"/>
                  <a:gd name="T32" fmla="*/ 72 w 209"/>
                  <a:gd name="T33" fmla="*/ 211 h 214"/>
                  <a:gd name="T34" fmla="*/ 95 w 209"/>
                  <a:gd name="T35" fmla="*/ 188 h 214"/>
                  <a:gd name="T36" fmla="*/ 103 w 209"/>
                  <a:gd name="T37" fmla="*/ 189 h 214"/>
                  <a:gd name="T38" fmla="*/ 193 w 209"/>
                  <a:gd name="T39" fmla="*/ 123 h 214"/>
                  <a:gd name="T40" fmla="*/ 132 w 209"/>
                  <a:gd name="T41" fmla="*/ 4 h 214"/>
                  <a:gd name="T42" fmla="*/ 103 w 209"/>
                  <a:gd name="T4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9" h="214">
                    <a:moveTo>
                      <a:pt x="66" y="213"/>
                    </a:moveTo>
                    <a:cubicBezTo>
                      <a:pt x="63" y="213"/>
                      <a:pt x="61" y="211"/>
                      <a:pt x="60" y="206"/>
                    </a:cubicBezTo>
                    <a:cubicBezTo>
                      <a:pt x="55" y="175"/>
                      <a:pt x="55" y="175"/>
                      <a:pt x="55" y="175"/>
                    </a:cubicBezTo>
                    <a:cubicBezTo>
                      <a:pt x="19" y="153"/>
                      <a:pt x="0" y="108"/>
                      <a:pt x="14" y="66"/>
                    </a:cubicBezTo>
                    <a:cubicBezTo>
                      <a:pt x="26" y="26"/>
                      <a:pt x="63" y="1"/>
                      <a:pt x="103" y="1"/>
                    </a:cubicBezTo>
                    <a:cubicBezTo>
                      <a:pt x="113" y="1"/>
                      <a:pt x="122" y="2"/>
                      <a:pt x="131" y="5"/>
                    </a:cubicBezTo>
                    <a:cubicBezTo>
                      <a:pt x="181" y="21"/>
                      <a:pt x="208" y="73"/>
                      <a:pt x="193" y="123"/>
                    </a:cubicBezTo>
                    <a:cubicBezTo>
                      <a:pt x="180" y="162"/>
                      <a:pt x="143" y="188"/>
                      <a:pt x="103" y="188"/>
                    </a:cubicBezTo>
                    <a:cubicBezTo>
                      <a:pt x="100" y="188"/>
                      <a:pt x="98" y="188"/>
                      <a:pt x="95" y="188"/>
                    </a:cubicBezTo>
                    <a:cubicBezTo>
                      <a:pt x="72" y="210"/>
                      <a:pt x="72" y="210"/>
                      <a:pt x="72" y="210"/>
                    </a:cubicBezTo>
                    <a:cubicBezTo>
                      <a:pt x="70" y="212"/>
                      <a:pt x="68" y="213"/>
                      <a:pt x="66" y="213"/>
                    </a:cubicBezTo>
                    <a:moveTo>
                      <a:pt x="103" y="0"/>
                    </a:moveTo>
                    <a:cubicBezTo>
                      <a:pt x="63" y="0"/>
                      <a:pt x="26" y="26"/>
                      <a:pt x="13" y="66"/>
                    </a:cubicBezTo>
                    <a:cubicBezTo>
                      <a:pt x="0" y="108"/>
                      <a:pt x="18" y="153"/>
                      <a:pt x="55" y="175"/>
                    </a:cubicBezTo>
                    <a:cubicBezTo>
                      <a:pt x="60" y="207"/>
                      <a:pt x="60" y="207"/>
                      <a:pt x="60" y="207"/>
                    </a:cubicBezTo>
                    <a:cubicBezTo>
                      <a:pt x="60" y="212"/>
                      <a:pt x="63" y="214"/>
                      <a:pt x="66" y="214"/>
                    </a:cubicBezTo>
                    <a:cubicBezTo>
                      <a:pt x="68" y="214"/>
                      <a:pt x="70" y="213"/>
                      <a:pt x="72" y="211"/>
                    </a:cubicBezTo>
                    <a:cubicBezTo>
                      <a:pt x="95" y="188"/>
                      <a:pt x="95" y="188"/>
                      <a:pt x="95" y="188"/>
                    </a:cubicBezTo>
                    <a:cubicBezTo>
                      <a:pt x="98" y="189"/>
                      <a:pt x="100" y="189"/>
                      <a:pt x="103" y="189"/>
                    </a:cubicBezTo>
                    <a:cubicBezTo>
                      <a:pt x="143" y="189"/>
                      <a:pt x="180" y="163"/>
                      <a:pt x="193" y="123"/>
                    </a:cubicBezTo>
                    <a:cubicBezTo>
                      <a:pt x="209" y="73"/>
                      <a:pt x="181" y="20"/>
                      <a:pt x="132" y="4"/>
                    </a:cubicBezTo>
                    <a:cubicBezTo>
                      <a:pt x="122" y="1"/>
                      <a:pt x="113" y="0"/>
                      <a:pt x="103" y="0"/>
                    </a:cubicBezTo>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211"/>
              <p:cNvSpPr>
                <a:spLocks noEditPoints="1"/>
              </p:cNvSpPr>
              <p:nvPr/>
            </p:nvSpPr>
            <p:spPr bwMode="auto">
              <a:xfrm>
                <a:off x="6075363" y="1455738"/>
                <a:ext cx="498475" cy="508000"/>
              </a:xfrm>
              <a:custGeom>
                <a:avLst/>
                <a:gdLst>
                  <a:gd name="T0" fmla="*/ 66 w 208"/>
                  <a:gd name="T1" fmla="*/ 212 h 212"/>
                  <a:gd name="T2" fmla="*/ 60 w 208"/>
                  <a:gd name="T3" fmla="*/ 204 h 212"/>
                  <a:gd name="T4" fmla="*/ 55 w 208"/>
                  <a:gd name="T5" fmla="*/ 173 h 212"/>
                  <a:gd name="T6" fmla="*/ 14 w 208"/>
                  <a:gd name="T7" fmla="*/ 65 h 212"/>
                  <a:gd name="T8" fmla="*/ 103 w 208"/>
                  <a:gd name="T9" fmla="*/ 0 h 212"/>
                  <a:gd name="T10" fmla="*/ 131 w 208"/>
                  <a:gd name="T11" fmla="*/ 5 h 212"/>
                  <a:gd name="T12" fmla="*/ 192 w 208"/>
                  <a:gd name="T13" fmla="*/ 121 h 212"/>
                  <a:gd name="T14" fmla="*/ 103 w 208"/>
                  <a:gd name="T15" fmla="*/ 186 h 212"/>
                  <a:gd name="T16" fmla="*/ 95 w 208"/>
                  <a:gd name="T17" fmla="*/ 186 h 212"/>
                  <a:gd name="T18" fmla="*/ 72 w 208"/>
                  <a:gd name="T19" fmla="*/ 208 h 212"/>
                  <a:gd name="T20" fmla="*/ 66 w 208"/>
                  <a:gd name="T21" fmla="*/ 212 h 212"/>
                  <a:gd name="T22" fmla="*/ 103 w 208"/>
                  <a:gd name="T23" fmla="*/ 0 h 212"/>
                  <a:gd name="T24" fmla="*/ 14 w 208"/>
                  <a:gd name="T25" fmla="*/ 65 h 212"/>
                  <a:gd name="T26" fmla="*/ 55 w 208"/>
                  <a:gd name="T27" fmla="*/ 174 h 212"/>
                  <a:gd name="T28" fmla="*/ 60 w 208"/>
                  <a:gd name="T29" fmla="*/ 205 h 212"/>
                  <a:gd name="T30" fmla="*/ 66 w 208"/>
                  <a:gd name="T31" fmla="*/ 212 h 212"/>
                  <a:gd name="T32" fmla="*/ 72 w 208"/>
                  <a:gd name="T33" fmla="*/ 209 h 212"/>
                  <a:gd name="T34" fmla="*/ 95 w 208"/>
                  <a:gd name="T35" fmla="*/ 187 h 212"/>
                  <a:gd name="T36" fmla="*/ 103 w 208"/>
                  <a:gd name="T37" fmla="*/ 187 h 212"/>
                  <a:gd name="T38" fmla="*/ 193 w 208"/>
                  <a:gd name="T39" fmla="*/ 122 h 212"/>
                  <a:gd name="T40" fmla="*/ 131 w 208"/>
                  <a:gd name="T41" fmla="*/ 4 h 212"/>
                  <a:gd name="T42" fmla="*/ 103 w 208"/>
                  <a:gd name="T43"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 h="212">
                    <a:moveTo>
                      <a:pt x="66" y="212"/>
                    </a:moveTo>
                    <a:cubicBezTo>
                      <a:pt x="63" y="212"/>
                      <a:pt x="61" y="209"/>
                      <a:pt x="60" y="204"/>
                    </a:cubicBezTo>
                    <a:cubicBezTo>
                      <a:pt x="55" y="173"/>
                      <a:pt x="55" y="173"/>
                      <a:pt x="55" y="173"/>
                    </a:cubicBezTo>
                    <a:cubicBezTo>
                      <a:pt x="19" y="152"/>
                      <a:pt x="1" y="107"/>
                      <a:pt x="14" y="65"/>
                    </a:cubicBezTo>
                    <a:cubicBezTo>
                      <a:pt x="27" y="26"/>
                      <a:pt x="64" y="0"/>
                      <a:pt x="103" y="0"/>
                    </a:cubicBezTo>
                    <a:cubicBezTo>
                      <a:pt x="112" y="0"/>
                      <a:pt x="122" y="2"/>
                      <a:pt x="131" y="5"/>
                    </a:cubicBezTo>
                    <a:cubicBezTo>
                      <a:pt x="180" y="20"/>
                      <a:pt x="207" y="72"/>
                      <a:pt x="192" y="121"/>
                    </a:cubicBezTo>
                    <a:cubicBezTo>
                      <a:pt x="179" y="161"/>
                      <a:pt x="143" y="186"/>
                      <a:pt x="103" y="186"/>
                    </a:cubicBezTo>
                    <a:cubicBezTo>
                      <a:pt x="100" y="186"/>
                      <a:pt x="98" y="186"/>
                      <a:pt x="95" y="186"/>
                    </a:cubicBezTo>
                    <a:cubicBezTo>
                      <a:pt x="72" y="208"/>
                      <a:pt x="72" y="208"/>
                      <a:pt x="72" y="208"/>
                    </a:cubicBezTo>
                    <a:cubicBezTo>
                      <a:pt x="70" y="211"/>
                      <a:pt x="68" y="212"/>
                      <a:pt x="66" y="212"/>
                    </a:cubicBezTo>
                    <a:moveTo>
                      <a:pt x="103" y="0"/>
                    </a:moveTo>
                    <a:cubicBezTo>
                      <a:pt x="63" y="0"/>
                      <a:pt x="26" y="25"/>
                      <a:pt x="14" y="65"/>
                    </a:cubicBezTo>
                    <a:cubicBezTo>
                      <a:pt x="0" y="107"/>
                      <a:pt x="19" y="152"/>
                      <a:pt x="55" y="174"/>
                    </a:cubicBezTo>
                    <a:cubicBezTo>
                      <a:pt x="60" y="205"/>
                      <a:pt x="60" y="205"/>
                      <a:pt x="60" y="205"/>
                    </a:cubicBezTo>
                    <a:cubicBezTo>
                      <a:pt x="61" y="210"/>
                      <a:pt x="63" y="212"/>
                      <a:pt x="66" y="212"/>
                    </a:cubicBezTo>
                    <a:cubicBezTo>
                      <a:pt x="68" y="212"/>
                      <a:pt x="70" y="211"/>
                      <a:pt x="72" y="209"/>
                    </a:cubicBezTo>
                    <a:cubicBezTo>
                      <a:pt x="95" y="187"/>
                      <a:pt x="95" y="187"/>
                      <a:pt x="95" y="187"/>
                    </a:cubicBezTo>
                    <a:cubicBezTo>
                      <a:pt x="98" y="187"/>
                      <a:pt x="100" y="187"/>
                      <a:pt x="103" y="187"/>
                    </a:cubicBezTo>
                    <a:cubicBezTo>
                      <a:pt x="143" y="187"/>
                      <a:pt x="180" y="161"/>
                      <a:pt x="193" y="122"/>
                    </a:cubicBezTo>
                    <a:cubicBezTo>
                      <a:pt x="208" y="72"/>
                      <a:pt x="181" y="20"/>
                      <a:pt x="131" y="4"/>
                    </a:cubicBezTo>
                    <a:cubicBezTo>
                      <a:pt x="122" y="1"/>
                      <a:pt x="113" y="0"/>
                      <a:pt x="103" y="0"/>
                    </a:cubicBezTo>
                  </a:path>
                </a:pathLst>
              </a:custGeom>
              <a:solidFill>
                <a:srgbClr val="9C9C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212"/>
              <p:cNvSpPr>
                <a:spLocks noEditPoints="1"/>
              </p:cNvSpPr>
              <p:nvPr/>
            </p:nvSpPr>
            <p:spPr bwMode="auto">
              <a:xfrm>
                <a:off x="6076951" y="1455738"/>
                <a:ext cx="493713" cy="508000"/>
              </a:xfrm>
              <a:custGeom>
                <a:avLst/>
                <a:gdLst>
                  <a:gd name="T0" fmla="*/ 66 w 206"/>
                  <a:gd name="T1" fmla="*/ 211 h 212"/>
                  <a:gd name="T2" fmla="*/ 60 w 206"/>
                  <a:gd name="T3" fmla="*/ 204 h 212"/>
                  <a:gd name="T4" fmla="*/ 55 w 206"/>
                  <a:gd name="T5" fmla="*/ 173 h 212"/>
                  <a:gd name="T6" fmla="*/ 14 w 206"/>
                  <a:gd name="T7" fmla="*/ 65 h 212"/>
                  <a:gd name="T8" fmla="*/ 102 w 206"/>
                  <a:gd name="T9" fmla="*/ 1 h 212"/>
                  <a:gd name="T10" fmla="*/ 130 w 206"/>
                  <a:gd name="T11" fmla="*/ 5 h 212"/>
                  <a:gd name="T12" fmla="*/ 190 w 206"/>
                  <a:gd name="T13" fmla="*/ 121 h 212"/>
                  <a:gd name="T14" fmla="*/ 102 w 206"/>
                  <a:gd name="T15" fmla="*/ 186 h 212"/>
                  <a:gd name="T16" fmla="*/ 94 w 206"/>
                  <a:gd name="T17" fmla="*/ 185 h 212"/>
                  <a:gd name="T18" fmla="*/ 72 w 206"/>
                  <a:gd name="T19" fmla="*/ 207 h 212"/>
                  <a:gd name="T20" fmla="*/ 66 w 206"/>
                  <a:gd name="T21" fmla="*/ 211 h 212"/>
                  <a:gd name="T22" fmla="*/ 102 w 206"/>
                  <a:gd name="T23" fmla="*/ 0 h 212"/>
                  <a:gd name="T24" fmla="*/ 13 w 206"/>
                  <a:gd name="T25" fmla="*/ 65 h 212"/>
                  <a:gd name="T26" fmla="*/ 54 w 206"/>
                  <a:gd name="T27" fmla="*/ 173 h 212"/>
                  <a:gd name="T28" fmla="*/ 59 w 206"/>
                  <a:gd name="T29" fmla="*/ 204 h 212"/>
                  <a:gd name="T30" fmla="*/ 65 w 206"/>
                  <a:gd name="T31" fmla="*/ 212 h 212"/>
                  <a:gd name="T32" fmla="*/ 71 w 206"/>
                  <a:gd name="T33" fmla="*/ 208 h 212"/>
                  <a:gd name="T34" fmla="*/ 94 w 206"/>
                  <a:gd name="T35" fmla="*/ 186 h 212"/>
                  <a:gd name="T36" fmla="*/ 102 w 206"/>
                  <a:gd name="T37" fmla="*/ 186 h 212"/>
                  <a:gd name="T38" fmla="*/ 191 w 206"/>
                  <a:gd name="T39" fmla="*/ 121 h 212"/>
                  <a:gd name="T40" fmla="*/ 130 w 206"/>
                  <a:gd name="T41" fmla="*/ 5 h 212"/>
                  <a:gd name="T42" fmla="*/ 102 w 206"/>
                  <a:gd name="T43"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12">
                    <a:moveTo>
                      <a:pt x="66" y="211"/>
                    </a:moveTo>
                    <a:cubicBezTo>
                      <a:pt x="63" y="211"/>
                      <a:pt x="60" y="208"/>
                      <a:pt x="60" y="204"/>
                    </a:cubicBezTo>
                    <a:cubicBezTo>
                      <a:pt x="55" y="173"/>
                      <a:pt x="55" y="173"/>
                      <a:pt x="55" y="173"/>
                    </a:cubicBezTo>
                    <a:cubicBezTo>
                      <a:pt x="19" y="151"/>
                      <a:pt x="1" y="107"/>
                      <a:pt x="14" y="65"/>
                    </a:cubicBezTo>
                    <a:cubicBezTo>
                      <a:pt x="27" y="26"/>
                      <a:pt x="63" y="1"/>
                      <a:pt x="102" y="1"/>
                    </a:cubicBezTo>
                    <a:cubicBezTo>
                      <a:pt x="111" y="1"/>
                      <a:pt x="121" y="2"/>
                      <a:pt x="130" y="5"/>
                    </a:cubicBezTo>
                    <a:cubicBezTo>
                      <a:pt x="179" y="21"/>
                      <a:pt x="206" y="73"/>
                      <a:pt x="190" y="121"/>
                    </a:cubicBezTo>
                    <a:cubicBezTo>
                      <a:pt x="178" y="160"/>
                      <a:pt x="141" y="186"/>
                      <a:pt x="102" y="186"/>
                    </a:cubicBezTo>
                    <a:cubicBezTo>
                      <a:pt x="99" y="186"/>
                      <a:pt x="97" y="185"/>
                      <a:pt x="94" y="185"/>
                    </a:cubicBezTo>
                    <a:cubicBezTo>
                      <a:pt x="72" y="207"/>
                      <a:pt x="72" y="207"/>
                      <a:pt x="72" y="207"/>
                    </a:cubicBezTo>
                    <a:cubicBezTo>
                      <a:pt x="70" y="210"/>
                      <a:pt x="67" y="211"/>
                      <a:pt x="66" y="211"/>
                    </a:cubicBezTo>
                    <a:moveTo>
                      <a:pt x="102" y="0"/>
                    </a:moveTo>
                    <a:cubicBezTo>
                      <a:pt x="63" y="0"/>
                      <a:pt x="26" y="26"/>
                      <a:pt x="13" y="65"/>
                    </a:cubicBezTo>
                    <a:cubicBezTo>
                      <a:pt x="0" y="107"/>
                      <a:pt x="18" y="152"/>
                      <a:pt x="54" y="173"/>
                    </a:cubicBezTo>
                    <a:cubicBezTo>
                      <a:pt x="59" y="204"/>
                      <a:pt x="59" y="204"/>
                      <a:pt x="59" y="204"/>
                    </a:cubicBezTo>
                    <a:cubicBezTo>
                      <a:pt x="60" y="209"/>
                      <a:pt x="62" y="212"/>
                      <a:pt x="65" y="212"/>
                    </a:cubicBezTo>
                    <a:cubicBezTo>
                      <a:pt x="67" y="212"/>
                      <a:pt x="69" y="211"/>
                      <a:pt x="71" y="208"/>
                    </a:cubicBezTo>
                    <a:cubicBezTo>
                      <a:pt x="94" y="186"/>
                      <a:pt x="94" y="186"/>
                      <a:pt x="94" y="186"/>
                    </a:cubicBezTo>
                    <a:cubicBezTo>
                      <a:pt x="97" y="186"/>
                      <a:pt x="99" y="186"/>
                      <a:pt x="102" y="186"/>
                    </a:cubicBezTo>
                    <a:cubicBezTo>
                      <a:pt x="142" y="186"/>
                      <a:pt x="178" y="161"/>
                      <a:pt x="191" y="121"/>
                    </a:cubicBezTo>
                    <a:cubicBezTo>
                      <a:pt x="206" y="72"/>
                      <a:pt x="179" y="20"/>
                      <a:pt x="130" y="5"/>
                    </a:cubicBezTo>
                    <a:cubicBezTo>
                      <a:pt x="121" y="2"/>
                      <a:pt x="111" y="0"/>
                      <a:pt x="102" y="0"/>
                    </a:cubicBezTo>
                  </a:path>
                </a:pathLst>
              </a:custGeom>
              <a:solidFill>
                <a:srgbClr val="9B9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213"/>
              <p:cNvSpPr>
                <a:spLocks noEditPoints="1"/>
              </p:cNvSpPr>
              <p:nvPr/>
            </p:nvSpPr>
            <p:spPr bwMode="auto">
              <a:xfrm>
                <a:off x="6080126" y="1458913"/>
                <a:ext cx="490538" cy="501650"/>
              </a:xfrm>
              <a:custGeom>
                <a:avLst/>
                <a:gdLst>
                  <a:gd name="T0" fmla="*/ 65 w 205"/>
                  <a:gd name="T1" fmla="*/ 209 h 210"/>
                  <a:gd name="T2" fmla="*/ 59 w 205"/>
                  <a:gd name="T3" fmla="*/ 202 h 210"/>
                  <a:gd name="T4" fmla="*/ 54 w 205"/>
                  <a:gd name="T5" fmla="*/ 171 h 210"/>
                  <a:gd name="T6" fmla="*/ 14 w 205"/>
                  <a:gd name="T7" fmla="*/ 65 h 210"/>
                  <a:gd name="T8" fmla="*/ 101 w 205"/>
                  <a:gd name="T9" fmla="*/ 1 h 210"/>
                  <a:gd name="T10" fmla="*/ 129 w 205"/>
                  <a:gd name="T11" fmla="*/ 5 h 210"/>
                  <a:gd name="T12" fmla="*/ 188 w 205"/>
                  <a:gd name="T13" fmla="*/ 120 h 210"/>
                  <a:gd name="T14" fmla="*/ 101 w 205"/>
                  <a:gd name="T15" fmla="*/ 184 h 210"/>
                  <a:gd name="T16" fmla="*/ 93 w 205"/>
                  <a:gd name="T17" fmla="*/ 183 h 210"/>
                  <a:gd name="T18" fmla="*/ 71 w 205"/>
                  <a:gd name="T19" fmla="*/ 206 h 210"/>
                  <a:gd name="T20" fmla="*/ 65 w 205"/>
                  <a:gd name="T21" fmla="*/ 209 h 210"/>
                  <a:gd name="T22" fmla="*/ 101 w 205"/>
                  <a:gd name="T23" fmla="*/ 0 h 210"/>
                  <a:gd name="T24" fmla="*/ 13 w 205"/>
                  <a:gd name="T25" fmla="*/ 64 h 210"/>
                  <a:gd name="T26" fmla="*/ 54 w 205"/>
                  <a:gd name="T27" fmla="*/ 172 h 210"/>
                  <a:gd name="T28" fmla="*/ 59 w 205"/>
                  <a:gd name="T29" fmla="*/ 203 h 210"/>
                  <a:gd name="T30" fmla="*/ 65 w 205"/>
                  <a:gd name="T31" fmla="*/ 210 h 210"/>
                  <a:gd name="T32" fmla="*/ 71 w 205"/>
                  <a:gd name="T33" fmla="*/ 206 h 210"/>
                  <a:gd name="T34" fmla="*/ 93 w 205"/>
                  <a:gd name="T35" fmla="*/ 184 h 210"/>
                  <a:gd name="T36" fmla="*/ 101 w 205"/>
                  <a:gd name="T37" fmla="*/ 185 h 210"/>
                  <a:gd name="T38" fmla="*/ 189 w 205"/>
                  <a:gd name="T39" fmla="*/ 120 h 210"/>
                  <a:gd name="T40" fmla="*/ 129 w 205"/>
                  <a:gd name="T41" fmla="*/ 4 h 210"/>
                  <a:gd name="T42" fmla="*/ 101 w 205"/>
                  <a:gd name="T4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210">
                    <a:moveTo>
                      <a:pt x="65" y="209"/>
                    </a:moveTo>
                    <a:cubicBezTo>
                      <a:pt x="62" y="209"/>
                      <a:pt x="60" y="206"/>
                      <a:pt x="59" y="202"/>
                    </a:cubicBezTo>
                    <a:cubicBezTo>
                      <a:pt x="54" y="171"/>
                      <a:pt x="54" y="171"/>
                      <a:pt x="54" y="171"/>
                    </a:cubicBezTo>
                    <a:cubicBezTo>
                      <a:pt x="19" y="150"/>
                      <a:pt x="1" y="106"/>
                      <a:pt x="14" y="65"/>
                    </a:cubicBezTo>
                    <a:cubicBezTo>
                      <a:pt x="26" y="26"/>
                      <a:pt x="62" y="1"/>
                      <a:pt x="101" y="1"/>
                    </a:cubicBezTo>
                    <a:cubicBezTo>
                      <a:pt x="110" y="1"/>
                      <a:pt x="120" y="2"/>
                      <a:pt x="129" y="5"/>
                    </a:cubicBezTo>
                    <a:cubicBezTo>
                      <a:pt x="177" y="20"/>
                      <a:pt x="204" y="72"/>
                      <a:pt x="188" y="120"/>
                    </a:cubicBezTo>
                    <a:cubicBezTo>
                      <a:pt x="176" y="159"/>
                      <a:pt x="140" y="184"/>
                      <a:pt x="101" y="184"/>
                    </a:cubicBezTo>
                    <a:cubicBezTo>
                      <a:pt x="98" y="184"/>
                      <a:pt x="96" y="184"/>
                      <a:pt x="93" y="183"/>
                    </a:cubicBezTo>
                    <a:cubicBezTo>
                      <a:pt x="71" y="206"/>
                      <a:pt x="71" y="206"/>
                      <a:pt x="71" y="206"/>
                    </a:cubicBezTo>
                    <a:cubicBezTo>
                      <a:pt x="69" y="208"/>
                      <a:pt x="67" y="209"/>
                      <a:pt x="65" y="209"/>
                    </a:cubicBezTo>
                    <a:moveTo>
                      <a:pt x="101" y="0"/>
                    </a:moveTo>
                    <a:cubicBezTo>
                      <a:pt x="62" y="0"/>
                      <a:pt x="26" y="25"/>
                      <a:pt x="13" y="64"/>
                    </a:cubicBezTo>
                    <a:cubicBezTo>
                      <a:pt x="0" y="106"/>
                      <a:pt x="18" y="150"/>
                      <a:pt x="54" y="172"/>
                    </a:cubicBezTo>
                    <a:cubicBezTo>
                      <a:pt x="59" y="203"/>
                      <a:pt x="59" y="203"/>
                      <a:pt x="59" y="203"/>
                    </a:cubicBezTo>
                    <a:cubicBezTo>
                      <a:pt x="59" y="207"/>
                      <a:pt x="62" y="210"/>
                      <a:pt x="65" y="210"/>
                    </a:cubicBezTo>
                    <a:cubicBezTo>
                      <a:pt x="66" y="210"/>
                      <a:pt x="69" y="209"/>
                      <a:pt x="71" y="206"/>
                    </a:cubicBezTo>
                    <a:cubicBezTo>
                      <a:pt x="93" y="184"/>
                      <a:pt x="93" y="184"/>
                      <a:pt x="93" y="184"/>
                    </a:cubicBezTo>
                    <a:cubicBezTo>
                      <a:pt x="96" y="184"/>
                      <a:pt x="98" y="185"/>
                      <a:pt x="101" y="185"/>
                    </a:cubicBezTo>
                    <a:cubicBezTo>
                      <a:pt x="140" y="185"/>
                      <a:pt x="177" y="159"/>
                      <a:pt x="189" y="120"/>
                    </a:cubicBezTo>
                    <a:cubicBezTo>
                      <a:pt x="205" y="72"/>
                      <a:pt x="178" y="20"/>
                      <a:pt x="129" y="4"/>
                    </a:cubicBezTo>
                    <a:cubicBezTo>
                      <a:pt x="120" y="1"/>
                      <a:pt x="110" y="0"/>
                      <a:pt x="101" y="0"/>
                    </a:cubicBezTo>
                  </a:path>
                </a:pathLst>
              </a:custGeom>
              <a:solidFill>
                <a:srgbClr val="9A9A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214"/>
              <p:cNvSpPr>
                <a:spLocks noEditPoints="1"/>
              </p:cNvSpPr>
              <p:nvPr/>
            </p:nvSpPr>
            <p:spPr bwMode="auto">
              <a:xfrm>
                <a:off x="6081713" y="1460501"/>
                <a:ext cx="487363" cy="498475"/>
              </a:xfrm>
              <a:custGeom>
                <a:avLst/>
                <a:gdLst>
                  <a:gd name="T0" fmla="*/ 64 w 203"/>
                  <a:gd name="T1" fmla="*/ 207 h 208"/>
                  <a:gd name="T2" fmla="*/ 58 w 203"/>
                  <a:gd name="T3" fmla="*/ 200 h 208"/>
                  <a:gd name="T4" fmla="*/ 54 w 203"/>
                  <a:gd name="T5" fmla="*/ 169 h 208"/>
                  <a:gd name="T6" fmla="*/ 14 w 203"/>
                  <a:gd name="T7" fmla="*/ 64 h 208"/>
                  <a:gd name="T8" fmla="*/ 100 w 203"/>
                  <a:gd name="T9" fmla="*/ 0 h 208"/>
                  <a:gd name="T10" fmla="*/ 128 w 203"/>
                  <a:gd name="T11" fmla="*/ 5 h 208"/>
                  <a:gd name="T12" fmla="*/ 187 w 203"/>
                  <a:gd name="T13" fmla="*/ 119 h 208"/>
                  <a:gd name="T14" fmla="*/ 100 w 203"/>
                  <a:gd name="T15" fmla="*/ 182 h 208"/>
                  <a:gd name="T16" fmla="*/ 92 w 203"/>
                  <a:gd name="T17" fmla="*/ 182 h 208"/>
                  <a:gd name="T18" fmla="*/ 70 w 203"/>
                  <a:gd name="T19" fmla="*/ 204 h 208"/>
                  <a:gd name="T20" fmla="*/ 64 w 203"/>
                  <a:gd name="T21" fmla="*/ 207 h 208"/>
                  <a:gd name="T22" fmla="*/ 100 w 203"/>
                  <a:gd name="T23" fmla="*/ 0 h 208"/>
                  <a:gd name="T24" fmla="*/ 13 w 203"/>
                  <a:gd name="T25" fmla="*/ 64 h 208"/>
                  <a:gd name="T26" fmla="*/ 53 w 203"/>
                  <a:gd name="T27" fmla="*/ 170 h 208"/>
                  <a:gd name="T28" fmla="*/ 58 w 203"/>
                  <a:gd name="T29" fmla="*/ 201 h 208"/>
                  <a:gd name="T30" fmla="*/ 64 w 203"/>
                  <a:gd name="T31" fmla="*/ 208 h 208"/>
                  <a:gd name="T32" fmla="*/ 70 w 203"/>
                  <a:gd name="T33" fmla="*/ 205 h 208"/>
                  <a:gd name="T34" fmla="*/ 92 w 203"/>
                  <a:gd name="T35" fmla="*/ 182 h 208"/>
                  <a:gd name="T36" fmla="*/ 100 w 203"/>
                  <a:gd name="T37" fmla="*/ 183 h 208"/>
                  <a:gd name="T38" fmla="*/ 187 w 203"/>
                  <a:gd name="T39" fmla="*/ 119 h 208"/>
                  <a:gd name="T40" fmla="*/ 128 w 203"/>
                  <a:gd name="T41" fmla="*/ 4 h 208"/>
                  <a:gd name="T42" fmla="*/ 100 w 203"/>
                  <a:gd name="T4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208">
                    <a:moveTo>
                      <a:pt x="64" y="207"/>
                    </a:moveTo>
                    <a:cubicBezTo>
                      <a:pt x="61" y="207"/>
                      <a:pt x="59" y="204"/>
                      <a:pt x="58" y="200"/>
                    </a:cubicBezTo>
                    <a:cubicBezTo>
                      <a:pt x="54" y="169"/>
                      <a:pt x="54" y="169"/>
                      <a:pt x="54" y="169"/>
                    </a:cubicBezTo>
                    <a:cubicBezTo>
                      <a:pt x="18" y="148"/>
                      <a:pt x="1" y="105"/>
                      <a:pt x="14" y="64"/>
                    </a:cubicBezTo>
                    <a:cubicBezTo>
                      <a:pt x="26" y="25"/>
                      <a:pt x="62" y="0"/>
                      <a:pt x="100" y="0"/>
                    </a:cubicBezTo>
                    <a:cubicBezTo>
                      <a:pt x="109" y="0"/>
                      <a:pt x="118" y="2"/>
                      <a:pt x="128" y="5"/>
                    </a:cubicBezTo>
                    <a:cubicBezTo>
                      <a:pt x="175" y="20"/>
                      <a:pt x="202" y="71"/>
                      <a:pt x="187" y="119"/>
                    </a:cubicBezTo>
                    <a:cubicBezTo>
                      <a:pt x="175" y="157"/>
                      <a:pt x="139" y="182"/>
                      <a:pt x="100" y="182"/>
                    </a:cubicBezTo>
                    <a:cubicBezTo>
                      <a:pt x="97" y="182"/>
                      <a:pt x="95" y="182"/>
                      <a:pt x="92" y="182"/>
                    </a:cubicBezTo>
                    <a:cubicBezTo>
                      <a:pt x="70" y="204"/>
                      <a:pt x="70" y="204"/>
                      <a:pt x="70" y="204"/>
                    </a:cubicBezTo>
                    <a:cubicBezTo>
                      <a:pt x="68" y="206"/>
                      <a:pt x="66" y="207"/>
                      <a:pt x="64" y="207"/>
                    </a:cubicBezTo>
                    <a:moveTo>
                      <a:pt x="100" y="0"/>
                    </a:moveTo>
                    <a:cubicBezTo>
                      <a:pt x="61" y="0"/>
                      <a:pt x="25" y="25"/>
                      <a:pt x="13" y="64"/>
                    </a:cubicBezTo>
                    <a:cubicBezTo>
                      <a:pt x="0" y="105"/>
                      <a:pt x="18" y="149"/>
                      <a:pt x="53" y="170"/>
                    </a:cubicBezTo>
                    <a:cubicBezTo>
                      <a:pt x="58" y="201"/>
                      <a:pt x="58" y="201"/>
                      <a:pt x="58" y="201"/>
                    </a:cubicBezTo>
                    <a:cubicBezTo>
                      <a:pt x="59" y="205"/>
                      <a:pt x="61" y="208"/>
                      <a:pt x="64" y="208"/>
                    </a:cubicBezTo>
                    <a:cubicBezTo>
                      <a:pt x="66" y="208"/>
                      <a:pt x="68" y="207"/>
                      <a:pt x="70" y="205"/>
                    </a:cubicBezTo>
                    <a:cubicBezTo>
                      <a:pt x="92" y="182"/>
                      <a:pt x="92" y="182"/>
                      <a:pt x="92" y="182"/>
                    </a:cubicBezTo>
                    <a:cubicBezTo>
                      <a:pt x="95" y="183"/>
                      <a:pt x="97" y="183"/>
                      <a:pt x="100" y="183"/>
                    </a:cubicBezTo>
                    <a:cubicBezTo>
                      <a:pt x="139" y="183"/>
                      <a:pt x="175" y="158"/>
                      <a:pt x="187" y="119"/>
                    </a:cubicBezTo>
                    <a:cubicBezTo>
                      <a:pt x="203" y="71"/>
                      <a:pt x="176" y="19"/>
                      <a:pt x="128" y="4"/>
                    </a:cubicBezTo>
                    <a:cubicBezTo>
                      <a:pt x="119" y="1"/>
                      <a:pt x="109" y="0"/>
                      <a:pt x="100" y="0"/>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215"/>
              <p:cNvSpPr>
                <a:spLocks noEditPoints="1"/>
              </p:cNvSpPr>
              <p:nvPr/>
            </p:nvSpPr>
            <p:spPr bwMode="auto">
              <a:xfrm>
                <a:off x="6084888" y="1460501"/>
                <a:ext cx="481013" cy="495300"/>
              </a:xfrm>
              <a:custGeom>
                <a:avLst/>
                <a:gdLst>
                  <a:gd name="T0" fmla="*/ 63 w 201"/>
                  <a:gd name="T1" fmla="*/ 206 h 207"/>
                  <a:gd name="T2" fmla="*/ 58 w 201"/>
                  <a:gd name="T3" fmla="*/ 199 h 207"/>
                  <a:gd name="T4" fmla="*/ 53 w 201"/>
                  <a:gd name="T5" fmla="*/ 169 h 207"/>
                  <a:gd name="T6" fmla="*/ 13 w 201"/>
                  <a:gd name="T7" fmla="*/ 64 h 207"/>
                  <a:gd name="T8" fmla="*/ 99 w 201"/>
                  <a:gd name="T9" fmla="*/ 1 h 207"/>
                  <a:gd name="T10" fmla="*/ 126 w 201"/>
                  <a:gd name="T11" fmla="*/ 5 h 207"/>
                  <a:gd name="T12" fmla="*/ 185 w 201"/>
                  <a:gd name="T13" fmla="*/ 118 h 207"/>
                  <a:gd name="T14" fmla="*/ 99 w 201"/>
                  <a:gd name="T15" fmla="*/ 181 h 207"/>
                  <a:gd name="T16" fmla="*/ 91 w 201"/>
                  <a:gd name="T17" fmla="*/ 181 h 207"/>
                  <a:gd name="T18" fmla="*/ 69 w 201"/>
                  <a:gd name="T19" fmla="*/ 203 h 207"/>
                  <a:gd name="T20" fmla="*/ 63 w 201"/>
                  <a:gd name="T21" fmla="*/ 206 h 207"/>
                  <a:gd name="T22" fmla="*/ 99 w 201"/>
                  <a:gd name="T23" fmla="*/ 0 h 207"/>
                  <a:gd name="T24" fmla="*/ 13 w 201"/>
                  <a:gd name="T25" fmla="*/ 64 h 207"/>
                  <a:gd name="T26" fmla="*/ 53 w 201"/>
                  <a:gd name="T27" fmla="*/ 169 h 207"/>
                  <a:gd name="T28" fmla="*/ 57 w 201"/>
                  <a:gd name="T29" fmla="*/ 200 h 207"/>
                  <a:gd name="T30" fmla="*/ 63 w 201"/>
                  <a:gd name="T31" fmla="*/ 207 h 207"/>
                  <a:gd name="T32" fmla="*/ 69 w 201"/>
                  <a:gd name="T33" fmla="*/ 204 h 207"/>
                  <a:gd name="T34" fmla="*/ 91 w 201"/>
                  <a:gd name="T35" fmla="*/ 182 h 207"/>
                  <a:gd name="T36" fmla="*/ 99 w 201"/>
                  <a:gd name="T37" fmla="*/ 182 h 207"/>
                  <a:gd name="T38" fmla="*/ 186 w 201"/>
                  <a:gd name="T39" fmla="*/ 119 h 207"/>
                  <a:gd name="T40" fmla="*/ 127 w 201"/>
                  <a:gd name="T41" fmla="*/ 5 h 207"/>
                  <a:gd name="T42" fmla="*/ 99 w 201"/>
                  <a:gd name="T4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207">
                    <a:moveTo>
                      <a:pt x="63" y="206"/>
                    </a:moveTo>
                    <a:cubicBezTo>
                      <a:pt x="61" y="206"/>
                      <a:pt x="58" y="204"/>
                      <a:pt x="58" y="199"/>
                    </a:cubicBezTo>
                    <a:cubicBezTo>
                      <a:pt x="53" y="169"/>
                      <a:pt x="53" y="169"/>
                      <a:pt x="53" y="169"/>
                    </a:cubicBezTo>
                    <a:cubicBezTo>
                      <a:pt x="18" y="148"/>
                      <a:pt x="0" y="105"/>
                      <a:pt x="13" y="64"/>
                    </a:cubicBezTo>
                    <a:cubicBezTo>
                      <a:pt x="25" y="26"/>
                      <a:pt x="61" y="1"/>
                      <a:pt x="99" y="1"/>
                    </a:cubicBezTo>
                    <a:cubicBezTo>
                      <a:pt x="108" y="1"/>
                      <a:pt x="117" y="2"/>
                      <a:pt x="126" y="5"/>
                    </a:cubicBezTo>
                    <a:cubicBezTo>
                      <a:pt x="174" y="20"/>
                      <a:pt x="200" y="71"/>
                      <a:pt x="185" y="118"/>
                    </a:cubicBezTo>
                    <a:cubicBezTo>
                      <a:pt x="173" y="157"/>
                      <a:pt x="137" y="181"/>
                      <a:pt x="99" y="181"/>
                    </a:cubicBezTo>
                    <a:cubicBezTo>
                      <a:pt x="96" y="181"/>
                      <a:pt x="94" y="181"/>
                      <a:pt x="91" y="181"/>
                    </a:cubicBezTo>
                    <a:cubicBezTo>
                      <a:pt x="69" y="203"/>
                      <a:pt x="69" y="203"/>
                      <a:pt x="69" y="203"/>
                    </a:cubicBezTo>
                    <a:cubicBezTo>
                      <a:pt x="67" y="205"/>
                      <a:pt x="65" y="206"/>
                      <a:pt x="63" y="206"/>
                    </a:cubicBezTo>
                    <a:moveTo>
                      <a:pt x="99" y="0"/>
                    </a:moveTo>
                    <a:cubicBezTo>
                      <a:pt x="61" y="0"/>
                      <a:pt x="25" y="25"/>
                      <a:pt x="13" y="64"/>
                    </a:cubicBezTo>
                    <a:cubicBezTo>
                      <a:pt x="0" y="105"/>
                      <a:pt x="17" y="148"/>
                      <a:pt x="53" y="169"/>
                    </a:cubicBezTo>
                    <a:cubicBezTo>
                      <a:pt x="57" y="200"/>
                      <a:pt x="57" y="200"/>
                      <a:pt x="57" y="200"/>
                    </a:cubicBezTo>
                    <a:cubicBezTo>
                      <a:pt x="58" y="204"/>
                      <a:pt x="60" y="207"/>
                      <a:pt x="63" y="207"/>
                    </a:cubicBezTo>
                    <a:cubicBezTo>
                      <a:pt x="65" y="207"/>
                      <a:pt x="67" y="206"/>
                      <a:pt x="69" y="204"/>
                    </a:cubicBezTo>
                    <a:cubicBezTo>
                      <a:pt x="91" y="182"/>
                      <a:pt x="91" y="182"/>
                      <a:pt x="91" y="182"/>
                    </a:cubicBezTo>
                    <a:cubicBezTo>
                      <a:pt x="94" y="182"/>
                      <a:pt x="96" y="182"/>
                      <a:pt x="99" y="182"/>
                    </a:cubicBezTo>
                    <a:cubicBezTo>
                      <a:pt x="138" y="182"/>
                      <a:pt x="174" y="157"/>
                      <a:pt x="186" y="119"/>
                    </a:cubicBezTo>
                    <a:cubicBezTo>
                      <a:pt x="201" y="71"/>
                      <a:pt x="174" y="20"/>
                      <a:pt x="127" y="5"/>
                    </a:cubicBezTo>
                    <a:cubicBezTo>
                      <a:pt x="117" y="2"/>
                      <a:pt x="108" y="0"/>
                      <a:pt x="99" y="0"/>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216"/>
              <p:cNvSpPr>
                <a:spLocks noEditPoints="1"/>
              </p:cNvSpPr>
              <p:nvPr/>
            </p:nvSpPr>
            <p:spPr bwMode="auto">
              <a:xfrm>
                <a:off x="6084888" y="1463676"/>
                <a:ext cx="479425" cy="490538"/>
              </a:xfrm>
              <a:custGeom>
                <a:avLst/>
                <a:gdLst>
                  <a:gd name="T0" fmla="*/ 64 w 200"/>
                  <a:gd name="T1" fmla="*/ 204 h 205"/>
                  <a:gd name="T2" fmla="*/ 58 w 200"/>
                  <a:gd name="T3" fmla="*/ 197 h 205"/>
                  <a:gd name="T4" fmla="*/ 53 w 200"/>
                  <a:gd name="T5" fmla="*/ 167 h 205"/>
                  <a:gd name="T6" fmla="*/ 14 w 200"/>
                  <a:gd name="T7" fmla="*/ 63 h 205"/>
                  <a:gd name="T8" fmla="*/ 99 w 200"/>
                  <a:gd name="T9" fmla="*/ 1 h 205"/>
                  <a:gd name="T10" fmla="*/ 126 w 200"/>
                  <a:gd name="T11" fmla="*/ 5 h 205"/>
                  <a:gd name="T12" fmla="*/ 184 w 200"/>
                  <a:gd name="T13" fmla="*/ 117 h 205"/>
                  <a:gd name="T14" fmla="*/ 99 w 200"/>
                  <a:gd name="T15" fmla="*/ 180 h 205"/>
                  <a:gd name="T16" fmla="*/ 91 w 200"/>
                  <a:gd name="T17" fmla="*/ 179 h 205"/>
                  <a:gd name="T18" fmla="*/ 70 w 200"/>
                  <a:gd name="T19" fmla="*/ 201 h 205"/>
                  <a:gd name="T20" fmla="*/ 64 w 200"/>
                  <a:gd name="T21" fmla="*/ 204 h 205"/>
                  <a:gd name="T22" fmla="*/ 99 w 200"/>
                  <a:gd name="T23" fmla="*/ 0 h 205"/>
                  <a:gd name="T24" fmla="*/ 13 w 200"/>
                  <a:gd name="T25" fmla="*/ 63 h 205"/>
                  <a:gd name="T26" fmla="*/ 53 w 200"/>
                  <a:gd name="T27" fmla="*/ 168 h 205"/>
                  <a:gd name="T28" fmla="*/ 58 w 200"/>
                  <a:gd name="T29" fmla="*/ 198 h 205"/>
                  <a:gd name="T30" fmla="*/ 63 w 200"/>
                  <a:gd name="T31" fmla="*/ 205 h 205"/>
                  <a:gd name="T32" fmla="*/ 69 w 200"/>
                  <a:gd name="T33" fmla="*/ 202 h 205"/>
                  <a:gd name="T34" fmla="*/ 91 w 200"/>
                  <a:gd name="T35" fmla="*/ 180 h 205"/>
                  <a:gd name="T36" fmla="*/ 99 w 200"/>
                  <a:gd name="T37" fmla="*/ 180 h 205"/>
                  <a:gd name="T38" fmla="*/ 185 w 200"/>
                  <a:gd name="T39" fmla="*/ 117 h 205"/>
                  <a:gd name="T40" fmla="*/ 126 w 200"/>
                  <a:gd name="T41" fmla="*/ 4 h 205"/>
                  <a:gd name="T42" fmla="*/ 99 w 200"/>
                  <a:gd name="T43"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205">
                    <a:moveTo>
                      <a:pt x="64" y="204"/>
                    </a:moveTo>
                    <a:cubicBezTo>
                      <a:pt x="61" y="204"/>
                      <a:pt x="59" y="202"/>
                      <a:pt x="58" y="197"/>
                    </a:cubicBezTo>
                    <a:cubicBezTo>
                      <a:pt x="53" y="167"/>
                      <a:pt x="53" y="167"/>
                      <a:pt x="53" y="167"/>
                    </a:cubicBezTo>
                    <a:cubicBezTo>
                      <a:pt x="18" y="146"/>
                      <a:pt x="1" y="104"/>
                      <a:pt x="14" y="63"/>
                    </a:cubicBezTo>
                    <a:cubicBezTo>
                      <a:pt x="26" y="25"/>
                      <a:pt x="61" y="1"/>
                      <a:pt x="99" y="1"/>
                    </a:cubicBezTo>
                    <a:cubicBezTo>
                      <a:pt x="108" y="1"/>
                      <a:pt x="117" y="2"/>
                      <a:pt x="126" y="5"/>
                    </a:cubicBezTo>
                    <a:cubicBezTo>
                      <a:pt x="173" y="20"/>
                      <a:pt x="199" y="70"/>
                      <a:pt x="184" y="117"/>
                    </a:cubicBezTo>
                    <a:cubicBezTo>
                      <a:pt x="172" y="155"/>
                      <a:pt x="137" y="180"/>
                      <a:pt x="99" y="180"/>
                    </a:cubicBezTo>
                    <a:cubicBezTo>
                      <a:pt x="96" y="180"/>
                      <a:pt x="94" y="180"/>
                      <a:pt x="91" y="179"/>
                    </a:cubicBezTo>
                    <a:cubicBezTo>
                      <a:pt x="70" y="201"/>
                      <a:pt x="70" y="201"/>
                      <a:pt x="70" y="201"/>
                    </a:cubicBezTo>
                    <a:cubicBezTo>
                      <a:pt x="68" y="203"/>
                      <a:pt x="65" y="204"/>
                      <a:pt x="64" y="204"/>
                    </a:cubicBezTo>
                    <a:moveTo>
                      <a:pt x="99" y="0"/>
                    </a:moveTo>
                    <a:cubicBezTo>
                      <a:pt x="61" y="0"/>
                      <a:pt x="25" y="25"/>
                      <a:pt x="13" y="63"/>
                    </a:cubicBezTo>
                    <a:cubicBezTo>
                      <a:pt x="0" y="104"/>
                      <a:pt x="18" y="147"/>
                      <a:pt x="53" y="168"/>
                    </a:cubicBezTo>
                    <a:cubicBezTo>
                      <a:pt x="58" y="198"/>
                      <a:pt x="58" y="198"/>
                      <a:pt x="58" y="198"/>
                    </a:cubicBezTo>
                    <a:cubicBezTo>
                      <a:pt x="58" y="203"/>
                      <a:pt x="61" y="205"/>
                      <a:pt x="63" y="205"/>
                    </a:cubicBezTo>
                    <a:cubicBezTo>
                      <a:pt x="65" y="205"/>
                      <a:pt x="67" y="204"/>
                      <a:pt x="69" y="202"/>
                    </a:cubicBezTo>
                    <a:cubicBezTo>
                      <a:pt x="91" y="180"/>
                      <a:pt x="91" y="180"/>
                      <a:pt x="91" y="180"/>
                    </a:cubicBezTo>
                    <a:cubicBezTo>
                      <a:pt x="94" y="180"/>
                      <a:pt x="96" y="180"/>
                      <a:pt x="99" y="180"/>
                    </a:cubicBezTo>
                    <a:cubicBezTo>
                      <a:pt x="137" y="180"/>
                      <a:pt x="173" y="156"/>
                      <a:pt x="185" y="117"/>
                    </a:cubicBezTo>
                    <a:cubicBezTo>
                      <a:pt x="200" y="70"/>
                      <a:pt x="174" y="19"/>
                      <a:pt x="126" y="4"/>
                    </a:cubicBezTo>
                    <a:cubicBezTo>
                      <a:pt x="117" y="1"/>
                      <a:pt x="108" y="0"/>
                      <a:pt x="99" y="0"/>
                    </a:cubicBezTo>
                  </a:path>
                </a:pathLst>
              </a:custGeom>
              <a:solidFill>
                <a:srgbClr val="979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217"/>
              <p:cNvSpPr>
                <a:spLocks noEditPoints="1"/>
              </p:cNvSpPr>
              <p:nvPr/>
            </p:nvSpPr>
            <p:spPr bwMode="auto">
              <a:xfrm>
                <a:off x="6086476" y="1465263"/>
                <a:ext cx="474663" cy="485775"/>
              </a:xfrm>
              <a:custGeom>
                <a:avLst/>
                <a:gdLst>
                  <a:gd name="T0" fmla="*/ 63 w 198"/>
                  <a:gd name="T1" fmla="*/ 202 h 203"/>
                  <a:gd name="T2" fmla="*/ 57 w 198"/>
                  <a:gd name="T3" fmla="*/ 195 h 203"/>
                  <a:gd name="T4" fmla="*/ 53 w 198"/>
                  <a:gd name="T5" fmla="*/ 165 h 203"/>
                  <a:gd name="T6" fmla="*/ 14 w 198"/>
                  <a:gd name="T7" fmla="*/ 63 h 203"/>
                  <a:gd name="T8" fmla="*/ 98 w 198"/>
                  <a:gd name="T9" fmla="*/ 1 h 203"/>
                  <a:gd name="T10" fmla="*/ 125 w 198"/>
                  <a:gd name="T11" fmla="*/ 5 h 203"/>
                  <a:gd name="T12" fmla="*/ 183 w 198"/>
                  <a:gd name="T13" fmla="*/ 116 h 203"/>
                  <a:gd name="T14" fmla="*/ 98 w 198"/>
                  <a:gd name="T15" fmla="*/ 178 h 203"/>
                  <a:gd name="T16" fmla="*/ 90 w 198"/>
                  <a:gd name="T17" fmla="*/ 178 h 203"/>
                  <a:gd name="T18" fmla="*/ 69 w 198"/>
                  <a:gd name="T19" fmla="*/ 199 h 203"/>
                  <a:gd name="T20" fmla="*/ 63 w 198"/>
                  <a:gd name="T21" fmla="*/ 202 h 203"/>
                  <a:gd name="T22" fmla="*/ 98 w 198"/>
                  <a:gd name="T23" fmla="*/ 0 h 203"/>
                  <a:gd name="T24" fmla="*/ 13 w 198"/>
                  <a:gd name="T25" fmla="*/ 62 h 203"/>
                  <a:gd name="T26" fmla="*/ 52 w 198"/>
                  <a:gd name="T27" fmla="*/ 166 h 203"/>
                  <a:gd name="T28" fmla="*/ 57 w 198"/>
                  <a:gd name="T29" fmla="*/ 196 h 203"/>
                  <a:gd name="T30" fmla="*/ 63 w 198"/>
                  <a:gd name="T31" fmla="*/ 203 h 203"/>
                  <a:gd name="T32" fmla="*/ 69 w 198"/>
                  <a:gd name="T33" fmla="*/ 200 h 203"/>
                  <a:gd name="T34" fmla="*/ 90 w 198"/>
                  <a:gd name="T35" fmla="*/ 178 h 203"/>
                  <a:gd name="T36" fmla="*/ 98 w 198"/>
                  <a:gd name="T37" fmla="*/ 179 h 203"/>
                  <a:gd name="T38" fmla="*/ 183 w 198"/>
                  <a:gd name="T39" fmla="*/ 116 h 203"/>
                  <a:gd name="T40" fmla="*/ 125 w 198"/>
                  <a:gd name="T41" fmla="*/ 4 h 203"/>
                  <a:gd name="T42" fmla="*/ 98 w 198"/>
                  <a:gd name="T4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8" h="203">
                    <a:moveTo>
                      <a:pt x="63" y="202"/>
                    </a:moveTo>
                    <a:cubicBezTo>
                      <a:pt x="60" y="202"/>
                      <a:pt x="58" y="200"/>
                      <a:pt x="57" y="195"/>
                    </a:cubicBezTo>
                    <a:cubicBezTo>
                      <a:pt x="53" y="165"/>
                      <a:pt x="53" y="165"/>
                      <a:pt x="53" y="165"/>
                    </a:cubicBezTo>
                    <a:cubicBezTo>
                      <a:pt x="18" y="145"/>
                      <a:pt x="1" y="103"/>
                      <a:pt x="14" y="63"/>
                    </a:cubicBezTo>
                    <a:cubicBezTo>
                      <a:pt x="25" y="25"/>
                      <a:pt x="60" y="1"/>
                      <a:pt x="98" y="1"/>
                    </a:cubicBezTo>
                    <a:cubicBezTo>
                      <a:pt x="107" y="1"/>
                      <a:pt x="116" y="2"/>
                      <a:pt x="125" y="5"/>
                    </a:cubicBezTo>
                    <a:cubicBezTo>
                      <a:pt x="172" y="19"/>
                      <a:pt x="198" y="69"/>
                      <a:pt x="183" y="116"/>
                    </a:cubicBezTo>
                    <a:cubicBezTo>
                      <a:pt x="171" y="154"/>
                      <a:pt x="136" y="178"/>
                      <a:pt x="98" y="178"/>
                    </a:cubicBezTo>
                    <a:cubicBezTo>
                      <a:pt x="96" y="178"/>
                      <a:pt x="93" y="178"/>
                      <a:pt x="90" y="178"/>
                    </a:cubicBezTo>
                    <a:cubicBezTo>
                      <a:pt x="69" y="199"/>
                      <a:pt x="69" y="199"/>
                      <a:pt x="69" y="199"/>
                    </a:cubicBezTo>
                    <a:cubicBezTo>
                      <a:pt x="67" y="201"/>
                      <a:pt x="65" y="202"/>
                      <a:pt x="63" y="202"/>
                    </a:cubicBezTo>
                    <a:moveTo>
                      <a:pt x="98" y="0"/>
                    </a:moveTo>
                    <a:cubicBezTo>
                      <a:pt x="60" y="0"/>
                      <a:pt x="25" y="24"/>
                      <a:pt x="13" y="62"/>
                    </a:cubicBezTo>
                    <a:cubicBezTo>
                      <a:pt x="0" y="103"/>
                      <a:pt x="17" y="145"/>
                      <a:pt x="52" y="166"/>
                    </a:cubicBezTo>
                    <a:cubicBezTo>
                      <a:pt x="57" y="196"/>
                      <a:pt x="57" y="196"/>
                      <a:pt x="57" y="196"/>
                    </a:cubicBezTo>
                    <a:cubicBezTo>
                      <a:pt x="58" y="201"/>
                      <a:pt x="60" y="203"/>
                      <a:pt x="63" y="203"/>
                    </a:cubicBezTo>
                    <a:cubicBezTo>
                      <a:pt x="64" y="203"/>
                      <a:pt x="67" y="202"/>
                      <a:pt x="69" y="200"/>
                    </a:cubicBezTo>
                    <a:cubicBezTo>
                      <a:pt x="90" y="178"/>
                      <a:pt x="90" y="178"/>
                      <a:pt x="90" y="178"/>
                    </a:cubicBezTo>
                    <a:cubicBezTo>
                      <a:pt x="93" y="179"/>
                      <a:pt x="95" y="179"/>
                      <a:pt x="98" y="179"/>
                    </a:cubicBezTo>
                    <a:cubicBezTo>
                      <a:pt x="136" y="179"/>
                      <a:pt x="171" y="154"/>
                      <a:pt x="183" y="116"/>
                    </a:cubicBezTo>
                    <a:cubicBezTo>
                      <a:pt x="198" y="69"/>
                      <a:pt x="172" y="19"/>
                      <a:pt x="125" y="4"/>
                    </a:cubicBezTo>
                    <a:cubicBezTo>
                      <a:pt x="116" y="1"/>
                      <a:pt x="107" y="0"/>
                      <a:pt x="98" y="0"/>
                    </a:cubicBezTo>
                  </a:path>
                </a:pathLst>
              </a:custGeom>
              <a:solidFill>
                <a:srgbClr val="96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218"/>
              <p:cNvSpPr>
                <a:spLocks noEditPoints="1"/>
              </p:cNvSpPr>
              <p:nvPr/>
            </p:nvSpPr>
            <p:spPr bwMode="auto">
              <a:xfrm>
                <a:off x="6089651" y="1468438"/>
                <a:ext cx="471488" cy="481013"/>
              </a:xfrm>
              <a:custGeom>
                <a:avLst/>
                <a:gdLst>
                  <a:gd name="T0" fmla="*/ 62 w 197"/>
                  <a:gd name="T1" fmla="*/ 200 h 201"/>
                  <a:gd name="T2" fmla="*/ 57 w 197"/>
                  <a:gd name="T3" fmla="*/ 193 h 201"/>
                  <a:gd name="T4" fmla="*/ 52 w 197"/>
                  <a:gd name="T5" fmla="*/ 164 h 201"/>
                  <a:gd name="T6" fmla="*/ 13 w 197"/>
                  <a:gd name="T7" fmla="*/ 62 h 201"/>
                  <a:gd name="T8" fmla="*/ 97 w 197"/>
                  <a:gd name="T9" fmla="*/ 0 h 201"/>
                  <a:gd name="T10" fmla="*/ 124 w 197"/>
                  <a:gd name="T11" fmla="*/ 4 h 201"/>
                  <a:gd name="T12" fmla="*/ 181 w 197"/>
                  <a:gd name="T13" fmla="*/ 115 h 201"/>
                  <a:gd name="T14" fmla="*/ 97 w 197"/>
                  <a:gd name="T15" fmla="*/ 176 h 201"/>
                  <a:gd name="T16" fmla="*/ 89 w 197"/>
                  <a:gd name="T17" fmla="*/ 176 h 201"/>
                  <a:gd name="T18" fmla="*/ 68 w 197"/>
                  <a:gd name="T19" fmla="*/ 197 h 201"/>
                  <a:gd name="T20" fmla="*/ 62 w 197"/>
                  <a:gd name="T21" fmla="*/ 200 h 201"/>
                  <a:gd name="T22" fmla="*/ 97 w 197"/>
                  <a:gd name="T23" fmla="*/ 0 h 201"/>
                  <a:gd name="T24" fmla="*/ 13 w 197"/>
                  <a:gd name="T25" fmla="*/ 62 h 201"/>
                  <a:gd name="T26" fmla="*/ 52 w 197"/>
                  <a:gd name="T27" fmla="*/ 164 h 201"/>
                  <a:gd name="T28" fmla="*/ 56 w 197"/>
                  <a:gd name="T29" fmla="*/ 194 h 201"/>
                  <a:gd name="T30" fmla="*/ 62 w 197"/>
                  <a:gd name="T31" fmla="*/ 201 h 201"/>
                  <a:gd name="T32" fmla="*/ 68 w 197"/>
                  <a:gd name="T33" fmla="*/ 198 h 201"/>
                  <a:gd name="T34" fmla="*/ 89 w 197"/>
                  <a:gd name="T35" fmla="*/ 177 h 201"/>
                  <a:gd name="T36" fmla="*/ 97 w 197"/>
                  <a:gd name="T37" fmla="*/ 177 h 201"/>
                  <a:gd name="T38" fmla="*/ 182 w 197"/>
                  <a:gd name="T39" fmla="*/ 115 h 201"/>
                  <a:gd name="T40" fmla="*/ 124 w 197"/>
                  <a:gd name="T41" fmla="*/ 4 h 201"/>
                  <a:gd name="T42" fmla="*/ 97 w 197"/>
                  <a:gd name="T43"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201">
                    <a:moveTo>
                      <a:pt x="62" y="200"/>
                    </a:moveTo>
                    <a:cubicBezTo>
                      <a:pt x="59" y="200"/>
                      <a:pt x="57" y="198"/>
                      <a:pt x="57" y="193"/>
                    </a:cubicBezTo>
                    <a:cubicBezTo>
                      <a:pt x="52" y="164"/>
                      <a:pt x="52" y="164"/>
                      <a:pt x="52" y="164"/>
                    </a:cubicBezTo>
                    <a:cubicBezTo>
                      <a:pt x="18" y="143"/>
                      <a:pt x="1" y="101"/>
                      <a:pt x="13" y="62"/>
                    </a:cubicBezTo>
                    <a:cubicBezTo>
                      <a:pt x="25" y="24"/>
                      <a:pt x="60" y="0"/>
                      <a:pt x="97" y="0"/>
                    </a:cubicBezTo>
                    <a:cubicBezTo>
                      <a:pt x="106" y="0"/>
                      <a:pt x="115" y="2"/>
                      <a:pt x="124" y="4"/>
                    </a:cubicBezTo>
                    <a:cubicBezTo>
                      <a:pt x="170" y="19"/>
                      <a:pt x="196" y="69"/>
                      <a:pt x="181" y="115"/>
                    </a:cubicBezTo>
                    <a:cubicBezTo>
                      <a:pt x="169" y="152"/>
                      <a:pt x="135" y="176"/>
                      <a:pt x="97" y="176"/>
                    </a:cubicBezTo>
                    <a:cubicBezTo>
                      <a:pt x="95" y="176"/>
                      <a:pt x="92" y="176"/>
                      <a:pt x="89" y="176"/>
                    </a:cubicBezTo>
                    <a:cubicBezTo>
                      <a:pt x="68" y="197"/>
                      <a:pt x="68" y="197"/>
                      <a:pt x="68" y="197"/>
                    </a:cubicBezTo>
                    <a:cubicBezTo>
                      <a:pt x="66" y="199"/>
                      <a:pt x="64" y="200"/>
                      <a:pt x="62" y="200"/>
                    </a:cubicBezTo>
                    <a:moveTo>
                      <a:pt x="97" y="0"/>
                    </a:moveTo>
                    <a:cubicBezTo>
                      <a:pt x="59" y="0"/>
                      <a:pt x="24" y="24"/>
                      <a:pt x="13" y="62"/>
                    </a:cubicBezTo>
                    <a:cubicBezTo>
                      <a:pt x="0" y="102"/>
                      <a:pt x="17" y="144"/>
                      <a:pt x="52" y="164"/>
                    </a:cubicBezTo>
                    <a:cubicBezTo>
                      <a:pt x="56" y="194"/>
                      <a:pt x="56" y="194"/>
                      <a:pt x="56" y="194"/>
                    </a:cubicBezTo>
                    <a:cubicBezTo>
                      <a:pt x="57" y="199"/>
                      <a:pt x="59" y="201"/>
                      <a:pt x="62" y="201"/>
                    </a:cubicBezTo>
                    <a:cubicBezTo>
                      <a:pt x="64" y="201"/>
                      <a:pt x="66" y="200"/>
                      <a:pt x="68" y="198"/>
                    </a:cubicBezTo>
                    <a:cubicBezTo>
                      <a:pt x="89" y="177"/>
                      <a:pt x="89" y="177"/>
                      <a:pt x="89" y="177"/>
                    </a:cubicBezTo>
                    <a:cubicBezTo>
                      <a:pt x="92" y="177"/>
                      <a:pt x="95" y="177"/>
                      <a:pt x="97" y="177"/>
                    </a:cubicBezTo>
                    <a:cubicBezTo>
                      <a:pt x="135" y="177"/>
                      <a:pt x="170" y="153"/>
                      <a:pt x="182" y="115"/>
                    </a:cubicBezTo>
                    <a:cubicBezTo>
                      <a:pt x="197" y="68"/>
                      <a:pt x="171" y="18"/>
                      <a:pt x="124" y="4"/>
                    </a:cubicBezTo>
                    <a:cubicBezTo>
                      <a:pt x="115" y="1"/>
                      <a:pt x="106" y="0"/>
                      <a:pt x="97" y="0"/>
                    </a:cubicBezTo>
                  </a:path>
                </a:pathLst>
              </a:custGeom>
              <a:solidFill>
                <a:srgbClr val="9595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219"/>
              <p:cNvSpPr>
                <a:spLocks noEditPoints="1"/>
              </p:cNvSpPr>
              <p:nvPr/>
            </p:nvSpPr>
            <p:spPr bwMode="auto">
              <a:xfrm>
                <a:off x="6091238" y="1468438"/>
                <a:ext cx="468313" cy="477838"/>
              </a:xfrm>
              <a:custGeom>
                <a:avLst/>
                <a:gdLst>
                  <a:gd name="T0" fmla="*/ 61 w 195"/>
                  <a:gd name="T1" fmla="*/ 199 h 200"/>
                  <a:gd name="T2" fmla="*/ 56 w 195"/>
                  <a:gd name="T3" fmla="*/ 193 h 200"/>
                  <a:gd name="T4" fmla="*/ 51 w 195"/>
                  <a:gd name="T5" fmla="*/ 163 h 200"/>
                  <a:gd name="T6" fmla="*/ 13 w 195"/>
                  <a:gd name="T7" fmla="*/ 62 h 200"/>
                  <a:gd name="T8" fmla="*/ 96 w 195"/>
                  <a:gd name="T9" fmla="*/ 1 h 200"/>
                  <a:gd name="T10" fmla="*/ 122 w 195"/>
                  <a:gd name="T11" fmla="*/ 5 h 200"/>
                  <a:gd name="T12" fmla="*/ 179 w 195"/>
                  <a:gd name="T13" fmla="*/ 115 h 200"/>
                  <a:gd name="T14" fmla="*/ 96 w 195"/>
                  <a:gd name="T15" fmla="*/ 176 h 200"/>
                  <a:gd name="T16" fmla="*/ 88 w 195"/>
                  <a:gd name="T17" fmla="*/ 175 h 200"/>
                  <a:gd name="T18" fmla="*/ 67 w 195"/>
                  <a:gd name="T19" fmla="*/ 196 h 200"/>
                  <a:gd name="T20" fmla="*/ 61 w 195"/>
                  <a:gd name="T21" fmla="*/ 199 h 200"/>
                  <a:gd name="T22" fmla="*/ 96 w 195"/>
                  <a:gd name="T23" fmla="*/ 0 h 200"/>
                  <a:gd name="T24" fmla="*/ 12 w 195"/>
                  <a:gd name="T25" fmla="*/ 62 h 200"/>
                  <a:gd name="T26" fmla="*/ 51 w 195"/>
                  <a:gd name="T27" fmla="*/ 164 h 200"/>
                  <a:gd name="T28" fmla="*/ 56 w 195"/>
                  <a:gd name="T29" fmla="*/ 193 h 200"/>
                  <a:gd name="T30" fmla="*/ 61 w 195"/>
                  <a:gd name="T31" fmla="*/ 200 h 200"/>
                  <a:gd name="T32" fmla="*/ 67 w 195"/>
                  <a:gd name="T33" fmla="*/ 197 h 200"/>
                  <a:gd name="T34" fmla="*/ 88 w 195"/>
                  <a:gd name="T35" fmla="*/ 176 h 200"/>
                  <a:gd name="T36" fmla="*/ 96 w 195"/>
                  <a:gd name="T37" fmla="*/ 176 h 200"/>
                  <a:gd name="T38" fmla="*/ 180 w 195"/>
                  <a:gd name="T39" fmla="*/ 115 h 200"/>
                  <a:gd name="T40" fmla="*/ 123 w 195"/>
                  <a:gd name="T41" fmla="*/ 4 h 200"/>
                  <a:gd name="T42" fmla="*/ 96 w 195"/>
                  <a:gd name="T4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5" h="200">
                    <a:moveTo>
                      <a:pt x="61" y="199"/>
                    </a:moveTo>
                    <a:cubicBezTo>
                      <a:pt x="59" y="199"/>
                      <a:pt x="57" y="197"/>
                      <a:pt x="56" y="193"/>
                    </a:cubicBezTo>
                    <a:cubicBezTo>
                      <a:pt x="51" y="163"/>
                      <a:pt x="51" y="163"/>
                      <a:pt x="51" y="163"/>
                    </a:cubicBezTo>
                    <a:cubicBezTo>
                      <a:pt x="17" y="143"/>
                      <a:pt x="0" y="101"/>
                      <a:pt x="13" y="62"/>
                    </a:cubicBezTo>
                    <a:cubicBezTo>
                      <a:pt x="25" y="25"/>
                      <a:pt x="59" y="1"/>
                      <a:pt x="96" y="1"/>
                    </a:cubicBezTo>
                    <a:cubicBezTo>
                      <a:pt x="105" y="1"/>
                      <a:pt x="114" y="2"/>
                      <a:pt x="122" y="5"/>
                    </a:cubicBezTo>
                    <a:cubicBezTo>
                      <a:pt x="168" y="20"/>
                      <a:pt x="194" y="69"/>
                      <a:pt x="179" y="115"/>
                    </a:cubicBezTo>
                    <a:cubicBezTo>
                      <a:pt x="168" y="152"/>
                      <a:pt x="133" y="176"/>
                      <a:pt x="96" y="176"/>
                    </a:cubicBezTo>
                    <a:cubicBezTo>
                      <a:pt x="94" y="176"/>
                      <a:pt x="91" y="175"/>
                      <a:pt x="88" y="175"/>
                    </a:cubicBezTo>
                    <a:cubicBezTo>
                      <a:pt x="67" y="196"/>
                      <a:pt x="67" y="196"/>
                      <a:pt x="67" y="196"/>
                    </a:cubicBezTo>
                    <a:cubicBezTo>
                      <a:pt x="65" y="198"/>
                      <a:pt x="63" y="199"/>
                      <a:pt x="61" y="199"/>
                    </a:cubicBezTo>
                    <a:moveTo>
                      <a:pt x="96" y="0"/>
                    </a:moveTo>
                    <a:cubicBezTo>
                      <a:pt x="59" y="0"/>
                      <a:pt x="24" y="24"/>
                      <a:pt x="12" y="62"/>
                    </a:cubicBezTo>
                    <a:cubicBezTo>
                      <a:pt x="0" y="101"/>
                      <a:pt x="17" y="143"/>
                      <a:pt x="51" y="164"/>
                    </a:cubicBezTo>
                    <a:cubicBezTo>
                      <a:pt x="56" y="193"/>
                      <a:pt x="56" y="193"/>
                      <a:pt x="56" y="193"/>
                    </a:cubicBezTo>
                    <a:cubicBezTo>
                      <a:pt x="56" y="198"/>
                      <a:pt x="58" y="200"/>
                      <a:pt x="61" y="200"/>
                    </a:cubicBezTo>
                    <a:cubicBezTo>
                      <a:pt x="63" y="200"/>
                      <a:pt x="65" y="199"/>
                      <a:pt x="67" y="197"/>
                    </a:cubicBezTo>
                    <a:cubicBezTo>
                      <a:pt x="88" y="176"/>
                      <a:pt x="88" y="176"/>
                      <a:pt x="88" y="176"/>
                    </a:cubicBezTo>
                    <a:cubicBezTo>
                      <a:pt x="91" y="176"/>
                      <a:pt x="94" y="176"/>
                      <a:pt x="96" y="176"/>
                    </a:cubicBezTo>
                    <a:cubicBezTo>
                      <a:pt x="134" y="176"/>
                      <a:pt x="168" y="152"/>
                      <a:pt x="180" y="115"/>
                    </a:cubicBezTo>
                    <a:cubicBezTo>
                      <a:pt x="195" y="69"/>
                      <a:pt x="169" y="19"/>
                      <a:pt x="123" y="4"/>
                    </a:cubicBezTo>
                    <a:cubicBezTo>
                      <a:pt x="114" y="2"/>
                      <a:pt x="105" y="0"/>
                      <a:pt x="96" y="0"/>
                    </a:cubicBezTo>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220"/>
              <p:cNvSpPr>
                <a:spLocks noEditPoints="1"/>
              </p:cNvSpPr>
              <p:nvPr/>
            </p:nvSpPr>
            <p:spPr bwMode="auto">
              <a:xfrm>
                <a:off x="6091238" y="1470026"/>
                <a:ext cx="465138" cy="474663"/>
              </a:xfrm>
              <a:custGeom>
                <a:avLst/>
                <a:gdLst>
                  <a:gd name="T0" fmla="*/ 62 w 194"/>
                  <a:gd name="T1" fmla="*/ 197 h 198"/>
                  <a:gd name="T2" fmla="*/ 56 w 194"/>
                  <a:gd name="T3" fmla="*/ 191 h 198"/>
                  <a:gd name="T4" fmla="*/ 52 w 194"/>
                  <a:gd name="T5" fmla="*/ 162 h 198"/>
                  <a:gd name="T6" fmla="*/ 14 w 194"/>
                  <a:gd name="T7" fmla="*/ 61 h 198"/>
                  <a:gd name="T8" fmla="*/ 96 w 194"/>
                  <a:gd name="T9" fmla="*/ 1 h 198"/>
                  <a:gd name="T10" fmla="*/ 122 w 194"/>
                  <a:gd name="T11" fmla="*/ 5 h 198"/>
                  <a:gd name="T12" fmla="*/ 179 w 194"/>
                  <a:gd name="T13" fmla="*/ 113 h 198"/>
                  <a:gd name="T14" fmla="*/ 96 w 194"/>
                  <a:gd name="T15" fmla="*/ 174 h 198"/>
                  <a:gd name="T16" fmla="*/ 88 w 194"/>
                  <a:gd name="T17" fmla="*/ 174 h 198"/>
                  <a:gd name="T18" fmla="*/ 68 w 194"/>
                  <a:gd name="T19" fmla="*/ 194 h 198"/>
                  <a:gd name="T20" fmla="*/ 62 w 194"/>
                  <a:gd name="T21" fmla="*/ 197 h 198"/>
                  <a:gd name="T22" fmla="*/ 96 w 194"/>
                  <a:gd name="T23" fmla="*/ 0 h 198"/>
                  <a:gd name="T24" fmla="*/ 13 w 194"/>
                  <a:gd name="T25" fmla="*/ 61 h 198"/>
                  <a:gd name="T26" fmla="*/ 51 w 194"/>
                  <a:gd name="T27" fmla="*/ 162 h 198"/>
                  <a:gd name="T28" fmla="*/ 56 w 194"/>
                  <a:gd name="T29" fmla="*/ 192 h 198"/>
                  <a:gd name="T30" fmla="*/ 61 w 194"/>
                  <a:gd name="T31" fmla="*/ 198 h 198"/>
                  <a:gd name="T32" fmla="*/ 67 w 194"/>
                  <a:gd name="T33" fmla="*/ 195 h 198"/>
                  <a:gd name="T34" fmla="*/ 88 w 194"/>
                  <a:gd name="T35" fmla="*/ 174 h 198"/>
                  <a:gd name="T36" fmla="*/ 96 w 194"/>
                  <a:gd name="T37" fmla="*/ 175 h 198"/>
                  <a:gd name="T38" fmla="*/ 179 w 194"/>
                  <a:gd name="T39" fmla="*/ 114 h 198"/>
                  <a:gd name="T40" fmla="*/ 122 w 194"/>
                  <a:gd name="T41" fmla="*/ 4 h 198"/>
                  <a:gd name="T42" fmla="*/ 96 w 194"/>
                  <a:gd name="T4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4" h="198">
                    <a:moveTo>
                      <a:pt x="62" y="197"/>
                    </a:moveTo>
                    <a:cubicBezTo>
                      <a:pt x="59" y="197"/>
                      <a:pt x="57" y="195"/>
                      <a:pt x="56" y="191"/>
                    </a:cubicBezTo>
                    <a:cubicBezTo>
                      <a:pt x="52" y="162"/>
                      <a:pt x="52" y="162"/>
                      <a:pt x="52" y="162"/>
                    </a:cubicBezTo>
                    <a:cubicBezTo>
                      <a:pt x="18" y="142"/>
                      <a:pt x="1" y="100"/>
                      <a:pt x="14" y="61"/>
                    </a:cubicBezTo>
                    <a:cubicBezTo>
                      <a:pt x="25" y="24"/>
                      <a:pt x="59" y="1"/>
                      <a:pt x="96" y="1"/>
                    </a:cubicBezTo>
                    <a:cubicBezTo>
                      <a:pt x="105" y="1"/>
                      <a:pt x="114" y="2"/>
                      <a:pt x="122" y="5"/>
                    </a:cubicBezTo>
                    <a:cubicBezTo>
                      <a:pt x="168" y="19"/>
                      <a:pt x="193" y="68"/>
                      <a:pt x="179" y="113"/>
                    </a:cubicBezTo>
                    <a:cubicBezTo>
                      <a:pt x="167" y="150"/>
                      <a:pt x="133" y="174"/>
                      <a:pt x="96" y="174"/>
                    </a:cubicBezTo>
                    <a:cubicBezTo>
                      <a:pt x="94" y="174"/>
                      <a:pt x="91" y="174"/>
                      <a:pt x="88" y="174"/>
                    </a:cubicBezTo>
                    <a:cubicBezTo>
                      <a:pt x="68" y="194"/>
                      <a:pt x="68" y="194"/>
                      <a:pt x="68" y="194"/>
                    </a:cubicBezTo>
                    <a:cubicBezTo>
                      <a:pt x="66" y="197"/>
                      <a:pt x="64" y="197"/>
                      <a:pt x="62" y="197"/>
                    </a:cubicBezTo>
                    <a:moveTo>
                      <a:pt x="96" y="0"/>
                    </a:moveTo>
                    <a:cubicBezTo>
                      <a:pt x="59" y="0"/>
                      <a:pt x="25" y="24"/>
                      <a:pt x="13" y="61"/>
                    </a:cubicBezTo>
                    <a:cubicBezTo>
                      <a:pt x="0" y="100"/>
                      <a:pt x="17" y="142"/>
                      <a:pt x="51" y="162"/>
                    </a:cubicBezTo>
                    <a:cubicBezTo>
                      <a:pt x="56" y="192"/>
                      <a:pt x="56" y="192"/>
                      <a:pt x="56" y="192"/>
                    </a:cubicBezTo>
                    <a:cubicBezTo>
                      <a:pt x="57" y="196"/>
                      <a:pt x="59" y="198"/>
                      <a:pt x="61" y="198"/>
                    </a:cubicBezTo>
                    <a:cubicBezTo>
                      <a:pt x="63" y="198"/>
                      <a:pt x="65" y="197"/>
                      <a:pt x="67" y="195"/>
                    </a:cubicBezTo>
                    <a:cubicBezTo>
                      <a:pt x="88" y="174"/>
                      <a:pt x="88" y="174"/>
                      <a:pt x="88" y="174"/>
                    </a:cubicBezTo>
                    <a:cubicBezTo>
                      <a:pt x="91" y="174"/>
                      <a:pt x="94" y="175"/>
                      <a:pt x="96" y="175"/>
                    </a:cubicBezTo>
                    <a:cubicBezTo>
                      <a:pt x="133" y="175"/>
                      <a:pt x="168" y="151"/>
                      <a:pt x="179" y="114"/>
                    </a:cubicBezTo>
                    <a:cubicBezTo>
                      <a:pt x="194" y="68"/>
                      <a:pt x="168" y="19"/>
                      <a:pt x="122" y="4"/>
                    </a:cubicBezTo>
                    <a:cubicBezTo>
                      <a:pt x="114" y="1"/>
                      <a:pt x="105" y="0"/>
                      <a:pt x="96" y="0"/>
                    </a:cubicBezTo>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221"/>
              <p:cNvSpPr>
                <a:spLocks noEditPoints="1"/>
              </p:cNvSpPr>
              <p:nvPr/>
            </p:nvSpPr>
            <p:spPr bwMode="auto">
              <a:xfrm>
                <a:off x="6094413" y="1473201"/>
                <a:ext cx="460375" cy="468313"/>
              </a:xfrm>
              <a:custGeom>
                <a:avLst/>
                <a:gdLst>
                  <a:gd name="T0" fmla="*/ 61 w 192"/>
                  <a:gd name="T1" fmla="*/ 196 h 196"/>
                  <a:gd name="T2" fmla="*/ 56 w 192"/>
                  <a:gd name="T3" fmla="*/ 189 h 196"/>
                  <a:gd name="T4" fmla="*/ 51 w 192"/>
                  <a:gd name="T5" fmla="*/ 160 h 196"/>
                  <a:gd name="T6" fmla="*/ 13 w 192"/>
                  <a:gd name="T7" fmla="*/ 60 h 196"/>
                  <a:gd name="T8" fmla="*/ 95 w 192"/>
                  <a:gd name="T9" fmla="*/ 0 h 196"/>
                  <a:gd name="T10" fmla="*/ 121 w 192"/>
                  <a:gd name="T11" fmla="*/ 4 h 196"/>
                  <a:gd name="T12" fmla="*/ 177 w 192"/>
                  <a:gd name="T13" fmla="*/ 112 h 196"/>
                  <a:gd name="T14" fmla="*/ 95 w 192"/>
                  <a:gd name="T15" fmla="*/ 172 h 196"/>
                  <a:gd name="T16" fmla="*/ 87 w 192"/>
                  <a:gd name="T17" fmla="*/ 172 h 196"/>
                  <a:gd name="T18" fmla="*/ 67 w 192"/>
                  <a:gd name="T19" fmla="*/ 193 h 196"/>
                  <a:gd name="T20" fmla="*/ 61 w 192"/>
                  <a:gd name="T21" fmla="*/ 196 h 196"/>
                  <a:gd name="T22" fmla="*/ 95 w 192"/>
                  <a:gd name="T23" fmla="*/ 0 h 196"/>
                  <a:gd name="T24" fmla="*/ 13 w 192"/>
                  <a:gd name="T25" fmla="*/ 60 h 196"/>
                  <a:gd name="T26" fmla="*/ 51 w 192"/>
                  <a:gd name="T27" fmla="*/ 161 h 196"/>
                  <a:gd name="T28" fmla="*/ 55 w 192"/>
                  <a:gd name="T29" fmla="*/ 190 h 196"/>
                  <a:gd name="T30" fmla="*/ 61 w 192"/>
                  <a:gd name="T31" fmla="*/ 196 h 196"/>
                  <a:gd name="T32" fmla="*/ 67 w 192"/>
                  <a:gd name="T33" fmla="*/ 193 h 196"/>
                  <a:gd name="T34" fmla="*/ 87 w 192"/>
                  <a:gd name="T35" fmla="*/ 173 h 196"/>
                  <a:gd name="T36" fmla="*/ 95 w 192"/>
                  <a:gd name="T37" fmla="*/ 173 h 196"/>
                  <a:gd name="T38" fmla="*/ 178 w 192"/>
                  <a:gd name="T39" fmla="*/ 112 h 196"/>
                  <a:gd name="T40" fmla="*/ 121 w 192"/>
                  <a:gd name="T41" fmla="*/ 4 h 196"/>
                  <a:gd name="T42" fmla="*/ 95 w 192"/>
                  <a:gd name="T4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96">
                    <a:moveTo>
                      <a:pt x="61" y="196"/>
                    </a:moveTo>
                    <a:cubicBezTo>
                      <a:pt x="58" y="196"/>
                      <a:pt x="56" y="193"/>
                      <a:pt x="56" y="189"/>
                    </a:cubicBezTo>
                    <a:cubicBezTo>
                      <a:pt x="51" y="160"/>
                      <a:pt x="51" y="160"/>
                      <a:pt x="51" y="160"/>
                    </a:cubicBezTo>
                    <a:cubicBezTo>
                      <a:pt x="18" y="140"/>
                      <a:pt x="1" y="99"/>
                      <a:pt x="13" y="60"/>
                    </a:cubicBezTo>
                    <a:cubicBezTo>
                      <a:pt x="25" y="24"/>
                      <a:pt x="59" y="0"/>
                      <a:pt x="95" y="0"/>
                    </a:cubicBezTo>
                    <a:cubicBezTo>
                      <a:pt x="104" y="0"/>
                      <a:pt x="112" y="2"/>
                      <a:pt x="121" y="4"/>
                    </a:cubicBezTo>
                    <a:cubicBezTo>
                      <a:pt x="166" y="19"/>
                      <a:pt x="191" y="67"/>
                      <a:pt x="177" y="112"/>
                    </a:cubicBezTo>
                    <a:cubicBezTo>
                      <a:pt x="165" y="149"/>
                      <a:pt x="132" y="172"/>
                      <a:pt x="95" y="172"/>
                    </a:cubicBezTo>
                    <a:cubicBezTo>
                      <a:pt x="93" y="172"/>
                      <a:pt x="90" y="172"/>
                      <a:pt x="87" y="172"/>
                    </a:cubicBezTo>
                    <a:cubicBezTo>
                      <a:pt x="67" y="193"/>
                      <a:pt x="67" y="193"/>
                      <a:pt x="67" y="193"/>
                    </a:cubicBezTo>
                    <a:cubicBezTo>
                      <a:pt x="65" y="195"/>
                      <a:pt x="63" y="196"/>
                      <a:pt x="61" y="196"/>
                    </a:cubicBezTo>
                    <a:moveTo>
                      <a:pt x="95" y="0"/>
                    </a:moveTo>
                    <a:cubicBezTo>
                      <a:pt x="58" y="0"/>
                      <a:pt x="24" y="23"/>
                      <a:pt x="13" y="60"/>
                    </a:cubicBezTo>
                    <a:cubicBezTo>
                      <a:pt x="0" y="99"/>
                      <a:pt x="17" y="141"/>
                      <a:pt x="51" y="161"/>
                    </a:cubicBezTo>
                    <a:cubicBezTo>
                      <a:pt x="55" y="190"/>
                      <a:pt x="55" y="190"/>
                      <a:pt x="55" y="190"/>
                    </a:cubicBezTo>
                    <a:cubicBezTo>
                      <a:pt x="56" y="194"/>
                      <a:pt x="58" y="196"/>
                      <a:pt x="61" y="196"/>
                    </a:cubicBezTo>
                    <a:cubicBezTo>
                      <a:pt x="63" y="196"/>
                      <a:pt x="65" y="196"/>
                      <a:pt x="67" y="193"/>
                    </a:cubicBezTo>
                    <a:cubicBezTo>
                      <a:pt x="87" y="173"/>
                      <a:pt x="87" y="173"/>
                      <a:pt x="87" y="173"/>
                    </a:cubicBezTo>
                    <a:cubicBezTo>
                      <a:pt x="90" y="173"/>
                      <a:pt x="93" y="173"/>
                      <a:pt x="95" y="173"/>
                    </a:cubicBezTo>
                    <a:cubicBezTo>
                      <a:pt x="132" y="173"/>
                      <a:pt x="166" y="149"/>
                      <a:pt x="178" y="112"/>
                    </a:cubicBezTo>
                    <a:cubicBezTo>
                      <a:pt x="192" y="67"/>
                      <a:pt x="167" y="18"/>
                      <a:pt x="121" y="4"/>
                    </a:cubicBezTo>
                    <a:cubicBezTo>
                      <a:pt x="113" y="1"/>
                      <a:pt x="104" y="0"/>
                      <a:pt x="95"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222"/>
              <p:cNvSpPr>
                <a:spLocks noEditPoints="1"/>
              </p:cNvSpPr>
              <p:nvPr/>
            </p:nvSpPr>
            <p:spPr bwMode="auto">
              <a:xfrm>
                <a:off x="6096001" y="1473201"/>
                <a:ext cx="455613" cy="468313"/>
              </a:xfrm>
              <a:custGeom>
                <a:avLst/>
                <a:gdLst>
                  <a:gd name="T0" fmla="*/ 60 w 190"/>
                  <a:gd name="T1" fmla="*/ 195 h 196"/>
                  <a:gd name="T2" fmla="*/ 55 w 190"/>
                  <a:gd name="T3" fmla="*/ 188 h 196"/>
                  <a:gd name="T4" fmla="*/ 50 w 190"/>
                  <a:gd name="T5" fmla="*/ 159 h 196"/>
                  <a:gd name="T6" fmla="*/ 13 w 190"/>
                  <a:gd name="T7" fmla="*/ 61 h 196"/>
                  <a:gd name="T8" fmla="*/ 94 w 190"/>
                  <a:gd name="T9" fmla="*/ 1 h 196"/>
                  <a:gd name="T10" fmla="*/ 120 w 190"/>
                  <a:gd name="T11" fmla="*/ 5 h 196"/>
                  <a:gd name="T12" fmla="*/ 175 w 190"/>
                  <a:gd name="T13" fmla="*/ 112 h 196"/>
                  <a:gd name="T14" fmla="*/ 94 w 190"/>
                  <a:gd name="T15" fmla="*/ 171 h 196"/>
                  <a:gd name="T16" fmla="*/ 87 w 190"/>
                  <a:gd name="T17" fmla="*/ 171 h 196"/>
                  <a:gd name="T18" fmla="*/ 66 w 190"/>
                  <a:gd name="T19" fmla="*/ 192 h 196"/>
                  <a:gd name="T20" fmla="*/ 60 w 190"/>
                  <a:gd name="T21" fmla="*/ 195 h 196"/>
                  <a:gd name="T22" fmla="*/ 94 w 190"/>
                  <a:gd name="T23" fmla="*/ 0 h 196"/>
                  <a:gd name="T24" fmla="*/ 12 w 190"/>
                  <a:gd name="T25" fmla="*/ 60 h 196"/>
                  <a:gd name="T26" fmla="*/ 50 w 190"/>
                  <a:gd name="T27" fmla="*/ 160 h 196"/>
                  <a:gd name="T28" fmla="*/ 55 w 190"/>
                  <a:gd name="T29" fmla="*/ 189 h 196"/>
                  <a:gd name="T30" fmla="*/ 60 w 190"/>
                  <a:gd name="T31" fmla="*/ 196 h 196"/>
                  <a:gd name="T32" fmla="*/ 66 w 190"/>
                  <a:gd name="T33" fmla="*/ 193 h 196"/>
                  <a:gd name="T34" fmla="*/ 86 w 190"/>
                  <a:gd name="T35" fmla="*/ 172 h 196"/>
                  <a:gd name="T36" fmla="*/ 94 w 190"/>
                  <a:gd name="T37" fmla="*/ 172 h 196"/>
                  <a:gd name="T38" fmla="*/ 176 w 190"/>
                  <a:gd name="T39" fmla="*/ 112 h 196"/>
                  <a:gd name="T40" fmla="*/ 120 w 190"/>
                  <a:gd name="T41" fmla="*/ 4 h 196"/>
                  <a:gd name="T42" fmla="*/ 94 w 190"/>
                  <a:gd name="T4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0" h="196">
                    <a:moveTo>
                      <a:pt x="60" y="195"/>
                    </a:moveTo>
                    <a:cubicBezTo>
                      <a:pt x="58" y="195"/>
                      <a:pt x="56" y="192"/>
                      <a:pt x="55" y="188"/>
                    </a:cubicBezTo>
                    <a:cubicBezTo>
                      <a:pt x="50" y="159"/>
                      <a:pt x="50" y="159"/>
                      <a:pt x="50" y="159"/>
                    </a:cubicBezTo>
                    <a:cubicBezTo>
                      <a:pt x="17" y="140"/>
                      <a:pt x="1" y="99"/>
                      <a:pt x="13" y="61"/>
                    </a:cubicBezTo>
                    <a:cubicBezTo>
                      <a:pt x="24" y="24"/>
                      <a:pt x="58" y="1"/>
                      <a:pt x="94" y="1"/>
                    </a:cubicBezTo>
                    <a:cubicBezTo>
                      <a:pt x="103" y="1"/>
                      <a:pt x="111" y="2"/>
                      <a:pt x="120" y="5"/>
                    </a:cubicBezTo>
                    <a:cubicBezTo>
                      <a:pt x="165" y="19"/>
                      <a:pt x="190" y="67"/>
                      <a:pt x="175" y="112"/>
                    </a:cubicBezTo>
                    <a:cubicBezTo>
                      <a:pt x="164" y="148"/>
                      <a:pt x="130" y="171"/>
                      <a:pt x="94" y="171"/>
                    </a:cubicBezTo>
                    <a:cubicBezTo>
                      <a:pt x="92" y="171"/>
                      <a:pt x="89" y="171"/>
                      <a:pt x="87" y="171"/>
                    </a:cubicBezTo>
                    <a:cubicBezTo>
                      <a:pt x="66" y="192"/>
                      <a:pt x="66" y="192"/>
                      <a:pt x="66" y="192"/>
                    </a:cubicBezTo>
                    <a:cubicBezTo>
                      <a:pt x="64" y="194"/>
                      <a:pt x="62" y="195"/>
                      <a:pt x="60" y="195"/>
                    </a:cubicBezTo>
                    <a:moveTo>
                      <a:pt x="94" y="0"/>
                    </a:moveTo>
                    <a:cubicBezTo>
                      <a:pt x="58" y="0"/>
                      <a:pt x="24" y="24"/>
                      <a:pt x="12" y="60"/>
                    </a:cubicBezTo>
                    <a:cubicBezTo>
                      <a:pt x="0" y="99"/>
                      <a:pt x="17" y="140"/>
                      <a:pt x="50" y="160"/>
                    </a:cubicBezTo>
                    <a:cubicBezTo>
                      <a:pt x="55" y="189"/>
                      <a:pt x="55" y="189"/>
                      <a:pt x="55" y="189"/>
                    </a:cubicBezTo>
                    <a:cubicBezTo>
                      <a:pt x="55" y="193"/>
                      <a:pt x="57" y="196"/>
                      <a:pt x="60" y="196"/>
                    </a:cubicBezTo>
                    <a:cubicBezTo>
                      <a:pt x="62" y="196"/>
                      <a:pt x="64" y="195"/>
                      <a:pt x="66" y="193"/>
                    </a:cubicBezTo>
                    <a:cubicBezTo>
                      <a:pt x="86" y="172"/>
                      <a:pt x="86" y="172"/>
                      <a:pt x="86" y="172"/>
                    </a:cubicBezTo>
                    <a:cubicBezTo>
                      <a:pt x="89" y="172"/>
                      <a:pt x="92" y="172"/>
                      <a:pt x="94" y="172"/>
                    </a:cubicBezTo>
                    <a:cubicBezTo>
                      <a:pt x="131" y="172"/>
                      <a:pt x="164" y="149"/>
                      <a:pt x="176" y="112"/>
                    </a:cubicBezTo>
                    <a:cubicBezTo>
                      <a:pt x="190" y="67"/>
                      <a:pt x="165" y="19"/>
                      <a:pt x="120" y="4"/>
                    </a:cubicBezTo>
                    <a:cubicBezTo>
                      <a:pt x="111" y="2"/>
                      <a:pt x="103" y="0"/>
                      <a:pt x="94" y="0"/>
                    </a:cubicBezTo>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223"/>
              <p:cNvSpPr>
                <a:spLocks noEditPoints="1"/>
              </p:cNvSpPr>
              <p:nvPr/>
            </p:nvSpPr>
            <p:spPr bwMode="auto">
              <a:xfrm>
                <a:off x="6099176" y="1474788"/>
                <a:ext cx="452438" cy="465138"/>
              </a:xfrm>
              <a:custGeom>
                <a:avLst/>
                <a:gdLst>
                  <a:gd name="T0" fmla="*/ 60 w 189"/>
                  <a:gd name="T1" fmla="*/ 193 h 194"/>
                  <a:gd name="T2" fmla="*/ 54 w 189"/>
                  <a:gd name="T3" fmla="*/ 186 h 194"/>
                  <a:gd name="T4" fmla="*/ 50 w 189"/>
                  <a:gd name="T5" fmla="*/ 158 h 194"/>
                  <a:gd name="T6" fmla="*/ 13 w 189"/>
                  <a:gd name="T7" fmla="*/ 60 h 194"/>
                  <a:gd name="T8" fmla="*/ 93 w 189"/>
                  <a:gd name="T9" fmla="*/ 1 h 194"/>
                  <a:gd name="T10" fmla="*/ 119 w 189"/>
                  <a:gd name="T11" fmla="*/ 5 h 194"/>
                  <a:gd name="T12" fmla="*/ 174 w 189"/>
                  <a:gd name="T13" fmla="*/ 111 h 194"/>
                  <a:gd name="T14" fmla="*/ 93 w 189"/>
                  <a:gd name="T15" fmla="*/ 170 h 194"/>
                  <a:gd name="T16" fmla="*/ 86 w 189"/>
                  <a:gd name="T17" fmla="*/ 169 h 194"/>
                  <a:gd name="T18" fmla="*/ 65 w 189"/>
                  <a:gd name="T19" fmla="*/ 190 h 194"/>
                  <a:gd name="T20" fmla="*/ 60 w 189"/>
                  <a:gd name="T21" fmla="*/ 193 h 194"/>
                  <a:gd name="T22" fmla="*/ 93 w 189"/>
                  <a:gd name="T23" fmla="*/ 0 h 194"/>
                  <a:gd name="T24" fmla="*/ 12 w 189"/>
                  <a:gd name="T25" fmla="*/ 60 h 194"/>
                  <a:gd name="T26" fmla="*/ 49 w 189"/>
                  <a:gd name="T27" fmla="*/ 158 h 194"/>
                  <a:gd name="T28" fmla="*/ 54 w 189"/>
                  <a:gd name="T29" fmla="*/ 187 h 194"/>
                  <a:gd name="T30" fmla="*/ 59 w 189"/>
                  <a:gd name="T31" fmla="*/ 194 h 194"/>
                  <a:gd name="T32" fmla="*/ 65 w 189"/>
                  <a:gd name="T33" fmla="*/ 191 h 194"/>
                  <a:gd name="T34" fmla="*/ 86 w 189"/>
                  <a:gd name="T35" fmla="*/ 170 h 194"/>
                  <a:gd name="T36" fmla="*/ 93 w 189"/>
                  <a:gd name="T37" fmla="*/ 170 h 194"/>
                  <a:gd name="T38" fmla="*/ 174 w 189"/>
                  <a:gd name="T39" fmla="*/ 111 h 194"/>
                  <a:gd name="T40" fmla="*/ 119 w 189"/>
                  <a:gd name="T41" fmla="*/ 4 h 194"/>
                  <a:gd name="T42" fmla="*/ 93 w 189"/>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9" h="194">
                    <a:moveTo>
                      <a:pt x="60" y="193"/>
                    </a:moveTo>
                    <a:cubicBezTo>
                      <a:pt x="57" y="193"/>
                      <a:pt x="55" y="191"/>
                      <a:pt x="54" y="186"/>
                    </a:cubicBezTo>
                    <a:cubicBezTo>
                      <a:pt x="50" y="158"/>
                      <a:pt x="50" y="158"/>
                      <a:pt x="50" y="158"/>
                    </a:cubicBezTo>
                    <a:cubicBezTo>
                      <a:pt x="17" y="138"/>
                      <a:pt x="1" y="98"/>
                      <a:pt x="13" y="60"/>
                    </a:cubicBezTo>
                    <a:cubicBezTo>
                      <a:pt x="24" y="24"/>
                      <a:pt x="57" y="1"/>
                      <a:pt x="93" y="1"/>
                    </a:cubicBezTo>
                    <a:cubicBezTo>
                      <a:pt x="102" y="1"/>
                      <a:pt x="110" y="2"/>
                      <a:pt x="119" y="5"/>
                    </a:cubicBezTo>
                    <a:cubicBezTo>
                      <a:pt x="163" y="19"/>
                      <a:pt x="188" y="66"/>
                      <a:pt x="174" y="111"/>
                    </a:cubicBezTo>
                    <a:cubicBezTo>
                      <a:pt x="162" y="147"/>
                      <a:pt x="129" y="170"/>
                      <a:pt x="93" y="170"/>
                    </a:cubicBezTo>
                    <a:cubicBezTo>
                      <a:pt x="91" y="170"/>
                      <a:pt x="88" y="170"/>
                      <a:pt x="86" y="169"/>
                    </a:cubicBezTo>
                    <a:cubicBezTo>
                      <a:pt x="65" y="190"/>
                      <a:pt x="65" y="190"/>
                      <a:pt x="65" y="190"/>
                    </a:cubicBezTo>
                    <a:cubicBezTo>
                      <a:pt x="63" y="192"/>
                      <a:pt x="61" y="193"/>
                      <a:pt x="60" y="193"/>
                    </a:cubicBezTo>
                    <a:moveTo>
                      <a:pt x="93" y="0"/>
                    </a:moveTo>
                    <a:cubicBezTo>
                      <a:pt x="57" y="0"/>
                      <a:pt x="23" y="23"/>
                      <a:pt x="12" y="60"/>
                    </a:cubicBezTo>
                    <a:cubicBezTo>
                      <a:pt x="0" y="98"/>
                      <a:pt x="16" y="139"/>
                      <a:pt x="49" y="158"/>
                    </a:cubicBezTo>
                    <a:cubicBezTo>
                      <a:pt x="54" y="187"/>
                      <a:pt x="54" y="187"/>
                      <a:pt x="54" y="187"/>
                    </a:cubicBezTo>
                    <a:cubicBezTo>
                      <a:pt x="55" y="191"/>
                      <a:pt x="57" y="194"/>
                      <a:pt x="59" y="194"/>
                    </a:cubicBezTo>
                    <a:cubicBezTo>
                      <a:pt x="61" y="194"/>
                      <a:pt x="63" y="193"/>
                      <a:pt x="65" y="191"/>
                    </a:cubicBezTo>
                    <a:cubicBezTo>
                      <a:pt x="86" y="170"/>
                      <a:pt x="86" y="170"/>
                      <a:pt x="86" y="170"/>
                    </a:cubicBezTo>
                    <a:cubicBezTo>
                      <a:pt x="88" y="170"/>
                      <a:pt x="91" y="170"/>
                      <a:pt x="93" y="170"/>
                    </a:cubicBezTo>
                    <a:cubicBezTo>
                      <a:pt x="129" y="170"/>
                      <a:pt x="163" y="147"/>
                      <a:pt x="174" y="111"/>
                    </a:cubicBezTo>
                    <a:cubicBezTo>
                      <a:pt x="189" y="66"/>
                      <a:pt x="164" y="18"/>
                      <a:pt x="119" y="4"/>
                    </a:cubicBezTo>
                    <a:cubicBezTo>
                      <a:pt x="110" y="1"/>
                      <a:pt x="102" y="0"/>
                      <a:pt x="93" y="0"/>
                    </a:cubicBezTo>
                  </a:path>
                </a:pathLst>
              </a:custGeom>
              <a:solidFill>
                <a:srgbClr val="9090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224"/>
              <p:cNvSpPr>
                <a:spLocks noEditPoints="1"/>
              </p:cNvSpPr>
              <p:nvPr/>
            </p:nvSpPr>
            <p:spPr bwMode="auto">
              <a:xfrm>
                <a:off x="6100763" y="1477963"/>
                <a:ext cx="449263" cy="458788"/>
              </a:xfrm>
              <a:custGeom>
                <a:avLst/>
                <a:gdLst>
                  <a:gd name="T0" fmla="*/ 59 w 187"/>
                  <a:gd name="T1" fmla="*/ 191 h 192"/>
                  <a:gd name="T2" fmla="*/ 54 w 187"/>
                  <a:gd name="T3" fmla="*/ 184 h 192"/>
                  <a:gd name="T4" fmla="*/ 49 w 187"/>
                  <a:gd name="T5" fmla="*/ 156 h 192"/>
                  <a:gd name="T6" fmla="*/ 12 w 187"/>
                  <a:gd name="T7" fmla="*/ 59 h 192"/>
                  <a:gd name="T8" fmla="*/ 92 w 187"/>
                  <a:gd name="T9" fmla="*/ 1 h 192"/>
                  <a:gd name="T10" fmla="*/ 117 w 187"/>
                  <a:gd name="T11" fmla="*/ 4 h 192"/>
                  <a:gd name="T12" fmla="*/ 172 w 187"/>
                  <a:gd name="T13" fmla="*/ 110 h 192"/>
                  <a:gd name="T14" fmla="*/ 92 w 187"/>
                  <a:gd name="T15" fmla="*/ 168 h 192"/>
                  <a:gd name="T16" fmla="*/ 85 w 187"/>
                  <a:gd name="T17" fmla="*/ 168 h 192"/>
                  <a:gd name="T18" fmla="*/ 64 w 187"/>
                  <a:gd name="T19" fmla="*/ 188 h 192"/>
                  <a:gd name="T20" fmla="*/ 59 w 187"/>
                  <a:gd name="T21" fmla="*/ 191 h 192"/>
                  <a:gd name="T22" fmla="*/ 92 w 187"/>
                  <a:gd name="T23" fmla="*/ 0 h 192"/>
                  <a:gd name="T24" fmla="*/ 12 w 187"/>
                  <a:gd name="T25" fmla="*/ 59 h 192"/>
                  <a:gd name="T26" fmla="*/ 49 w 187"/>
                  <a:gd name="T27" fmla="*/ 157 h 192"/>
                  <a:gd name="T28" fmla="*/ 53 w 187"/>
                  <a:gd name="T29" fmla="*/ 185 h 192"/>
                  <a:gd name="T30" fmla="*/ 59 w 187"/>
                  <a:gd name="T31" fmla="*/ 192 h 192"/>
                  <a:gd name="T32" fmla="*/ 64 w 187"/>
                  <a:gd name="T33" fmla="*/ 189 h 192"/>
                  <a:gd name="T34" fmla="*/ 85 w 187"/>
                  <a:gd name="T35" fmla="*/ 168 h 192"/>
                  <a:gd name="T36" fmla="*/ 92 w 187"/>
                  <a:gd name="T37" fmla="*/ 169 h 192"/>
                  <a:gd name="T38" fmla="*/ 173 w 187"/>
                  <a:gd name="T39" fmla="*/ 110 h 192"/>
                  <a:gd name="T40" fmla="*/ 118 w 187"/>
                  <a:gd name="T41" fmla="*/ 4 h 192"/>
                  <a:gd name="T42" fmla="*/ 92 w 187"/>
                  <a:gd name="T4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7" h="192">
                    <a:moveTo>
                      <a:pt x="59" y="191"/>
                    </a:moveTo>
                    <a:cubicBezTo>
                      <a:pt x="56" y="191"/>
                      <a:pt x="54" y="189"/>
                      <a:pt x="54" y="184"/>
                    </a:cubicBezTo>
                    <a:cubicBezTo>
                      <a:pt x="49" y="156"/>
                      <a:pt x="49" y="156"/>
                      <a:pt x="49" y="156"/>
                    </a:cubicBezTo>
                    <a:cubicBezTo>
                      <a:pt x="17" y="137"/>
                      <a:pt x="0" y="97"/>
                      <a:pt x="12" y="59"/>
                    </a:cubicBezTo>
                    <a:cubicBezTo>
                      <a:pt x="24" y="23"/>
                      <a:pt x="57" y="1"/>
                      <a:pt x="92" y="1"/>
                    </a:cubicBezTo>
                    <a:cubicBezTo>
                      <a:pt x="100" y="1"/>
                      <a:pt x="109" y="2"/>
                      <a:pt x="117" y="4"/>
                    </a:cubicBezTo>
                    <a:cubicBezTo>
                      <a:pt x="161" y="18"/>
                      <a:pt x="186" y="65"/>
                      <a:pt x="172" y="110"/>
                    </a:cubicBezTo>
                    <a:cubicBezTo>
                      <a:pt x="161" y="145"/>
                      <a:pt x="128" y="168"/>
                      <a:pt x="92" y="168"/>
                    </a:cubicBezTo>
                    <a:cubicBezTo>
                      <a:pt x="90" y="168"/>
                      <a:pt x="87" y="168"/>
                      <a:pt x="85" y="168"/>
                    </a:cubicBezTo>
                    <a:cubicBezTo>
                      <a:pt x="64" y="188"/>
                      <a:pt x="64" y="188"/>
                      <a:pt x="64" y="188"/>
                    </a:cubicBezTo>
                    <a:cubicBezTo>
                      <a:pt x="63" y="190"/>
                      <a:pt x="61" y="191"/>
                      <a:pt x="59" y="191"/>
                    </a:cubicBezTo>
                    <a:moveTo>
                      <a:pt x="92" y="0"/>
                    </a:moveTo>
                    <a:cubicBezTo>
                      <a:pt x="56" y="0"/>
                      <a:pt x="23" y="23"/>
                      <a:pt x="12" y="59"/>
                    </a:cubicBezTo>
                    <a:cubicBezTo>
                      <a:pt x="0" y="97"/>
                      <a:pt x="16" y="137"/>
                      <a:pt x="49" y="157"/>
                    </a:cubicBezTo>
                    <a:cubicBezTo>
                      <a:pt x="53" y="185"/>
                      <a:pt x="53" y="185"/>
                      <a:pt x="53" y="185"/>
                    </a:cubicBezTo>
                    <a:cubicBezTo>
                      <a:pt x="54" y="190"/>
                      <a:pt x="56" y="192"/>
                      <a:pt x="59" y="192"/>
                    </a:cubicBezTo>
                    <a:cubicBezTo>
                      <a:pt x="60" y="192"/>
                      <a:pt x="62" y="191"/>
                      <a:pt x="64" y="189"/>
                    </a:cubicBezTo>
                    <a:cubicBezTo>
                      <a:pt x="85" y="168"/>
                      <a:pt x="85" y="168"/>
                      <a:pt x="85" y="168"/>
                    </a:cubicBezTo>
                    <a:cubicBezTo>
                      <a:pt x="87" y="169"/>
                      <a:pt x="90" y="169"/>
                      <a:pt x="92" y="169"/>
                    </a:cubicBezTo>
                    <a:cubicBezTo>
                      <a:pt x="128" y="169"/>
                      <a:pt x="161" y="146"/>
                      <a:pt x="173" y="110"/>
                    </a:cubicBezTo>
                    <a:cubicBezTo>
                      <a:pt x="187" y="65"/>
                      <a:pt x="162" y="18"/>
                      <a:pt x="118" y="4"/>
                    </a:cubicBezTo>
                    <a:cubicBezTo>
                      <a:pt x="109" y="1"/>
                      <a:pt x="101" y="0"/>
                      <a:pt x="92" y="0"/>
                    </a:cubicBezTo>
                  </a:path>
                </a:pathLst>
              </a:custGeom>
              <a:solidFill>
                <a:srgbClr val="8F8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225"/>
              <p:cNvSpPr>
                <a:spLocks noEditPoints="1"/>
              </p:cNvSpPr>
              <p:nvPr/>
            </p:nvSpPr>
            <p:spPr bwMode="auto">
              <a:xfrm>
                <a:off x="6100763" y="1479551"/>
                <a:ext cx="446088" cy="455613"/>
              </a:xfrm>
              <a:custGeom>
                <a:avLst/>
                <a:gdLst>
                  <a:gd name="T0" fmla="*/ 59 w 186"/>
                  <a:gd name="T1" fmla="*/ 189 h 190"/>
                  <a:gd name="T2" fmla="*/ 54 w 186"/>
                  <a:gd name="T3" fmla="*/ 183 h 190"/>
                  <a:gd name="T4" fmla="*/ 50 w 186"/>
                  <a:gd name="T5" fmla="*/ 155 h 190"/>
                  <a:gd name="T6" fmla="*/ 13 w 186"/>
                  <a:gd name="T7" fmla="*/ 58 h 190"/>
                  <a:gd name="T8" fmla="*/ 92 w 186"/>
                  <a:gd name="T9" fmla="*/ 0 h 190"/>
                  <a:gd name="T10" fmla="*/ 117 w 186"/>
                  <a:gd name="T11" fmla="*/ 4 h 190"/>
                  <a:gd name="T12" fmla="*/ 171 w 186"/>
                  <a:gd name="T13" fmla="*/ 108 h 190"/>
                  <a:gd name="T14" fmla="*/ 92 w 186"/>
                  <a:gd name="T15" fmla="*/ 166 h 190"/>
                  <a:gd name="T16" fmla="*/ 85 w 186"/>
                  <a:gd name="T17" fmla="*/ 166 h 190"/>
                  <a:gd name="T18" fmla="*/ 65 w 186"/>
                  <a:gd name="T19" fmla="*/ 186 h 190"/>
                  <a:gd name="T20" fmla="*/ 59 w 186"/>
                  <a:gd name="T21" fmla="*/ 189 h 190"/>
                  <a:gd name="T22" fmla="*/ 92 w 186"/>
                  <a:gd name="T23" fmla="*/ 0 h 190"/>
                  <a:gd name="T24" fmla="*/ 12 w 186"/>
                  <a:gd name="T25" fmla="*/ 58 h 190"/>
                  <a:gd name="T26" fmla="*/ 49 w 186"/>
                  <a:gd name="T27" fmla="*/ 155 h 190"/>
                  <a:gd name="T28" fmla="*/ 54 w 186"/>
                  <a:gd name="T29" fmla="*/ 183 h 190"/>
                  <a:gd name="T30" fmla="*/ 59 w 186"/>
                  <a:gd name="T31" fmla="*/ 190 h 190"/>
                  <a:gd name="T32" fmla="*/ 64 w 186"/>
                  <a:gd name="T33" fmla="*/ 187 h 190"/>
                  <a:gd name="T34" fmla="*/ 85 w 186"/>
                  <a:gd name="T35" fmla="*/ 167 h 190"/>
                  <a:gd name="T36" fmla="*/ 92 w 186"/>
                  <a:gd name="T37" fmla="*/ 167 h 190"/>
                  <a:gd name="T38" fmla="*/ 172 w 186"/>
                  <a:gd name="T39" fmla="*/ 109 h 190"/>
                  <a:gd name="T40" fmla="*/ 117 w 186"/>
                  <a:gd name="T41" fmla="*/ 3 h 190"/>
                  <a:gd name="T42" fmla="*/ 92 w 186"/>
                  <a:gd name="T4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190">
                    <a:moveTo>
                      <a:pt x="59" y="189"/>
                    </a:moveTo>
                    <a:cubicBezTo>
                      <a:pt x="57" y="189"/>
                      <a:pt x="55" y="187"/>
                      <a:pt x="54" y="183"/>
                    </a:cubicBezTo>
                    <a:cubicBezTo>
                      <a:pt x="50" y="155"/>
                      <a:pt x="50" y="155"/>
                      <a:pt x="50" y="155"/>
                    </a:cubicBezTo>
                    <a:cubicBezTo>
                      <a:pt x="17" y="135"/>
                      <a:pt x="1" y="96"/>
                      <a:pt x="13" y="58"/>
                    </a:cubicBezTo>
                    <a:cubicBezTo>
                      <a:pt x="24" y="23"/>
                      <a:pt x="57" y="0"/>
                      <a:pt x="92" y="0"/>
                    </a:cubicBezTo>
                    <a:cubicBezTo>
                      <a:pt x="100" y="0"/>
                      <a:pt x="109" y="1"/>
                      <a:pt x="117" y="4"/>
                    </a:cubicBezTo>
                    <a:cubicBezTo>
                      <a:pt x="161" y="18"/>
                      <a:pt x="185" y="65"/>
                      <a:pt x="171" y="108"/>
                    </a:cubicBezTo>
                    <a:cubicBezTo>
                      <a:pt x="160" y="144"/>
                      <a:pt x="127" y="166"/>
                      <a:pt x="92" y="166"/>
                    </a:cubicBezTo>
                    <a:cubicBezTo>
                      <a:pt x="90" y="166"/>
                      <a:pt x="87" y="166"/>
                      <a:pt x="85" y="166"/>
                    </a:cubicBezTo>
                    <a:cubicBezTo>
                      <a:pt x="65" y="186"/>
                      <a:pt x="65" y="186"/>
                      <a:pt x="65" y="186"/>
                    </a:cubicBezTo>
                    <a:cubicBezTo>
                      <a:pt x="63" y="188"/>
                      <a:pt x="61" y="189"/>
                      <a:pt x="59" y="189"/>
                    </a:cubicBezTo>
                    <a:moveTo>
                      <a:pt x="92" y="0"/>
                    </a:moveTo>
                    <a:cubicBezTo>
                      <a:pt x="57" y="0"/>
                      <a:pt x="24" y="22"/>
                      <a:pt x="12" y="58"/>
                    </a:cubicBezTo>
                    <a:cubicBezTo>
                      <a:pt x="0" y="96"/>
                      <a:pt x="17" y="136"/>
                      <a:pt x="49" y="155"/>
                    </a:cubicBezTo>
                    <a:cubicBezTo>
                      <a:pt x="54" y="183"/>
                      <a:pt x="54" y="183"/>
                      <a:pt x="54" y="183"/>
                    </a:cubicBezTo>
                    <a:cubicBezTo>
                      <a:pt x="54" y="188"/>
                      <a:pt x="56" y="190"/>
                      <a:pt x="59" y="190"/>
                    </a:cubicBezTo>
                    <a:cubicBezTo>
                      <a:pt x="61" y="190"/>
                      <a:pt x="63" y="189"/>
                      <a:pt x="64" y="187"/>
                    </a:cubicBezTo>
                    <a:cubicBezTo>
                      <a:pt x="85" y="167"/>
                      <a:pt x="85" y="167"/>
                      <a:pt x="85" y="167"/>
                    </a:cubicBezTo>
                    <a:cubicBezTo>
                      <a:pt x="87" y="167"/>
                      <a:pt x="90" y="167"/>
                      <a:pt x="92" y="167"/>
                    </a:cubicBezTo>
                    <a:cubicBezTo>
                      <a:pt x="128" y="167"/>
                      <a:pt x="161" y="144"/>
                      <a:pt x="172" y="109"/>
                    </a:cubicBezTo>
                    <a:cubicBezTo>
                      <a:pt x="186" y="64"/>
                      <a:pt x="161" y="17"/>
                      <a:pt x="117" y="3"/>
                    </a:cubicBezTo>
                    <a:cubicBezTo>
                      <a:pt x="109" y="1"/>
                      <a:pt x="100" y="0"/>
                      <a:pt x="92" y="0"/>
                    </a:cubicBezTo>
                  </a:path>
                </a:pathLst>
              </a:cu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226"/>
              <p:cNvSpPr>
                <a:spLocks noEditPoints="1"/>
              </p:cNvSpPr>
              <p:nvPr/>
            </p:nvSpPr>
            <p:spPr bwMode="auto">
              <a:xfrm>
                <a:off x="6103938" y="1479551"/>
                <a:ext cx="441325" cy="452438"/>
              </a:xfrm>
              <a:custGeom>
                <a:avLst/>
                <a:gdLst>
                  <a:gd name="T0" fmla="*/ 58 w 184"/>
                  <a:gd name="T1" fmla="*/ 188 h 189"/>
                  <a:gd name="T2" fmla="*/ 53 w 184"/>
                  <a:gd name="T3" fmla="*/ 182 h 189"/>
                  <a:gd name="T4" fmla="*/ 49 w 184"/>
                  <a:gd name="T5" fmla="*/ 154 h 189"/>
                  <a:gd name="T6" fmla="*/ 13 w 184"/>
                  <a:gd name="T7" fmla="*/ 58 h 189"/>
                  <a:gd name="T8" fmla="*/ 91 w 184"/>
                  <a:gd name="T9" fmla="*/ 1 h 189"/>
                  <a:gd name="T10" fmla="*/ 116 w 184"/>
                  <a:gd name="T11" fmla="*/ 5 h 189"/>
                  <a:gd name="T12" fmla="*/ 170 w 184"/>
                  <a:gd name="T13" fmla="*/ 108 h 189"/>
                  <a:gd name="T14" fmla="*/ 91 w 184"/>
                  <a:gd name="T15" fmla="*/ 166 h 189"/>
                  <a:gd name="T16" fmla="*/ 84 w 184"/>
                  <a:gd name="T17" fmla="*/ 165 h 189"/>
                  <a:gd name="T18" fmla="*/ 64 w 184"/>
                  <a:gd name="T19" fmla="*/ 185 h 189"/>
                  <a:gd name="T20" fmla="*/ 58 w 184"/>
                  <a:gd name="T21" fmla="*/ 188 h 189"/>
                  <a:gd name="T22" fmla="*/ 91 w 184"/>
                  <a:gd name="T23" fmla="*/ 0 h 189"/>
                  <a:gd name="T24" fmla="*/ 12 w 184"/>
                  <a:gd name="T25" fmla="*/ 58 h 189"/>
                  <a:gd name="T26" fmla="*/ 49 w 184"/>
                  <a:gd name="T27" fmla="*/ 155 h 189"/>
                  <a:gd name="T28" fmla="*/ 53 w 184"/>
                  <a:gd name="T29" fmla="*/ 183 h 189"/>
                  <a:gd name="T30" fmla="*/ 58 w 184"/>
                  <a:gd name="T31" fmla="*/ 189 h 189"/>
                  <a:gd name="T32" fmla="*/ 64 w 184"/>
                  <a:gd name="T33" fmla="*/ 186 h 189"/>
                  <a:gd name="T34" fmla="*/ 84 w 184"/>
                  <a:gd name="T35" fmla="*/ 166 h 189"/>
                  <a:gd name="T36" fmla="*/ 91 w 184"/>
                  <a:gd name="T37" fmla="*/ 166 h 189"/>
                  <a:gd name="T38" fmla="*/ 170 w 184"/>
                  <a:gd name="T39" fmla="*/ 108 h 189"/>
                  <a:gd name="T40" fmla="*/ 116 w 184"/>
                  <a:gd name="T41" fmla="*/ 4 h 189"/>
                  <a:gd name="T42" fmla="*/ 91 w 184"/>
                  <a:gd name="T43"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4" h="189">
                    <a:moveTo>
                      <a:pt x="58" y="188"/>
                    </a:moveTo>
                    <a:cubicBezTo>
                      <a:pt x="56" y="188"/>
                      <a:pt x="54" y="186"/>
                      <a:pt x="53" y="182"/>
                    </a:cubicBezTo>
                    <a:cubicBezTo>
                      <a:pt x="49" y="154"/>
                      <a:pt x="49" y="154"/>
                      <a:pt x="49" y="154"/>
                    </a:cubicBezTo>
                    <a:cubicBezTo>
                      <a:pt x="17" y="135"/>
                      <a:pt x="1" y="96"/>
                      <a:pt x="13" y="58"/>
                    </a:cubicBezTo>
                    <a:cubicBezTo>
                      <a:pt x="24" y="23"/>
                      <a:pt x="56" y="1"/>
                      <a:pt x="91" y="1"/>
                    </a:cubicBezTo>
                    <a:cubicBezTo>
                      <a:pt x="99" y="1"/>
                      <a:pt x="108" y="2"/>
                      <a:pt x="116" y="5"/>
                    </a:cubicBezTo>
                    <a:cubicBezTo>
                      <a:pt x="159" y="19"/>
                      <a:pt x="183" y="65"/>
                      <a:pt x="170" y="108"/>
                    </a:cubicBezTo>
                    <a:cubicBezTo>
                      <a:pt x="159" y="143"/>
                      <a:pt x="126" y="166"/>
                      <a:pt x="91" y="166"/>
                    </a:cubicBezTo>
                    <a:cubicBezTo>
                      <a:pt x="89" y="166"/>
                      <a:pt x="86" y="166"/>
                      <a:pt x="84" y="165"/>
                    </a:cubicBezTo>
                    <a:cubicBezTo>
                      <a:pt x="64" y="185"/>
                      <a:pt x="64" y="185"/>
                      <a:pt x="64" y="185"/>
                    </a:cubicBezTo>
                    <a:cubicBezTo>
                      <a:pt x="62" y="187"/>
                      <a:pt x="60" y="188"/>
                      <a:pt x="58" y="188"/>
                    </a:cubicBezTo>
                    <a:moveTo>
                      <a:pt x="91" y="0"/>
                    </a:moveTo>
                    <a:cubicBezTo>
                      <a:pt x="56" y="0"/>
                      <a:pt x="23" y="23"/>
                      <a:pt x="12" y="58"/>
                    </a:cubicBezTo>
                    <a:cubicBezTo>
                      <a:pt x="0" y="96"/>
                      <a:pt x="16" y="135"/>
                      <a:pt x="49" y="155"/>
                    </a:cubicBezTo>
                    <a:cubicBezTo>
                      <a:pt x="53" y="183"/>
                      <a:pt x="53" y="183"/>
                      <a:pt x="53" y="183"/>
                    </a:cubicBezTo>
                    <a:cubicBezTo>
                      <a:pt x="54" y="187"/>
                      <a:pt x="56" y="189"/>
                      <a:pt x="58" y="189"/>
                    </a:cubicBezTo>
                    <a:cubicBezTo>
                      <a:pt x="60" y="189"/>
                      <a:pt x="62" y="188"/>
                      <a:pt x="64" y="186"/>
                    </a:cubicBezTo>
                    <a:cubicBezTo>
                      <a:pt x="84" y="166"/>
                      <a:pt x="84" y="166"/>
                      <a:pt x="84" y="166"/>
                    </a:cubicBezTo>
                    <a:cubicBezTo>
                      <a:pt x="86" y="166"/>
                      <a:pt x="89" y="166"/>
                      <a:pt x="91" y="166"/>
                    </a:cubicBezTo>
                    <a:cubicBezTo>
                      <a:pt x="126" y="166"/>
                      <a:pt x="159" y="144"/>
                      <a:pt x="170" y="108"/>
                    </a:cubicBezTo>
                    <a:cubicBezTo>
                      <a:pt x="184" y="65"/>
                      <a:pt x="160" y="18"/>
                      <a:pt x="116" y="4"/>
                    </a:cubicBezTo>
                    <a:cubicBezTo>
                      <a:pt x="108" y="1"/>
                      <a:pt x="99" y="0"/>
                      <a:pt x="91" y="0"/>
                    </a:cubicBezTo>
                  </a:path>
                </a:pathLst>
              </a:custGeom>
              <a:solidFill>
                <a:srgbClr val="8D8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227"/>
              <p:cNvSpPr>
                <a:spLocks noEditPoints="1"/>
              </p:cNvSpPr>
              <p:nvPr/>
            </p:nvSpPr>
            <p:spPr bwMode="auto">
              <a:xfrm>
                <a:off x="6105526" y="1482726"/>
                <a:ext cx="436563" cy="447675"/>
              </a:xfrm>
              <a:custGeom>
                <a:avLst/>
                <a:gdLst>
                  <a:gd name="T0" fmla="*/ 58 w 182"/>
                  <a:gd name="T1" fmla="*/ 186 h 187"/>
                  <a:gd name="T2" fmla="*/ 53 w 182"/>
                  <a:gd name="T3" fmla="*/ 180 h 187"/>
                  <a:gd name="T4" fmla="*/ 48 w 182"/>
                  <a:gd name="T5" fmla="*/ 152 h 187"/>
                  <a:gd name="T6" fmla="*/ 12 w 182"/>
                  <a:gd name="T7" fmla="*/ 58 h 187"/>
                  <a:gd name="T8" fmla="*/ 90 w 182"/>
                  <a:gd name="T9" fmla="*/ 1 h 187"/>
                  <a:gd name="T10" fmla="*/ 115 w 182"/>
                  <a:gd name="T11" fmla="*/ 4 h 187"/>
                  <a:gd name="T12" fmla="*/ 168 w 182"/>
                  <a:gd name="T13" fmla="*/ 107 h 187"/>
                  <a:gd name="T14" fmla="*/ 90 w 182"/>
                  <a:gd name="T15" fmla="*/ 164 h 187"/>
                  <a:gd name="T16" fmla="*/ 83 w 182"/>
                  <a:gd name="T17" fmla="*/ 164 h 187"/>
                  <a:gd name="T18" fmla="*/ 63 w 182"/>
                  <a:gd name="T19" fmla="*/ 183 h 187"/>
                  <a:gd name="T20" fmla="*/ 58 w 182"/>
                  <a:gd name="T21" fmla="*/ 186 h 187"/>
                  <a:gd name="T22" fmla="*/ 90 w 182"/>
                  <a:gd name="T23" fmla="*/ 0 h 187"/>
                  <a:gd name="T24" fmla="*/ 12 w 182"/>
                  <a:gd name="T25" fmla="*/ 57 h 187"/>
                  <a:gd name="T26" fmla="*/ 48 w 182"/>
                  <a:gd name="T27" fmla="*/ 153 h 187"/>
                  <a:gd name="T28" fmla="*/ 52 w 182"/>
                  <a:gd name="T29" fmla="*/ 181 h 187"/>
                  <a:gd name="T30" fmla="*/ 57 w 182"/>
                  <a:gd name="T31" fmla="*/ 187 h 187"/>
                  <a:gd name="T32" fmla="*/ 63 w 182"/>
                  <a:gd name="T33" fmla="*/ 184 h 187"/>
                  <a:gd name="T34" fmla="*/ 83 w 182"/>
                  <a:gd name="T35" fmla="*/ 164 h 187"/>
                  <a:gd name="T36" fmla="*/ 90 w 182"/>
                  <a:gd name="T37" fmla="*/ 165 h 187"/>
                  <a:gd name="T38" fmla="*/ 169 w 182"/>
                  <a:gd name="T39" fmla="*/ 107 h 187"/>
                  <a:gd name="T40" fmla="*/ 115 w 182"/>
                  <a:gd name="T41" fmla="*/ 4 h 187"/>
                  <a:gd name="T42" fmla="*/ 90 w 182"/>
                  <a:gd name="T4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2" h="187">
                    <a:moveTo>
                      <a:pt x="58" y="186"/>
                    </a:moveTo>
                    <a:cubicBezTo>
                      <a:pt x="55" y="186"/>
                      <a:pt x="53" y="184"/>
                      <a:pt x="53" y="180"/>
                    </a:cubicBezTo>
                    <a:cubicBezTo>
                      <a:pt x="48" y="152"/>
                      <a:pt x="48" y="152"/>
                      <a:pt x="48" y="152"/>
                    </a:cubicBezTo>
                    <a:cubicBezTo>
                      <a:pt x="16" y="133"/>
                      <a:pt x="1" y="95"/>
                      <a:pt x="12" y="58"/>
                    </a:cubicBezTo>
                    <a:cubicBezTo>
                      <a:pt x="23" y="23"/>
                      <a:pt x="55" y="1"/>
                      <a:pt x="90" y="1"/>
                    </a:cubicBezTo>
                    <a:cubicBezTo>
                      <a:pt x="98" y="1"/>
                      <a:pt x="107" y="2"/>
                      <a:pt x="115" y="4"/>
                    </a:cubicBezTo>
                    <a:cubicBezTo>
                      <a:pt x="158" y="18"/>
                      <a:pt x="182" y="64"/>
                      <a:pt x="168" y="107"/>
                    </a:cubicBezTo>
                    <a:cubicBezTo>
                      <a:pt x="157" y="142"/>
                      <a:pt x="125" y="164"/>
                      <a:pt x="90" y="164"/>
                    </a:cubicBezTo>
                    <a:cubicBezTo>
                      <a:pt x="88" y="164"/>
                      <a:pt x="85" y="164"/>
                      <a:pt x="83" y="164"/>
                    </a:cubicBezTo>
                    <a:cubicBezTo>
                      <a:pt x="63" y="183"/>
                      <a:pt x="63" y="183"/>
                      <a:pt x="63" y="183"/>
                    </a:cubicBezTo>
                    <a:cubicBezTo>
                      <a:pt x="61" y="185"/>
                      <a:pt x="59" y="186"/>
                      <a:pt x="58" y="186"/>
                    </a:cubicBezTo>
                    <a:moveTo>
                      <a:pt x="90" y="0"/>
                    </a:moveTo>
                    <a:cubicBezTo>
                      <a:pt x="55" y="0"/>
                      <a:pt x="23" y="22"/>
                      <a:pt x="12" y="57"/>
                    </a:cubicBezTo>
                    <a:cubicBezTo>
                      <a:pt x="0" y="95"/>
                      <a:pt x="16" y="134"/>
                      <a:pt x="48" y="153"/>
                    </a:cubicBezTo>
                    <a:cubicBezTo>
                      <a:pt x="52" y="181"/>
                      <a:pt x="52" y="181"/>
                      <a:pt x="52" y="181"/>
                    </a:cubicBezTo>
                    <a:cubicBezTo>
                      <a:pt x="53" y="185"/>
                      <a:pt x="55" y="187"/>
                      <a:pt x="57" y="187"/>
                    </a:cubicBezTo>
                    <a:cubicBezTo>
                      <a:pt x="59" y="187"/>
                      <a:pt x="61" y="186"/>
                      <a:pt x="63" y="184"/>
                    </a:cubicBezTo>
                    <a:cubicBezTo>
                      <a:pt x="83" y="164"/>
                      <a:pt x="83" y="164"/>
                      <a:pt x="83" y="164"/>
                    </a:cubicBezTo>
                    <a:cubicBezTo>
                      <a:pt x="85" y="165"/>
                      <a:pt x="88" y="165"/>
                      <a:pt x="90" y="165"/>
                    </a:cubicBezTo>
                    <a:cubicBezTo>
                      <a:pt x="125" y="165"/>
                      <a:pt x="158" y="142"/>
                      <a:pt x="169" y="107"/>
                    </a:cubicBezTo>
                    <a:cubicBezTo>
                      <a:pt x="182" y="64"/>
                      <a:pt x="158" y="18"/>
                      <a:pt x="115" y="4"/>
                    </a:cubicBezTo>
                    <a:cubicBezTo>
                      <a:pt x="107" y="1"/>
                      <a:pt x="98" y="0"/>
                      <a:pt x="90" y="0"/>
                    </a:cubicBezTo>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228"/>
              <p:cNvSpPr>
                <a:spLocks noEditPoints="1"/>
              </p:cNvSpPr>
              <p:nvPr/>
            </p:nvSpPr>
            <p:spPr bwMode="auto">
              <a:xfrm>
                <a:off x="6108701" y="1484313"/>
                <a:ext cx="433388" cy="442913"/>
              </a:xfrm>
              <a:custGeom>
                <a:avLst/>
                <a:gdLst>
                  <a:gd name="T0" fmla="*/ 57 w 181"/>
                  <a:gd name="T1" fmla="*/ 184 h 185"/>
                  <a:gd name="T2" fmla="*/ 52 w 181"/>
                  <a:gd name="T3" fmla="*/ 178 h 185"/>
                  <a:gd name="T4" fmla="*/ 48 w 181"/>
                  <a:gd name="T5" fmla="*/ 151 h 185"/>
                  <a:gd name="T6" fmla="*/ 12 w 181"/>
                  <a:gd name="T7" fmla="*/ 57 h 185"/>
                  <a:gd name="T8" fmla="*/ 89 w 181"/>
                  <a:gd name="T9" fmla="*/ 0 h 185"/>
                  <a:gd name="T10" fmla="*/ 114 w 181"/>
                  <a:gd name="T11" fmla="*/ 4 h 185"/>
                  <a:gd name="T12" fmla="*/ 166 w 181"/>
                  <a:gd name="T13" fmla="*/ 106 h 185"/>
                  <a:gd name="T14" fmla="*/ 89 w 181"/>
                  <a:gd name="T15" fmla="*/ 162 h 185"/>
                  <a:gd name="T16" fmla="*/ 82 w 181"/>
                  <a:gd name="T17" fmla="*/ 162 h 185"/>
                  <a:gd name="T18" fmla="*/ 62 w 181"/>
                  <a:gd name="T19" fmla="*/ 181 h 185"/>
                  <a:gd name="T20" fmla="*/ 57 w 181"/>
                  <a:gd name="T21" fmla="*/ 184 h 185"/>
                  <a:gd name="T22" fmla="*/ 89 w 181"/>
                  <a:gd name="T23" fmla="*/ 0 h 185"/>
                  <a:gd name="T24" fmla="*/ 11 w 181"/>
                  <a:gd name="T25" fmla="*/ 57 h 185"/>
                  <a:gd name="T26" fmla="*/ 47 w 181"/>
                  <a:gd name="T27" fmla="*/ 151 h 185"/>
                  <a:gd name="T28" fmla="*/ 52 w 181"/>
                  <a:gd name="T29" fmla="*/ 179 h 185"/>
                  <a:gd name="T30" fmla="*/ 57 w 181"/>
                  <a:gd name="T31" fmla="*/ 185 h 185"/>
                  <a:gd name="T32" fmla="*/ 62 w 181"/>
                  <a:gd name="T33" fmla="*/ 182 h 185"/>
                  <a:gd name="T34" fmla="*/ 82 w 181"/>
                  <a:gd name="T35" fmla="*/ 163 h 185"/>
                  <a:gd name="T36" fmla="*/ 89 w 181"/>
                  <a:gd name="T37" fmla="*/ 163 h 185"/>
                  <a:gd name="T38" fmla="*/ 167 w 181"/>
                  <a:gd name="T39" fmla="*/ 106 h 185"/>
                  <a:gd name="T40" fmla="*/ 114 w 181"/>
                  <a:gd name="T41" fmla="*/ 3 h 185"/>
                  <a:gd name="T42" fmla="*/ 89 w 181"/>
                  <a:gd name="T4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185">
                    <a:moveTo>
                      <a:pt x="57" y="184"/>
                    </a:moveTo>
                    <a:cubicBezTo>
                      <a:pt x="54" y="184"/>
                      <a:pt x="52" y="182"/>
                      <a:pt x="52" y="178"/>
                    </a:cubicBezTo>
                    <a:cubicBezTo>
                      <a:pt x="48" y="151"/>
                      <a:pt x="48" y="151"/>
                      <a:pt x="48" y="151"/>
                    </a:cubicBezTo>
                    <a:cubicBezTo>
                      <a:pt x="16" y="132"/>
                      <a:pt x="0" y="93"/>
                      <a:pt x="12" y="57"/>
                    </a:cubicBezTo>
                    <a:cubicBezTo>
                      <a:pt x="23" y="22"/>
                      <a:pt x="55" y="0"/>
                      <a:pt x="89" y="0"/>
                    </a:cubicBezTo>
                    <a:cubicBezTo>
                      <a:pt x="97" y="0"/>
                      <a:pt x="105" y="2"/>
                      <a:pt x="114" y="4"/>
                    </a:cubicBezTo>
                    <a:cubicBezTo>
                      <a:pt x="156" y="18"/>
                      <a:pt x="180" y="63"/>
                      <a:pt x="166" y="106"/>
                    </a:cubicBezTo>
                    <a:cubicBezTo>
                      <a:pt x="155" y="140"/>
                      <a:pt x="123" y="162"/>
                      <a:pt x="89" y="162"/>
                    </a:cubicBezTo>
                    <a:cubicBezTo>
                      <a:pt x="87" y="162"/>
                      <a:pt x="84" y="162"/>
                      <a:pt x="82" y="162"/>
                    </a:cubicBezTo>
                    <a:cubicBezTo>
                      <a:pt x="62" y="181"/>
                      <a:pt x="62" y="181"/>
                      <a:pt x="62" y="181"/>
                    </a:cubicBezTo>
                    <a:cubicBezTo>
                      <a:pt x="61" y="183"/>
                      <a:pt x="59" y="184"/>
                      <a:pt x="57" y="184"/>
                    </a:cubicBezTo>
                    <a:moveTo>
                      <a:pt x="89" y="0"/>
                    </a:moveTo>
                    <a:cubicBezTo>
                      <a:pt x="54" y="0"/>
                      <a:pt x="22" y="22"/>
                      <a:pt x="11" y="57"/>
                    </a:cubicBezTo>
                    <a:cubicBezTo>
                      <a:pt x="0" y="94"/>
                      <a:pt x="15" y="132"/>
                      <a:pt x="47" y="151"/>
                    </a:cubicBezTo>
                    <a:cubicBezTo>
                      <a:pt x="52" y="179"/>
                      <a:pt x="52" y="179"/>
                      <a:pt x="52" y="179"/>
                    </a:cubicBezTo>
                    <a:cubicBezTo>
                      <a:pt x="52" y="183"/>
                      <a:pt x="54" y="185"/>
                      <a:pt x="57" y="185"/>
                    </a:cubicBezTo>
                    <a:cubicBezTo>
                      <a:pt x="58" y="185"/>
                      <a:pt x="60" y="184"/>
                      <a:pt x="62" y="182"/>
                    </a:cubicBezTo>
                    <a:cubicBezTo>
                      <a:pt x="82" y="163"/>
                      <a:pt x="82" y="163"/>
                      <a:pt x="82" y="163"/>
                    </a:cubicBezTo>
                    <a:cubicBezTo>
                      <a:pt x="84" y="163"/>
                      <a:pt x="87" y="163"/>
                      <a:pt x="89" y="163"/>
                    </a:cubicBezTo>
                    <a:cubicBezTo>
                      <a:pt x="124" y="163"/>
                      <a:pt x="156" y="141"/>
                      <a:pt x="167" y="106"/>
                    </a:cubicBezTo>
                    <a:cubicBezTo>
                      <a:pt x="181" y="63"/>
                      <a:pt x="157" y="17"/>
                      <a:pt x="114" y="3"/>
                    </a:cubicBezTo>
                    <a:cubicBezTo>
                      <a:pt x="106" y="1"/>
                      <a:pt x="97" y="0"/>
                      <a:pt x="89" y="0"/>
                    </a:cubicBezTo>
                  </a:path>
                </a:pathLst>
              </a:custGeom>
              <a:solidFill>
                <a:srgbClr val="8B8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229"/>
              <p:cNvSpPr>
                <a:spLocks noEditPoints="1"/>
              </p:cNvSpPr>
              <p:nvPr/>
            </p:nvSpPr>
            <p:spPr bwMode="auto">
              <a:xfrm>
                <a:off x="6108701" y="1484313"/>
                <a:ext cx="431800" cy="441325"/>
              </a:xfrm>
              <a:custGeom>
                <a:avLst/>
                <a:gdLst>
                  <a:gd name="T0" fmla="*/ 57 w 180"/>
                  <a:gd name="T1" fmla="*/ 183 h 184"/>
                  <a:gd name="T2" fmla="*/ 52 w 180"/>
                  <a:gd name="T3" fmla="*/ 177 h 184"/>
                  <a:gd name="T4" fmla="*/ 48 w 180"/>
                  <a:gd name="T5" fmla="*/ 150 h 184"/>
                  <a:gd name="T6" fmla="*/ 13 w 180"/>
                  <a:gd name="T7" fmla="*/ 57 h 184"/>
                  <a:gd name="T8" fmla="*/ 89 w 180"/>
                  <a:gd name="T9" fmla="*/ 1 h 184"/>
                  <a:gd name="T10" fmla="*/ 113 w 180"/>
                  <a:gd name="T11" fmla="*/ 5 h 184"/>
                  <a:gd name="T12" fmla="*/ 166 w 180"/>
                  <a:gd name="T13" fmla="*/ 106 h 184"/>
                  <a:gd name="T14" fmla="*/ 89 w 180"/>
                  <a:gd name="T15" fmla="*/ 162 h 184"/>
                  <a:gd name="T16" fmla="*/ 82 w 180"/>
                  <a:gd name="T17" fmla="*/ 161 h 184"/>
                  <a:gd name="T18" fmla="*/ 63 w 180"/>
                  <a:gd name="T19" fmla="*/ 181 h 184"/>
                  <a:gd name="T20" fmla="*/ 57 w 180"/>
                  <a:gd name="T21" fmla="*/ 183 h 184"/>
                  <a:gd name="T22" fmla="*/ 89 w 180"/>
                  <a:gd name="T23" fmla="*/ 0 h 184"/>
                  <a:gd name="T24" fmla="*/ 12 w 180"/>
                  <a:gd name="T25" fmla="*/ 57 h 184"/>
                  <a:gd name="T26" fmla="*/ 48 w 180"/>
                  <a:gd name="T27" fmla="*/ 151 h 184"/>
                  <a:gd name="T28" fmla="*/ 52 w 180"/>
                  <a:gd name="T29" fmla="*/ 178 h 184"/>
                  <a:gd name="T30" fmla="*/ 57 w 180"/>
                  <a:gd name="T31" fmla="*/ 184 h 184"/>
                  <a:gd name="T32" fmla="*/ 62 w 180"/>
                  <a:gd name="T33" fmla="*/ 181 h 184"/>
                  <a:gd name="T34" fmla="*/ 82 w 180"/>
                  <a:gd name="T35" fmla="*/ 162 h 184"/>
                  <a:gd name="T36" fmla="*/ 89 w 180"/>
                  <a:gd name="T37" fmla="*/ 162 h 184"/>
                  <a:gd name="T38" fmla="*/ 166 w 180"/>
                  <a:gd name="T39" fmla="*/ 106 h 184"/>
                  <a:gd name="T40" fmla="*/ 114 w 180"/>
                  <a:gd name="T41" fmla="*/ 4 h 184"/>
                  <a:gd name="T42" fmla="*/ 89 w 180"/>
                  <a:gd name="T4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0" h="184">
                    <a:moveTo>
                      <a:pt x="57" y="183"/>
                    </a:moveTo>
                    <a:cubicBezTo>
                      <a:pt x="55" y="183"/>
                      <a:pt x="53" y="181"/>
                      <a:pt x="52" y="177"/>
                    </a:cubicBezTo>
                    <a:cubicBezTo>
                      <a:pt x="48" y="150"/>
                      <a:pt x="48" y="150"/>
                      <a:pt x="48" y="150"/>
                    </a:cubicBezTo>
                    <a:cubicBezTo>
                      <a:pt x="17" y="132"/>
                      <a:pt x="1" y="93"/>
                      <a:pt x="13" y="57"/>
                    </a:cubicBezTo>
                    <a:cubicBezTo>
                      <a:pt x="23" y="23"/>
                      <a:pt x="55" y="1"/>
                      <a:pt x="89" y="1"/>
                    </a:cubicBezTo>
                    <a:cubicBezTo>
                      <a:pt x="97" y="1"/>
                      <a:pt x="105" y="2"/>
                      <a:pt x="113" y="5"/>
                    </a:cubicBezTo>
                    <a:cubicBezTo>
                      <a:pt x="156" y="18"/>
                      <a:pt x="179" y="63"/>
                      <a:pt x="166" y="106"/>
                    </a:cubicBezTo>
                    <a:cubicBezTo>
                      <a:pt x="155" y="140"/>
                      <a:pt x="123" y="162"/>
                      <a:pt x="89" y="162"/>
                    </a:cubicBezTo>
                    <a:cubicBezTo>
                      <a:pt x="87" y="162"/>
                      <a:pt x="84" y="161"/>
                      <a:pt x="82" y="161"/>
                    </a:cubicBezTo>
                    <a:cubicBezTo>
                      <a:pt x="63" y="181"/>
                      <a:pt x="63" y="181"/>
                      <a:pt x="63" y="181"/>
                    </a:cubicBezTo>
                    <a:cubicBezTo>
                      <a:pt x="61" y="182"/>
                      <a:pt x="59" y="183"/>
                      <a:pt x="57" y="183"/>
                    </a:cubicBezTo>
                    <a:moveTo>
                      <a:pt x="89" y="0"/>
                    </a:moveTo>
                    <a:cubicBezTo>
                      <a:pt x="55" y="0"/>
                      <a:pt x="23" y="22"/>
                      <a:pt x="12" y="57"/>
                    </a:cubicBezTo>
                    <a:cubicBezTo>
                      <a:pt x="0" y="93"/>
                      <a:pt x="16" y="132"/>
                      <a:pt x="48" y="151"/>
                    </a:cubicBezTo>
                    <a:cubicBezTo>
                      <a:pt x="52" y="178"/>
                      <a:pt x="52" y="178"/>
                      <a:pt x="52" y="178"/>
                    </a:cubicBezTo>
                    <a:cubicBezTo>
                      <a:pt x="52" y="182"/>
                      <a:pt x="54" y="184"/>
                      <a:pt x="57" y="184"/>
                    </a:cubicBezTo>
                    <a:cubicBezTo>
                      <a:pt x="59" y="184"/>
                      <a:pt x="61" y="183"/>
                      <a:pt x="62" y="181"/>
                    </a:cubicBezTo>
                    <a:cubicBezTo>
                      <a:pt x="82" y="162"/>
                      <a:pt x="82" y="162"/>
                      <a:pt x="82" y="162"/>
                    </a:cubicBezTo>
                    <a:cubicBezTo>
                      <a:pt x="84" y="162"/>
                      <a:pt x="87" y="162"/>
                      <a:pt x="89" y="162"/>
                    </a:cubicBezTo>
                    <a:cubicBezTo>
                      <a:pt x="123" y="162"/>
                      <a:pt x="155" y="140"/>
                      <a:pt x="166" y="106"/>
                    </a:cubicBezTo>
                    <a:cubicBezTo>
                      <a:pt x="180" y="63"/>
                      <a:pt x="156" y="18"/>
                      <a:pt x="114" y="4"/>
                    </a:cubicBezTo>
                    <a:cubicBezTo>
                      <a:pt x="105" y="2"/>
                      <a:pt x="97" y="0"/>
                      <a:pt x="89" y="0"/>
                    </a:cubicBezTo>
                  </a:path>
                </a:pathLst>
              </a:custGeom>
              <a:solidFill>
                <a:srgbClr val="8A8A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230"/>
              <p:cNvSpPr>
                <a:spLocks noEditPoints="1"/>
              </p:cNvSpPr>
              <p:nvPr/>
            </p:nvSpPr>
            <p:spPr bwMode="auto">
              <a:xfrm>
                <a:off x="6110288" y="1487488"/>
                <a:ext cx="427038" cy="434975"/>
              </a:xfrm>
              <a:custGeom>
                <a:avLst/>
                <a:gdLst>
                  <a:gd name="T0" fmla="*/ 57 w 178"/>
                  <a:gd name="T1" fmla="*/ 181 h 182"/>
                  <a:gd name="T2" fmla="*/ 51 w 178"/>
                  <a:gd name="T3" fmla="*/ 175 h 182"/>
                  <a:gd name="T4" fmla="*/ 47 w 178"/>
                  <a:gd name="T5" fmla="*/ 149 h 182"/>
                  <a:gd name="T6" fmla="*/ 12 w 178"/>
                  <a:gd name="T7" fmla="*/ 56 h 182"/>
                  <a:gd name="T8" fmla="*/ 88 w 178"/>
                  <a:gd name="T9" fmla="*/ 1 h 182"/>
                  <a:gd name="T10" fmla="*/ 112 w 178"/>
                  <a:gd name="T11" fmla="*/ 5 h 182"/>
                  <a:gd name="T12" fmla="*/ 164 w 178"/>
                  <a:gd name="T13" fmla="*/ 104 h 182"/>
                  <a:gd name="T14" fmla="*/ 88 w 178"/>
                  <a:gd name="T15" fmla="*/ 160 h 182"/>
                  <a:gd name="T16" fmla="*/ 81 w 178"/>
                  <a:gd name="T17" fmla="*/ 160 h 182"/>
                  <a:gd name="T18" fmla="*/ 62 w 178"/>
                  <a:gd name="T19" fmla="*/ 179 h 182"/>
                  <a:gd name="T20" fmla="*/ 57 w 178"/>
                  <a:gd name="T21" fmla="*/ 181 h 182"/>
                  <a:gd name="T22" fmla="*/ 88 w 178"/>
                  <a:gd name="T23" fmla="*/ 0 h 182"/>
                  <a:gd name="T24" fmla="*/ 12 w 178"/>
                  <a:gd name="T25" fmla="*/ 56 h 182"/>
                  <a:gd name="T26" fmla="*/ 47 w 178"/>
                  <a:gd name="T27" fmla="*/ 149 h 182"/>
                  <a:gd name="T28" fmla="*/ 51 w 178"/>
                  <a:gd name="T29" fmla="*/ 176 h 182"/>
                  <a:gd name="T30" fmla="*/ 56 w 178"/>
                  <a:gd name="T31" fmla="*/ 182 h 182"/>
                  <a:gd name="T32" fmla="*/ 62 w 178"/>
                  <a:gd name="T33" fmla="*/ 180 h 182"/>
                  <a:gd name="T34" fmla="*/ 81 w 178"/>
                  <a:gd name="T35" fmla="*/ 160 h 182"/>
                  <a:gd name="T36" fmla="*/ 88 w 178"/>
                  <a:gd name="T37" fmla="*/ 161 h 182"/>
                  <a:gd name="T38" fmla="*/ 165 w 178"/>
                  <a:gd name="T39" fmla="*/ 105 h 182"/>
                  <a:gd name="T40" fmla="*/ 112 w 178"/>
                  <a:gd name="T41" fmla="*/ 4 h 182"/>
                  <a:gd name="T42" fmla="*/ 88 w 178"/>
                  <a:gd name="T4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82">
                    <a:moveTo>
                      <a:pt x="57" y="181"/>
                    </a:moveTo>
                    <a:cubicBezTo>
                      <a:pt x="54" y="181"/>
                      <a:pt x="52" y="179"/>
                      <a:pt x="51" y="175"/>
                    </a:cubicBezTo>
                    <a:cubicBezTo>
                      <a:pt x="47" y="149"/>
                      <a:pt x="47" y="149"/>
                      <a:pt x="47" y="149"/>
                    </a:cubicBezTo>
                    <a:cubicBezTo>
                      <a:pt x="16" y="130"/>
                      <a:pt x="1" y="92"/>
                      <a:pt x="12" y="56"/>
                    </a:cubicBezTo>
                    <a:cubicBezTo>
                      <a:pt x="23" y="22"/>
                      <a:pt x="54" y="1"/>
                      <a:pt x="88" y="1"/>
                    </a:cubicBezTo>
                    <a:cubicBezTo>
                      <a:pt x="96" y="1"/>
                      <a:pt x="104" y="2"/>
                      <a:pt x="112" y="5"/>
                    </a:cubicBezTo>
                    <a:cubicBezTo>
                      <a:pt x="154" y="18"/>
                      <a:pt x="177" y="62"/>
                      <a:pt x="164" y="104"/>
                    </a:cubicBezTo>
                    <a:cubicBezTo>
                      <a:pt x="153" y="138"/>
                      <a:pt x="122" y="160"/>
                      <a:pt x="88" y="160"/>
                    </a:cubicBezTo>
                    <a:cubicBezTo>
                      <a:pt x="86" y="160"/>
                      <a:pt x="83" y="160"/>
                      <a:pt x="81" y="160"/>
                    </a:cubicBezTo>
                    <a:cubicBezTo>
                      <a:pt x="62" y="179"/>
                      <a:pt x="62" y="179"/>
                      <a:pt x="62" y="179"/>
                    </a:cubicBezTo>
                    <a:cubicBezTo>
                      <a:pt x="60" y="181"/>
                      <a:pt x="58" y="181"/>
                      <a:pt x="57" y="181"/>
                    </a:cubicBezTo>
                    <a:moveTo>
                      <a:pt x="88" y="0"/>
                    </a:moveTo>
                    <a:cubicBezTo>
                      <a:pt x="54" y="0"/>
                      <a:pt x="22" y="22"/>
                      <a:pt x="12" y="56"/>
                    </a:cubicBezTo>
                    <a:cubicBezTo>
                      <a:pt x="0" y="92"/>
                      <a:pt x="16" y="131"/>
                      <a:pt x="47" y="149"/>
                    </a:cubicBezTo>
                    <a:cubicBezTo>
                      <a:pt x="51" y="176"/>
                      <a:pt x="51" y="176"/>
                      <a:pt x="51" y="176"/>
                    </a:cubicBezTo>
                    <a:cubicBezTo>
                      <a:pt x="52" y="180"/>
                      <a:pt x="54" y="182"/>
                      <a:pt x="56" y="182"/>
                    </a:cubicBezTo>
                    <a:cubicBezTo>
                      <a:pt x="58" y="182"/>
                      <a:pt x="60" y="181"/>
                      <a:pt x="62" y="180"/>
                    </a:cubicBezTo>
                    <a:cubicBezTo>
                      <a:pt x="81" y="160"/>
                      <a:pt x="81" y="160"/>
                      <a:pt x="81" y="160"/>
                    </a:cubicBezTo>
                    <a:cubicBezTo>
                      <a:pt x="83" y="160"/>
                      <a:pt x="86" y="161"/>
                      <a:pt x="88" y="161"/>
                    </a:cubicBezTo>
                    <a:cubicBezTo>
                      <a:pt x="122" y="161"/>
                      <a:pt x="154" y="139"/>
                      <a:pt x="165" y="105"/>
                    </a:cubicBezTo>
                    <a:cubicBezTo>
                      <a:pt x="178" y="62"/>
                      <a:pt x="155" y="17"/>
                      <a:pt x="112" y="4"/>
                    </a:cubicBezTo>
                    <a:cubicBezTo>
                      <a:pt x="104" y="1"/>
                      <a:pt x="96" y="0"/>
                      <a:pt x="88" y="0"/>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231"/>
              <p:cNvSpPr>
                <a:spLocks noEditPoints="1"/>
              </p:cNvSpPr>
              <p:nvPr/>
            </p:nvSpPr>
            <p:spPr bwMode="auto">
              <a:xfrm>
                <a:off x="6113463" y="1489076"/>
                <a:ext cx="422275" cy="431800"/>
              </a:xfrm>
              <a:custGeom>
                <a:avLst/>
                <a:gdLst>
                  <a:gd name="T0" fmla="*/ 56 w 176"/>
                  <a:gd name="T1" fmla="*/ 180 h 180"/>
                  <a:gd name="T2" fmla="*/ 51 w 176"/>
                  <a:gd name="T3" fmla="*/ 173 h 180"/>
                  <a:gd name="T4" fmla="*/ 47 w 176"/>
                  <a:gd name="T5" fmla="*/ 147 h 180"/>
                  <a:gd name="T6" fmla="*/ 12 w 176"/>
                  <a:gd name="T7" fmla="*/ 56 h 180"/>
                  <a:gd name="T8" fmla="*/ 87 w 176"/>
                  <a:gd name="T9" fmla="*/ 1 h 180"/>
                  <a:gd name="T10" fmla="*/ 111 w 176"/>
                  <a:gd name="T11" fmla="*/ 4 h 180"/>
                  <a:gd name="T12" fmla="*/ 162 w 176"/>
                  <a:gd name="T13" fmla="*/ 103 h 180"/>
                  <a:gd name="T14" fmla="*/ 87 w 176"/>
                  <a:gd name="T15" fmla="*/ 158 h 180"/>
                  <a:gd name="T16" fmla="*/ 80 w 176"/>
                  <a:gd name="T17" fmla="*/ 158 h 180"/>
                  <a:gd name="T18" fmla="*/ 61 w 176"/>
                  <a:gd name="T19" fmla="*/ 177 h 180"/>
                  <a:gd name="T20" fmla="*/ 56 w 176"/>
                  <a:gd name="T21" fmla="*/ 180 h 180"/>
                  <a:gd name="T22" fmla="*/ 87 w 176"/>
                  <a:gd name="T23" fmla="*/ 0 h 180"/>
                  <a:gd name="T24" fmla="*/ 11 w 176"/>
                  <a:gd name="T25" fmla="*/ 55 h 180"/>
                  <a:gd name="T26" fmla="*/ 46 w 176"/>
                  <a:gd name="T27" fmla="*/ 148 h 180"/>
                  <a:gd name="T28" fmla="*/ 50 w 176"/>
                  <a:gd name="T29" fmla="*/ 174 h 180"/>
                  <a:gd name="T30" fmla="*/ 56 w 176"/>
                  <a:gd name="T31" fmla="*/ 180 h 180"/>
                  <a:gd name="T32" fmla="*/ 61 w 176"/>
                  <a:gd name="T33" fmla="*/ 178 h 180"/>
                  <a:gd name="T34" fmla="*/ 80 w 176"/>
                  <a:gd name="T35" fmla="*/ 159 h 180"/>
                  <a:gd name="T36" fmla="*/ 87 w 176"/>
                  <a:gd name="T37" fmla="*/ 159 h 180"/>
                  <a:gd name="T38" fmla="*/ 163 w 176"/>
                  <a:gd name="T39" fmla="*/ 103 h 180"/>
                  <a:gd name="T40" fmla="*/ 111 w 176"/>
                  <a:gd name="T41" fmla="*/ 4 h 180"/>
                  <a:gd name="T42" fmla="*/ 87 w 176"/>
                  <a:gd name="T4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80">
                    <a:moveTo>
                      <a:pt x="56" y="180"/>
                    </a:moveTo>
                    <a:cubicBezTo>
                      <a:pt x="53" y="180"/>
                      <a:pt x="51" y="177"/>
                      <a:pt x="51" y="173"/>
                    </a:cubicBezTo>
                    <a:cubicBezTo>
                      <a:pt x="47" y="147"/>
                      <a:pt x="47" y="147"/>
                      <a:pt x="47" y="147"/>
                    </a:cubicBezTo>
                    <a:cubicBezTo>
                      <a:pt x="16" y="129"/>
                      <a:pt x="1" y="91"/>
                      <a:pt x="12" y="56"/>
                    </a:cubicBezTo>
                    <a:cubicBezTo>
                      <a:pt x="23" y="22"/>
                      <a:pt x="54" y="1"/>
                      <a:pt x="87" y="1"/>
                    </a:cubicBezTo>
                    <a:cubicBezTo>
                      <a:pt x="95" y="1"/>
                      <a:pt x="103" y="2"/>
                      <a:pt x="111" y="4"/>
                    </a:cubicBezTo>
                    <a:cubicBezTo>
                      <a:pt x="152" y="17"/>
                      <a:pt x="175" y="62"/>
                      <a:pt x="162" y="103"/>
                    </a:cubicBezTo>
                    <a:cubicBezTo>
                      <a:pt x="152" y="137"/>
                      <a:pt x="121" y="158"/>
                      <a:pt x="87" y="158"/>
                    </a:cubicBezTo>
                    <a:cubicBezTo>
                      <a:pt x="85" y="158"/>
                      <a:pt x="82" y="158"/>
                      <a:pt x="80" y="158"/>
                    </a:cubicBezTo>
                    <a:cubicBezTo>
                      <a:pt x="61" y="177"/>
                      <a:pt x="61" y="177"/>
                      <a:pt x="61" y="177"/>
                    </a:cubicBezTo>
                    <a:cubicBezTo>
                      <a:pt x="59" y="179"/>
                      <a:pt x="57" y="180"/>
                      <a:pt x="56" y="180"/>
                    </a:cubicBezTo>
                    <a:moveTo>
                      <a:pt x="87" y="0"/>
                    </a:moveTo>
                    <a:cubicBezTo>
                      <a:pt x="53" y="0"/>
                      <a:pt x="22" y="21"/>
                      <a:pt x="11" y="55"/>
                    </a:cubicBezTo>
                    <a:cubicBezTo>
                      <a:pt x="0" y="91"/>
                      <a:pt x="15" y="129"/>
                      <a:pt x="46" y="148"/>
                    </a:cubicBezTo>
                    <a:cubicBezTo>
                      <a:pt x="50" y="174"/>
                      <a:pt x="50" y="174"/>
                      <a:pt x="50" y="174"/>
                    </a:cubicBezTo>
                    <a:cubicBezTo>
                      <a:pt x="51" y="178"/>
                      <a:pt x="53" y="180"/>
                      <a:pt x="56" y="180"/>
                    </a:cubicBezTo>
                    <a:cubicBezTo>
                      <a:pt x="57" y="180"/>
                      <a:pt x="59" y="180"/>
                      <a:pt x="61" y="178"/>
                    </a:cubicBezTo>
                    <a:cubicBezTo>
                      <a:pt x="80" y="159"/>
                      <a:pt x="80" y="159"/>
                      <a:pt x="80" y="159"/>
                    </a:cubicBezTo>
                    <a:cubicBezTo>
                      <a:pt x="82" y="159"/>
                      <a:pt x="85" y="159"/>
                      <a:pt x="87" y="159"/>
                    </a:cubicBezTo>
                    <a:cubicBezTo>
                      <a:pt x="121" y="159"/>
                      <a:pt x="152" y="137"/>
                      <a:pt x="163" y="103"/>
                    </a:cubicBezTo>
                    <a:cubicBezTo>
                      <a:pt x="176" y="61"/>
                      <a:pt x="153" y="17"/>
                      <a:pt x="111" y="4"/>
                    </a:cubicBezTo>
                    <a:cubicBezTo>
                      <a:pt x="103" y="1"/>
                      <a:pt x="95" y="0"/>
                      <a:pt x="87" y="0"/>
                    </a:cubicBezTo>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232"/>
              <p:cNvSpPr>
                <a:spLocks noEditPoints="1"/>
              </p:cNvSpPr>
              <p:nvPr/>
            </p:nvSpPr>
            <p:spPr bwMode="auto">
              <a:xfrm>
                <a:off x="6115051" y="1492251"/>
                <a:ext cx="417513" cy="428625"/>
              </a:xfrm>
              <a:custGeom>
                <a:avLst/>
                <a:gdLst>
                  <a:gd name="T0" fmla="*/ 55 w 174"/>
                  <a:gd name="T1" fmla="*/ 178 h 179"/>
                  <a:gd name="T2" fmla="*/ 50 w 174"/>
                  <a:gd name="T3" fmla="*/ 172 h 179"/>
                  <a:gd name="T4" fmla="*/ 46 w 174"/>
                  <a:gd name="T5" fmla="*/ 145 h 179"/>
                  <a:gd name="T6" fmla="*/ 12 w 174"/>
                  <a:gd name="T7" fmla="*/ 55 h 179"/>
                  <a:gd name="T8" fmla="*/ 86 w 174"/>
                  <a:gd name="T9" fmla="*/ 0 h 179"/>
                  <a:gd name="T10" fmla="*/ 110 w 174"/>
                  <a:gd name="T11" fmla="*/ 4 h 179"/>
                  <a:gd name="T12" fmla="*/ 161 w 174"/>
                  <a:gd name="T13" fmla="*/ 102 h 179"/>
                  <a:gd name="T14" fmla="*/ 86 w 174"/>
                  <a:gd name="T15" fmla="*/ 156 h 179"/>
                  <a:gd name="T16" fmla="*/ 79 w 174"/>
                  <a:gd name="T17" fmla="*/ 156 h 179"/>
                  <a:gd name="T18" fmla="*/ 60 w 174"/>
                  <a:gd name="T19" fmla="*/ 175 h 179"/>
                  <a:gd name="T20" fmla="*/ 55 w 174"/>
                  <a:gd name="T21" fmla="*/ 178 h 179"/>
                  <a:gd name="T22" fmla="*/ 86 w 174"/>
                  <a:gd name="T23" fmla="*/ 0 h 179"/>
                  <a:gd name="T24" fmla="*/ 11 w 174"/>
                  <a:gd name="T25" fmla="*/ 55 h 179"/>
                  <a:gd name="T26" fmla="*/ 46 w 174"/>
                  <a:gd name="T27" fmla="*/ 146 h 179"/>
                  <a:gd name="T28" fmla="*/ 50 w 174"/>
                  <a:gd name="T29" fmla="*/ 172 h 179"/>
                  <a:gd name="T30" fmla="*/ 55 w 174"/>
                  <a:gd name="T31" fmla="*/ 179 h 179"/>
                  <a:gd name="T32" fmla="*/ 60 w 174"/>
                  <a:gd name="T33" fmla="*/ 176 h 179"/>
                  <a:gd name="T34" fmla="*/ 79 w 174"/>
                  <a:gd name="T35" fmla="*/ 157 h 179"/>
                  <a:gd name="T36" fmla="*/ 86 w 174"/>
                  <a:gd name="T37" fmla="*/ 157 h 179"/>
                  <a:gd name="T38" fmla="*/ 161 w 174"/>
                  <a:gd name="T39" fmla="*/ 102 h 179"/>
                  <a:gd name="T40" fmla="*/ 110 w 174"/>
                  <a:gd name="T41" fmla="*/ 3 h 179"/>
                  <a:gd name="T42" fmla="*/ 86 w 174"/>
                  <a:gd name="T4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179">
                    <a:moveTo>
                      <a:pt x="55" y="178"/>
                    </a:moveTo>
                    <a:cubicBezTo>
                      <a:pt x="53" y="178"/>
                      <a:pt x="51" y="176"/>
                      <a:pt x="50" y="172"/>
                    </a:cubicBezTo>
                    <a:cubicBezTo>
                      <a:pt x="46" y="145"/>
                      <a:pt x="46" y="145"/>
                      <a:pt x="46" y="145"/>
                    </a:cubicBezTo>
                    <a:cubicBezTo>
                      <a:pt x="16" y="127"/>
                      <a:pt x="1" y="90"/>
                      <a:pt x="12" y="55"/>
                    </a:cubicBezTo>
                    <a:cubicBezTo>
                      <a:pt x="22" y="21"/>
                      <a:pt x="53" y="0"/>
                      <a:pt x="86" y="0"/>
                    </a:cubicBezTo>
                    <a:cubicBezTo>
                      <a:pt x="94" y="0"/>
                      <a:pt x="102" y="1"/>
                      <a:pt x="110" y="4"/>
                    </a:cubicBezTo>
                    <a:cubicBezTo>
                      <a:pt x="151" y="17"/>
                      <a:pt x="174" y="61"/>
                      <a:pt x="161" y="102"/>
                    </a:cubicBezTo>
                    <a:cubicBezTo>
                      <a:pt x="150" y="135"/>
                      <a:pt x="119" y="156"/>
                      <a:pt x="86" y="156"/>
                    </a:cubicBezTo>
                    <a:cubicBezTo>
                      <a:pt x="84" y="156"/>
                      <a:pt x="81" y="156"/>
                      <a:pt x="79" y="156"/>
                    </a:cubicBezTo>
                    <a:cubicBezTo>
                      <a:pt x="60" y="175"/>
                      <a:pt x="60" y="175"/>
                      <a:pt x="60" y="175"/>
                    </a:cubicBezTo>
                    <a:cubicBezTo>
                      <a:pt x="59" y="177"/>
                      <a:pt x="57" y="178"/>
                      <a:pt x="55" y="178"/>
                    </a:cubicBezTo>
                    <a:moveTo>
                      <a:pt x="86" y="0"/>
                    </a:moveTo>
                    <a:cubicBezTo>
                      <a:pt x="53" y="0"/>
                      <a:pt x="22" y="21"/>
                      <a:pt x="11" y="55"/>
                    </a:cubicBezTo>
                    <a:cubicBezTo>
                      <a:pt x="0" y="90"/>
                      <a:pt x="15" y="128"/>
                      <a:pt x="46" y="146"/>
                    </a:cubicBezTo>
                    <a:cubicBezTo>
                      <a:pt x="50" y="172"/>
                      <a:pt x="50" y="172"/>
                      <a:pt x="50" y="172"/>
                    </a:cubicBezTo>
                    <a:cubicBezTo>
                      <a:pt x="50" y="176"/>
                      <a:pt x="52" y="179"/>
                      <a:pt x="55" y="179"/>
                    </a:cubicBezTo>
                    <a:cubicBezTo>
                      <a:pt x="56" y="179"/>
                      <a:pt x="58" y="178"/>
                      <a:pt x="60" y="176"/>
                    </a:cubicBezTo>
                    <a:cubicBezTo>
                      <a:pt x="79" y="157"/>
                      <a:pt x="79" y="157"/>
                      <a:pt x="79" y="157"/>
                    </a:cubicBezTo>
                    <a:cubicBezTo>
                      <a:pt x="81" y="157"/>
                      <a:pt x="84" y="157"/>
                      <a:pt x="86" y="157"/>
                    </a:cubicBezTo>
                    <a:cubicBezTo>
                      <a:pt x="120" y="157"/>
                      <a:pt x="151" y="136"/>
                      <a:pt x="161" y="102"/>
                    </a:cubicBezTo>
                    <a:cubicBezTo>
                      <a:pt x="174" y="61"/>
                      <a:pt x="151" y="16"/>
                      <a:pt x="110" y="3"/>
                    </a:cubicBezTo>
                    <a:cubicBezTo>
                      <a:pt x="102" y="1"/>
                      <a:pt x="94" y="0"/>
                      <a:pt x="86" y="0"/>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233"/>
              <p:cNvSpPr>
                <a:spLocks noEditPoints="1"/>
              </p:cNvSpPr>
              <p:nvPr/>
            </p:nvSpPr>
            <p:spPr bwMode="auto">
              <a:xfrm>
                <a:off x="6118226" y="1492251"/>
                <a:ext cx="414338" cy="425450"/>
              </a:xfrm>
              <a:custGeom>
                <a:avLst/>
                <a:gdLst>
                  <a:gd name="T0" fmla="*/ 54 w 173"/>
                  <a:gd name="T1" fmla="*/ 177 h 178"/>
                  <a:gd name="T2" fmla="*/ 49 w 173"/>
                  <a:gd name="T3" fmla="*/ 171 h 178"/>
                  <a:gd name="T4" fmla="*/ 45 w 173"/>
                  <a:gd name="T5" fmla="*/ 145 h 178"/>
                  <a:gd name="T6" fmla="*/ 11 w 173"/>
                  <a:gd name="T7" fmla="*/ 55 h 178"/>
                  <a:gd name="T8" fmla="*/ 85 w 173"/>
                  <a:gd name="T9" fmla="*/ 1 h 178"/>
                  <a:gd name="T10" fmla="*/ 108 w 173"/>
                  <a:gd name="T11" fmla="*/ 5 h 178"/>
                  <a:gd name="T12" fmla="*/ 159 w 173"/>
                  <a:gd name="T13" fmla="*/ 102 h 178"/>
                  <a:gd name="T14" fmla="*/ 85 w 173"/>
                  <a:gd name="T15" fmla="*/ 156 h 178"/>
                  <a:gd name="T16" fmla="*/ 78 w 173"/>
                  <a:gd name="T17" fmla="*/ 155 h 178"/>
                  <a:gd name="T18" fmla="*/ 60 w 173"/>
                  <a:gd name="T19" fmla="*/ 174 h 178"/>
                  <a:gd name="T20" fmla="*/ 54 w 173"/>
                  <a:gd name="T21" fmla="*/ 177 h 178"/>
                  <a:gd name="T22" fmla="*/ 85 w 173"/>
                  <a:gd name="T23" fmla="*/ 0 h 178"/>
                  <a:gd name="T24" fmla="*/ 11 w 173"/>
                  <a:gd name="T25" fmla="*/ 55 h 178"/>
                  <a:gd name="T26" fmla="*/ 45 w 173"/>
                  <a:gd name="T27" fmla="*/ 145 h 178"/>
                  <a:gd name="T28" fmla="*/ 49 w 173"/>
                  <a:gd name="T29" fmla="*/ 172 h 178"/>
                  <a:gd name="T30" fmla="*/ 54 w 173"/>
                  <a:gd name="T31" fmla="*/ 178 h 178"/>
                  <a:gd name="T32" fmla="*/ 59 w 173"/>
                  <a:gd name="T33" fmla="*/ 175 h 178"/>
                  <a:gd name="T34" fmla="*/ 78 w 173"/>
                  <a:gd name="T35" fmla="*/ 156 h 178"/>
                  <a:gd name="T36" fmla="*/ 85 w 173"/>
                  <a:gd name="T37" fmla="*/ 156 h 178"/>
                  <a:gd name="T38" fmla="*/ 160 w 173"/>
                  <a:gd name="T39" fmla="*/ 102 h 178"/>
                  <a:gd name="T40" fmla="*/ 109 w 173"/>
                  <a:gd name="T41" fmla="*/ 4 h 178"/>
                  <a:gd name="T42" fmla="*/ 85 w 173"/>
                  <a:gd name="T4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178">
                    <a:moveTo>
                      <a:pt x="54" y="177"/>
                    </a:moveTo>
                    <a:cubicBezTo>
                      <a:pt x="52" y="177"/>
                      <a:pt x="50" y="175"/>
                      <a:pt x="49" y="171"/>
                    </a:cubicBezTo>
                    <a:cubicBezTo>
                      <a:pt x="45" y="145"/>
                      <a:pt x="45" y="145"/>
                      <a:pt x="45" y="145"/>
                    </a:cubicBezTo>
                    <a:cubicBezTo>
                      <a:pt x="15" y="127"/>
                      <a:pt x="0" y="90"/>
                      <a:pt x="11" y="55"/>
                    </a:cubicBezTo>
                    <a:cubicBezTo>
                      <a:pt x="22" y="22"/>
                      <a:pt x="52" y="1"/>
                      <a:pt x="85" y="1"/>
                    </a:cubicBezTo>
                    <a:cubicBezTo>
                      <a:pt x="93" y="1"/>
                      <a:pt x="101" y="2"/>
                      <a:pt x="108" y="5"/>
                    </a:cubicBezTo>
                    <a:cubicBezTo>
                      <a:pt x="149" y="17"/>
                      <a:pt x="172" y="61"/>
                      <a:pt x="159" y="102"/>
                    </a:cubicBezTo>
                    <a:cubicBezTo>
                      <a:pt x="148" y="135"/>
                      <a:pt x="118" y="156"/>
                      <a:pt x="85" y="156"/>
                    </a:cubicBezTo>
                    <a:cubicBezTo>
                      <a:pt x="83" y="156"/>
                      <a:pt x="81" y="156"/>
                      <a:pt x="78" y="155"/>
                    </a:cubicBezTo>
                    <a:cubicBezTo>
                      <a:pt x="60" y="174"/>
                      <a:pt x="60" y="174"/>
                      <a:pt x="60" y="174"/>
                    </a:cubicBezTo>
                    <a:cubicBezTo>
                      <a:pt x="58" y="176"/>
                      <a:pt x="56" y="177"/>
                      <a:pt x="54" y="177"/>
                    </a:cubicBezTo>
                    <a:moveTo>
                      <a:pt x="85" y="0"/>
                    </a:moveTo>
                    <a:cubicBezTo>
                      <a:pt x="52" y="0"/>
                      <a:pt x="21" y="21"/>
                      <a:pt x="11" y="55"/>
                    </a:cubicBezTo>
                    <a:cubicBezTo>
                      <a:pt x="0" y="90"/>
                      <a:pt x="15" y="127"/>
                      <a:pt x="45" y="145"/>
                    </a:cubicBezTo>
                    <a:cubicBezTo>
                      <a:pt x="49" y="172"/>
                      <a:pt x="49" y="172"/>
                      <a:pt x="49" y="172"/>
                    </a:cubicBezTo>
                    <a:cubicBezTo>
                      <a:pt x="50" y="176"/>
                      <a:pt x="52" y="178"/>
                      <a:pt x="54" y="178"/>
                    </a:cubicBezTo>
                    <a:cubicBezTo>
                      <a:pt x="56" y="178"/>
                      <a:pt x="58" y="177"/>
                      <a:pt x="59" y="175"/>
                    </a:cubicBezTo>
                    <a:cubicBezTo>
                      <a:pt x="78" y="156"/>
                      <a:pt x="78" y="156"/>
                      <a:pt x="78" y="156"/>
                    </a:cubicBezTo>
                    <a:cubicBezTo>
                      <a:pt x="80" y="156"/>
                      <a:pt x="83" y="156"/>
                      <a:pt x="85" y="156"/>
                    </a:cubicBezTo>
                    <a:cubicBezTo>
                      <a:pt x="118" y="156"/>
                      <a:pt x="149" y="135"/>
                      <a:pt x="160" y="102"/>
                    </a:cubicBezTo>
                    <a:cubicBezTo>
                      <a:pt x="173" y="61"/>
                      <a:pt x="150" y="17"/>
                      <a:pt x="109" y="4"/>
                    </a:cubicBezTo>
                    <a:cubicBezTo>
                      <a:pt x="101" y="1"/>
                      <a:pt x="93" y="0"/>
                      <a:pt x="85" y="0"/>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234"/>
              <p:cNvSpPr>
                <a:spLocks noEditPoints="1"/>
              </p:cNvSpPr>
              <p:nvPr/>
            </p:nvSpPr>
            <p:spPr bwMode="auto">
              <a:xfrm>
                <a:off x="6118226" y="1493838"/>
                <a:ext cx="412750" cy="422275"/>
              </a:xfrm>
              <a:custGeom>
                <a:avLst/>
                <a:gdLst>
                  <a:gd name="T0" fmla="*/ 55 w 172"/>
                  <a:gd name="T1" fmla="*/ 175 h 176"/>
                  <a:gd name="T2" fmla="*/ 50 w 172"/>
                  <a:gd name="T3" fmla="*/ 169 h 176"/>
                  <a:gd name="T4" fmla="*/ 46 w 172"/>
                  <a:gd name="T5" fmla="*/ 143 h 176"/>
                  <a:gd name="T6" fmla="*/ 12 w 172"/>
                  <a:gd name="T7" fmla="*/ 54 h 176"/>
                  <a:gd name="T8" fmla="*/ 85 w 172"/>
                  <a:gd name="T9" fmla="*/ 1 h 176"/>
                  <a:gd name="T10" fmla="*/ 108 w 172"/>
                  <a:gd name="T11" fmla="*/ 4 h 176"/>
                  <a:gd name="T12" fmla="*/ 158 w 172"/>
                  <a:gd name="T13" fmla="*/ 100 h 176"/>
                  <a:gd name="T14" fmla="*/ 85 w 172"/>
                  <a:gd name="T15" fmla="*/ 154 h 176"/>
                  <a:gd name="T16" fmla="*/ 78 w 172"/>
                  <a:gd name="T17" fmla="*/ 154 h 176"/>
                  <a:gd name="T18" fmla="*/ 60 w 172"/>
                  <a:gd name="T19" fmla="*/ 172 h 176"/>
                  <a:gd name="T20" fmla="*/ 55 w 172"/>
                  <a:gd name="T21" fmla="*/ 175 h 176"/>
                  <a:gd name="T22" fmla="*/ 85 w 172"/>
                  <a:gd name="T23" fmla="*/ 0 h 176"/>
                  <a:gd name="T24" fmla="*/ 11 w 172"/>
                  <a:gd name="T25" fmla="*/ 54 h 176"/>
                  <a:gd name="T26" fmla="*/ 45 w 172"/>
                  <a:gd name="T27" fmla="*/ 144 h 176"/>
                  <a:gd name="T28" fmla="*/ 49 w 172"/>
                  <a:gd name="T29" fmla="*/ 170 h 176"/>
                  <a:gd name="T30" fmla="*/ 54 w 172"/>
                  <a:gd name="T31" fmla="*/ 176 h 176"/>
                  <a:gd name="T32" fmla="*/ 60 w 172"/>
                  <a:gd name="T33" fmla="*/ 173 h 176"/>
                  <a:gd name="T34" fmla="*/ 78 w 172"/>
                  <a:gd name="T35" fmla="*/ 154 h 176"/>
                  <a:gd name="T36" fmla="*/ 85 w 172"/>
                  <a:gd name="T37" fmla="*/ 155 h 176"/>
                  <a:gd name="T38" fmla="*/ 159 w 172"/>
                  <a:gd name="T39" fmla="*/ 101 h 176"/>
                  <a:gd name="T40" fmla="*/ 108 w 172"/>
                  <a:gd name="T41" fmla="*/ 4 h 176"/>
                  <a:gd name="T42" fmla="*/ 85 w 172"/>
                  <a:gd name="T4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176">
                    <a:moveTo>
                      <a:pt x="55" y="175"/>
                    </a:moveTo>
                    <a:cubicBezTo>
                      <a:pt x="52" y="175"/>
                      <a:pt x="50" y="173"/>
                      <a:pt x="50" y="169"/>
                    </a:cubicBezTo>
                    <a:cubicBezTo>
                      <a:pt x="46" y="143"/>
                      <a:pt x="46" y="143"/>
                      <a:pt x="46" y="143"/>
                    </a:cubicBezTo>
                    <a:cubicBezTo>
                      <a:pt x="16" y="125"/>
                      <a:pt x="1" y="89"/>
                      <a:pt x="12" y="54"/>
                    </a:cubicBezTo>
                    <a:cubicBezTo>
                      <a:pt x="22" y="22"/>
                      <a:pt x="53" y="1"/>
                      <a:pt x="85" y="1"/>
                    </a:cubicBezTo>
                    <a:cubicBezTo>
                      <a:pt x="93" y="1"/>
                      <a:pt x="101" y="2"/>
                      <a:pt x="108" y="4"/>
                    </a:cubicBezTo>
                    <a:cubicBezTo>
                      <a:pt x="149" y="17"/>
                      <a:pt x="171" y="60"/>
                      <a:pt x="158" y="100"/>
                    </a:cubicBezTo>
                    <a:cubicBezTo>
                      <a:pt x="148" y="133"/>
                      <a:pt x="118" y="154"/>
                      <a:pt x="85" y="154"/>
                    </a:cubicBezTo>
                    <a:cubicBezTo>
                      <a:pt x="83" y="154"/>
                      <a:pt x="81" y="154"/>
                      <a:pt x="78" y="154"/>
                    </a:cubicBezTo>
                    <a:cubicBezTo>
                      <a:pt x="60" y="172"/>
                      <a:pt x="60" y="172"/>
                      <a:pt x="60" y="172"/>
                    </a:cubicBezTo>
                    <a:cubicBezTo>
                      <a:pt x="58" y="174"/>
                      <a:pt x="56" y="175"/>
                      <a:pt x="55" y="175"/>
                    </a:cubicBezTo>
                    <a:moveTo>
                      <a:pt x="85" y="0"/>
                    </a:moveTo>
                    <a:cubicBezTo>
                      <a:pt x="52" y="0"/>
                      <a:pt x="22" y="21"/>
                      <a:pt x="11" y="54"/>
                    </a:cubicBezTo>
                    <a:cubicBezTo>
                      <a:pt x="0" y="89"/>
                      <a:pt x="15" y="126"/>
                      <a:pt x="45" y="144"/>
                    </a:cubicBezTo>
                    <a:cubicBezTo>
                      <a:pt x="49" y="170"/>
                      <a:pt x="49" y="170"/>
                      <a:pt x="49" y="170"/>
                    </a:cubicBezTo>
                    <a:cubicBezTo>
                      <a:pt x="50" y="174"/>
                      <a:pt x="52" y="176"/>
                      <a:pt x="54" y="176"/>
                    </a:cubicBezTo>
                    <a:cubicBezTo>
                      <a:pt x="56" y="176"/>
                      <a:pt x="58" y="175"/>
                      <a:pt x="60" y="173"/>
                    </a:cubicBezTo>
                    <a:cubicBezTo>
                      <a:pt x="78" y="154"/>
                      <a:pt x="78" y="154"/>
                      <a:pt x="78" y="154"/>
                    </a:cubicBezTo>
                    <a:cubicBezTo>
                      <a:pt x="81" y="155"/>
                      <a:pt x="83" y="155"/>
                      <a:pt x="85" y="155"/>
                    </a:cubicBezTo>
                    <a:cubicBezTo>
                      <a:pt x="118" y="155"/>
                      <a:pt x="148" y="134"/>
                      <a:pt x="159" y="101"/>
                    </a:cubicBezTo>
                    <a:cubicBezTo>
                      <a:pt x="172" y="60"/>
                      <a:pt x="149" y="16"/>
                      <a:pt x="108" y="4"/>
                    </a:cubicBezTo>
                    <a:cubicBezTo>
                      <a:pt x="101" y="1"/>
                      <a:pt x="93" y="0"/>
                      <a:pt x="85" y="0"/>
                    </a:cubicBezTo>
                  </a:path>
                </a:pathLst>
              </a:custGeom>
              <a:solidFill>
                <a:srgbClr val="8585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235"/>
              <p:cNvSpPr>
                <a:spLocks noEditPoints="1"/>
              </p:cNvSpPr>
              <p:nvPr/>
            </p:nvSpPr>
            <p:spPr bwMode="auto">
              <a:xfrm>
                <a:off x="6119813" y="1497013"/>
                <a:ext cx="407988" cy="415925"/>
              </a:xfrm>
              <a:custGeom>
                <a:avLst/>
                <a:gdLst>
                  <a:gd name="T0" fmla="*/ 54 w 170"/>
                  <a:gd name="T1" fmla="*/ 173 h 174"/>
                  <a:gd name="T2" fmla="*/ 49 w 170"/>
                  <a:gd name="T3" fmla="*/ 167 h 174"/>
                  <a:gd name="T4" fmla="*/ 45 w 170"/>
                  <a:gd name="T5" fmla="*/ 142 h 174"/>
                  <a:gd name="T6" fmla="*/ 12 w 170"/>
                  <a:gd name="T7" fmla="*/ 53 h 174"/>
                  <a:gd name="T8" fmla="*/ 84 w 170"/>
                  <a:gd name="T9" fmla="*/ 0 h 174"/>
                  <a:gd name="T10" fmla="*/ 107 w 170"/>
                  <a:gd name="T11" fmla="*/ 4 h 174"/>
                  <a:gd name="T12" fmla="*/ 157 w 170"/>
                  <a:gd name="T13" fmla="*/ 99 h 174"/>
                  <a:gd name="T14" fmla="*/ 84 w 170"/>
                  <a:gd name="T15" fmla="*/ 152 h 174"/>
                  <a:gd name="T16" fmla="*/ 77 w 170"/>
                  <a:gd name="T17" fmla="*/ 152 h 174"/>
                  <a:gd name="T18" fmla="*/ 59 w 170"/>
                  <a:gd name="T19" fmla="*/ 170 h 174"/>
                  <a:gd name="T20" fmla="*/ 54 w 170"/>
                  <a:gd name="T21" fmla="*/ 173 h 174"/>
                  <a:gd name="T22" fmla="*/ 84 w 170"/>
                  <a:gd name="T23" fmla="*/ 0 h 174"/>
                  <a:gd name="T24" fmla="*/ 11 w 170"/>
                  <a:gd name="T25" fmla="*/ 53 h 174"/>
                  <a:gd name="T26" fmla="*/ 45 w 170"/>
                  <a:gd name="T27" fmla="*/ 142 h 174"/>
                  <a:gd name="T28" fmla="*/ 49 w 170"/>
                  <a:gd name="T29" fmla="*/ 168 h 174"/>
                  <a:gd name="T30" fmla="*/ 54 w 170"/>
                  <a:gd name="T31" fmla="*/ 174 h 174"/>
                  <a:gd name="T32" fmla="*/ 59 w 170"/>
                  <a:gd name="T33" fmla="*/ 171 h 174"/>
                  <a:gd name="T34" fmla="*/ 77 w 170"/>
                  <a:gd name="T35" fmla="*/ 153 h 174"/>
                  <a:gd name="T36" fmla="*/ 84 w 170"/>
                  <a:gd name="T37" fmla="*/ 153 h 174"/>
                  <a:gd name="T38" fmla="*/ 157 w 170"/>
                  <a:gd name="T39" fmla="*/ 99 h 174"/>
                  <a:gd name="T40" fmla="*/ 107 w 170"/>
                  <a:gd name="T41" fmla="*/ 3 h 174"/>
                  <a:gd name="T42" fmla="*/ 84 w 170"/>
                  <a:gd name="T4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174">
                    <a:moveTo>
                      <a:pt x="54" y="173"/>
                    </a:moveTo>
                    <a:cubicBezTo>
                      <a:pt x="52" y="173"/>
                      <a:pt x="50" y="171"/>
                      <a:pt x="49" y="167"/>
                    </a:cubicBezTo>
                    <a:cubicBezTo>
                      <a:pt x="45" y="142"/>
                      <a:pt x="45" y="142"/>
                      <a:pt x="45" y="142"/>
                    </a:cubicBezTo>
                    <a:cubicBezTo>
                      <a:pt x="16" y="124"/>
                      <a:pt x="1" y="88"/>
                      <a:pt x="12" y="53"/>
                    </a:cubicBezTo>
                    <a:cubicBezTo>
                      <a:pt x="22" y="21"/>
                      <a:pt x="52" y="0"/>
                      <a:pt x="84" y="0"/>
                    </a:cubicBezTo>
                    <a:cubicBezTo>
                      <a:pt x="92" y="0"/>
                      <a:pt x="99" y="2"/>
                      <a:pt x="107" y="4"/>
                    </a:cubicBezTo>
                    <a:cubicBezTo>
                      <a:pt x="147" y="17"/>
                      <a:pt x="169" y="59"/>
                      <a:pt x="157" y="99"/>
                    </a:cubicBezTo>
                    <a:cubicBezTo>
                      <a:pt x="146" y="132"/>
                      <a:pt x="116" y="152"/>
                      <a:pt x="84" y="152"/>
                    </a:cubicBezTo>
                    <a:cubicBezTo>
                      <a:pt x="82" y="152"/>
                      <a:pt x="80" y="152"/>
                      <a:pt x="77" y="152"/>
                    </a:cubicBezTo>
                    <a:cubicBezTo>
                      <a:pt x="59" y="170"/>
                      <a:pt x="59" y="170"/>
                      <a:pt x="59" y="170"/>
                    </a:cubicBezTo>
                    <a:cubicBezTo>
                      <a:pt x="57" y="172"/>
                      <a:pt x="56" y="173"/>
                      <a:pt x="54" y="173"/>
                    </a:cubicBezTo>
                    <a:moveTo>
                      <a:pt x="84" y="0"/>
                    </a:moveTo>
                    <a:cubicBezTo>
                      <a:pt x="52" y="0"/>
                      <a:pt x="21" y="21"/>
                      <a:pt x="11" y="53"/>
                    </a:cubicBezTo>
                    <a:cubicBezTo>
                      <a:pt x="0" y="88"/>
                      <a:pt x="15" y="124"/>
                      <a:pt x="45" y="142"/>
                    </a:cubicBezTo>
                    <a:cubicBezTo>
                      <a:pt x="49" y="168"/>
                      <a:pt x="49" y="168"/>
                      <a:pt x="49" y="168"/>
                    </a:cubicBezTo>
                    <a:cubicBezTo>
                      <a:pt x="49" y="172"/>
                      <a:pt x="51" y="174"/>
                      <a:pt x="54" y="174"/>
                    </a:cubicBezTo>
                    <a:cubicBezTo>
                      <a:pt x="55" y="174"/>
                      <a:pt x="57" y="173"/>
                      <a:pt x="59" y="171"/>
                    </a:cubicBezTo>
                    <a:cubicBezTo>
                      <a:pt x="77" y="153"/>
                      <a:pt x="77" y="153"/>
                      <a:pt x="77" y="153"/>
                    </a:cubicBezTo>
                    <a:cubicBezTo>
                      <a:pt x="80" y="153"/>
                      <a:pt x="82" y="153"/>
                      <a:pt x="84" y="153"/>
                    </a:cubicBezTo>
                    <a:cubicBezTo>
                      <a:pt x="117" y="153"/>
                      <a:pt x="147" y="132"/>
                      <a:pt x="157" y="99"/>
                    </a:cubicBezTo>
                    <a:cubicBezTo>
                      <a:pt x="170" y="59"/>
                      <a:pt x="148" y="16"/>
                      <a:pt x="107" y="3"/>
                    </a:cubicBezTo>
                    <a:cubicBezTo>
                      <a:pt x="100" y="1"/>
                      <a:pt x="92" y="0"/>
                      <a:pt x="84" y="0"/>
                    </a:cubicBezTo>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236"/>
              <p:cNvSpPr>
                <a:spLocks noEditPoints="1"/>
              </p:cNvSpPr>
              <p:nvPr/>
            </p:nvSpPr>
            <p:spPr bwMode="auto">
              <a:xfrm>
                <a:off x="6122988" y="1497013"/>
                <a:ext cx="403225" cy="414338"/>
              </a:xfrm>
              <a:custGeom>
                <a:avLst/>
                <a:gdLst>
                  <a:gd name="T0" fmla="*/ 53 w 168"/>
                  <a:gd name="T1" fmla="*/ 172 h 173"/>
                  <a:gd name="T2" fmla="*/ 48 w 168"/>
                  <a:gd name="T3" fmla="*/ 166 h 173"/>
                  <a:gd name="T4" fmla="*/ 45 w 168"/>
                  <a:gd name="T5" fmla="*/ 141 h 173"/>
                  <a:gd name="T6" fmla="*/ 11 w 168"/>
                  <a:gd name="T7" fmla="*/ 54 h 173"/>
                  <a:gd name="T8" fmla="*/ 83 w 168"/>
                  <a:gd name="T9" fmla="*/ 1 h 173"/>
                  <a:gd name="T10" fmla="*/ 106 w 168"/>
                  <a:gd name="T11" fmla="*/ 5 h 173"/>
                  <a:gd name="T12" fmla="*/ 155 w 168"/>
                  <a:gd name="T13" fmla="*/ 99 h 173"/>
                  <a:gd name="T14" fmla="*/ 83 w 168"/>
                  <a:gd name="T15" fmla="*/ 152 h 173"/>
                  <a:gd name="T16" fmla="*/ 76 w 168"/>
                  <a:gd name="T17" fmla="*/ 151 h 173"/>
                  <a:gd name="T18" fmla="*/ 58 w 168"/>
                  <a:gd name="T19" fmla="*/ 169 h 173"/>
                  <a:gd name="T20" fmla="*/ 53 w 168"/>
                  <a:gd name="T21" fmla="*/ 172 h 173"/>
                  <a:gd name="T22" fmla="*/ 83 w 168"/>
                  <a:gd name="T23" fmla="*/ 0 h 173"/>
                  <a:gd name="T24" fmla="*/ 11 w 168"/>
                  <a:gd name="T25" fmla="*/ 53 h 173"/>
                  <a:gd name="T26" fmla="*/ 44 w 168"/>
                  <a:gd name="T27" fmla="*/ 142 h 173"/>
                  <a:gd name="T28" fmla="*/ 48 w 168"/>
                  <a:gd name="T29" fmla="*/ 167 h 173"/>
                  <a:gd name="T30" fmla="*/ 53 w 168"/>
                  <a:gd name="T31" fmla="*/ 173 h 173"/>
                  <a:gd name="T32" fmla="*/ 58 w 168"/>
                  <a:gd name="T33" fmla="*/ 170 h 173"/>
                  <a:gd name="T34" fmla="*/ 76 w 168"/>
                  <a:gd name="T35" fmla="*/ 152 h 173"/>
                  <a:gd name="T36" fmla="*/ 83 w 168"/>
                  <a:gd name="T37" fmla="*/ 152 h 173"/>
                  <a:gd name="T38" fmla="*/ 156 w 168"/>
                  <a:gd name="T39" fmla="*/ 99 h 173"/>
                  <a:gd name="T40" fmla="*/ 106 w 168"/>
                  <a:gd name="T41" fmla="*/ 4 h 173"/>
                  <a:gd name="T42" fmla="*/ 83 w 168"/>
                  <a:gd name="T4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8" h="173">
                    <a:moveTo>
                      <a:pt x="53" y="172"/>
                    </a:moveTo>
                    <a:cubicBezTo>
                      <a:pt x="51" y="172"/>
                      <a:pt x="49" y="170"/>
                      <a:pt x="48" y="166"/>
                    </a:cubicBezTo>
                    <a:cubicBezTo>
                      <a:pt x="45" y="141"/>
                      <a:pt x="45" y="141"/>
                      <a:pt x="45" y="141"/>
                    </a:cubicBezTo>
                    <a:cubicBezTo>
                      <a:pt x="15" y="123"/>
                      <a:pt x="1" y="88"/>
                      <a:pt x="11" y="54"/>
                    </a:cubicBezTo>
                    <a:cubicBezTo>
                      <a:pt x="22" y="22"/>
                      <a:pt x="51" y="1"/>
                      <a:pt x="83" y="1"/>
                    </a:cubicBezTo>
                    <a:cubicBezTo>
                      <a:pt x="91" y="1"/>
                      <a:pt x="98" y="2"/>
                      <a:pt x="106" y="5"/>
                    </a:cubicBezTo>
                    <a:cubicBezTo>
                      <a:pt x="145" y="17"/>
                      <a:pt x="167" y="59"/>
                      <a:pt x="155" y="99"/>
                    </a:cubicBezTo>
                    <a:cubicBezTo>
                      <a:pt x="145" y="131"/>
                      <a:pt x="115" y="152"/>
                      <a:pt x="83" y="152"/>
                    </a:cubicBezTo>
                    <a:cubicBezTo>
                      <a:pt x="81" y="152"/>
                      <a:pt x="79" y="151"/>
                      <a:pt x="76" y="151"/>
                    </a:cubicBezTo>
                    <a:cubicBezTo>
                      <a:pt x="58" y="169"/>
                      <a:pt x="58" y="169"/>
                      <a:pt x="58" y="169"/>
                    </a:cubicBezTo>
                    <a:cubicBezTo>
                      <a:pt x="57" y="171"/>
                      <a:pt x="55" y="172"/>
                      <a:pt x="53" y="172"/>
                    </a:cubicBezTo>
                    <a:moveTo>
                      <a:pt x="83" y="0"/>
                    </a:moveTo>
                    <a:cubicBezTo>
                      <a:pt x="51" y="0"/>
                      <a:pt x="21" y="21"/>
                      <a:pt x="11" y="53"/>
                    </a:cubicBezTo>
                    <a:cubicBezTo>
                      <a:pt x="0" y="88"/>
                      <a:pt x="15" y="124"/>
                      <a:pt x="44" y="142"/>
                    </a:cubicBezTo>
                    <a:cubicBezTo>
                      <a:pt x="48" y="167"/>
                      <a:pt x="48" y="167"/>
                      <a:pt x="48" y="167"/>
                    </a:cubicBezTo>
                    <a:cubicBezTo>
                      <a:pt x="49" y="171"/>
                      <a:pt x="51" y="173"/>
                      <a:pt x="53" y="173"/>
                    </a:cubicBezTo>
                    <a:cubicBezTo>
                      <a:pt x="55" y="173"/>
                      <a:pt x="56" y="172"/>
                      <a:pt x="58" y="170"/>
                    </a:cubicBezTo>
                    <a:cubicBezTo>
                      <a:pt x="76" y="152"/>
                      <a:pt x="76" y="152"/>
                      <a:pt x="76" y="152"/>
                    </a:cubicBezTo>
                    <a:cubicBezTo>
                      <a:pt x="79" y="152"/>
                      <a:pt x="81" y="152"/>
                      <a:pt x="83" y="152"/>
                    </a:cubicBezTo>
                    <a:cubicBezTo>
                      <a:pt x="115" y="152"/>
                      <a:pt x="145" y="132"/>
                      <a:pt x="156" y="99"/>
                    </a:cubicBezTo>
                    <a:cubicBezTo>
                      <a:pt x="168" y="59"/>
                      <a:pt x="146" y="17"/>
                      <a:pt x="106" y="4"/>
                    </a:cubicBezTo>
                    <a:cubicBezTo>
                      <a:pt x="98" y="2"/>
                      <a:pt x="91" y="0"/>
                      <a:pt x="83" y="0"/>
                    </a:cubicBezTo>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237"/>
              <p:cNvSpPr>
                <a:spLocks noEditPoints="1"/>
              </p:cNvSpPr>
              <p:nvPr/>
            </p:nvSpPr>
            <p:spPr bwMode="auto">
              <a:xfrm>
                <a:off x="6126163" y="1498601"/>
                <a:ext cx="396875" cy="409575"/>
              </a:xfrm>
              <a:custGeom>
                <a:avLst/>
                <a:gdLst>
                  <a:gd name="T0" fmla="*/ 53 w 166"/>
                  <a:gd name="T1" fmla="*/ 170 h 171"/>
                  <a:gd name="T2" fmla="*/ 48 w 166"/>
                  <a:gd name="T3" fmla="*/ 164 h 171"/>
                  <a:gd name="T4" fmla="*/ 44 w 166"/>
                  <a:gd name="T5" fmla="*/ 139 h 171"/>
                  <a:gd name="T6" fmla="*/ 11 w 166"/>
                  <a:gd name="T7" fmla="*/ 53 h 171"/>
                  <a:gd name="T8" fmla="*/ 82 w 166"/>
                  <a:gd name="T9" fmla="*/ 1 h 171"/>
                  <a:gd name="T10" fmla="*/ 105 w 166"/>
                  <a:gd name="T11" fmla="*/ 4 h 171"/>
                  <a:gd name="T12" fmla="*/ 153 w 166"/>
                  <a:gd name="T13" fmla="*/ 98 h 171"/>
                  <a:gd name="T14" fmla="*/ 82 w 166"/>
                  <a:gd name="T15" fmla="*/ 150 h 171"/>
                  <a:gd name="T16" fmla="*/ 75 w 166"/>
                  <a:gd name="T17" fmla="*/ 150 h 171"/>
                  <a:gd name="T18" fmla="*/ 58 w 166"/>
                  <a:gd name="T19" fmla="*/ 168 h 171"/>
                  <a:gd name="T20" fmla="*/ 53 w 166"/>
                  <a:gd name="T21" fmla="*/ 170 h 171"/>
                  <a:gd name="T22" fmla="*/ 82 w 166"/>
                  <a:gd name="T23" fmla="*/ 0 h 171"/>
                  <a:gd name="T24" fmla="*/ 10 w 166"/>
                  <a:gd name="T25" fmla="*/ 53 h 171"/>
                  <a:gd name="T26" fmla="*/ 44 w 166"/>
                  <a:gd name="T27" fmla="*/ 140 h 171"/>
                  <a:gd name="T28" fmla="*/ 47 w 166"/>
                  <a:gd name="T29" fmla="*/ 165 h 171"/>
                  <a:gd name="T30" fmla="*/ 52 w 166"/>
                  <a:gd name="T31" fmla="*/ 171 h 171"/>
                  <a:gd name="T32" fmla="*/ 57 w 166"/>
                  <a:gd name="T33" fmla="*/ 168 h 171"/>
                  <a:gd name="T34" fmla="*/ 75 w 166"/>
                  <a:gd name="T35" fmla="*/ 150 h 171"/>
                  <a:gd name="T36" fmla="*/ 82 w 166"/>
                  <a:gd name="T37" fmla="*/ 151 h 171"/>
                  <a:gd name="T38" fmla="*/ 154 w 166"/>
                  <a:gd name="T39" fmla="*/ 98 h 171"/>
                  <a:gd name="T40" fmla="*/ 105 w 166"/>
                  <a:gd name="T41" fmla="*/ 4 h 171"/>
                  <a:gd name="T42" fmla="*/ 82 w 166"/>
                  <a:gd name="T4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71">
                    <a:moveTo>
                      <a:pt x="53" y="170"/>
                    </a:moveTo>
                    <a:cubicBezTo>
                      <a:pt x="50" y="170"/>
                      <a:pt x="48" y="168"/>
                      <a:pt x="48" y="164"/>
                    </a:cubicBezTo>
                    <a:cubicBezTo>
                      <a:pt x="44" y="139"/>
                      <a:pt x="44" y="139"/>
                      <a:pt x="44" y="139"/>
                    </a:cubicBezTo>
                    <a:cubicBezTo>
                      <a:pt x="15" y="122"/>
                      <a:pt x="0" y="86"/>
                      <a:pt x="11" y="53"/>
                    </a:cubicBezTo>
                    <a:cubicBezTo>
                      <a:pt x="21" y="21"/>
                      <a:pt x="50" y="1"/>
                      <a:pt x="82" y="1"/>
                    </a:cubicBezTo>
                    <a:cubicBezTo>
                      <a:pt x="90" y="1"/>
                      <a:pt x="97" y="2"/>
                      <a:pt x="105" y="4"/>
                    </a:cubicBezTo>
                    <a:cubicBezTo>
                      <a:pt x="144" y="17"/>
                      <a:pt x="166" y="59"/>
                      <a:pt x="153" y="98"/>
                    </a:cubicBezTo>
                    <a:cubicBezTo>
                      <a:pt x="143" y="130"/>
                      <a:pt x="114" y="150"/>
                      <a:pt x="82" y="150"/>
                    </a:cubicBezTo>
                    <a:cubicBezTo>
                      <a:pt x="80" y="150"/>
                      <a:pt x="78" y="150"/>
                      <a:pt x="75" y="150"/>
                    </a:cubicBezTo>
                    <a:cubicBezTo>
                      <a:pt x="58" y="168"/>
                      <a:pt x="58" y="168"/>
                      <a:pt x="58" y="168"/>
                    </a:cubicBezTo>
                    <a:cubicBezTo>
                      <a:pt x="56" y="169"/>
                      <a:pt x="54" y="170"/>
                      <a:pt x="53" y="170"/>
                    </a:cubicBezTo>
                    <a:moveTo>
                      <a:pt x="82" y="0"/>
                    </a:moveTo>
                    <a:cubicBezTo>
                      <a:pt x="50" y="0"/>
                      <a:pt x="21" y="21"/>
                      <a:pt x="10" y="53"/>
                    </a:cubicBezTo>
                    <a:cubicBezTo>
                      <a:pt x="0" y="87"/>
                      <a:pt x="14" y="122"/>
                      <a:pt x="44" y="140"/>
                    </a:cubicBezTo>
                    <a:cubicBezTo>
                      <a:pt x="47" y="165"/>
                      <a:pt x="47" y="165"/>
                      <a:pt x="47" y="165"/>
                    </a:cubicBezTo>
                    <a:cubicBezTo>
                      <a:pt x="48" y="169"/>
                      <a:pt x="50" y="171"/>
                      <a:pt x="52" y="171"/>
                    </a:cubicBezTo>
                    <a:cubicBezTo>
                      <a:pt x="54" y="171"/>
                      <a:pt x="56" y="170"/>
                      <a:pt x="57" y="168"/>
                    </a:cubicBezTo>
                    <a:cubicBezTo>
                      <a:pt x="75" y="150"/>
                      <a:pt x="75" y="150"/>
                      <a:pt x="75" y="150"/>
                    </a:cubicBezTo>
                    <a:cubicBezTo>
                      <a:pt x="78" y="150"/>
                      <a:pt x="80" y="151"/>
                      <a:pt x="82" y="151"/>
                    </a:cubicBezTo>
                    <a:cubicBezTo>
                      <a:pt x="114" y="151"/>
                      <a:pt x="144" y="130"/>
                      <a:pt x="154" y="98"/>
                    </a:cubicBezTo>
                    <a:cubicBezTo>
                      <a:pt x="166" y="58"/>
                      <a:pt x="144" y="16"/>
                      <a:pt x="105" y="4"/>
                    </a:cubicBezTo>
                    <a:cubicBezTo>
                      <a:pt x="97" y="1"/>
                      <a:pt x="90" y="0"/>
                      <a:pt x="82" y="0"/>
                    </a:cubicBezTo>
                  </a:path>
                </a:pathLst>
              </a:custGeom>
              <a:solidFill>
                <a:srgbClr val="818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238"/>
              <p:cNvSpPr>
                <a:spLocks noEditPoints="1"/>
              </p:cNvSpPr>
              <p:nvPr/>
            </p:nvSpPr>
            <p:spPr bwMode="auto">
              <a:xfrm>
                <a:off x="6126163" y="1501776"/>
                <a:ext cx="396875" cy="404813"/>
              </a:xfrm>
              <a:custGeom>
                <a:avLst/>
                <a:gdLst>
                  <a:gd name="T0" fmla="*/ 53 w 166"/>
                  <a:gd name="T1" fmla="*/ 168 h 169"/>
                  <a:gd name="T2" fmla="*/ 48 w 166"/>
                  <a:gd name="T3" fmla="*/ 163 h 169"/>
                  <a:gd name="T4" fmla="*/ 44 w 166"/>
                  <a:gd name="T5" fmla="*/ 138 h 169"/>
                  <a:gd name="T6" fmla="*/ 12 w 166"/>
                  <a:gd name="T7" fmla="*/ 52 h 169"/>
                  <a:gd name="T8" fmla="*/ 82 w 166"/>
                  <a:gd name="T9" fmla="*/ 1 h 169"/>
                  <a:gd name="T10" fmla="*/ 104 w 166"/>
                  <a:gd name="T11" fmla="*/ 4 h 169"/>
                  <a:gd name="T12" fmla="*/ 153 w 166"/>
                  <a:gd name="T13" fmla="*/ 97 h 169"/>
                  <a:gd name="T14" fmla="*/ 82 w 166"/>
                  <a:gd name="T15" fmla="*/ 148 h 169"/>
                  <a:gd name="T16" fmla="*/ 76 w 166"/>
                  <a:gd name="T17" fmla="*/ 148 h 169"/>
                  <a:gd name="T18" fmla="*/ 58 w 166"/>
                  <a:gd name="T19" fmla="*/ 166 h 169"/>
                  <a:gd name="T20" fmla="*/ 53 w 166"/>
                  <a:gd name="T21" fmla="*/ 168 h 169"/>
                  <a:gd name="T22" fmla="*/ 82 w 166"/>
                  <a:gd name="T23" fmla="*/ 0 h 169"/>
                  <a:gd name="T24" fmla="*/ 11 w 166"/>
                  <a:gd name="T25" fmla="*/ 52 h 169"/>
                  <a:gd name="T26" fmla="*/ 44 w 166"/>
                  <a:gd name="T27" fmla="*/ 138 h 169"/>
                  <a:gd name="T28" fmla="*/ 48 w 166"/>
                  <a:gd name="T29" fmla="*/ 163 h 169"/>
                  <a:gd name="T30" fmla="*/ 53 w 166"/>
                  <a:gd name="T31" fmla="*/ 169 h 169"/>
                  <a:gd name="T32" fmla="*/ 58 w 166"/>
                  <a:gd name="T33" fmla="*/ 167 h 169"/>
                  <a:gd name="T34" fmla="*/ 75 w 166"/>
                  <a:gd name="T35" fmla="*/ 149 h 169"/>
                  <a:gd name="T36" fmla="*/ 82 w 166"/>
                  <a:gd name="T37" fmla="*/ 149 h 169"/>
                  <a:gd name="T38" fmla="*/ 153 w 166"/>
                  <a:gd name="T39" fmla="*/ 97 h 169"/>
                  <a:gd name="T40" fmla="*/ 105 w 166"/>
                  <a:gd name="T41" fmla="*/ 3 h 169"/>
                  <a:gd name="T42" fmla="*/ 82 w 166"/>
                  <a:gd name="T4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9">
                    <a:moveTo>
                      <a:pt x="53" y="168"/>
                    </a:moveTo>
                    <a:cubicBezTo>
                      <a:pt x="51" y="168"/>
                      <a:pt x="49" y="166"/>
                      <a:pt x="48" y="163"/>
                    </a:cubicBezTo>
                    <a:cubicBezTo>
                      <a:pt x="44" y="138"/>
                      <a:pt x="44" y="138"/>
                      <a:pt x="44" y="138"/>
                    </a:cubicBezTo>
                    <a:cubicBezTo>
                      <a:pt x="16" y="121"/>
                      <a:pt x="1" y="85"/>
                      <a:pt x="12" y="52"/>
                    </a:cubicBezTo>
                    <a:cubicBezTo>
                      <a:pt x="22" y="21"/>
                      <a:pt x="51" y="1"/>
                      <a:pt x="82" y="1"/>
                    </a:cubicBezTo>
                    <a:cubicBezTo>
                      <a:pt x="89" y="1"/>
                      <a:pt x="97" y="2"/>
                      <a:pt x="104" y="4"/>
                    </a:cubicBezTo>
                    <a:cubicBezTo>
                      <a:pt x="143" y="16"/>
                      <a:pt x="165" y="58"/>
                      <a:pt x="153" y="97"/>
                    </a:cubicBezTo>
                    <a:cubicBezTo>
                      <a:pt x="143" y="128"/>
                      <a:pt x="113" y="148"/>
                      <a:pt x="82" y="148"/>
                    </a:cubicBezTo>
                    <a:cubicBezTo>
                      <a:pt x="80" y="148"/>
                      <a:pt x="78" y="148"/>
                      <a:pt x="76" y="148"/>
                    </a:cubicBezTo>
                    <a:cubicBezTo>
                      <a:pt x="58" y="166"/>
                      <a:pt x="58" y="166"/>
                      <a:pt x="58" y="166"/>
                    </a:cubicBezTo>
                    <a:cubicBezTo>
                      <a:pt x="56" y="167"/>
                      <a:pt x="54" y="168"/>
                      <a:pt x="53" y="168"/>
                    </a:cubicBezTo>
                    <a:moveTo>
                      <a:pt x="82" y="0"/>
                    </a:moveTo>
                    <a:cubicBezTo>
                      <a:pt x="50" y="0"/>
                      <a:pt x="21" y="20"/>
                      <a:pt x="11" y="52"/>
                    </a:cubicBezTo>
                    <a:cubicBezTo>
                      <a:pt x="0" y="85"/>
                      <a:pt x="15" y="121"/>
                      <a:pt x="44" y="138"/>
                    </a:cubicBezTo>
                    <a:cubicBezTo>
                      <a:pt x="48" y="163"/>
                      <a:pt x="48" y="163"/>
                      <a:pt x="48" y="163"/>
                    </a:cubicBezTo>
                    <a:cubicBezTo>
                      <a:pt x="48" y="167"/>
                      <a:pt x="50" y="169"/>
                      <a:pt x="53" y="169"/>
                    </a:cubicBezTo>
                    <a:cubicBezTo>
                      <a:pt x="54" y="169"/>
                      <a:pt x="56" y="168"/>
                      <a:pt x="58" y="167"/>
                    </a:cubicBezTo>
                    <a:cubicBezTo>
                      <a:pt x="75" y="149"/>
                      <a:pt x="75" y="149"/>
                      <a:pt x="75" y="149"/>
                    </a:cubicBezTo>
                    <a:cubicBezTo>
                      <a:pt x="78" y="149"/>
                      <a:pt x="80" y="149"/>
                      <a:pt x="82" y="149"/>
                    </a:cubicBezTo>
                    <a:cubicBezTo>
                      <a:pt x="114" y="149"/>
                      <a:pt x="143" y="129"/>
                      <a:pt x="153" y="97"/>
                    </a:cubicBezTo>
                    <a:cubicBezTo>
                      <a:pt x="166" y="58"/>
                      <a:pt x="144" y="16"/>
                      <a:pt x="105" y="3"/>
                    </a:cubicBezTo>
                    <a:cubicBezTo>
                      <a:pt x="97" y="1"/>
                      <a:pt x="90" y="0"/>
                      <a:pt x="82" y="0"/>
                    </a:cubicBezTo>
                  </a:path>
                </a:pathLst>
              </a:custGeom>
              <a:solidFill>
                <a:srgbClr val="818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239"/>
              <p:cNvSpPr>
                <a:spLocks noEditPoints="1"/>
              </p:cNvSpPr>
              <p:nvPr/>
            </p:nvSpPr>
            <p:spPr bwMode="auto">
              <a:xfrm>
                <a:off x="6127751" y="1503363"/>
                <a:ext cx="393700" cy="400050"/>
              </a:xfrm>
              <a:custGeom>
                <a:avLst/>
                <a:gdLst>
                  <a:gd name="T0" fmla="*/ 52 w 164"/>
                  <a:gd name="T1" fmla="*/ 166 h 167"/>
                  <a:gd name="T2" fmla="*/ 47 w 164"/>
                  <a:gd name="T3" fmla="*/ 161 h 167"/>
                  <a:gd name="T4" fmla="*/ 44 w 164"/>
                  <a:gd name="T5" fmla="*/ 136 h 167"/>
                  <a:gd name="T6" fmla="*/ 11 w 164"/>
                  <a:gd name="T7" fmla="*/ 51 h 167"/>
                  <a:gd name="T8" fmla="*/ 81 w 164"/>
                  <a:gd name="T9" fmla="*/ 0 h 167"/>
                  <a:gd name="T10" fmla="*/ 103 w 164"/>
                  <a:gd name="T11" fmla="*/ 4 h 167"/>
                  <a:gd name="T12" fmla="*/ 151 w 164"/>
                  <a:gd name="T13" fmla="*/ 95 h 167"/>
                  <a:gd name="T14" fmla="*/ 81 w 164"/>
                  <a:gd name="T15" fmla="*/ 146 h 167"/>
                  <a:gd name="T16" fmla="*/ 75 w 164"/>
                  <a:gd name="T17" fmla="*/ 146 h 167"/>
                  <a:gd name="T18" fmla="*/ 57 w 164"/>
                  <a:gd name="T19" fmla="*/ 164 h 167"/>
                  <a:gd name="T20" fmla="*/ 52 w 164"/>
                  <a:gd name="T21" fmla="*/ 166 h 167"/>
                  <a:gd name="T22" fmla="*/ 81 w 164"/>
                  <a:gd name="T23" fmla="*/ 0 h 167"/>
                  <a:gd name="T24" fmla="*/ 11 w 164"/>
                  <a:gd name="T25" fmla="*/ 51 h 167"/>
                  <a:gd name="T26" fmla="*/ 43 w 164"/>
                  <a:gd name="T27" fmla="*/ 137 h 167"/>
                  <a:gd name="T28" fmla="*/ 47 w 164"/>
                  <a:gd name="T29" fmla="*/ 162 h 167"/>
                  <a:gd name="T30" fmla="*/ 52 w 164"/>
                  <a:gd name="T31" fmla="*/ 167 h 167"/>
                  <a:gd name="T32" fmla="*/ 57 w 164"/>
                  <a:gd name="T33" fmla="*/ 165 h 167"/>
                  <a:gd name="T34" fmla="*/ 75 w 164"/>
                  <a:gd name="T35" fmla="*/ 147 h 167"/>
                  <a:gd name="T36" fmla="*/ 81 w 164"/>
                  <a:gd name="T37" fmla="*/ 147 h 167"/>
                  <a:gd name="T38" fmla="*/ 152 w 164"/>
                  <a:gd name="T39" fmla="*/ 96 h 167"/>
                  <a:gd name="T40" fmla="*/ 103 w 164"/>
                  <a:gd name="T41" fmla="*/ 3 h 167"/>
                  <a:gd name="T42" fmla="*/ 81 w 164"/>
                  <a:gd name="T4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4" h="167">
                    <a:moveTo>
                      <a:pt x="52" y="166"/>
                    </a:moveTo>
                    <a:cubicBezTo>
                      <a:pt x="50" y="166"/>
                      <a:pt x="48" y="164"/>
                      <a:pt x="47" y="161"/>
                    </a:cubicBezTo>
                    <a:cubicBezTo>
                      <a:pt x="44" y="136"/>
                      <a:pt x="44" y="136"/>
                      <a:pt x="44" y="136"/>
                    </a:cubicBezTo>
                    <a:cubicBezTo>
                      <a:pt x="15" y="119"/>
                      <a:pt x="1" y="84"/>
                      <a:pt x="11" y="51"/>
                    </a:cubicBezTo>
                    <a:cubicBezTo>
                      <a:pt x="21" y="20"/>
                      <a:pt x="50" y="0"/>
                      <a:pt x="81" y="0"/>
                    </a:cubicBezTo>
                    <a:cubicBezTo>
                      <a:pt x="88" y="0"/>
                      <a:pt x="96" y="1"/>
                      <a:pt x="103" y="4"/>
                    </a:cubicBezTo>
                    <a:cubicBezTo>
                      <a:pt x="142" y="16"/>
                      <a:pt x="163" y="57"/>
                      <a:pt x="151" y="95"/>
                    </a:cubicBezTo>
                    <a:cubicBezTo>
                      <a:pt x="141" y="127"/>
                      <a:pt x="112" y="146"/>
                      <a:pt x="81" y="146"/>
                    </a:cubicBezTo>
                    <a:cubicBezTo>
                      <a:pt x="79" y="146"/>
                      <a:pt x="77" y="146"/>
                      <a:pt x="75" y="146"/>
                    </a:cubicBezTo>
                    <a:cubicBezTo>
                      <a:pt x="57" y="164"/>
                      <a:pt x="57" y="164"/>
                      <a:pt x="57" y="164"/>
                    </a:cubicBezTo>
                    <a:cubicBezTo>
                      <a:pt x="55" y="166"/>
                      <a:pt x="54" y="166"/>
                      <a:pt x="52" y="166"/>
                    </a:cubicBezTo>
                    <a:moveTo>
                      <a:pt x="81" y="0"/>
                    </a:moveTo>
                    <a:cubicBezTo>
                      <a:pt x="50" y="0"/>
                      <a:pt x="21" y="20"/>
                      <a:pt x="11" y="51"/>
                    </a:cubicBezTo>
                    <a:cubicBezTo>
                      <a:pt x="0" y="84"/>
                      <a:pt x="15" y="120"/>
                      <a:pt x="43" y="137"/>
                    </a:cubicBezTo>
                    <a:cubicBezTo>
                      <a:pt x="47" y="162"/>
                      <a:pt x="47" y="162"/>
                      <a:pt x="47" y="162"/>
                    </a:cubicBezTo>
                    <a:cubicBezTo>
                      <a:pt x="48" y="165"/>
                      <a:pt x="50" y="167"/>
                      <a:pt x="52" y="167"/>
                    </a:cubicBezTo>
                    <a:cubicBezTo>
                      <a:pt x="53" y="167"/>
                      <a:pt x="55" y="166"/>
                      <a:pt x="57" y="165"/>
                    </a:cubicBezTo>
                    <a:cubicBezTo>
                      <a:pt x="75" y="147"/>
                      <a:pt x="75" y="147"/>
                      <a:pt x="75" y="147"/>
                    </a:cubicBezTo>
                    <a:cubicBezTo>
                      <a:pt x="77" y="147"/>
                      <a:pt x="79" y="147"/>
                      <a:pt x="81" y="147"/>
                    </a:cubicBezTo>
                    <a:cubicBezTo>
                      <a:pt x="112" y="147"/>
                      <a:pt x="142" y="127"/>
                      <a:pt x="152" y="96"/>
                    </a:cubicBezTo>
                    <a:cubicBezTo>
                      <a:pt x="164" y="57"/>
                      <a:pt x="142" y="15"/>
                      <a:pt x="103" y="3"/>
                    </a:cubicBezTo>
                    <a:cubicBezTo>
                      <a:pt x="96" y="1"/>
                      <a:pt x="88" y="0"/>
                      <a:pt x="81" y="0"/>
                    </a:cubicBezTo>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240"/>
              <p:cNvSpPr>
                <a:spLocks noEditPoints="1"/>
              </p:cNvSpPr>
              <p:nvPr/>
            </p:nvSpPr>
            <p:spPr bwMode="auto">
              <a:xfrm>
                <a:off x="6130926" y="1503363"/>
                <a:ext cx="387350" cy="398463"/>
              </a:xfrm>
              <a:custGeom>
                <a:avLst/>
                <a:gdLst>
                  <a:gd name="T0" fmla="*/ 51 w 162"/>
                  <a:gd name="T1" fmla="*/ 165 h 166"/>
                  <a:gd name="T2" fmla="*/ 47 w 162"/>
                  <a:gd name="T3" fmla="*/ 160 h 166"/>
                  <a:gd name="T4" fmla="*/ 43 w 162"/>
                  <a:gd name="T5" fmla="*/ 136 h 166"/>
                  <a:gd name="T6" fmla="*/ 11 w 162"/>
                  <a:gd name="T7" fmla="*/ 52 h 166"/>
                  <a:gd name="T8" fmla="*/ 80 w 162"/>
                  <a:gd name="T9" fmla="*/ 1 h 166"/>
                  <a:gd name="T10" fmla="*/ 102 w 162"/>
                  <a:gd name="T11" fmla="*/ 4 h 166"/>
                  <a:gd name="T12" fmla="*/ 149 w 162"/>
                  <a:gd name="T13" fmla="*/ 95 h 166"/>
                  <a:gd name="T14" fmla="*/ 80 w 162"/>
                  <a:gd name="T15" fmla="*/ 146 h 166"/>
                  <a:gd name="T16" fmla="*/ 74 w 162"/>
                  <a:gd name="T17" fmla="*/ 145 h 166"/>
                  <a:gd name="T18" fmla="*/ 56 w 162"/>
                  <a:gd name="T19" fmla="*/ 163 h 166"/>
                  <a:gd name="T20" fmla="*/ 51 w 162"/>
                  <a:gd name="T21" fmla="*/ 165 h 166"/>
                  <a:gd name="T22" fmla="*/ 80 w 162"/>
                  <a:gd name="T23" fmla="*/ 0 h 166"/>
                  <a:gd name="T24" fmla="*/ 10 w 162"/>
                  <a:gd name="T25" fmla="*/ 51 h 166"/>
                  <a:gd name="T26" fmla="*/ 43 w 162"/>
                  <a:gd name="T27" fmla="*/ 136 h 166"/>
                  <a:gd name="T28" fmla="*/ 46 w 162"/>
                  <a:gd name="T29" fmla="*/ 161 h 166"/>
                  <a:gd name="T30" fmla="*/ 51 w 162"/>
                  <a:gd name="T31" fmla="*/ 166 h 166"/>
                  <a:gd name="T32" fmla="*/ 56 w 162"/>
                  <a:gd name="T33" fmla="*/ 164 h 166"/>
                  <a:gd name="T34" fmla="*/ 74 w 162"/>
                  <a:gd name="T35" fmla="*/ 146 h 166"/>
                  <a:gd name="T36" fmla="*/ 80 w 162"/>
                  <a:gd name="T37" fmla="*/ 146 h 166"/>
                  <a:gd name="T38" fmla="*/ 150 w 162"/>
                  <a:gd name="T39" fmla="*/ 95 h 166"/>
                  <a:gd name="T40" fmla="*/ 102 w 162"/>
                  <a:gd name="T41" fmla="*/ 4 h 166"/>
                  <a:gd name="T42" fmla="*/ 80 w 162"/>
                  <a:gd name="T4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2" h="166">
                    <a:moveTo>
                      <a:pt x="51" y="165"/>
                    </a:moveTo>
                    <a:cubicBezTo>
                      <a:pt x="49" y="165"/>
                      <a:pt x="47" y="164"/>
                      <a:pt x="47" y="160"/>
                    </a:cubicBezTo>
                    <a:cubicBezTo>
                      <a:pt x="43" y="136"/>
                      <a:pt x="43" y="136"/>
                      <a:pt x="43" y="136"/>
                    </a:cubicBezTo>
                    <a:cubicBezTo>
                      <a:pt x="15" y="119"/>
                      <a:pt x="1" y="84"/>
                      <a:pt x="11" y="52"/>
                    </a:cubicBezTo>
                    <a:cubicBezTo>
                      <a:pt x="21" y="21"/>
                      <a:pt x="49" y="1"/>
                      <a:pt x="80" y="1"/>
                    </a:cubicBezTo>
                    <a:cubicBezTo>
                      <a:pt x="87" y="1"/>
                      <a:pt x="95" y="2"/>
                      <a:pt x="102" y="4"/>
                    </a:cubicBezTo>
                    <a:cubicBezTo>
                      <a:pt x="140" y="16"/>
                      <a:pt x="161" y="57"/>
                      <a:pt x="149" y="95"/>
                    </a:cubicBezTo>
                    <a:cubicBezTo>
                      <a:pt x="139" y="126"/>
                      <a:pt x="111" y="146"/>
                      <a:pt x="80" y="146"/>
                    </a:cubicBezTo>
                    <a:cubicBezTo>
                      <a:pt x="78" y="146"/>
                      <a:pt x="76" y="146"/>
                      <a:pt x="74" y="145"/>
                    </a:cubicBezTo>
                    <a:cubicBezTo>
                      <a:pt x="56" y="163"/>
                      <a:pt x="56" y="163"/>
                      <a:pt x="56" y="163"/>
                    </a:cubicBezTo>
                    <a:cubicBezTo>
                      <a:pt x="55" y="165"/>
                      <a:pt x="53" y="165"/>
                      <a:pt x="51" y="165"/>
                    </a:cubicBezTo>
                    <a:moveTo>
                      <a:pt x="80" y="0"/>
                    </a:moveTo>
                    <a:cubicBezTo>
                      <a:pt x="49" y="0"/>
                      <a:pt x="20" y="20"/>
                      <a:pt x="10" y="51"/>
                    </a:cubicBezTo>
                    <a:cubicBezTo>
                      <a:pt x="0" y="84"/>
                      <a:pt x="14" y="119"/>
                      <a:pt x="43" y="136"/>
                    </a:cubicBezTo>
                    <a:cubicBezTo>
                      <a:pt x="46" y="161"/>
                      <a:pt x="46" y="161"/>
                      <a:pt x="46" y="161"/>
                    </a:cubicBezTo>
                    <a:cubicBezTo>
                      <a:pt x="47" y="164"/>
                      <a:pt x="49" y="166"/>
                      <a:pt x="51" y="166"/>
                    </a:cubicBezTo>
                    <a:cubicBezTo>
                      <a:pt x="53" y="166"/>
                      <a:pt x="54" y="166"/>
                      <a:pt x="56" y="164"/>
                    </a:cubicBezTo>
                    <a:cubicBezTo>
                      <a:pt x="74" y="146"/>
                      <a:pt x="74" y="146"/>
                      <a:pt x="74" y="146"/>
                    </a:cubicBezTo>
                    <a:cubicBezTo>
                      <a:pt x="76" y="146"/>
                      <a:pt x="78" y="146"/>
                      <a:pt x="80" y="146"/>
                    </a:cubicBezTo>
                    <a:cubicBezTo>
                      <a:pt x="111" y="146"/>
                      <a:pt x="140" y="127"/>
                      <a:pt x="150" y="95"/>
                    </a:cubicBezTo>
                    <a:cubicBezTo>
                      <a:pt x="162" y="57"/>
                      <a:pt x="141" y="16"/>
                      <a:pt x="102" y="4"/>
                    </a:cubicBezTo>
                    <a:cubicBezTo>
                      <a:pt x="95" y="1"/>
                      <a:pt x="87" y="0"/>
                      <a:pt x="80" y="0"/>
                    </a:cubicBezTo>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241"/>
              <p:cNvSpPr>
                <a:spLocks noEditPoints="1"/>
              </p:cNvSpPr>
              <p:nvPr/>
            </p:nvSpPr>
            <p:spPr bwMode="auto">
              <a:xfrm>
                <a:off x="6132513" y="1506538"/>
                <a:ext cx="384175" cy="392113"/>
              </a:xfrm>
              <a:custGeom>
                <a:avLst/>
                <a:gdLst>
                  <a:gd name="T0" fmla="*/ 51 w 160"/>
                  <a:gd name="T1" fmla="*/ 164 h 164"/>
                  <a:gd name="T2" fmla="*/ 46 w 160"/>
                  <a:gd name="T3" fmla="*/ 158 h 164"/>
                  <a:gd name="T4" fmla="*/ 42 w 160"/>
                  <a:gd name="T5" fmla="*/ 134 h 164"/>
                  <a:gd name="T6" fmla="*/ 11 w 160"/>
                  <a:gd name="T7" fmla="*/ 51 h 164"/>
                  <a:gd name="T8" fmla="*/ 79 w 160"/>
                  <a:gd name="T9" fmla="*/ 1 h 164"/>
                  <a:gd name="T10" fmla="*/ 101 w 160"/>
                  <a:gd name="T11" fmla="*/ 4 h 164"/>
                  <a:gd name="T12" fmla="*/ 147 w 160"/>
                  <a:gd name="T13" fmla="*/ 94 h 164"/>
                  <a:gd name="T14" fmla="*/ 79 w 160"/>
                  <a:gd name="T15" fmla="*/ 144 h 164"/>
                  <a:gd name="T16" fmla="*/ 73 w 160"/>
                  <a:gd name="T17" fmla="*/ 144 h 164"/>
                  <a:gd name="T18" fmla="*/ 55 w 160"/>
                  <a:gd name="T19" fmla="*/ 161 h 164"/>
                  <a:gd name="T20" fmla="*/ 51 w 160"/>
                  <a:gd name="T21" fmla="*/ 164 h 164"/>
                  <a:gd name="T22" fmla="*/ 79 w 160"/>
                  <a:gd name="T23" fmla="*/ 0 h 164"/>
                  <a:gd name="T24" fmla="*/ 10 w 160"/>
                  <a:gd name="T25" fmla="*/ 51 h 164"/>
                  <a:gd name="T26" fmla="*/ 42 w 160"/>
                  <a:gd name="T27" fmla="*/ 135 h 164"/>
                  <a:gd name="T28" fmla="*/ 46 w 160"/>
                  <a:gd name="T29" fmla="*/ 159 h 164"/>
                  <a:gd name="T30" fmla="*/ 50 w 160"/>
                  <a:gd name="T31" fmla="*/ 164 h 164"/>
                  <a:gd name="T32" fmla="*/ 55 w 160"/>
                  <a:gd name="T33" fmla="*/ 162 h 164"/>
                  <a:gd name="T34" fmla="*/ 73 w 160"/>
                  <a:gd name="T35" fmla="*/ 144 h 164"/>
                  <a:gd name="T36" fmla="*/ 79 w 160"/>
                  <a:gd name="T37" fmla="*/ 145 h 164"/>
                  <a:gd name="T38" fmla="*/ 148 w 160"/>
                  <a:gd name="T39" fmla="*/ 94 h 164"/>
                  <a:gd name="T40" fmla="*/ 101 w 160"/>
                  <a:gd name="T41" fmla="*/ 3 h 164"/>
                  <a:gd name="T42" fmla="*/ 79 w 160"/>
                  <a:gd name="T4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164">
                    <a:moveTo>
                      <a:pt x="51" y="164"/>
                    </a:moveTo>
                    <a:cubicBezTo>
                      <a:pt x="48" y="164"/>
                      <a:pt x="47" y="162"/>
                      <a:pt x="46" y="158"/>
                    </a:cubicBezTo>
                    <a:cubicBezTo>
                      <a:pt x="42" y="134"/>
                      <a:pt x="42" y="134"/>
                      <a:pt x="42" y="134"/>
                    </a:cubicBezTo>
                    <a:cubicBezTo>
                      <a:pt x="14" y="117"/>
                      <a:pt x="1" y="83"/>
                      <a:pt x="11" y="51"/>
                    </a:cubicBezTo>
                    <a:cubicBezTo>
                      <a:pt x="20" y="20"/>
                      <a:pt x="49" y="1"/>
                      <a:pt x="79" y="1"/>
                    </a:cubicBezTo>
                    <a:cubicBezTo>
                      <a:pt x="86" y="1"/>
                      <a:pt x="94" y="2"/>
                      <a:pt x="101" y="4"/>
                    </a:cubicBezTo>
                    <a:cubicBezTo>
                      <a:pt x="138" y="16"/>
                      <a:pt x="159" y="56"/>
                      <a:pt x="147" y="94"/>
                    </a:cubicBezTo>
                    <a:cubicBezTo>
                      <a:pt x="138" y="125"/>
                      <a:pt x="110" y="144"/>
                      <a:pt x="79" y="144"/>
                    </a:cubicBezTo>
                    <a:cubicBezTo>
                      <a:pt x="77" y="144"/>
                      <a:pt x="75" y="144"/>
                      <a:pt x="73" y="144"/>
                    </a:cubicBezTo>
                    <a:cubicBezTo>
                      <a:pt x="55" y="161"/>
                      <a:pt x="55" y="161"/>
                      <a:pt x="55" y="161"/>
                    </a:cubicBezTo>
                    <a:cubicBezTo>
                      <a:pt x="54" y="163"/>
                      <a:pt x="52" y="164"/>
                      <a:pt x="51" y="164"/>
                    </a:cubicBezTo>
                    <a:moveTo>
                      <a:pt x="79" y="0"/>
                    </a:moveTo>
                    <a:cubicBezTo>
                      <a:pt x="48" y="0"/>
                      <a:pt x="20" y="20"/>
                      <a:pt x="10" y="51"/>
                    </a:cubicBezTo>
                    <a:cubicBezTo>
                      <a:pt x="0" y="83"/>
                      <a:pt x="14" y="118"/>
                      <a:pt x="42" y="135"/>
                    </a:cubicBezTo>
                    <a:cubicBezTo>
                      <a:pt x="46" y="159"/>
                      <a:pt x="46" y="159"/>
                      <a:pt x="46" y="159"/>
                    </a:cubicBezTo>
                    <a:cubicBezTo>
                      <a:pt x="46" y="163"/>
                      <a:pt x="48" y="164"/>
                      <a:pt x="50" y="164"/>
                    </a:cubicBezTo>
                    <a:cubicBezTo>
                      <a:pt x="52" y="164"/>
                      <a:pt x="54" y="164"/>
                      <a:pt x="55" y="162"/>
                    </a:cubicBezTo>
                    <a:cubicBezTo>
                      <a:pt x="73" y="144"/>
                      <a:pt x="73" y="144"/>
                      <a:pt x="73" y="144"/>
                    </a:cubicBezTo>
                    <a:cubicBezTo>
                      <a:pt x="75" y="145"/>
                      <a:pt x="77" y="145"/>
                      <a:pt x="79" y="145"/>
                    </a:cubicBezTo>
                    <a:cubicBezTo>
                      <a:pt x="110" y="145"/>
                      <a:pt x="138" y="125"/>
                      <a:pt x="148" y="94"/>
                    </a:cubicBezTo>
                    <a:cubicBezTo>
                      <a:pt x="160" y="56"/>
                      <a:pt x="139" y="15"/>
                      <a:pt x="101" y="3"/>
                    </a:cubicBezTo>
                    <a:cubicBezTo>
                      <a:pt x="94" y="1"/>
                      <a:pt x="86" y="0"/>
                      <a:pt x="79" y="0"/>
                    </a:cubicBezTo>
                  </a:path>
                </a:pathLst>
              </a:custGeom>
              <a:solidFill>
                <a:srgbClr val="7D7D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242"/>
              <p:cNvSpPr>
                <a:spLocks noEditPoints="1"/>
              </p:cNvSpPr>
              <p:nvPr/>
            </p:nvSpPr>
            <p:spPr bwMode="auto">
              <a:xfrm>
                <a:off x="6135688" y="1508126"/>
                <a:ext cx="377825" cy="390525"/>
              </a:xfrm>
              <a:custGeom>
                <a:avLst/>
                <a:gdLst>
                  <a:gd name="T0" fmla="*/ 50 w 158"/>
                  <a:gd name="T1" fmla="*/ 162 h 163"/>
                  <a:gd name="T2" fmla="*/ 45 w 158"/>
                  <a:gd name="T3" fmla="*/ 156 h 163"/>
                  <a:gd name="T4" fmla="*/ 42 w 158"/>
                  <a:gd name="T5" fmla="*/ 132 h 163"/>
                  <a:gd name="T6" fmla="*/ 10 w 158"/>
                  <a:gd name="T7" fmla="*/ 50 h 163"/>
                  <a:gd name="T8" fmla="*/ 78 w 158"/>
                  <a:gd name="T9" fmla="*/ 0 h 163"/>
                  <a:gd name="T10" fmla="*/ 100 w 158"/>
                  <a:gd name="T11" fmla="*/ 4 h 163"/>
                  <a:gd name="T12" fmla="*/ 146 w 158"/>
                  <a:gd name="T13" fmla="*/ 93 h 163"/>
                  <a:gd name="T14" fmla="*/ 78 w 158"/>
                  <a:gd name="T15" fmla="*/ 142 h 163"/>
                  <a:gd name="T16" fmla="*/ 72 w 158"/>
                  <a:gd name="T17" fmla="*/ 142 h 163"/>
                  <a:gd name="T18" fmla="*/ 55 w 158"/>
                  <a:gd name="T19" fmla="*/ 159 h 163"/>
                  <a:gd name="T20" fmla="*/ 50 w 158"/>
                  <a:gd name="T21" fmla="*/ 162 h 163"/>
                  <a:gd name="T22" fmla="*/ 78 w 158"/>
                  <a:gd name="T23" fmla="*/ 0 h 163"/>
                  <a:gd name="T24" fmla="*/ 10 w 158"/>
                  <a:gd name="T25" fmla="*/ 50 h 163"/>
                  <a:gd name="T26" fmla="*/ 41 w 158"/>
                  <a:gd name="T27" fmla="*/ 133 h 163"/>
                  <a:gd name="T28" fmla="*/ 45 w 158"/>
                  <a:gd name="T29" fmla="*/ 157 h 163"/>
                  <a:gd name="T30" fmla="*/ 50 w 158"/>
                  <a:gd name="T31" fmla="*/ 163 h 163"/>
                  <a:gd name="T32" fmla="*/ 54 w 158"/>
                  <a:gd name="T33" fmla="*/ 160 h 163"/>
                  <a:gd name="T34" fmla="*/ 72 w 158"/>
                  <a:gd name="T35" fmla="*/ 143 h 163"/>
                  <a:gd name="T36" fmla="*/ 78 w 158"/>
                  <a:gd name="T37" fmla="*/ 143 h 163"/>
                  <a:gd name="T38" fmla="*/ 146 w 158"/>
                  <a:gd name="T39" fmla="*/ 93 h 163"/>
                  <a:gd name="T40" fmla="*/ 100 w 158"/>
                  <a:gd name="T41" fmla="*/ 3 h 163"/>
                  <a:gd name="T42" fmla="*/ 78 w 158"/>
                  <a:gd name="T4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163">
                    <a:moveTo>
                      <a:pt x="50" y="162"/>
                    </a:moveTo>
                    <a:cubicBezTo>
                      <a:pt x="48" y="162"/>
                      <a:pt x="46" y="160"/>
                      <a:pt x="45" y="156"/>
                    </a:cubicBezTo>
                    <a:cubicBezTo>
                      <a:pt x="42" y="132"/>
                      <a:pt x="42" y="132"/>
                      <a:pt x="42" y="132"/>
                    </a:cubicBezTo>
                    <a:cubicBezTo>
                      <a:pt x="14" y="116"/>
                      <a:pt x="0" y="82"/>
                      <a:pt x="10" y="50"/>
                    </a:cubicBezTo>
                    <a:cubicBezTo>
                      <a:pt x="20" y="20"/>
                      <a:pt x="48" y="0"/>
                      <a:pt x="78" y="0"/>
                    </a:cubicBezTo>
                    <a:cubicBezTo>
                      <a:pt x="85" y="0"/>
                      <a:pt x="92" y="1"/>
                      <a:pt x="100" y="4"/>
                    </a:cubicBezTo>
                    <a:cubicBezTo>
                      <a:pt x="137" y="16"/>
                      <a:pt x="158" y="55"/>
                      <a:pt x="146" y="93"/>
                    </a:cubicBezTo>
                    <a:cubicBezTo>
                      <a:pt x="136" y="123"/>
                      <a:pt x="108" y="142"/>
                      <a:pt x="78" y="142"/>
                    </a:cubicBezTo>
                    <a:cubicBezTo>
                      <a:pt x="76" y="142"/>
                      <a:pt x="74" y="142"/>
                      <a:pt x="72" y="142"/>
                    </a:cubicBezTo>
                    <a:cubicBezTo>
                      <a:pt x="55" y="159"/>
                      <a:pt x="55" y="159"/>
                      <a:pt x="55" y="159"/>
                    </a:cubicBezTo>
                    <a:cubicBezTo>
                      <a:pt x="53" y="161"/>
                      <a:pt x="51" y="162"/>
                      <a:pt x="50" y="162"/>
                    </a:cubicBezTo>
                    <a:moveTo>
                      <a:pt x="78" y="0"/>
                    </a:moveTo>
                    <a:cubicBezTo>
                      <a:pt x="48" y="0"/>
                      <a:pt x="19" y="19"/>
                      <a:pt x="10" y="50"/>
                    </a:cubicBezTo>
                    <a:cubicBezTo>
                      <a:pt x="0" y="82"/>
                      <a:pt x="13" y="116"/>
                      <a:pt x="41" y="133"/>
                    </a:cubicBezTo>
                    <a:cubicBezTo>
                      <a:pt x="45" y="157"/>
                      <a:pt x="45" y="157"/>
                      <a:pt x="45" y="157"/>
                    </a:cubicBezTo>
                    <a:cubicBezTo>
                      <a:pt x="46" y="161"/>
                      <a:pt x="47" y="163"/>
                      <a:pt x="50" y="163"/>
                    </a:cubicBezTo>
                    <a:cubicBezTo>
                      <a:pt x="51" y="163"/>
                      <a:pt x="53" y="162"/>
                      <a:pt x="54" y="160"/>
                    </a:cubicBezTo>
                    <a:cubicBezTo>
                      <a:pt x="72" y="143"/>
                      <a:pt x="72" y="143"/>
                      <a:pt x="72" y="143"/>
                    </a:cubicBezTo>
                    <a:cubicBezTo>
                      <a:pt x="74" y="143"/>
                      <a:pt x="76" y="143"/>
                      <a:pt x="78" y="143"/>
                    </a:cubicBezTo>
                    <a:cubicBezTo>
                      <a:pt x="109" y="143"/>
                      <a:pt x="137" y="124"/>
                      <a:pt x="146" y="93"/>
                    </a:cubicBezTo>
                    <a:cubicBezTo>
                      <a:pt x="158" y="55"/>
                      <a:pt x="137" y="15"/>
                      <a:pt x="100" y="3"/>
                    </a:cubicBezTo>
                    <a:cubicBezTo>
                      <a:pt x="93" y="1"/>
                      <a:pt x="85" y="0"/>
                      <a:pt x="78" y="0"/>
                    </a:cubicBezTo>
                  </a:path>
                </a:pathLst>
              </a:custGeom>
              <a:solidFill>
                <a:srgbClr val="7C7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243"/>
              <p:cNvSpPr>
                <a:spLocks noEditPoints="1"/>
              </p:cNvSpPr>
              <p:nvPr/>
            </p:nvSpPr>
            <p:spPr bwMode="auto">
              <a:xfrm>
                <a:off x="6135688" y="1508126"/>
                <a:ext cx="377825" cy="388938"/>
              </a:xfrm>
              <a:custGeom>
                <a:avLst/>
                <a:gdLst>
                  <a:gd name="T0" fmla="*/ 50 w 158"/>
                  <a:gd name="T1" fmla="*/ 161 h 162"/>
                  <a:gd name="T2" fmla="*/ 46 w 158"/>
                  <a:gd name="T3" fmla="*/ 155 h 162"/>
                  <a:gd name="T4" fmla="*/ 42 w 158"/>
                  <a:gd name="T5" fmla="*/ 132 h 162"/>
                  <a:gd name="T6" fmla="*/ 11 w 158"/>
                  <a:gd name="T7" fmla="*/ 50 h 162"/>
                  <a:gd name="T8" fmla="*/ 78 w 158"/>
                  <a:gd name="T9" fmla="*/ 1 h 162"/>
                  <a:gd name="T10" fmla="*/ 99 w 158"/>
                  <a:gd name="T11" fmla="*/ 4 h 162"/>
                  <a:gd name="T12" fmla="*/ 145 w 158"/>
                  <a:gd name="T13" fmla="*/ 93 h 162"/>
                  <a:gd name="T14" fmla="*/ 78 w 158"/>
                  <a:gd name="T15" fmla="*/ 142 h 162"/>
                  <a:gd name="T16" fmla="*/ 72 w 158"/>
                  <a:gd name="T17" fmla="*/ 141 h 162"/>
                  <a:gd name="T18" fmla="*/ 55 w 158"/>
                  <a:gd name="T19" fmla="*/ 158 h 162"/>
                  <a:gd name="T20" fmla="*/ 50 w 158"/>
                  <a:gd name="T21" fmla="*/ 161 h 162"/>
                  <a:gd name="T22" fmla="*/ 78 w 158"/>
                  <a:gd name="T23" fmla="*/ 0 h 162"/>
                  <a:gd name="T24" fmla="*/ 10 w 158"/>
                  <a:gd name="T25" fmla="*/ 50 h 162"/>
                  <a:gd name="T26" fmla="*/ 42 w 158"/>
                  <a:gd name="T27" fmla="*/ 132 h 162"/>
                  <a:gd name="T28" fmla="*/ 45 w 158"/>
                  <a:gd name="T29" fmla="*/ 156 h 162"/>
                  <a:gd name="T30" fmla="*/ 50 w 158"/>
                  <a:gd name="T31" fmla="*/ 162 h 162"/>
                  <a:gd name="T32" fmla="*/ 55 w 158"/>
                  <a:gd name="T33" fmla="*/ 159 h 162"/>
                  <a:gd name="T34" fmla="*/ 72 w 158"/>
                  <a:gd name="T35" fmla="*/ 142 h 162"/>
                  <a:gd name="T36" fmla="*/ 78 w 158"/>
                  <a:gd name="T37" fmla="*/ 142 h 162"/>
                  <a:gd name="T38" fmla="*/ 146 w 158"/>
                  <a:gd name="T39" fmla="*/ 93 h 162"/>
                  <a:gd name="T40" fmla="*/ 100 w 158"/>
                  <a:gd name="T41" fmla="*/ 4 h 162"/>
                  <a:gd name="T42" fmla="*/ 78 w 158"/>
                  <a:gd name="T4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162">
                    <a:moveTo>
                      <a:pt x="50" y="161"/>
                    </a:moveTo>
                    <a:cubicBezTo>
                      <a:pt x="48" y="161"/>
                      <a:pt x="46" y="159"/>
                      <a:pt x="46" y="155"/>
                    </a:cubicBezTo>
                    <a:cubicBezTo>
                      <a:pt x="42" y="132"/>
                      <a:pt x="42" y="132"/>
                      <a:pt x="42" y="132"/>
                    </a:cubicBezTo>
                    <a:cubicBezTo>
                      <a:pt x="15" y="115"/>
                      <a:pt x="1" y="82"/>
                      <a:pt x="11" y="50"/>
                    </a:cubicBezTo>
                    <a:cubicBezTo>
                      <a:pt x="21" y="20"/>
                      <a:pt x="48" y="1"/>
                      <a:pt x="78" y="1"/>
                    </a:cubicBezTo>
                    <a:cubicBezTo>
                      <a:pt x="85" y="1"/>
                      <a:pt x="92" y="2"/>
                      <a:pt x="99" y="4"/>
                    </a:cubicBezTo>
                    <a:cubicBezTo>
                      <a:pt x="136" y="16"/>
                      <a:pt x="157" y="56"/>
                      <a:pt x="145" y="93"/>
                    </a:cubicBezTo>
                    <a:cubicBezTo>
                      <a:pt x="136" y="123"/>
                      <a:pt x="108" y="142"/>
                      <a:pt x="78" y="142"/>
                    </a:cubicBezTo>
                    <a:cubicBezTo>
                      <a:pt x="76" y="142"/>
                      <a:pt x="74" y="142"/>
                      <a:pt x="72" y="141"/>
                    </a:cubicBezTo>
                    <a:cubicBezTo>
                      <a:pt x="55" y="158"/>
                      <a:pt x="55" y="158"/>
                      <a:pt x="55" y="158"/>
                    </a:cubicBezTo>
                    <a:cubicBezTo>
                      <a:pt x="53" y="160"/>
                      <a:pt x="52" y="161"/>
                      <a:pt x="50" y="161"/>
                    </a:cubicBezTo>
                    <a:moveTo>
                      <a:pt x="78" y="0"/>
                    </a:moveTo>
                    <a:cubicBezTo>
                      <a:pt x="48" y="0"/>
                      <a:pt x="20" y="20"/>
                      <a:pt x="10" y="50"/>
                    </a:cubicBezTo>
                    <a:cubicBezTo>
                      <a:pt x="0" y="82"/>
                      <a:pt x="14" y="116"/>
                      <a:pt x="42" y="132"/>
                    </a:cubicBezTo>
                    <a:cubicBezTo>
                      <a:pt x="45" y="156"/>
                      <a:pt x="45" y="156"/>
                      <a:pt x="45" y="156"/>
                    </a:cubicBezTo>
                    <a:cubicBezTo>
                      <a:pt x="46" y="160"/>
                      <a:pt x="48" y="162"/>
                      <a:pt x="50" y="162"/>
                    </a:cubicBezTo>
                    <a:cubicBezTo>
                      <a:pt x="51" y="162"/>
                      <a:pt x="53" y="161"/>
                      <a:pt x="55" y="159"/>
                    </a:cubicBezTo>
                    <a:cubicBezTo>
                      <a:pt x="72" y="142"/>
                      <a:pt x="72" y="142"/>
                      <a:pt x="72" y="142"/>
                    </a:cubicBezTo>
                    <a:cubicBezTo>
                      <a:pt x="74" y="142"/>
                      <a:pt x="76" y="142"/>
                      <a:pt x="78" y="142"/>
                    </a:cubicBezTo>
                    <a:cubicBezTo>
                      <a:pt x="108" y="142"/>
                      <a:pt x="136" y="123"/>
                      <a:pt x="146" y="93"/>
                    </a:cubicBezTo>
                    <a:cubicBezTo>
                      <a:pt x="158" y="55"/>
                      <a:pt x="137" y="16"/>
                      <a:pt x="100" y="4"/>
                    </a:cubicBezTo>
                    <a:cubicBezTo>
                      <a:pt x="92" y="1"/>
                      <a:pt x="85" y="0"/>
                      <a:pt x="78" y="0"/>
                    </a:cubicBezTo>
                  </a:path>
                </a:pathLst>
              </a:custGeom>
              <a:solidFill>
                <a:srgbClr val="7B7B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244"/>
              <p:cNvSpPr>
                <a:spLocks noEditPoints="1"/>
              </p:cNvSpPr>
              <p:nvPr/>
            </p:nvSpPr>
            <p:spPr bwMode="auto">
              <a:xfrm>
                <a:off x="6137276" y="1511301"/>
                <a:ext cx="374650" cy="382588"/>
              </a:xfrm>
              <a:custGeom>
                <a:avLst/>
                <a:gdLst>
                  <a:gd name="T0" fmla="*/ 50 w 156"/>
                  <a:gd name="T1" fmla="*/ 159 h 160"/>
                  <a:gd name="T2" fmla="*/ 45 w 156"/>
                  <a:gd name="T3" fmla="*/ 153 h 160"/>
                  <a:gd name="T4" fmla="*/ 41 w 156"/>
                  <a:gd name="T5" fmla="*/ 130 h 160"/>
                  <a:gd name="T6" fmla="*/ 11 w 156"/>
                  <a:gd name="T7" fmla="*/ 49 h 160"/>
                  <a:gd name="T8" fmla="*/ 77 w 156"/>
                  <a:gd name="T9" fmla="*/ 1 h 160"/>
                  <a:gd name="T10" fmla="*/ 98 w 156"/>
                  <a:gd name="T11" fmla="*/ 4 h 160"/>
                  <a:gd name="T12" fmla="*/ 143 w 156"/>
                  <a:gd name="T13" fmla="*/ 91 h 160"/>
                  <a:gd name="T14" fmla="*/ 77 w 156"/>
                  <a:gd name="T15" fmla="*/ 140 h 160"/>
                  <a:gd name="T16" fmla="*/ 71 w 156"/>
                  <a:gd name="T17" fmla="*/ 140 h 160"/>
                  <a:gd name="T18" fmla="*/ 54 w 156"/>
                  <a:gd name="T19" fmla="*/ 156 h 160"/>
                  <a:gd name="T20" fmla="*/ 50 w 156"/>
                  <a:gd name="T21" fmla="*/ 159 h 160"/>
                  <a:gd name="T22" fmla="*/ 77 w 156"/>
                  <a:gd name="T23" fmla="*/ 0 h 160"/>
                  <a:gd name="T24" fmla="*/ 10 w 156"/>
                  <a:gd name="T25" fmla="*/ 49 h 160"/>
                  <a:gd name="T26" fmla="*/ 41 w 156"/>
                  <a:gd name="T27" fmla="*/ 131 h 160"/>
                  <a:gd name="T28" fmla="*/ 45 w 156"/>
                  <a:gd name="T29" fmla="*/ 154 h 160"/>
                  <a:gd name="T30" fmla="*/ 49 w 156"/>
                  <a:gd name="T31" fmla="*/ 160 h 160"/>
                  <a:gd name="T32" fmla="*/ 54 w 156"/>
                  <a:gd name="T33" fmla="*/ 157 h 160"/>
                  <a:gd name="T34" fmla="*/ 71 w 156"/>
                  <a:gd name="T35" fmla="*/ 140 h 160"/>
                  <a:gd name="T36" fmla="*/ 77 w 156"/>
                  <a:gd name="T37" fmla="*/ 141 h 160"/>
                  <a:gd name="T38" fmla="*/ 144 w 156"/>
                  <a:gd name="T39" fmla="*/ 92 h 160"/>
                  <a:gd name="T40" fmla="*/ 98 w 156"/>
                  <a:gd name="T41" fmla="*/ 3 h 160"/>
                  <a:gd name="T42" fmla="*/ 77 w 156"/>
                  <a:gd name="T4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6" h="160">
                    <a:moveTo>
                      <a:pt x="50" y="159"/>
                    </a:moveTo>
                    <a:cubicBezTo>
                      <a:pt x="47" y="159"/>
                      <a:pt x="46" y="157"/>
                      <a:pt x="45" y="153"/>
                    </a:cubicBezTo>
                    <a:cubicBezTo>
                      <a:pt x="41" y="130"/>
                      <a:pt x="41" y="130"/>
                      <a:pt x="41" y="130"/>
                    </a:cubicBezTo>
                    <a:cubicBezTo>
                      <a:pt x="14" y="114"/>
                      <a:pt x="1" y="81"/>
                      <a:pt x="11" y="49"/>
                    </a:cubicBezTo>
                    <a:cubicBezTo>
                      <a:pt x="20" y="20"/>
                      <a:pt x="48" y="1"/>
                      <a:pt x="77" y="1"/>
                    </a:cubicBezTo>
                    <a:cubicBezTo>
                      <a:pt x="84" y="1"/>
                      <a:pt x="91" y="2"/>
                      <a:pt x="98" y="4"/>
                    </a:cubicBezTo>
                    <a:cubicBezTo>
                      <a:pt x="135" y="16"/>
                      <a:pt x="155" y="55"/>
                      <a:pt x="143" y="91"/>
                    </a:cubicBezTo>
                    <a:cubicBezTo>
                      <a:pt x="134" y="121"/>
                      <a:pt x="107" y="140"/>
                      <a:pt x="77" y="140"/>
                    </a:cubicBezTo>
                    <a:cubicBezTo>
                      <a:pt x="75" y="140"/>
                      <a:pt x="73" y="140"/>
                      <a:pt x="71" y="140"/>
                    </a:cubicBezTo>
                    <a:cubicBezTo>
                      <a:pt x="54" y="156"/>
                      <a:pt x="54" y="156"/>
                      <a:pt x="54" y="156"/>
                    </a:cubicBezTo>
                    <a:cubicBezTo>
                      <a:pt x="53" y="158"/>
                      <a:pt x="51" y="159"/>
                      <a:pt x="50" y="159"/>
                    </a:cubicBezTo>
                    <a:moveTo>
                      <a:pt x="77" y="0"/>
                    </a:moveTo>
                    <a:cubicBezTo>
                      <a:pt x="47" y="0"/>
                      <a:pt x="20" y="19"/>
                      <a:pt x="10" y="49"/>
                    </a:cubicBezTo>
                    <a:cubicBezTo>
                      <a:pt x="0" y="81"/>
                      <a:pt x="14" y="114"/>
                      <a:pt x="41" y="131"/>
                    </a:cubicBezTo>
                    <a:cubicBezTo>
                      <a:pt x="45" y="154"/>
                      <a:pt x="45" y="154"/>
                      <a:pt x="45" y="154"/>
                    </a:cubicBezTo>
                    <a:cubicBezTo>
                      <a:pt x="45" y="158"/>
                      <a:pt x="47" y="160"/>
                      <a:pt x="49" y="160"/>
                    </a:cubicBezTo>
                    <a:cubicBezTo>
                      <a:pt x="51" y="160"/>
                      <a:pt x="52" y="159"/>
                      <a:pt x="54" y="157"/>
                    </a:cubicBezTo>
                    <a:cubicBezTo>
                      <a:pt x="71" y="140"/>
                      <a:pt x="71" y="140"/>
                      <a:pt x="71" y="140"/>
                    </a:cubicBezTo>
                    <a:cubicBezTo>
                      <a:pt x="73" y="141"/>
                      <a:pt x="75" y="141"/>
                      <a:pt x="77" y="141"/>
                    </a:cubicBezTo>
                    <a:cubicBezTo>
                      <a:pt x="107" y="141"/>
                      <a:pt x="135" y="122"/>
                      <a:pt x="144" y="92"/>
                    </a:cubicBezTo>
                    <a:cubicBezTo>
                      <a:pt x="156" y="55"/>
                      <a:pt x="135" y="15"/>
                      <a:pt x="98" y="3"/>
                    </a:cubicBezTo>
                    <a:cubicBezTo>
                      <a:pt x="91" y="1"/>
                      <a:pt x="84" y="0"/>
                      <a:pt x="77" y="0"/>
                    </a:cubicBezTo>
                  </a:path>
                </a:pathLst>
              </a:custGeom>
              <a:solidFill>
                <a:srgbClr val="7A7A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245"/>
              <p:cNvSpPr>
                <a:spLocks noEditPoints="1"/>
              </p:cNvSpPr>
              <p:nvPr/>
            </p:nvSpPr>
            <p:spPr bwMode="auto">
              <a:xfrm>
                <a:off x="6140451" y="1512888"/>
                <a:ext cx="368300" cy="379413"/>
              </a:xfrm>
              <a:custGeom>
                <a:avLst/>
                <a:gdLst>
                  <a:gd name="T0" fmla="*/ 49 w 154"/>
                  <a:gd name="T1" fmla="*/ 157 h 158"/>
                  <a:gd name="T2" fmla="*/ 44 w 154"/>
                  <a:gd name="T3" fmla="*/ 152 h 158"/>
                  <a:gd name="T4" fmla="*/ 41 w 154"/>
                  <a:gd name="T5" fmla="*/ 128 h 158"/>
                  <a:gd name="T6" fmla="*/ 10 w 154"/>
                  <a:gd name="T7" fmla="*/ 49 h 158"/>
                  <a:gd name="T8" fmla="*/ 76 w 154"/>
                  <a:gd name="T9" fmla="*/ 1 h 158"/>
                  <a:gd name="T10" fmla="*/ 97 w 154"/>
                  <a:gd name="T11" fmla="*/ 4 h 158"/>
                  <a:gd name="T12" fmla="*/ 142 w 154"/>
                  <a:gd name="T13" fmla="*/ 90 h 158"/>
                  <a:gd name="T14" fmla="*/ 76 w 154"/>
                  <a:gd name="T15" fmla="*/ 138 h 158"/>
                  <a:gd name="T16" fmla="*/ 70 w 154"/>
                  <a:gd name="T17" fmla="*/ 138 h 158"/>
                  <a:gd name="T18" fmla="*/ 53 w 154"/>
                  <a:gd name="T19" fmla="*/ 155 h 158"/>
                  <a:gd name="T20" fmla="*/ 49 w 154"/>
                  <a:gd name="T21" fmla="*/ 157 h 158"/>
                  <a:gd name="T22" fmla="*/ 76 w 154"/>
                  <a:gd name="T23" fmla="*/ 0 h 158"/>
                  <a:gd name="T24" fmla="*/ 10 w 154"/>
                  <a:gd name="T25" fmla="*/ 48 h 158"/>
                  <a:gd name="T26" fmla="*/ 40 w 154"/>
                  <a:gd name="T27" fmla="*/ 129 h 158"/>
                  <a:gd name="T28" fmla="*/ 44 w 154"/>
                  <a:gd name="T29" fmla="*/ 152 h 158"/>
                  <a:gd name="T30" fmla="*/ 49 w 154"/>
                  <a:gd name="T31" fmla="*/ 158 h 158"/>
                  <a:gd name="T32" fmla="*/ 53 w 154"/>
                  <a:gd name="T33" fmla="*/ 155 h 158"/>
                  <a:gd name="T34" fmla="*/ 70 w 154"/>
                  <a:gd name="T35" fmla="*/ 139 h 158"/>
                  <a:gd name="T36" fmla="*/ 76 w 154"/>
                  <a:gd name="T37" fmla="*/ 139 h 158"/>
                  <a:gd name="T38" fmla="*/ 142 w 154"/>
                  <a:gd name="T39" fmla="*/ 90 h 158"/>
                  <a:gd name="T40" fmla="*/ 97 w 154"/>
                  <a:gd name="T41" fmla="*/ 3 h 158"/>
                  <a:gd name="T42" fmla="*/ 76 w 154"/>
                  <a:gd name="T4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8">
                    <a:moveTo>
                      <a:pt x="49" y="157"/>
                    </a:moveTo>
                    <a:cubicBezTo>
                      <a:pt x="47" y="157"/>
                      <a:pt x="45" y="155"/>
                      <a:pt x="44" y="152"/>
                    </a:cubicBezTo>
                    <a:cubicBezTo>
                      <a:pt x="41" y="128"/>
                      <a:pt x="41" y="128"/>
                      <a:pt x="41" y="128"/>
                    </a:cubicBezTo>
                    <a:cubicBezTo>
                      <a:pt x="14" y="113"/>
                      <a:pt x="1" y="80"/>
                      <a:pt x="10" y="49"/>
                    </a:cubicBezTo>
                    <a:cubicBezTo>
                      <a:pt x="20" y="19"/>
                      <a:pt x="47" y="1"/>
                      <a:pt x="76" y="1"/>
                    </a:cubicBezTo>
                    <a:cubicBezTo>
                      <a:pt x="83" y="1"/>
                      <a:pt x="90" y="2"/>
                      <a:pt x="97" y="4"/>
                    </a:cubicBezTo>
                    <a:cubicBezTo>
                      <a:pt x="133" y="15"/>
                      <a:pt x="153" y="54"/>
                      <a:pt x="142" y="90"/>
                    </a:cubicBezTo>
                    <a:cubicBezTo>
                      <a:pt x="132" y="120"/>
                      <a:pt x="105" y="138"/>
                      <a:pt x="76" y="138"/>
                    </a:cubicBezTo>
                    <a:cubicBezTo>
                      <a:pt x="74" y="138"/>
                      <a:pt x="72" y="138"/>
                      <a:pt x="70" y="138"/>
                    </a:cubicBezTo>
                    <a:cubicBezTo>
                      <a:pt x="53" y="155"/>
                      <a:pt x="53" y="155"/>
                      <a:pt x="53" y="155"/>
                    </a:cubicBezTo>
                    <a:cubicBezTo>
                      <a:pt x="52" y="156"/>
                      <a:pt x="50" y="157"/>
                      <a:pt x="49" y="157"/>
                    </a:cubicBezTo>
                    <a:moveTo>
                      <a:pt x="76" y="0"/>
                    </a:moveTo>
                    <a:cubicBezTo>
                      <a:pt x="47" y="0"/>
                      <a:pt x="19" y="19"/>
                      <a:pt x="10" y="48"/>
                    </a:cubicBezTo>
                    <a:cubicBezTo>
                      <a:pt x="0" y="80"/>
                      <a:pt x="13" y="113"/>
                      <a:pt x="40" y="129"/>
                    </a:cubicBezTo>
                    <a:cubicBezTo>
                      <a:pt x="44" y="152"/>
                      <a:pt x="44" y="152"/>
                      <a:pt x="44" y="152"/>
                    </a:cubicBezTo>
                    <a:cubicBezTo>
                      <a:pt x="45" y="156"/>
                      <a:pt x="46" y="158"/>
                      <a:pt x="49" y="158"/>
                    </a:cubicBezTo>
                    <a:cubicBezTo>
                      <a:pt x="50" y="158"/>
                      <a:pt x="52" y="157"/>
                      <a:pt x="53" y="155"/>
                    </a:cubicBezTo>
                    <a:cubicBezTo>
                      <a:pt x="70" y="139"/>
                      <a:pt x="70" y="139"/>
                      <a:pt x="70" y="139"/>
                    </a:cubicBezTo>
                    <a:cubicBezTo>
                      <a:pt x="72" y="139"/>
                      <a:pt x="74" y="139"/>
                      <a:pt x="76" y="139"/>
                    </a:cubicBezTo>
                    <a:cubicBezTo>
                      <a:pt x="106" y="139"/>
                      <a:pt x="133" y="120"/>
                      <a:pt x="142" y="90"/>
                    </a:cubicBezTo>
                    <a:cubicBezTo>
                      <a:pt x="154" y="54"/>
                      <a:pt x="134" y="15"/>
                      <a:pt x="97" y="3"/>
                    </a:cubicBezTo>
                    <a:cubicBezTo>
                      <a:pt x="90" y="1"/>
                      <a:pt x="83" y="0"/>
                      <a:pt x="76" y="0"/>
                    </a:cubicBezTo>
                  </a:path>
                </a:pathLst>
              </a:custGeom>
              <a:solidFill>
                <a:srgbClr val="7979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246"/>
              <p:cNvSpPr>
                <a:spLocks noEditPoints="1"/>
              </p:cNvSpPr>
              <p:nvPr/>
            </p:nvSpPr>
            <p:spPr bwMode="auto">
              <a:xfrm>
                <a:off x="6142038" y="1516063"/>
                <a:ext cx="365125" cy="373063"/>
              </a:xfrm>
              <a:custGeom>
                <a:avLst/>
                <a:gdLst>
                  <a:gd name="T0" fmla="*/ 48 w 152"/>
                  <a:gd name="T1" fmla="*/ 155 h 156"/>
                  <a:gd name="T2" fmla="*/ 44 w 152"/>
                  <a:gd name="T3" fmla="*/ 150 h 156"/>
                  <a:gd name="T4" fmla="*/ 40 w 152"/>
                  <a:gd name="T5" fmla="*/ 127 h 156"/>
                  <a:gd name="T6" fmla="*/ 10 w 152"/>
                  <a:gd name="T7" fmla="*/ 48 h 156"/>
                  <a:gd name="T8" fmla="*/ 75 w 152"/>
                  <a:gd name="T9" fmla="*/ 0 h 156"/>
                  <a:gd name="T10" fmla="*/ 96 w 152"/>
                  <a:gd name="T11" fmla="*/ 3 h 156"/>
                  <a:gd name="T12" fmla="*/ 140 w 152"/>
                  <a:gd name="T13" fmla="*/ 89 h 156"/>
                  <a:gd name="T14" fmla="*/ 75 w 152"/>
                  <a:gd name="T15" fmla="*/ 137 h 156"/>
                  <a:gd name="T16" fmla="*/ 69 w 152"/>
                  <a:gd name="T17" fmla="*/ 136 h 156"/>
                  <a:gd name="T18" fmla="*/ 53 w 152"/>
                  <a:gd name="T19" fmla="*/ 153 h 156"/>
                  <a:gd name="T20" fmla="*/ 48 w 152"/>
                  <a:gd name="T21" fmla="*/ 155 h 156"/>
                  <a:gd name="T22" fmla="*/ 75 w 152"/>
                  <a:gd name="T23" fmla="*/ 0 h 156"/>
                  <a:gd name="T24" fmla="*/ 9 w 152"/>
                  <a:gd name="T25" fmla="*/ 48 h 156"/>
                  <a:gd name="T26" fmla="*/ 40 w 152"/>
                  <a:gd name="T27" fmla="*/ 127 h 156"/>
                  <a:gd name="T28" fmla="*/ 43 w 152"/>
                  <a:gd name="T29" fmla="*/ 151 h 156"/>
                  <a:gd name="T30" fmla="*/ 48 w 152"/>
                  <a:gd name="T31" fmla="*/ 156 h 156"/>
                  <a:gd name="T32" fmla="*/ 52 w 152"/>
                  <a:gd name="T33" fmla="*/ 154 h 156"/>
                  <a:gd name="T34" fmla="*/ 69 w 152"/>
                  <a:gd name="T35" fmla="*/ 137 h 156"/>
                  <a:gd name="T36" fmla="*/ 75 w 152"/>
                  <a:gd name="T37" fmla="*/ 137 h 156"/>
                  <a:gd name="T38" fmla="*/ 141 w 152"/>
                  <a:gd name="T39" fmla="*/ 89 h 156"/>
                  <a:gd name="T40" fmla="*/ 96 w 152"/>
                  <a:gd name="T41" fmla="*/ 3 h 156"/>
                  <a:gd name="T42" fmla="*/ 75 w 152"/>
                  <a:gd name="T4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156">
                    <a:moveTo>
                      <a:pt x="48" y="155"/>
                    </a:moveTo>
                    <a:cubicBezTo>
                      <a:pt x="46" y="155"/>
                      <a:pt x="44" y="153"/>
                      <a:pt x="44" y="150"/>
                    </a:cubicBezTo>
                    <a:cubicBezTo>
                      <a:pt x="40" y="127"/>
                      <a:pt x="40" y="127"/>
                      <a:pt x="40" y="127"/>
                    </a:cubicBezTo>
                    <a:cubicBezTo>
                      <a:pt x="14" y="111"/>
                      <a:pt x="0" y="79"/>
                      <a:pt x="10" y="48"/>
                    </a:cubicBezTo>
                    <a:cubicBezTo>
                      <a:pt x="19" y="19"/>
                      <a:pt x="46" y="0"/>
                      <a:pt x="75" y="0"/>
                    </a:cubicBezTo>
                    <a:cubicBezTo>
                      <a:pt x="82" y="0"/>
                      <a:pt x="89" y="1"/>
                      <a:pt x="96" y="3"/>
                    </a:cubicBezTo>
                    <a:cubicBezTo>
                      <a:pt x="131" y="15"/>
                      <a:pt x="151" y="53"/>
                      <a:pt x="140" y="89"/>
                    </a:cubicBezTo>
                    <a:cubicBezTo>
                      <a:pt x="131" y="118"/>
                      <a:pt x="104" y="137"/>
                      <a:pt x="75" y="137"/>
                    </a:cubicBezTo>
                    <a:cubicBezTo>
                      <a:pt x="73" y="137"/>
                      <a:pt x="71" y="136"/>
                      <a:pt x="69" y="136"/>
                    </a:cubicBezTo>
                    <a:cubicBezTo>
                      <a:pt x="53" y="153"/>
                      <a:pt x="53" y="153"/>
                      <a:pt x="53" y="153"/>
                    </a:cubicBezTo>
                    <a:cubicBezTo>
                      <a:pt x="51" y="154"/>
                      <a:pt x="49" y="155"/>
                      <a:pt x="48" y="155"/>
                    </a:cubicBezTo>
                    <a:moveTo>
                      <a:pt x="75" y="0"/>
                    </a:moveTo>
                    <a:cubicBezTo>
                      <a:pt x="46" y="0"/>
                      <a:pt x="19" y="18"/>
                      <a:pt x="9" y="48"/>
                    </a:cubicBezTo>
                    <a:cubicBezTo>
                      <a:pt x="0" y="79"/>
                      <a:pt x="13" y="112"/>
                      <a:pt x="40" y="127"/>
                    </a:cubicBezTo>
                    <a:cubicBezTo>
                      <a:pt x="43" y="151"/>
                      <a:pt x="43" y="151"/>
                      <a:pt x="43" y="151"/>
                    </a:cubicBezTo>
                    <a:cubicBezTo>
                      <a:pt x="44" y="154"/>
                      <a:pt x="46" y="156"/>
                      <a:pt x="48" y="156"/>
                    </a:cubicBezTo>
                    <a:cubicBezTo>
                      <a:pt x="49" y="156"/>
                      <a:pt x="51" y="155"/>
                      <a:pt x="52" y="154"/>
                    </a:cubicBezTo>
                    <a:cubicBezTo>
                      <a:pt x="69" y="137"/>
                      <a:pt x="69" y="137"/>
                      <a:pt x="69" y="137"/>
                    </a:cubicBezTo>
                    <a:cubicBezTo>
                      <a:pt x="71" y="137"/>
                      <a:pt x="73" y="137"/>
                      <a:pt x="75" y="137"/>
                    </a:cubicBezTo>
                    <a:cubicBezTo>
                      <a:pt x="104" y="137"/>
                      <a:pt x="131" y="119"/>
                      <a:pt x="141" y="89"/>
                    </a:cubicBezTo>
                    <a:cubicBezTo>
                      <a:pt x="152" y="53"/>
                      <a:pt x="132" y="14"/>
                      <a:pt x="96" y="3"/>
                    </a:cubicBezTo>
                    <a:cubicBezTo>
                      <a:pt x="89" y="1"/>
                      <a:pt x="82" y="0"/>
                      <a:pt x="75" y="0"/>
                    </a:cubicBezTo>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247"/>
              <p:cNvSpPr>
                <a:spLocks noEditPoints="1"/>
              </p:cNvSpPr>
              <p:nvPr/>
            </p:nvSpPr>
            <p:spPr bwMode="auto">
              <a:xfrm>
                <a:off x="6142038" y="1516063"/>
                <a:ext cx="361950" cy="371475"/>
              </a:xfrm>
              <a:custGeom>
                <a:avLst/>
                <a:gdLst>
                  <a:gd name="T0" fmla="*/ 48 w 151"/>
                  <a:gd name="T1" fmla="*/ 154 h 155"/>
                  <a:gd name="T2" fmla="*/ 44 w 151"/>
                  <a:gd name="T3" fmla="*/ 149 h 155"/>
                  <a:gd name="T4" fmla="*/ 41 w 151"/>
                  <a:gd name="T5" fmla="*/ 126 h 155"/>
                  <a:gd name="T6" fmla="*/ 11 w 151"/>
                  <a:gd name="T7" fmla="*/ 48 h 155"/>
                  <a:gd name="T8" fmla="*/ 75 w 151"/>
                  <a:gd name="T9" fmla="*/ 1 h 155"/>
                  <a:gd name="T10" fmla="*/ 95 w 151"/>
                  <a:gd name="T11" fmla="*/ 4 h 155"/>
                  <a:gd name="T12" fmla="*/ 139 w 151"/>
                  <a:gd name="T13" fmla="*/ 89 h 155"/>
                  <a:gd name="T14" fmla="*/ 75 w 151"/>
                  <a:gd name="T15" fmla="*/ 136 h 155"/>
                  <a:gd name="T16" fmla="*/ 69 w 151"/>
                  <a:gd name="T17" fmla="*/ 136 h 155"/>
                  <a:gd name="T18" fmla="*/ 53 w 151"/>
                  <a:gd name="T19" fmla="*/ 152 h 155"/>
                  <a:gd name="T20" fmla="*/ 48 w 151"/>
                  <a:gd name="T21" fmla="*/ 154 h 155"/>
                  <a:gd name="T22" fmla="*/ 75 w 151"/>
                  <a:gd name="T23" fmla="*/ 0 h 155"/>
                  <a:gd name="T24" fmla="*/ 10 w 151"/>
                  <a:gd name="T25" fmla="*/ 48 h 155"/>
                  <a:gd name="T26" fmla="*/ 40 w 151"/>
                  <a:gd name="T27" fmla="*/ 127 h 155"/>
                  <a:gd name="T28" fmla="*/ 44 w 151"/>
                  <a:gd name="T29" fmla="*/ 150 h 155"/>
                  <a:gd name="T30" fmla="*/ 48 w 151"/>
                  <a:gd name="T31" fmla="*/ 155 h 155"/>
                  <a:gd name="T32" fmla="*/ 53 w 151"/>
                  <a:gd name="T33" fmla="*/ 153 h 155"/>
                  <a:gd name="T34" fmla="*/ 69 w 151"/>
                  <a:gd name="T35" fmla="*/ 136 h 155"/>
                  <a:gd name="T36" fmla="*/ 75 w 151"/>
                  <a:gd name="T37" fmla="*/ 137 h 155"/>
                  <a:gd name="T38" fmla="*/ 140 w 151"/>
                  <a:gd name="T39" fmla="*/ 89 h 155"/>
                  <a:gd name="T40" fmla="*/ 96 w 151"/>
                  <a:gd name="T41" fmla="*/ 3 h 155"/>
                  <a:gd name="T42" fmla="*/ 75 w 151"/>
                  <a:gd name="T4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55">
                    <a:moveTo>
                      <a:pt x="48" y="154"/>
                    </a:moveTo>
                    <a:cubicBezTo>
                      <a:pt x="46" y="154"/>
                      <a:pt x="45" y="152"/>
                      <a:pt x="44" y="149"/>
                    </a:cubicBezTo>
                    <a:cubicBezTo>
                      <a:pt x="41" y="126"/>
                      <a:pt x="41" y="126"/>
                      <a:pt x="41" y="126"/>
                    </a:cubicBezTo>
                    <a:cubicBezTo>
                      <a:pt x="14" y="111"/>
                      <a:pt x="1" y="78"/>
                      <a:pt x="11" y="48"/>
                    </a:cubicBezTo>
                    <a:cubicBezTo>
                      <a:pt x="20" y="19"/>
                      <a:pt x="46" y="1"/>
                      <a:pt x="75" y="1"/>
                    </a:cubicBezTo>
                    <a:cubicBezTo>
                      <a:pt x="82" y="1"/>
                      <a:pt x="89" y="2"/>
                      <a:pt x="95" y="4"/>
                    </a:cubicBezTo>
                    <a:cubicBezTo>
                      <a:pt x="131" y="15"/>
                      <a:pt x="151" y="53"/>
                      <a:pt x="139" y="89"/>
                    </a:cubicBezTo>
                    <a:cubicBezTo>
                      <a:pt x="130" y="117"/>
                      <a:pt x="104" y="136"/>
                      <a:pt x="75" y="136"/>
                    </a:cubicBezTo>
                    <a:cubicBezTo>
                      <a:pt x="73" y="136"/>
                      <a:pt x="71" y="136"/>
                      <a:pt x="69" y="136"/>
                    </a:cubicBezTo>
                    <a:cubicBezTo>
                      <a:pt x="53" y="152"/>
                      <a:pt x="53" y="152"/>
                      <a:pt x="53" y="152"/>
                    </a:cubicBezTo>
                    <a:cubicBezTo>
                      <a:pt x="51" y="153"/>
                      <a:pt x="50" y="154"/>
                      <a:pt x="48" y="154"/>
                    </a:cubicBezTo>
                    <a:moveTo>
                      <a:pt x="75" y="0"/>
                    </a:moveTo>
                    <a:cubicBezTo>
                      <a:pt x="46" y="0"/>
                      <a:pt x="19" y="19"/>
                      <a:pt x="10" y="48"/>
                    </a:cubicBezTo>
                    <a:cubicBezTo>
                      <a:pt x="0" y="79"/>
                      <a:pt x="14" y="111"/>
                      <a:pt x="40" y="127"/>
                    </a:cubicBezTo>
                    <a:cubicBezTo>
                      <a:pt x="44" y="150"/>
                      <a:pt x="44" y="150"/>
                      <a:pt x="44" y="150"/>
                    </a:cubicBezTo>
                    <a:cubicBezTo>
                      <a:pt x="44" y="153"/>
                      <a:pt x="46" y="155"/>
                      <a:pt x="48" y="155"/>
                    </a:cubicBezTo>
                    <a:cubicBezTo>
                      <a:pt x="49" y="155"/>
                      <a:pt x="51" y="154"/>
                      <a:pt x="53" y="153"/>
                    </a:cubicBezTo>
                    <a:cubicBezTo>
                      <a:pt x="69" y="136"/>
                      <a:pt x="69" y="136"/>
                      <a:pt x="69" y="136"/>
                    </a:cubicBezTo>
                    <a:cubicBezTo>
                      <a:pt x="71" y="136"/>
                      <a:pt x="73" y="137"/>
                      <a:pt x="75" y="137"/>
                    </a:cubicBezTo>
                    <a:cubicBezTo>
                      <a:pt x="104" y="137"/>
                      <a:pt x="131" y="118"/>
                      <a:pt x="140" y="89"/>
                    </a:cubicBezTo>
                    <a:cubicBezTo>
                      <a:pt x="151" y="53"/>
                      <a:pt x="131" y="15"/>
                      <a:pt x="96" y="3"/>
                    </a:cubicBezTo>
                    <a:cubicBezTo>
                      <a:pt x="89" y="1"/>
                      <a:pt x="82" y="0"/>
                      <a:pt x="75" y="0"/>
                    </a:cubicBezTo>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248"/>
              <p:cNvSpPr>
                <a:spLocks noEditPoints="1"/>
              </p:cNvSpPr>
              <p:nvPr/>
            </p:nvSpPr>
            <p:spPr bwMode="auto">
              <a:xfrm>
                <a:off x="6145213" y="1517651"/>
                <a:ext cx="358775" cy="366713"/>
              </a:xfrm>
              <a:custGeom>
                <a:avLst/>
                <a:gdLst>
                  <a:gd name="T0" fmla="*/ 48 w 150"/>
                  <a:gd name="T1" fmla="*/ 152 h 153"/>
                  <a:gd name="T2" fmla="*/ 43 w 150"/>
                  <a:gd name="T3" fmla="*/ 147 h 153"/>
                  <a:gd name="T4" fmla="*/ 40 w 150"/>
                  <a:gd name="T5" fmla="*/ 125 h 153"/>
                  <a:gd name="T6" fmla="*/ 11 w 150"/>
                  <a:gd name="T7" fmla="*/ 47 h 153"/>
                  <a:gd name="T8" fmla="*/ 74 w 150"/>
                  <a:gd name="T9" fmla="*/ 1 h 153"/>
                  <a:gd name="T10" fmla="*/ 94 w 150"/>
                  <a:gd name="T11" fmla="*/ 4 h 153"/>
                  <a:gd name="T12" fmla="*/ 138 w 150"/>
                  <a:gd name="T13" fmla="*/ 88 h 153"/>
                  <a:gd name="T14" fmla="*/ 74 w 150"/>
                  <a:gd name="T15" fmla="*/ 134 h 153"/>
                  <a:gd name="T16" fmla="*/ 68 w 150"/>
                  <a:gd name="T17" fmla="*/ 134 h 153"/>
                  <a:gd name="T18" fmla="*/ 52 w 150"/>
                  <a:gd name="T19" fmla="*/ 150 h 153"/>
                  <a:gd name="T20" fmla="*/ 48 w 150"/>
                  <a:gd name="T21" fmla="*/ 152 h 153"/>
                  <a:gd name="T22" fmla="*/ 74 w 150"/>
                  <a:gd name="T23" fmla="*/ 0 h 153"/>
                  <a:gd name="T24" fmla="*/ 10 w 150"/>
                  <a:gd name="T25" fmla="*/ 47 h 153"/>
                  <a:gd name="T26" fmla="*/ 40 w 150"/>
                  <a:gd name="T27" fmla="*/ 125 h 153"/>
                  <a:gd name="T28" fmla="*/ 43 w 150"/>
                  <a:gd name="T29" fmla="*/ 148 h 153"/>
                  <a:gd name="T30" fmla="*/ 47 w 150"/>
                  <a:gd name="T31" fmla="*/ 153 h 153"/>
                  <a:gd name="T32" fmla="*/ 52 w 150"/>
                  <a:gd name="T33" fmla="*/ 151 h 153"/>
                  <a:gd name="T34" fmla="*/ 68 w 150"/>
                  <a:gd name="T35" fmla="*/ 135 h 153"/>
                  <a:gd name="T36" fmla="*/ 74 w 150"/>
                  <a:gd name="T37" fmla="*/ 135 h 153"/>
                  <a:gd name="T38" fmla="*/ 138 w 150"/>
                  <a:gd name="T39" fmla="*/ 88 h 153"/>
                  <a:gd name="T40" fmla="*/ 94 w 150"/>
                  <a:gd name="T41" fmla="*/ 3 h 153"/>
                  <a:gd name="T42" fmla="*/ 74 w 150"/>
                  <a:gd name="T4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53">
                    <a:moveTo>
                      <a:pt x="48" y="152"/>
                    </a:moveTo>
                    <a:cubicBezTo>
                      <a:pt x="46" y="152"/>
                      <a:pt x="44" y="150"/>
                      <a:pt x="43" y="147"/>
                    </a:cubicBezTo>
                    <a:cubicBezTo>
                      <a:pt x="40" y="125"/>
                      <a:pt x="40" y="125"/>
                      <a:pt x="40" y="125"/>
                    </a:cubicBezTo>
                    <a:cubicBezTo>
                      <a:pt x="14" y="109"/>
                      <a:pt x="1" y="77"/>
                      <a:pt x="11" y="47"/>
                    </a:cubicBezTo>
                    <a:cubicBezTo>
                      <a:pt x="20" y="19"/>
                      <a:pt x="46" y="1"/>
                      <a:pt x="74" y="1"/>
                    </a:cubicBezTo>
                    <a:cubicBezTo>
                      <a:pt x="81" y="1"/>
                      <a:pt x="88" y="2"/>
                      <a:pt x="94" y="4"/>
                    </a:cubicBezTo>
                    <a:cubicBezTo>
                      <a:pt x="129" y="15"/>
                      <a:pt x="149" y="52"/>
                      <a:pt x="138" y="88"/>
                    </a:cubicBezTo>
                    <a:cubicBezTo>
                      <a:pt x="129" y="116"/>
                      <a:pt x="102" y="134"/>
                      <a:pt x="74" y="134"/>
                    </a:cubicBezTo>
                    <a:cubicBezTo>
                      <a:pt x="72" y="134"/>
                      <a:pt x="70" y="134"/>
                      <a:pt x="68" y="134"/>
                    </a:cubicBezTo>
                    <a:cubicBezTo>
                      <a:pt x="52" y="150"/>
                      <a:pt x="52" y="150"/>
                      <a:pt x="52" y="150"/>
                    </a:cubicBezTo>
                    <a:cubicBezTo>
                      <a:pt x="51" y="151"/>
                      <a:pt x="49" y="152"/>
                      <a:pt x="48" y="152"/>
                    </a:cubicBezTo>
                    <a:moveTo>
                      <a:pt x="74" y="0"/>
                    </a:moveTo>
                    <a:cubicBezTo>
                      <a:pt x="45" y="0"/>
                      <a:pt x="19" y="18"/>
                      <a:pt x="10" y="47"/>
                    </a:cubicBezTo>
                    <a:cubicBezTo>
                      <a:pt x="0" y="77"/>
                      <a:pt x="13" y="110"/>
                      <a:pt x="40" y="125"/>
                    </a:cubicBezTo>
                    <a:cubicBezTo>
                      <a:pt x="43" y="148"/>
                      <a:pt x="43" y="148"/>
                      <a:pt x="43" y="148"/>
                    </a:cubicBezTo>
                    <a:cubicBezTo>
                      <a:pt x="44" y="151"/>
                      <a:pt x="45" y="153"/>
                      <a:pt x="47" y="153"/>
                    </a:cubicBezTo>
                    <a:cubicBezTo>
                      <a:pt x="49" y="153"/>
                      <a:pt x="50" y="152"/>
                      <a:pt x="52" y="151"/>
                    </a:cubicBezTo>
                    <a:cubicBezTo>
                      <a:pt x="68" y="135"/>
                      <a:pt x="68" y="135"/>
                      <a:pt x="68" y="135"/>
                    </a:cubicBezTo>
                    <a:cubicBezTo>
                      <a:pt x="70" y="135"/>
                      <a:pt x="72" y="135"/>
                      <a:pt x="74" y="135"/>
                    </a:cubicBezTo>
                    <a:cubicBezTo>
                      <a:pt x="103" y="135"/>
                      <a:pt x="129" y="116"/>
                      <a:pt x="138" y="88"/>
                    </a:cubicBezTo>
                    <a:cubicBezTo>
                      <a:pt x="150" y="52"/>
                      <a:pt x="130" y="14"/>
                      <a:pt x="94" y="3"/>
                    </a:cubicBezTo>
                    <a:cubicBezTo>
                      <a:pt x="88" y="1"/>
                      <a:pt x="81" y="0"/>
                      <a:pt x="7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249"/>
              <p:cNvSpPr>
                <a:spLocks noEditPoints="1"/>
              </p:cNvSpPr>
              <p:nvPr/>
            </p:nvSpPr>
            <p:spPr bwMode="auto">
              <a:xfrm>
                <a:off x="6146801" y="1520826"/>
                <a:ext cx="355600" cy="361950"/>
              </a:xfrm>
              <a:custGeom>
                <a:avLst/>
                <a:gdLst>
                  <a:gd name="T0" fmla="*/ 47 w 148"/>
                  <a:gd name="T1" fmla="*/ 150 h 151"/>
                  <a:gd name="T2" fmla="*/ 43 w 148"/>
                  <a:gd name="T3" fmla="*/ 145 h 151"/>
                  <a:gd name="T4" fmla="*/ 39 w 148"/>
                  <a:gd name="T5" fmla="*/ 123 h 151"/>
                  <a:gd name="T6" fmla="*/ 10 w 148"/>
                  <a:gd name="T7" fmla="*/ 46 h 151"/>
                  <a:gd name="T8" fmla="*/ 73 w 148"/>
                  <a:gd name="T9" fmla="*/ 0 h 151"/>
                  <a:gd name="T10" fmla="*/ 93 w 148"/>
                  <a:gd name="T11" fmla="*/ 3 h 151"/>
                  <a:gd name="T12" fmla="*/ 136 w 148"/>
                  <a:gd name="T13" fmla="*/ 86 h 151"/>
                  <a:gd name="T14" fmla="*/ 73 w 148"/>
                  <a:gd name="T15" fmla="*/ 132 h 151"/>
                  <a:gd name="T16" fmla="*/ 67 w 148"/>
                  <a:gd name="T17" fmla="*/ 132 h 151"/>
                  <a:gd name="T18" fmla="*/ 51 w 148"/>
                  <a:gd name="T19" fmla="*/ 148 h 151"/>
                  <a:gd name="T20" fmla="*/ 47 w 148"/>
                  <a:gd name="T21" fmla="*/ 150 h 151"/>
                  <a:gd name="T22" fmla="*/ 73 w 148"/>
                  <a:gd name="T23" fmla="*/ 0 h 151"/>
                  <a:gd name="T24" fmla="*/ 10 w 148"/>
                  <a:gd name="T25" fmla="*/ 46 h 151"/>
                  <a:gd name="T26" fmla="*/ 39 w 148"/>
                  <a:gd name="T27" fmla="*/ 124 h 151"/>
                  <a:gd name="T28" fmla="*/ 42 w 148"/>
                  <a:gd name="T29" fmla="*/ 146 h 151"/>
                  <a:gd name="T30" fmla="*/ 47 w 148"/>
                  <a:gd name="T31" fmla="*/ 151 h 151"/>
                  <a:gd name="T32" fmla="*/ 51 w 148"/>
                  <a:gd name="T33" fmla="*/ 149 h 151"/>
                  <a:gd name="T34" fmla="*/ 67 w 148"/>
                  <a:gd name="T35" fmla="*/ 133 h 151"/>
                  <a:gd name="T36" fmla="*/ 73 w 148"/>
                  <a:gd name="T37" fmla="*/ 133 h 151"/>
                  <a:gd name="T38" fmla="*/ 137 w 148"/>
                  <a:gd name="T39" fmla="*/ 87 h 151"/>
                  <a:gd name="T40" fmla="*/ 93 w 148"/>
                  <a:gd name="T41" fmla="*/ 3 h 151"/>
                  <a:gd name="T42" fmla="*/ 73 w 148"/>
                  <a:gd name="T4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8" h="151">
                    <a:moveTo>
                      <a:pt x="47" y="150"/>
                    </a:moveTo>
                    <a:cubicBezTo>
                      <a:pt x="45" y="150"/>
                      <a:pt x="43" y="149"/>
                      <a:pt x="43" y="145"/>
                    </a:cubicBezTo>
                    <a:cubicBezTo>
                      <a:pt x="39" y="123"/>
                      <a:pt x="39" y="123"/>
                      <a:pt x="39" y="123"/>
                    </a:cubicBezTo>
                    <a:cubicBezTo>
                      <a:pt x="14" y="108"/>
                      <a:pt x="1" y="76"/>
                      <a:pt x="10" y="46"/>
                    </a:cubicBezTo>
                    <a:cubicBezTo>
                      <a:pt x="19" y="18"/>
                      <a:pt x="45" y="0"/>
                      <a:pt x="73" y="0"/>
                    </a:cubicBezTo>
                    <a:cubicBezTo>
                      <a:pt x="80" y="0"/>
                      <a:pt x="86" y="1"/>
                      <a:pt x="93" y="3"/>
                    </a:cubicBezTo>
                    <a:cubicBezTo>
                      <a:pt x="128" y="14"/>
                      <a:pt x="147" y="52"/>
                      <a:pt x="136" y="86"/>
                    </a:cubicBezTo>
                    <a:cubicBezTo>
                      <a:pt x="127" y="114"/>
                      <a:pt x="101" y="132"/>
                      <a:pt x="73" y="132"/>
                    </a:cubicBezTo>
                    <a:cubicBezTo>
                      <a:pt x="71" y="132"/>
                      <a:pt x="69" y="132"/>
                      <a:pt x="67" y="132"/>
                    </a:cubicBezTo>
                    <a:cubicBezTo>
                      <a:pt x="51" y="148"/>
                      <a:pt x="51" y="148"/>
                      <a:pt x="51" y="148"/>
                    </a:cubicBezTo>
                    <a:cubicBezTo>
                      <a:pt x="50" y="150"/>
                      <a:pt x="48" y="150"/>
                      <a:pt x="47" y="150"/>
                    </a:cubicBezTo>
                    <a:moveTo>
                      <a:pt x="73" y="0"/>
                    </a:moveTo>
                    <a:cubicBezTo>
                      <a:pt x="45" y="0"/>
                      <a:pt x="19" y="18"/>
                      <a:pt x="10" y="46"/>
                    </a:cubicBezTo>
                    <a:cubicBezTo>
                      <a:pt x="0" y="76"/>
                      <a:pt x="13" y="108"/>
                      <a:pt x="39" y="124"/>
                    </a:cubicBezTo>
                    <a:cubicBezTo>
                      <a:pt x="42" y="146"/>
                      <a:pt x="42" y="146"/>
                      <a:pt x="42" y="146"/>
                    </a:cubicBezTo>
                    <a:cubicBezTo>
                      <a:pt x="43" y="149"/>
                      <a:pt x="45" y="151"/>
                      <a:pt x="47" y="151"/>
                    </a:cubicBezTo>
                    <a:cubicBezTo>
                      <a:pt x="48" y="151"/>
                      <a:pt x="50" y="150"/>
                      <a:pt x="51" y="149"/>
                    </a:cubicBezTo>
                    <a:cubicBezTo>
                      <a:pt x="67" y="133"/>
                      <a:pt x="67" y="133"/>
                      <a:pt x="67" y="133"/>
                    </a:cubicBezTo>
                    <a:cubicBezTo>
                      <a:pt x="69" y="133"/>
                      <a:pt x="71" y="133"/>
                      <a:pt x="73" y="133"/>
                    </a:cubicBezTo>
                    <a:cubicBezTo>
                      <a:pt x="101" y="133"/>
                      <a:pt x="128" y="115"/>
                      <a:pt x="137" y="87"/>
                    </a:cubicBezTo>
                    <a:cubicBezTo>
                      <a:pt x="148" y="51"/>
                      <a:pt x="128" y="14"/>
                      <a:pt x="93" y="3"/>
                    </a:cubicBezTo>
                    <a:cubicBezTo>
                      <a:pt x="87" y="1"/>
                      <a:pt x="80" y="0"/>
                      <a:pt x="73" y="0"/>
                    </a:cubicBezTo>
                  </a:path>
                </a:pathLst>
              </a:custGeom>
              <a:solidFill>
                <a:srgbClr val="7474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250"/>
              <p:cNvSpPr>
                <a:spLocks noEditPoints="1"/>
              </p:cNvSpPr>
              <p:nvPr/>
            </p:nvSpPr>
            <p:spPr bwMode="auto">
              <a:xfrm>
                <a:off x="6149976" y="1520826"/>
                <a:ext cx="349250" cy="358775"/>
              </a:xfrm>
              <a:custGeom>
                <a:avLst/>
                <a:gdLst>
                  <a:gd name="T0" fmla="*/ 46 w 146"/>
                  <a:gd name="T1" fmla="*/ 149 h 150"/>
                  <a:gd name="T2" fmla="*/ 42 w 146"/>
                  <a:gd name="T3" fmla="*/ 144 h 150"/>
                  <a:gd name="T4" fmla="*/ 39 w 146"/>
                  <a:gd name="T5" fmla="*/ 122 h 150"/>
                  <a:gd name="T6" fmla="*/ 10 w 146"/>
                  <a:gd name="T7" fmla="*/ 47 h 150"/>
                  <a:gd name="T8" fmla="*/ 72 w 146"/>
                  <a:gd name="T9" fmla="*/ 1 h 150"/>
                  <a:gd name="T10" fmla="*/ 92 w 146"/>
                  <a:gd name="T11" fmla="*/ 4 h 150"/>
                  <a:gd name="T12" fmla="*/ 134 w 146"/>
                  <a:gd name="T13" fmla="*/ 86 h 150"/>
                  <a:gd name="T14" fmla="*/ 72 w 146"/>
                  <a:gd name="T15" fmla="*/ 132 h 150"/>
                  <a:gd name="T16" fmla="*/ 66 w 146"/>
                  <a:gd name="T17" fmla="*/ 131 h 150"/>
                  <a:gd name="T18" fmla="*/ 51 w 146"/>
                  <a:gd name="T19" fmla="*/ 147 h 150"/>
                  <a:gd name="T20" fmla="*/ 46 w 146"/>
                  <a:gd name="T21" fmla="*/ 149 h 150"/>
                  <a:gd name="T22" fmla="*/ 72 w 146"/>
                  <a:gd name="T23" fmla="*/ 0 h 150"/>
                  <a:gd name="T24" fmla="*/ 9 w 146"/>
                  <a:gd name="T25" fmla="*/ 46 h 150"/>
                  <a:gd name="T26" fmla="*/ 38 w 146"/>
                  <a:gd name="T27" fmla="*/ 123 h 150"/>
                  <a:gd name="T28" fmla="*/ 42 w 146"/>
                  <a:gd name="T29" fmla="*/ 145 h 150"/>
                  <a:gd name="T30" fmla="*/ 46 w 146"/>
                  <a:gd name="T31" fmla="*/ 150 h 150"/>
                  <a:gd name="T32" fmla="*/ 50 w 146"/>
                  <a:gd name="T33" fmla="*/ 148 h 150"/>
                  <a:gd name="T34" fmla="*/ 66 w 146"/>
                  <a:gd name="T35" fmla="*/ 132 h 150"/>
                  <a:gd name="T36" fmla="*/ 72 w 146"/>
                  <a:gd name="T37" fmla="*/ 132 h 150"/>
                  <a:gd name="T38" fmla="*/ 135 w 146"/>
                  <a:gd name="T39" fmla="*/ 86 h 150"/>
                  <a:gd name="T40" fmla="*/ 92 w 146"/>
                  <a:gd name="T41" fmla="*/ 3 h 150"/>
                  <a:gd name="T42" fmla="*/ 72 w 146"/>
                  <a:gd name="T4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 h="150">
                    <a:moveTo>
                      <a:pt x="46" y="149"/>
                    </a:moveTo>
                    <a:cubicBezTo>
                      <a:pt x="44" y="149"/>
                      <a:pt x="43" y="148"/>
                      <a:pt x="42" y="144"/>
                    </a:cubicBezTo>
                    <a:cubicBezTo>
                      <a:pt x="39" y="122"/>
                      <a:pt x="39" y="122"/>
                      <a:pt x="39" y="122"/>
                    </a:cubicBezTo>
                    <a:cubicBezTo>
                      <a:pt x="13" y="107"/>
                      <a:pt x="1" y="76"/>
                      <a:pt x="10" y="47"/>
                    </a:cubicBezTo>
                    <a:cubicBezTo>
                      <a:pt x="19" y="19"/>
                      <a:pt x="44" y="1"/>
                      <a:pt x="72" y="1"/>
                    </a:cubicBezTo>
                    <a:cubicBezTo>
                      <a:pt x="79" y="1"/>
                      <a:pt x="85" y="2"/>
                      <a:pt x="92" y="4"/>
                    </a:cubicBezTo>
                    <a:cubicBezTo>
                      <a:pt x="126" y="15"/>
                      <a:pt x="145" y="52"/>
                      <a:pt x="134" y="86"/>
                    </a:cubicBezTo>
                    <a:cubicBezTo>
                      <a:pt x="126" y="114"/>
                      <a:pt x="100" y="132"/>
                      <a:pt x="72" y="132"/>
                    </a:cubicBezTo>
                    <a:cubicBezTo>
                      <a:pt x="70" y="132"/>
                      <a:pt x="68" y="132"/>
                      <a:pt x="66" y="131"/>
                    </a:cubicBezTo>
                    <a:cubicBezTo>
                      <a:pt x="51" y="147"/>
                      <a:pt x="51" y="147"/>
                      <a:pt x="51" y="147"/>
                    </a:cubicBezTo>
                    <a:cubicBezTo>
                      <a:pt x="49" y="149"/>
                      <a:pt x="48" y="149"/>
                      <a:pt x="46" y="149"/>
                    </a:cubicBezTo>
                    <a:moveTo>
                      <a:pt x="72" y="0"/>
                    </a:moveTo>
                    <a:cubicBezTo>
                      <a:pt x="44" y="0"/>
                      <a:pt x="18" y="18"/>
                      <a:pt x="9" y="46"/>
                    </a:cubicBezTo>
                    <a:cubicBezTo>
                      <a:pt x="0" y="76"/>
                      <a:pt x="13" y="108"/>
                      <a:pt x="38" y="123"/>
                    </a:cubicBezTo>
                    <a:cubicBezTo>
                      <a:pt x="42" y="145"/>
                      <a:pt x="42" y="145"/>
                      <a:pt x="42" y="145"/>
                    </a:cubicBezTo>
                    <a:cubicBezTo>
                      <a:pt x="42" y="149"/>
                      <a:pt x="44" y="150"/>
                      <a:pt x="46" y="150"/>
                    </a:cubicBezTo>
                    <a:cubicBezTo>
                      <a:pt x="47" y="150"/>
                      <a:pt x="49" y="150"/>
                      <a:pt x="50" y="148"/>
                    </a:cubicBezTo>
                    <a:cubicBezTo>
                      <a:pt x="66" y="132"/>
                      <a:pt x="66" y="132"/>
                      <a:pt x="66" y="132"/>
                    </a:cubicBezTo>
                    <a:cubicBezTo>
                      <a:pt x="68" y="132"/>
                      <a:pt x="70" y="132"/>
                      <a:pt x="72" y="132"/>
                    </a:cubicBezTo>
                    <a:cubicBezTo>
                      <a:pt x="100" y="132"/>
                      <a:pt x="126" y="114"/>
                      <a:pt x="135" y="86"/>
                    </a:cubicBezTo>
                    <a:cubicBezTo>
                      <a:pt x="146" y="52"/>
                      <a:pt x="127" y="14"/>
                      <a:pt x="92" y="3"/>
                    </a:cubicBezTo>
                    <a:cubicBezTo>
                      <a:pt x="85" y="1"/>
                      <a:pt x="79" y="0"/>
                      <a:pt x="72" y="0"/>
                    </a:cubicBezTo>
                  </a:path>
                </a:pathLst>
              </a:custGeom>
              <a:solidFill>
                <a:srgbClr val="7373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251"/>
              <p:cNvSpPr>
                <a:spLocks noEditPoints="1"/>
              </p:cNvSpPr>
              <p:nvPr/>
            </p:nvSpPr>
            <p:spPr bwMode="auto">
              <a:xfrm>
                <a:off x="6151563" y="1522413"/>
                <a:ext cx="344488" cy="355600"/>
              </a:xfrm>
              <a:custGeom>
                <a:avLst/>
                <a:gdLst>
                  <a:gd name="T0" fmla="*/ 45 w 144"/>
                  <a:gd name="T1" fmla="*/ 148 h 148"/>
                  <a:gd name="T2" fmla="*/ 41 w 144"/>
                  <a:gd name="T3" fmla="*/ 143 h 148"/>
                  <a:gd name="T4" fmla="*/ 38 w 144"/>
                  <a:gd name="T5" fmla="*/ 121 h 148"/>
                  <a:gd name="T6" fmla="*/ 10 w 144"/>
                  <a:gd name="T7" fmla="*/ 46 h 148"/>
                  <a:gd name="T8" fmla="*/ 71 w 144"/>
                  <a:gd name="T9" fmla="*/ 1 h 148"/>
                  <a:gd name="T10" fmla="*/ 91 w 144"/>
                  <a:gd name="T11" fmla="*/ 4 h 148"/>
                  <a:gd name="T12" fmla="*/ 133 w 144"/>
                  <a:gd name="T13" fmla="*/ 85 h 148"/>
                  <a:gd name="T14" fmla="*/ 71 w 144"/>
                  <a:gd name="T15" fmla="*/ 130 h 148"/>
                  <a:gd name="T16" fmla="*/ 65 w 144"/>
                  <a:gd name="T17" fmla="*/ 130 h 148"/>
                  <a:gd name="T18" fmla="*/ 50 w 144"/>
                  <a:gd name="T19" fmla="*/ 145 h 148"/>
                  <a:gd name="T20" fmla="*/ 45 w 144"/>
                  <a:gd name="T21" fmla="*/ 148 h 148"/>
                  <a:gd name="T22" fmla="*/ 71 w 144"/>
                  <a:gd name="T23" fmla="*/ 0 h 148"/>
                  <a:gd name="T24" fmla="*/ 9 w 144"/>
                  <a:gd name="T25" fmla="*/ 46 h 148"/>
                  <a:gd name="T26" fmla="*/ 38 w 144"/>
                  <a:gd name="T27" fmla="*/ 121 h 148"/>
                  <a:gd name="T28" fmla="*/ 41 w 144"/>
                  <a:gd name="T29" fmla="*/ 143 h 148"/>
                  <a:gd name="T30" fmla="*/ 45 w 144"/>
                  <a:gd name="T31" fmla="*/ 148 h 148"/>
                  <a:gd name="T32" fmla="*/ 50 w 144"/>
                  <a:gd name="T33" fmla="*/ 146 h 148"/>
                  <a:gd name="T34" fmla="*/ 65 w 144"/>
                  <a:gd name="T35" fmla="*/ 130 h 148"/>
                  <a:gd name="T36" fmla="*/ 71 w 144"/>
                  <a:gd name="T37" fmla="*/ 131 h 148"/>
                  <a:gd name="T38" fmla="*/ 133 w 144"/>
                  <a:gd name="T39" fmla="*/ 85 h 148"/>
                  <a:gd name="T40" fmla="*/ 91 w 144"/>
                  <a:gd name="T41" fmla="*/ 3 h 148"/>
                  <a:gd name="T42" fmla="*/ 71 w 144"/>
                  <a:gd name="T4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8">
                    <a:moveTo>
                      <a:pt x="45" y="148"/>
                    </a:moveTo>
                    <a:cubicBezTo>
                      <a:pt x="43" y="148"/>
                      <a:pt x="42" y="146"/>
                      <a:pt x="41" y="143"/>
                    </a:cubicBezTo>
                    <a:cubicBezTo>
                      <a:pt x="38" y="121"/>
                      <a:pt x="38" y="121"/>
                      <a:pt x="38" y="121"/>
                    </a:cubicBezTo>
                    <a:cubicBezTo>
                      <a:pt x="13" y="106"/>
                      <a:pt x="0" y="75"/>
                      <a:pt x="10" y="46"/>
                    </a:cubicBezTo>
                    <a:cubicBezTo>
                      <a:pt x="18" y="18"/>
                      <a:pt x="44" y="1"/>
                      <a:pt x="71" y="1"/>
                    </a:cubicBezTo>
                    <a:cubicBezTo>
                      <a:pt x="78" y="1"/>
                      <a:pt x="84" y="2"/>
                      <a:pt x="91" y="4"/>
                    </a:cubicBezTo>
                    <a:cubicBezTo>
                      <a:pt x="125" y="15"/>
                      <a:pt x="143" y="51"/>
                      <a:pt x="133" y="85"/>
                    </a:cubicBezTo>
                    <a:cubicBezTo>
                      <a:pt x="124" y="112"/>
                      <a:pt x="99" y="130"/>
                      <a:pt x="71" y="130"/>
                    </a:cubicBezTo>
                    <a:cubicBezTo>
                      <a:pt x="69" y="130"/>
                      <a:pt x="67" y="130"/>
                      <a:pt x="65" y="130"/>
                    </a:cubicBezTo>
                    <a:cubicBezTo>
                      <a:pt x="50" y="145"/>
                      <a:pt x="50" y="145"/>
                      <a:pt x="50" y="145"/>
                    </a:cubicBezTo>
                    <a:cubicBezTo>
                      <a:pt x="48" y="147"/>
                      <a:pt x="47" y="148"/>
                      <a:pt x="45" y="148"/>
                    </a:cubicBezTo>
                    <a:moveTo>
                      <a:pt x="71" y="0"/>
                    </a:moveTo>
                    <a:cubicBezTo>
                      <a:pt x="43" y="0"/>
                      <a:pt x="18" y="18"/>
                      <a:pt x="9" y="46"/>
                    </a:cubicBezTo>
                    <a:cubicBezTo>
                      <a:pt x="0" y="75"/>
                      <a:pt x="12" y="106"/>
                      <a:pt x="38" y="121"/>
                    </a:cubicBezTo>
                    <a:cubicBezTo>
                      <a:pt x="41" y="143"/>
                      <a:pt x="41" y="143"/>
                      <a:pt x="41" y="143"/>
                    </a:cubicBezTo>
                    <a:cubicBezTo>
                      <a:pt x="42" y="147"/>
                      <a:pt x="43" y="148"/>
                      <a:pt x="45" y="148"/>
                    </a:cubicBezTo>
                    <a:cubicBezTo>
                      <a:pt x="47" y="148"/>
                      <a:pt x="48" y="148"/>
                      <a:pt x="50" y="146"/>
                    </a:cubicBezTo>
                    <a:cubicBezTo>
                      <a:pt x="65" y="130"/>
                      <a:pt x="65" y="130"/>
                      <a:pt x="65" y="130"/>
                    </a:cubicBezTo>
                    <a:cubicBezTo>
                      <a:pt x="67" y="131"/>
                      <a:pt x="69" y="131"/>
                      <a:pt x="71" y="131"/>
                    </a:cubicBezTo>
                    <a:cubicBezTo>
                      <a:pt x="99" y="131"/>
                      <a:pt x="125" y="113"/>
                      <a:pt x="133" y="85"/>
                    </a:cubicBezTo>
                    <a:cubicBezTo>
                      <a:pt x="144" y="51"/>
                      <a:pt x="125" y="14"/>
                      <a:pt x="91" y="3"/>
                    </a:cubicBezTo>
                    <a:cubicBezTo>
                      <a:pt x="84" y="1"/>
                      <a:pt x="78" y="0"/>
                      <a:pt x="71" y="0"/>
                    </a:cubicBezTo>
                  </a:path>
                </a:pathLst>
              </a:custGeom>
              <a:solidFill>
                <a:srgbClr val="727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252"/>
              <p:cNvSpPr>
                <a:spLocks noEditPoints="1"/>
              </p:cNvSpPr>
              <p:nvPr/>
            </p:nvSpPr>
            <p:spPr bwMode="auto">
              <a:xfrm>
                <a:off x="6151563" y="1525588"/>
                <a:ext cx="342900" cy="352425"/>
              </a:xfrm>
              <a:custGeom>
                <a:avLst/>
                <a:gdLst>
                  <a:gd name="T0" fmla="*/ 46 w 143"/>
                  <a:gd name="T1" fmla="*/ 146 h 147"/>
                  <a:gd name="T2" fmla="*/ 42 w 143"/>
                  <a:gd name="T3" fmla="*/ 141 h 147"/>
                  <a:gd name="T4" fmla="*/ 38 w 143"/>
                  <a:gd name="T5" fmla="*/ 119 h 147"/>
                  <a:gd name="T6" fmla="*/ 10 w 143"/>
                  <a:gd name="T7" fmla="*/ 45 h 147"/>
                  <a:gd name="T8" fmla="*/ 71 w 143"/>
                  <a:gd name="T9" fmla="*/ 1 h 147"/>
                  <a:gd name="T10" fmla="*/ 90 w 143"/>
                  <a:gd name="T11" fmla="*/ 3 h 147"/>
                  <a:gd name="T12" fmla="*/ 132 w 143"/>
                  <a:gd name="T13" fmla="*/ 84 h 147"/>
                  <a:gd name="T14" fmla="*/ 71 w 143"/>
                  <a:gd name="T15" fmla="*/ 128 h 147"/>
                  <a:gd name="T16" fmla="*/ 65 w 143"/>
                  <a:gd name="T17" fmla="*/ 128 h 147"/>
                  <a:gd name="T18" fmla="*/ 50 w 143"/>
                  <a:gd name="T19" fmla="*/ 143 h 147"/>
                  <a:gd name="T20" fmla="*/ 46 w 143"/>
                  <a:gd name="T21" fmla="*/ 146 h 147"/>
                  <a:gd name="T22" fmla="*/ 71 w 143"/>
                  <a:gd name="T23" fmla="*/ 0 h 147"/>
                  <a:gd name="T24" fmla="*/ 10 w 143"/>
                  <a:gd name="T25" fmla="*/ 45 h 147"/>
                  <a:gd name="T26" fmla="*/ 38 w 143"/>
                  <a:gd name="T27" fmla="*/ 120 h 147"/>
                  <a:gd name="T28" fmla="*/ 41 w 143"/>
                  <a:gd name="T29" fmla="*/ 142 h 147"/>
                  <a:gd name="T30" fmla="*/ 45 w 143"/>
                  <a:gd name="T31" fmla="*/ 147 h 147"/>
                  <a:gd name="T32" fmla="*/ 50 w 143"/>
                  <a:gd name="T33" fmla="*/ 144 h 147"/>
                  <a:gd name="T34" fmla="*/ 65 w 143"/>
                  <a:gd name="T35" fmla="*/ 129 h 147"/>
                  <a:gd name="T36" fmla="*/ 71 w 143"/>
                  <a:gd name="T37" fmla="*/ 129 h 147"/>
                  <a:gd name="T38" fmla="*/ 133 w 143"/>
                  <a:gd name="T39" fmla="*/ 84 h 147"/>
                  <a:gd name="T40" fmla="*/ 91 w 143"/>
                  <a:gd name="T41" fmla="*/ 3 h 147"/>
                  <a:gd name="T42" fmla="*/ 71 w 143"/>
                  <a:gd name="T4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 h="147">
                    <a:moveTo>
                      <a:pt x="46" y="146"/>
                    </a:moveTo>
                    <a:cubicBezTo>
                      <a:pt x="44" y="146"/>
                      <a:pt x="42" y="144"/>
                      <a:pt x="42" y="141"/>
                    </a:cubicBezTo>
                    <a:cubicBezTo>
                      <a:pt x="38" y="119"/>
                      <a:pt x="38" y="119"/>
                      <a:pt x="38" y="119"/>
                    </a:cubicBezTo>
                    <a:cubicBezTo>
                      <a:pt x="13" y="104"/>
                      <a:pt x="1" y="74"/>
                      <a:pt x="10" y="45"/>
                    </a:cubicBezTo>
                    <a:cubicBezTo>
                      <a:pt x="19" y="18"/>
                      <a:pt x="44" y="1"/>
                      <a:pt x="71" y="1"/>
                    </a:cubicBezTo>
                    <a:cubicBezTo>
                      <a:pt x="77" y="1"/>
                      <a:pt x="84" y="1"/>
                      <a:pt x="90" y="3"/>
                    </a:cubicBezTo>
                    <a:cubicBezTo>
                      <a:pt x="124" y="14"/>
                      <a:pt x="143" y="50"/>
                      <a:pt x="132" y="84"/>
                    </a:cubicBezTo>
                    <a:cubicBezTo>
                      <a:pt x="123" y="111"/>
                      <a:pt x="98" y="128"/>
                      <a:pt x="71" y="128"/>
                    </a:cubicBezTo>
                    <a:cubicBezTo>
                      <a:pt x="69" y="128"/>
                      <a:pt x="67" y="128"/>
                      <a:pt x="65" y="128"/>
                    </a:cubicBezTo>
                    <a:cubicBezTo>
                      <a:pt x="50" y="143"/>
                      <a:pt x="50" y="143"/>
                      <a:pt x="50" y="143"/>
                    </a:cubicBezTo>
                    <a:cubicBezTo>
                      <a:pt x="49" y="145"/>
                      <a:pt x="47" y="146"/>
                      <a:pt x="46" y="146"/>
                    </a:cubicBezTo>
                    <a:moveTo>
                      <a:pt x="71" y="0"/>
                    </a:moveTo>
                    <a:cubicBezTo>
                      <a:pt x="44" y="0"/>
                      <a:pt x="18" y="17"/>
                      <a:pt x="10" y="45"/>
                    </a:cubicBezTo>
                    <a:cubicBezTo>
                      <a:pt x="0" y="74"/>
                      <a:pt x="13" y="105"/>
                      <a:pt x="38" y="120"/>
                    </a:cubicBezTo>
                    <a:cubicBezTo>
                      <a:pt x="41" y="142"/>
                      <a:pt x="41" y="142"/>
                      <a:pt x="41" y="142"/>
                    </a:cubicBezTo>
                    <a:cubicBezTo>
                      <a:pt x="42" y="145"/>
                      <a:pt x="43" y="147"/>
                      <a:pt x="45" y="147"/>
                    </a:cubicBezTo>
                    <a:cubicBezTo>
                      <a:pt x="47" y="147"/>
                      <a:pt x="48" y="146"/>
                      <a:pt x="50" y="144"/>
                    </a:cubicBezTo>
                    <a:cubicBezTo>
                      <a:pt x="65" y="129"/>
                      <a:pt x="65" y="129"/>
                      <a:pt x="65" y="129"/>
                    </a:cubicBezTo>
                    <a:cubicBezTo>
                      <a:pt x="67" y="129"/>
                      <a:pt x="69" y="129"/>
                      <a:pt x="71" y="129"/>
                    </a:cubicBezTo>
                    <a:cubicBezTo>
                      <a:pt x="99" y="129"/>
                      <a:pt x="124" y="111"/>
                      <a:pt x="133" y="84"/>
                    </a:cubicBezTo>
                    <a:cubicBezTo>
                      <a:pt x="143" y="50"/>
                      <a:pt x="125" y="14"/>
                      <a:pt x="91" y="3"/>
                    </a:cubicBezTo>
                    <a:cubicBezTo>
                      <a:pt x="84" y="1"/>
                      <a:pt x="78" y="0"/>
                      <a:pt x="71" y="0"/>
                    </a:cubicBezTo>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253"/>
              <p:cNvSpPr>
                <a:spLocks noEditPoints="1"/>
              </p:cNvSpPr>
              <p:nvPr/>
            </p:nvSpPr>
            <p:spPr bwMode="auto">
              <a:xfrm>
                <a:off x="6154738" y="1527176"/>
                <a:ext cx="339725" cy="347663"/>
              </a:xfrm>
              <a:custGeom>
                <a:avLst/>
                <a:gdLst>
                  <a:gd name="T0" fmla="*/ 45 w 142"/>
                  <a:gd name="T1" fmla="*/ 144 h 145"/>
                  <a:gd name="T2" fmla="*/ 41 w 142"/>
                  <a:gd name="T3" fmla="*/ 139 h 145"/>
                  <a:gd name="T4" fmla="*/ 38 w 142"/>
                  <a:gd name="T5" fmla="*/ 118 h 145"/>
                  <a:gd name="T6" fmla="*/ 10 w 142"/>
                  <a:gd name="T7" fmla="*/ 44 h 145"/>
                  <a:gd name="T8" fmla="*/ 70 w 142"/>
                  <a:gd name="T9" fmla="*/ 0 h 145"/>
                  <a:gd name="T10" fmla="*/ 89 w 142"/>
                  <a:gd name="T11" fmla="*/ 3 h 145"/>
                  <a:gd name="T12" fmla="*/ 130 w 142"/>
                  <a:gd name="T13" fmla="*/ 82 h 145"/>
                  <a:gd name="T14" fmla="*/ 70 w 142"/>
                  <a:gd name="T15" fmla="*/ 127 h 145"/>
                  <a:gd name="T16" fmla="*/ 64 w 142"/>
                  <a:gd name="T17" fmla="*/ 126 h 145"/>
                  <a:gd name="T18" fmla="*/ 49 w 142"/>
                  <a:gd name="T19" fmla="*/ 142 h 145"/>
                  <a:gd name="T20" fmla="*/ 45 w 142"/>
                  <a:gd name="T21" fmla="*/ 144 h 145"/>
                  <a:gd name="T22" fmla="*/ 70 w 142"/>
                  <a:gd name="T23" fmla="*/ 0 h 145"/>
                  <a:gd name="T24" fmla="*/ 9 w 142"/>
                  <a:gd name="T25" fmla="*/ 44 h 145"/>
                  <a:gd name="T26" fmla="*/ 37 w 142"/>
                  <a:gd name="T27" fmla="*/ 118 h 145"/>
                  <a:gd name="T28" fmla="*/ 41 w 142"/>
                  <a:gd name="T29" fmla="*/ 140 h 145"/>
                  <a:gd name="T30" fmla="*/ 45 w 142"/>
                  <a:gd name="T31" fmla="*/ 145 h 145"/>
                  <a:gd name="T32" fmla="*/ 49 w 142"/>
                  <a:gd name="T33" fmla="*/ 142 h 145"/>
                  <a:gd name="T34" fmla="*/ 64 w 142"/>
                  <a:gd name="T35" fmla="*/ 127 h 145"/>
                  <a:gd name="T36" fmla="*/ 70 w 142"/>
                  <a:gd name="T37" fmla="*/ 127 h 145"/>
                  <a:gd name="T38" fmla="*/ 131 w 142"/>
                  <a:gd name="T39" fmla="*/ 83 h 145"/>
                  <a:gd name="T40" fmla="*/ 89 w 142"/>
                  <a:gd name="T41" fmla="*/ 2 h 145"/>
                  <a:gd name="T42" fmla="*/ 70 w 142"/>
                  <a:gd name="T4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145">
                    <a:moveTo>
                      <a:pt x="45" y="144"/>
                    </a:moveTo>
                    <a:cubicBezTo>
                      <a:pt x="43" y="144"/>
                      <a:pt x="42" y="142"/>
                      <a:pt x="41" y="139"/>
                    </a:cubicBezTo>
                    <a:cubicBezTo>
                      <a:pt x="38" y="118"/>
                      <a:pt x="38" y="118"/>
                      <a:pt x="38" y="118"/>
                    </a:cubicBezTo>
                    <a:cubicBezTo>
                      <a:pt x="13" y="103"/>
                      <a:pt x="1" y="73"/>
                      <a:pt x="10" y="44"/>
                    </a:cubicBezTo>
                    <a:cubicBezTo>
                      <a:pt x="18" y="17"/>
                      <a:pt x="43" y="0"/>
                      <a:pt x="70" y="0"/>
                    </a:cubicBezTo>
                    <a:cubicBezTo>
                      <a:pt x="76" y="0"/>
                      <a:pt x="83" y="1"/>
                      <a:pt x="89" y="3"/>
                    </a:cubicBezTo>
                    <a:cubicBezTo>
                      <a:pt x="122" y="14"/>
                      <a:pt x="141" y="49"/>
                      <a:pt x="130" y="82"/>
                    </a:cubicBezTo>
                    <a:cubicBezTo>
                      <a:pt x="122" y="109"/>
                      <a:pt x="97" y="127"/>
                      <a:pt x="70" y="127"/>
                    </a:cubicBezTo>
                    <a:cubicBezTo>
                      <a:pt x="68" y="127"/>
                      <a:pt x="66" y="126"/>
                      <a:pt x="64" y="126"/>
                    </a:cubicBezTo>
                    <a:cubicBezTo>
                      <a:pt x="49" y="142"/>
                      <a:pt x="49" y="142"/>
                      <a:pt x="49" y="142"/>
                    </a:cubicBezTo>
                    <a:cubicBezTo>
                      <a:pt x="48" y="143"/>
                      <a:pt x="46" y="144"/>
                      <a:pt x="45" y="144"/>
                    </a:cubicBezTo>
                    <a:moveTo>
                      <a:pt x="70" y="0"/>
                    </a:moveTo>
                    <a:cubicBezTo>
                      <a:pt x="43" y="0"/>
                      <a:pt x="18" y="17"/>
                      <a:pt x="9" y="44"/>
                    </a:cubicBezTo>
                    <a:cubicBezTo>
                      <a:pt x="0" y="73"/>
                      <a:pt x="12" y="103"/>
                      <a:pt x="37" y="118"/>
                    </a:cubicBezTo>
                    <a:cubicBezTo>
                      <a:pt x="41" y="140"/>
                      <a:pt x="41" y="140"/>
                      <a:pt x="41" y="140"/>
                    </a:cubicBezTo>
                    <a:cubicBezTo>
                      <a:pt x="41" y="143"/>
                      <a:pt x="43" y="145"/>
                      <a:pt x="45" y="145"/>
                    </a:cubicBezTo>
                    <a:cubicBezTo>
                      <a:pt x="46" y="145"/>
                      <a:pt x="48" y="144"/>
                      <a:pt x="49" y="142"/>
                    </a:cubicBezTo>
                    <a:cubicBezTo>
                      <a:pt x="64" y="127"/>
                      <a:pt x="64" y="127"/>
                      <a:pt x="64" y="127"/>
                    </a:cubicBezTo>
                    <a:cubicBezTo>
                      <a:pt x="66" y="127"/>
                      <a:pt x="68" y="127"/>
                      <a:pt x="70" y="127"/>
                    </a:cubicBezTo>
                    <a:cubicBezTo>
                      <a:pt x="97" y="127"/>
                      <a:pt x="122" y="110"/>
                      <a:pt x="131" y="83"/>
                    </a:cubicBezTo>
                    <a:cubicBezTo>
                      <a:pt x="142" y="49"/>
                      <a:pt x="123" y="13"/>
                      <a:pt x="89" y="2"/>
                    </a:cubicBezTo>
                    <a:cubicBezTo>
                      <a:pt x="83" y="0"/>
                      <a:pt x="76" y="0"/>
                      <a:pt x="70" y="0"/>
                    </a:cubicBezTo>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254"/>
              <p:cNvSpPr>
                <a:spLocks noEditPoints="1"/>
              </p:cNvSpPr>
              <p:nvPr/>
            </p:nvSpPr>
            <p:spPr bwMode="auto">
              <a:xfrm>
                <a:off x="6156326" y="1527176"/>
                <a:ext cx="334963" cy="346075"/>
              </a:xfrm>
              <a:custGeom>
                <a:avLst/>
                <a:gdLst>
                  <a:gd name="T0" fmla="*/ 44 w 140"/>
                  <a:gd name="T1" fmla="*/ 143 h 144"/>
                  <a:gd name="T2" fmla="*/ 40 w 140"/>
                  <a:gd name="T3" fmla="*/ 138 h 144"/>
                  <a:gd name="T4" fmla="*/ 37 w 140"/>
                  <a:gd name="T5" fmla="*/ 117 h 144"/>
                  <a:gd name="T6" fmla="*/ 10 w 140"/>
                  <a:gd name="T7" fmla="*/ 45 h 144"/>
                  <a:gd name="T8" fmla="*/ 69 w 140"/>
                  <a:gd name="T9" fmla="*/ 1 h 144"/>
                  <a:gd name="T10" fmla="*/ 88 w 140"/>
                  <a:gd name="T11" fmla="*/ 4 h 144"/>
                  <a:gd name="T12" fmla="*/ 129 w 140"/>
                  <a:gd name="T13" fmla="*/ 82 h 144"/>
                  <a:gd name="T14" fmla="*/ 69 w 140"/>
                  <a:gd name="T15" fmla="*/ 126 h 144"/>
                  <a:gd name="T16" fmla="*/ 64 w 140"/>
                  <a:gd name="T17" fmla="*/ 126 h 144"/>
                  <a:gd name="T18" fmla="*/ 48 w 140"/>
                  <a:gd name="T19" fmla="*/ 141 h 144"/>
                  <a:gd name="T20" fmla="*/ 44 w 140"/>
                  <a:gd name="T21" fmla="*/ 143 h 144"/>
                  <a:gd name="T22" fmla="*/ 69 w 140"/>
                  <a:gd name="T23" fmla="*/ 0 h 144"/>
                  <a:gd name="T24" fmla="*/ 9 w 140"/>
                  <a:gd name="T25" fmla="*/ 44 h 144"/>
                  <a:gd name="T26" fmla="*/ 37 w 140"/>
                  <a:gd name="T27" fmla="*/ 118 h 144"/>
                  <a:gd name="T28" fmla="*/ 40 w 140"/>
                  <a:gd name="T29" fmla="*/ 139 h 144"/>
                  <a:gd name="T30" fmla="*/ 44 w 140"/>
                  <a:gd name="T31" fmla="*/ 144 h 144"/>
                  <a:gd name="T32" fmla="*/ 48 w 140"/>
                  <a:gd name="T33" fmla="*/ 142 h 144"/>
                  <a:gd name="T34" fmla="*/ 63 w 140"/>
                  <a:gd name="T35" fmla="*/ 126 h 144"/>
                  <a:gd name="T36" fmla="*/ 69 w 140"/>
                  <a:gd name="T37" fmla="*/ 127 h 144"/>
                  <a:gd name="T38" fmla="*/ 129 w 140"/>
                  <a:gd name="T39" fmla="*/ 82 h 144"/>
                  <a:gd name="T40" fmla="*/ 88 w 140"/>
                  <a:gd name="T41" fmla="*/ 3 h 144"/>
                  <a:gd name="T42" fmla="*/ 69 w 140"/>
                  <a:gd name="T4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144">
                    <a:moveTo>
                      <a:pt x="44" y="143"/>
                    </a:moveTo>
                    <a:cubicBezTo>
                      <a:pt x="42" y="143"/>
                      <a:pt x="41" y="141"/>
                      <a:pt x="40" y="138"/>
                    </a:cubicBezTo>
                    <a:cubicBezTo>
                      <a:pt x="37" y="117"/>
                      <a:pt x="37" y="117"/>
                      <a:pt x="37" y="117"/>
                    </a:cubicBezTo>
                    <a:cubicBezTo>
                      <a:pt x="13" y="103"/>
                      <a:pt x="1" y="73"/>
                      <a:pt x="10" y="45"/>
                    </a:cubicBezTo>
                    <a:cubicBezTo>
                      <a:pt x="18" y="18"/>
                      <a:pt x="43" y="1"/>
                      <a:pt x="69" y="1"/>
                    </a:cubicBezTo>
                    <a:cubicBezTo>
                      <a:pt x="75" y="1"/>
                      <a:pt x="82" y="2"/>
                      <a:pt x="88" y="4"/>
                    </a:cubicBezTo>
                    <a:cubicBezTo>
                      <a:pt x="121" y="14"/>
                      <a:pt x="139" y="49"/>
                      <a:pt x="129" y="82"/>
                    </a:cubicBezTo>
                    <a:cubicBezTo>
                      <a:pt x="120" y="109"/>
                      <a:pt x="96" y="126"/>
                      <a:pt x="69" y="126"/>
                    </a:cubicBezTo>
                    <a:cubicBezTo>
                      <a:pt x="67" y="126"/>
                      <a:pt x="65" y="126"/>
                      <a:pt x="64" y="126"/>
                    </a:cubicBezTo>
                    <a:cubicBezTo>
                      <a:pt x="48" y="141"/>
                      <a:pt x="48" y="141"/>
                      <a:pt x="48" y="141"/>
                    </a:cubicBezTo>
                    <a:cubicBezTo>
                      <a:pt x="47" y="142"/>
                      <a:pt x="46" y="143"/>
                      <a:pt x="44" y="143"/>
                    </a:cubicBezTo>
                    <a:moveTo>
                      <a:pt x="69" y="0"/>
                    </a:moveTo>
                    <a:cubicBezTo>
                      <a:pt x="42" y="0"/>
                      <a:pt x="17" y="17"/>
                      <a:pt x="9" y="44"/>
                    </a:cubicBezTo>
                    <a:cubicBezTo>
                      <a:pt x="0" y="73"/>
                      <a:pt x="12" y="103"/>
                      <a:pt x="37" y="118"/>
                    </a:cubicBezTo>
                    <a:cubicBezTo>
                      <a:pt x="40" y="139"/>
                      <a:pt x="40" y="139"/>
                      <a:pt x="40" y="139"/>
                    </a:cubicBezTo>
                    <a:cubicBezTo>
                      <a:pt x="41" y="142"/>
                      <a:pt x="42" y="144"/>
                      <a:pt x="44" y="144"/>
                    </a:cubicBezTo>
                    <a:cubicBezTo>
                      <a:pt x="45" y="144"/>
                      <a:pt x="47" y="143"/>
                      <a:pt x="48" y="142"/>
                    </a:cubicBezTo>
                    <a:cubicBezTo>
                      <a:pt x="63" y="126"/>
                      <a:pt x="63" y="126"/>
                      <a:pt x="63" y="126"/>
                    </a:cubicBezTo>
                    <a:cubicBezTo>
                      <a:pt x="65" y="126"/>
                      <a:pt x="67" y="127"/>
                      <a:pt x="69" y="127"/>
                    </a:cubicBezTo>
                    <a:cubicBezTo>
                      <a:pt x="96" y="127"/>
                      <a:pt x="121" y="109"/>
                      <a:pt x="129" y="82"/>
                    </a:cubicBezTo>
                    <a:cubicBezTo>
                      <a:pt x="140" y="49"/>
                      <a:pt x="121" y="14"/>
                      <a:pt x="88" y="3"/>
                    </a:cubicBezTo>
                    <a:cubicBezTo>
                      <a:pt x="82" y="1"/>
                      <a:pt x="75" y="0"/>
                      <a:pt x="69" y="0"/>
                    </a:cubicBezTo>
                  </a:path>
                </a:pathLst>
              </a:custGeom>
              <a:solidFill>
                <a:srgbClr val="6E6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255"/>
              <p:cNvSpPr>
                <a:spLocks noEditPoints="1"/>
              </p:cNvSpPr>
              <p:nvPr/>
            </p:nvSpPr>
            <p:spPr bwMode="auto">
              <a:xfrm>
                <a:off x="6159501" y="1530351"/>
                <a:ext cx="330200" cy="339725"/>
              </a:xfrm>
              <a:custGeom>
                <a:avLst/>
                <a:gdLst>
                  <a:gd name="T0" fmla="*/ 44 w 138"/>
                  <a:gd name="T1" fmla="*/ 141 h 142"/>
                  <a:gd name="T2" fmla="*/ 40 w 138"/>
                  <a:gd name="T3" fmla="*/ 136 h 142"/>
                  <a:gd name="T4" fmla="*/ 36 w 138"/>
                  <a:gd name="T5" fmla="*/ 115 h 142"/>
                  <a:gd name="T6" fmla="*/ 9 w 138"/>
                  <a:gd name="T7" fmla="*/ 44 h 142"/>
                  <a:gd name="T8" fmla="*/ 68 w 138"/>
                  <a:gd name="T9" fmla="*/ 1 h 142"/>
                  <a:gd name="T10" fmla="*/ 87 w 138"/>
                  <a:gd name="T11" fmla="*/ 4 h 142"/>
                  <a:gd name="T12" fmla="*/ 127 w 138"/>
                  <a:gd name="T13" fmla="*/ 81 h 142"/>
                  <a:gd name="T14" fmla="*/ 68 w 138"/>
                  <a:gd name="T15" fmla="*/ 124 h 142"/>
                  <a:gd name="T16" fmla="*/ 63 w 138"/>
                  <a:gd name="T17" fmla="*/ 124 h 142"/>
                  <a:gd name="T18" fmla="*/ 48 w 138"/>
                  <a:gd name="T19" fmla="*/ 139 h 142"/>
                  <a:gd name="T20" fmla="*/ 44 w 138"/>
                  <a:gd name="T21" fmla="*/ 141 h 142"/>
                  <a:gd name="T22" fmla="*/ 68 w 138"/>
                  <a:gd name="T23" fmla="*/ 0 h 142"/>
                  <a:gd name="T24" fmla="*/ 9 w 138"/>
                  <a:gd name="T25" fmla="*/ 44 h 142"/>
                  <a:gd name="T26" fmla="*/ 36 w 138"/>
                  <a:gd name="T27" fmla="*/ 116 h 142"/>
                  <a:gd name="T28" fmla="*/ 39 w 138"/>
                  <a:gd name="T29" fmla="*/ 137 h 142"/>
                  <a:gd name="T30" fmla="*/ 43 w 138"/>
                  <a:gd name="T31" fmla="*/ 142 h 142"/>
                  <a:gd name="T32" fmla="*/ 47 w 138"/>
                  <a:gd name="T33" fmla="*/ 140 h 142"/>
                  <a:gd name="T34" fmla="*/ 63 w 138"/>
                  <a:gd name="T35" fmla="*/ 125 h 142"/>
                  <a:gd name="T36" fmla="*/ 68 w 138"/>
                  <a:gd name="T37" fmla="*/ 125 h 142"/>
                  <a:gd name="T38" fmla="*/ 128 w 138"/>
                  <a:gd name="T39" fmla="*/ 81 h 142"/>
                  <a:gd name="T40" fmla="*/ 87 w 138"/>
                  <a:gd name="T41" fmla="*/ 3 h 142"/>
                  <a:gd name="T42" fmla="*/ 68 w 138"/>
                  <a:gd name="T4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42">
                    <a:moveTo>
                      <a:pt x="44" y="141"/>
                    </a:moveTo>
                    <a:cubicBezTo>
                      <a:pt x="42" y="141"/>
                      <a:pt x="40" y="139"/>
                      <a:pt x="40" y="136"/>
                    </a:cubicBezTo>
                    <a:cubicBezTo>
                      <a:pt x="36" y="115"/>
                      <a:pt x="36" y="115"/>
                      <a:pt x="36" y="115"/>
                    </a:cubicBezTo>
                    <a:cubicBezTo>
                      <a:pt x="12" y="101"/>
                      <a:pt x="0" y="72"/>
                      <a:pt x="9" y="44"/>
                    </a:cubicBezTo>
                    <a:cubicBezTo>
                      <a:pt x="18" y="17"/>
                      <a:pt x="42" y="1"/>
                      <a:pt x="68" y="1"/>
                    </a:cubicBezTo>
                    <a:cubicBezTo>
                      <a:pt x="74" y="1"/>
                      <a:pt x="81" y="2"/>
                      <a:pt x="87" y="4"/>
                    </a:cubicBezTo>
                    <a:cubicBezTo>
                      <a:pt x="119" y="14"/>
                      <a:pt x="137" y="49"/>
                      <a:pt x="127" y="81"/>
                    </a:cubicBezTo>
                    <a:cubicBezTo>
                      <a:pt x="119" y="107"/>
                      <a:pt x="94" y="124"/>
                      <a:pt x="68" y="124"/>
                    </a:cubicBezTo>
                    <a:cubicBezTo>
                      <a:pt x="66" y="124"/>
                      <a:pt x="64" y="124"/>
                      <a:pt x="63" y="124"/>
                    </a:cubicBezTo>
                    <a:cubicBezTo>
                      <a:pt x="48" y="139"/>
                      <a:pt x="48" y="139"/>
                      <a:pt x="48" y="139"/>
                    </a:cubicBezTo>
                    <a:cubicBezTo>
                      <a:pt x="46" y="140"/>
                      <a:pt x="45" y="141"/>
                      <a:pt x="44" y="141"/>
                    </a:cubicBezTo>
                    <a:moveTo>
                      <a:pt x="68" y="0"/>
                    </a:moveTo>
                    <a:cubicBezTo>
                      <a:pt x="42" y="0"/>
                      <a:pt x="17" y="17"/>
                      <a:pt x="9" y="44"/>
                    </a:cubicBezTo>
                    <a:cubicBezTo>
                      <a:pt x="0" y="72"/>
                      <a:pt x="12" y="102"/>
                      <a:pt x="36" y="116"/>
                    </a:cubicBezTo>
                    <a:cubicBezTo>
                      <a:pt x="39" y="137"/>
                      <a:pt x="39" y="137"/>
                      <a:pt x="39" y="137"/>
                    </a:cubicBezTo>
                    <a:cubicBezTo>
                      <a:pt x="40" y="140"/>
                      <a:pt x="41" y="142"/>
                      <a:pt x="43" y="142"/>
                    </a:cubicBezTo>
                    <a:cubicBezTo>
                      <a:pt x="45" y="142"/>
                      <a:pt x="46" y="141"/>
                      <a:pt x="47" y="140"/>
                    </a:cubicBezTo>
                    <a:cubicBezTo>
                      <a:pt x="63" y="125"/>
                      <a:pt x="63" y="125"/>
                      <a:pt x="63" y="125"/>
                    </a:cubicBezTo>
                    <a:cubicBezTo>
                      <a:pt x="64" y="125"/>
                      <a:pt x="66" y="125"/>
                      <a:pt x="68" y="125"/>
                    </a:cubicBezTo>
                    <a:cubicBezTo>
                      <a:pt x="95" y="125"/>
                      <a:pt x="119" y="108"/>
                      <a:pt x="128" y="81"/>
                    </a:cubicBezTo>
                    <a:cubicBezTo>
                      <a:pt x="138" y="48"/>
                      <a:pt x="120" y="13"/>
                      <a:pt x="87" y="3"/>
                    </a:cubicBezTo>
                    <a:cubicBezTo>
                      <a:pt x="81" y="1"/>
                      <a:pt x="74" y="0"/>
                      <a:pt x="68" y="0"/>
                    </a:cubicBezTo>
                  </a:path>
                </a:pathLst>
              </a:custGeom>
              <a:solidFill>
                <a:srgbClr val="6E6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256"/>
              <p:cNvSpPr>
                <a:spLocks noEditPoints="1"/>
              </p:cNvSpPr>
              <p:nvPr/>
            </p:nvSpPr>
            <p:spPr bwMode="auto">
              <a:xfrm>
                <a:off x="6159501" y="1531938"/>
                <a:ext cx="327025" cy="336550"/>
              </a:xfrm>
              <a:custGeom>
                <a:avLst/>
                <a:gdLst>
                  <a:gd name="T0" fmla="*/ 44 w 137"/>
                  <a:gd name="T1" fmla="*/ 139 h 140"/>
                  <a:gd name="T2" fmla="*/ 40 w 137"/>
                  <a:gd name="T3" fmla="*/ 134 h 140"/>
                  <a:gd name="T4" fmla="*/ 37 w 137"/>
                  <a:gd name="T5" fmla="*/ 114 h 140"/>
                  <a:gd name="T6" fmla="*/ 10 w 137"/>
                  <a:gd name="T7" fmla="*/ 43 h 140"/>
                  <a:gd name="T8" fmla="*/ 68 w 137"/>
                  <a:gd name="T9" fmla="*/ 0 h 140"/>
                  <a:gd name="T10" fmla="*/ 87 w 137"/>
                  <a:gd name="T11" fmla="*/ 3 h 140"/>
                  <a:gd name="T12" fmla="*/ 126 w 137"/>
                  <a:gd name="T13" fmla="*/ 80 h 140"/>
                  <a:gd name="T14" fmla="*/ 68 w 137"/>
                  <a:gd name="T15" fmla="*/ 122 h 140"/>
                  <a:gd name="T16" fmla="*/ 63 w 137"/>
                  <a:gd name="T17" fmla="*/ 122 h 140"/>
                  <a:gd name="T18" fmla="*/ 48 w 137"/>
                  <a:gd name="T19" fmla="*/ 137 h 140"/>
                  <a:gd name="T20" fmla="*/ 44 w 137"/>
                  <a:gd name="T21" fmla="*/ 139 h 140"/>
                  <a:gd name="T22" fmla="*/ 68 w 137"/>
                  <a:gd name="T23" fmla="*/ 0 h 140"/>
                  <a:gd name="T24" fmla="*/ 9 w 137"/>
                  <a:gd name="T25" fmla="*/ 43 h 140"/>
                  <a:gd name="T26" fmla="*/ 36 w 137"/>
                  <a:gd name="T27" fmla="*/ 114 h 140"/>
                  <a:gd name="T28" fmla="*/ 40 w 137"/>
                  <a:gd name="T29" fmla="*/ 135 h 140"/>
                  <a:gd name="T30" fmla="*/ 44 w 137"/>
                  <a:gd name="T31" fmla="*/ 140 h 140"/>
                  <a:gd name="T32" fmla="*/ 48 w 137"/>
                  <a:gd name="T33" fmla="*/ 138 h 140"/>
                  <a:gd name="T34" fmla="*/ 63 w 137"/>
                  <a:gd name="T35" fmla="*/ 123 h 140"/>
                  <a:gd name="T36" fmla="*/ 68 w 137"/>
                  <a:gd name="T37" fmla="*/ 123 h 140"/>
                  <a:gd name="T38" fmla="*/ 127 w 137"/>
                  <a:gd name="T39" fmla="*/ 80 h 140"/>
                  <a:gd name="T40" fmla="*/ 87 w 137"/>
                  <a:gd name="T41" fmla="*/ 3 h 140"/>
                  <a:gd name="T42" fmla="*/ 68 w 137"/>
                  <a:gd name="T4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40">
                    <a:moveTo>
                      <a:pt x="44" y="139"/>
                    </a:moveTo>
                    <a:cubicBezTo>
                      <a:pt x="42" y="139"/>
                      <a:pt x="40" y="137"/>
                      <a:pt x="40" y="134"/>
                    </a:cubicBezTo>
                    <a:cubicBezTo>
                      <a:pt x="37" y="114"/>
                      <a:pt x="37" y="114"/>
                      <a:pt x="37" y="114"/>
                    </a:cubicBezTo>
                    <a:cubicBezTo>
                      <a:pt x="13" y="100"/>
                      <a:pt x="1" y="71"/>
                      <a:pt x="10" y="43"/>
                    </a:cubicBezTo>
                    <a:cubicBezTo>
                      <a:pt x="18" y="17"/>
                      <a:pt x="42" y="0"/>
                      <a:pt x="68" y="0"/>
                    </a:cubicBezTo>
                    <a:cubicBezTo>
                      <a:pt x="74" y="0"/>
                      <a:pt x="80" y="1"/>
                      <a:pt x="87" y="3"/>
                    </a:cubicBezTo>
                    <a:cubicBezTo>
                      <a:pt x="119" y="13"/>
                      <a:pt x="136" y="48"/>
                      <a:pt x="126" y="80"/>
                    </a:cubicBezTo>
                    <a:cubicBezTo>
                      <a:pt x="118" y="106"/>
                      <a:pt x="94" y="122"/>
                      <a:pt x="68" y="122"/>
                    </a:cubicBezTo>
                    <a:cubicBezTo>
                      <a:pt x="66" y="122"/>
                      <a:pt x="64" y="122"/>
                      <a:pt x="63" y="122"/>
                    </a:cubicBezTo>
                    <a:cubicBezTo>
                      <a:pt x="48" y="137"/>
                      <a:pt x="48" y="137"/>
                      <a:pt x="48" y="137"/>
                    </a:cubicBezTo>
                    <a:cubicBezTo>
                      <a:pt x="47" y="138"/>
                      <a:pt x="45" y="139"/>
                      <a:pt x="44" y="139"/>
                    </a:cubicBezTo>
                    <a:moveTo>
                      <a:pt x="68" y="0"/>
                    </a:moveTo>
                    <a:cubicBezTo>
                      <a:pt x="42" y="0"/>
                      <a:pt x="18" y="16"/>
                      <a:pt x="9" y="43"/>
                    </a:cubicBezTo>
                    <a:cubicBezTo>
                      <a:pt x="0" y="71"/>
                      <a:pt x="12" y="100"/>
                      <a:pt x="36" y="114"/>
                    </a:cubicBezTo>
                    <a:cubicBezTo>
                      <a:pt x="40" y="135"/>
                      <a:pt x="40" y="135"/>
                      <a:pt x="40" y="135"/>
                    </a:cubicBezTo>
                    <a:cubicBezTo>
                      <a:pt x="40" y="138"/>
                      <a:pt x="42" y="140"/>
                      <a:pt x="44" y="140"/>
                    </a:cubicBezTo>
                    <a:cubicBezTo>
                      <a:pt x="45" y="140"/>
                      <a:pt x="46" y="139"/>
                      <a:pt x="48" y="138"/>
                    </a:cubicBezTo>
                    <a:cubicBezTo>
                      <a:pt x="63" y="123"/>
                      <a:pt x="63" y="123"/>
                      <a:pt x="63" y="123"/>
                    </a:cubicBezTo>
                    <a:cubicBezTo>
                      <a:pt x="64" y="123"/>
                      <a:pt x="66" y="123"/>
                      <a:pt x="68" y="123"/>
                    </a:cubicBezTo>
                    <a:cubicBezTo>
                      <a:pt x="94" y="123"/>
                      <a:pt x="119" y="106"/>
                      <a:pt x="127" y="80"/>
                    </a:cubicBezTo>
                    <a:cubicBezTo>
                      <a:pt x="137" y="48"/>
                      <a:pt x="119" y="13"/>
                      <a:pt x="87" y="3"/>
                    </a:cubicBezTo>
                    <a:cubicBezTo>
                      <a:pt x="81" y="1"/>
                      <a:pt x="74" y="0"/>
                      <a:pt x="68" y="0"/>
                    </a:cubicBezTo>
                  </a:path>
                </a:pathLst>
              </a:custGeom>
              <a:solidFill>
                <a:srgbClr val="6C6C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257"/>
              <p:cNvSpPr>
                <a:spLocks noEditPoints="1"/>
              </p:cNvSpPr>
              <p:nvPr/>
            </p:nvSpPr>
            <p:spPr bwMode="auto">
              <a:xfrm>
                <a:off x="6161088" y="1531938"/>
                <a:ext cx="323850" cy="333375"/>
              </a:xfrm>
              <a:custGeom>
                <a:avLst/>
                <a:gdLst>
                  <a:gd name="T0" fmla="*/ 43 w 135"/>
                  <a:gd name="T1" fmla="*/ 138 h 139"/>
                  <a:gd name="T2" fmla="*/ 39 w 135"/>
                  <a:gd name="T3" fmla="*/ 133 h 139"/>
                  <a:gd name="T4" fmla="*/ 36 w 135"/>
                  <a:gd name="T5" fmla="*/ 113 h 139"/>
                  <a:gd name="T6" fmla="*/ 10 w 135"/>
                  <a:gd name="T7" fmla="*/ 43 h 139"/>
                  <a:gd name="T8" fmla="*/ 67 w 135"/>
                  <a:gd name="T9" fmla="*/ 1 h 139"/>
                  <a:gd name="T10" fmla="*/ 85 w 135"/>
                  <a:gd name="T11" fmla="*/ 4 h 139"/>
                  <a:gd name="T12" fmla="*/ 125 w 135"/>
                  <a:gd name="T13" fmla="*/ 80 h 139"/>
                  <a:gd name="T14" fmla="*/ 67 w 135"/>
                  <a:gd name="T15" fmla="*/ 122 h 139"/>
                  <a:gd name="T16" fmla="*/ 62 w 135"/>
                  <a:gd name="T17" fmla="*/ 121 h 139"/>
                  <a:gd name="T18" fmla="*/ 47 w 135"/>
                  <a:gd name="T19" fmla="*/ 136 h 139"/>
                  <a:gd name="T20" fmla="*/ 43 w 135"/>
                  <a:gd name="T21" fmla="*/ 138 h 139"/>
                  <a:gd name="T22" fmla="*/ 67 w 135"/>
                  <a:gd name="T23" fmla="*/ 0 h 139"/>
                  <a:gd name="T24" fmla="*/ 9 w 135"/>
                  <a:gd name="T25" fmla="*/ 43 h 139"/>
                  <a:gd name="T26" fmla="*/ 36 w 135"/>
                  <a:gd name="T27" fmla="*/ 114 h 139"/>
                  <a:gd name="T28" fmla="*/ 39 w 135"/>
                  <a:gd name="T29" fmla="*/ 134 h 139"/>
                  <a:gd name="T30" fmla="*/ 43 w 135"/>
                  <a:gd name="T31" fmla="*/ 139 h 139"/>
                  <a:gd name="T32" fmla="*/ 47 w 135"/>
                  <a:gd name="T33" fmla="*/ 137 h 139"/>
                  <a:gd name="T34" fmla="*/ 62 w 135"/>
                  <a:gd name="T35" fmla="*/ 122 h 139"/>
                  <a:gd name="T36" fmla="*/ 67 w 135"/>
                  <a:gd name="T37" fmla="*/ 122 h 139"/>
                  <a:gd name="T38" fmla="*/ 125 w 135"/>
                  <a:gd name="T39" fmla="*/ 80 h 139"/>
                  <a:gd name="T40" fmla="*/ 86 w 135"/>
                  <a:gd name="T41" fmla="*/ 3 h 139"/>
                  <a:gd name="T42" fmla="*/ 67 w 135"/>
                  <a:gd name="T4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5" h="139">
                    <a:moveTo>
                      <a:pt x="43" y="138"/>
                    </a:moveTo>
                    <a:cubicBezTo>
                      <a:pt x="41" y="138"/>
                      <a:pt x="40" y="137"/>
                      <a:pt x="39" y="133"/>
                    </a:cubicBezTo>
                    <a:cubicBezTo>
                      <a:pt x="36" y="113"/>
                      <a:pt x="36" y="113"/>
                      <a:pt x="36" y="113"/>
                    </a:cubicBezTo>
                    <a:cubicBezTo>
                      <a:pt x="13" y="99"/>
                      <a:pt x="1" y="70"/>
                      <a:pt x="10" y="43"/>
                    </a:cubicBezTo>
                    <a:cubicBezTo>
                      <a:pt x="18" y="18"/>
                      <a:pt x="41" y="1"/>
                      <a:pt x="67" y="1"/>
                    </a:cubicBezTo>
                    <a:cubicBezTo>
                      <a:pt x="73" y="1"/>
                      <a:pt x="79" y="2"/>
                      <a:pt x="85" y="4"/>
                    </a:cubicBezTo>
                    <a:cubicBezTo>
                      <a:pt x="117" y="14"/>
                      <a:pt x="135" y="48"/>
                      <a:pt x="125" y="80"/>
                    </a:cubicBezTo>
                    <a:cubicBezTo>
                      <a:pt x="116" y="105"/>
                      <a:pt x="93" y="122"/>
                      <a:pt x="67" y="122"/>
                    </a:cubicBezTo>
                    <a:cubicBezTo>
                      <a:pt x="65" y="122"/>
                      <a:pt x="64" y="122"/>
                      <a:pt x="62" y="121"/>
                    </a:cubicBezTo>
                    <a:cubicBezTo>
                      <a:pt x="47" y="136"/>
                      <a:pt x="47" y="136"/>
                      <a:pt x="47" y="136"/>
                    </a:cubicBezTo>
                    <a:cubicBezTo>
                      <a:pt x="46" y="137"/>
                      <a:pt x="44" y="138"/>
                      <a:pt x="43" y="138"/>
                    </a:cubicBezTo>
                    <a:moveTo>
                      <a:pt x="67" y="0"/>
                    </a:moveTo>
                    <a:cubicBezTo>
                      <a:pt x="41" y="0"/>
                      <a:pt x="17" y="17"/>
                      <a:pt x="9" y="43"/>
                    </a:cubicBezTo>
                    <a:cubicBezTo>
                      <a:pt x="0" y="71"/>
                      <a:pt x="12" y="100"/>
                      <a:pt x="36" y="114"/>
                    </a:cubicBezTo>
                    <a:cubicBezTo>
                      <a:pt x="39" y="134"/>
                      <a:pt x="39" y="134"/>
                      <a:pt x="39" y="134"/>
                    </a:cubicBezTo>
                    <a:cubicBezTo>
                      <a:pt x="39" y="137"/>
                      <a:pt x="41" y="139"/>
                      <a:pt x="43" y="139"/>
                    </a:cubicBezTo>
                    <a:cubicBezTo>
                      <a:pt x="44" y="139"/>
                      <a:pt x="46" y="138"/>
                      <a:pt x="47" y="137"/>
                    </a:cubicBezTo>
                    <a:cubicBezTo>
                      <a:pt x="62" y="122"/>
                      <a:pt x="62" y="122"/>
                      <a:pt x="62" y="122"/>
                    </a:cubicBezTo>
                    <a:cubicBezTo>
                      <a:pt x="63" y="122"/>
                      <a:pt x="65" y="122"/>
                      <a:pt x="67" y="122"/>
                    </a:cubicBezTo>
                    <a:cubicBezTo>
                      <a:pt x="93" y="122"/>
                      <a:pt x="117" y="106"/>
                      <a:pt x="125" y="80"/>
                    </a:cubicBezTo>
                    <a:cubicBezTo>
                      <a:pt x="135" y="48"/>
                      <a:pt x="118" y="13"/>
                      <a:pt x="86" y="3"/>
                    </a:cubicBezTo>
                    <a:cubicBezTo>
                      <a:pt x="79" y="1"/>
                      <a:pt x="73" y="0"/>
                      <a:pt x="67" y="0"/>
                    </a:cubicBezTo>
                  </a:path>
                </a:pathLst>
              </a:custGeom>
              <a:solidFill>
                <a:srgbClr val="6A6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258"/>
              <p:cNvSpPr>
                <a:spLocks noEditPoints="1"/>
              </p:cNvSpPr>
              <p:nvPr/>
            </p:nvSpPr>
            <p:spPr bwMode="auto">
              <a:xfrm>
                <a:off x="6164263" y="1535113"/>
                <a:ext cx="320675" cy="328613"/>
              </a:xfrm>
              <a:custGeom>
                <a:avLst/>
                <a:gdLst>
                  <a:gd name="T0" fmla="*/ 42 w 134"/>
                  <a:gd name="T1" fmla="*/ 136 h 137"/>
                  <a:gd name="T2" fmla="*/ 39 w 134"/>
                  <a:gd name="T3" fmla="*/ 132 h 137"/>
                  <a:gd name="T4" fmla="*/ 36 w 134"/>
                  <a:gd name="T5" fmla="*/ 112 h 137"/>
                  <a:gd name="T6" fmla="*/ 9 w 134"/>
                  <a:gd name="T7" fmla="*/ 42 h 137"/>
                  <a:gd name="T8" fmla="*/ 66 w 134"/>
                  <a:gd name="T9" fmla="*/ 1 h 137"/>
                  <a:gd name="T10" fmla="*/ 84 w 134"/>
                  <a:gd name="T11" fmla="*/ 4 h 137"/>
                  <a:gd name="T12" fmla="*/ 123 w 134"/>
                  <a:gd name="T13" fmla="*/ 78 h 137"/>
                  <a:gd name="T14" fmla="*/ 66 w 134"/>
                  <a:gd name="T15" fmla="*/ 120 h 137"/>
                  <a:gd name="T16" fmla="*/ 61 w 134"/>
                  <a:gd name="T17" fmla="*/ 120 h 137"/>
                  <a:gd name="T18" fmla="*/ 46 w 134"/>
                  <a:gd name="T19" fmla="*/ 134 h 137"/>
                  <a:gd name="T20" fmla="*/ 42 w 134"/>
                  <a:gd name="T21" fmla="*/ 136 h 137"/>
                  <a:gd name="T22" fmla="*/ 66 w 134"/>
                  <a:gd name="T23" fmla="*/ 0 h 137"/>
                  <a:gd name="T24" fmla="*/ 9 w 134"/>
                  <a:gd name="T25" fmla="*/ 42 h 137"/>
                  <a:gd name="T26" fmla="*/ 35 w 134"/>
                  <a:gd name="T27" fmla="*/ 112 h 137"/>
                  <a:gd name="T28" fmla="*/ 38 w 134"/>
                  <a:gd name="T29" fmla="*/ 132 h 137"/>
                  <a:gd name="T30" fmla="*/ 42 w 134"/>
                  <a:gd name="T31" fmla="*/ 137 h 137"/>
                  <a:gd name="T32" fmla="*/ 46 w 134"/>
                  <a:gd name="T33" fmla="*/ 135 h 137"/>
                  <a:gd name="T34" fmla="*/ 61 w 134"/>
                  <a:gd name="T35" fmla="*/ 120 h 137"/>
                  <a:gd name="T36" fmla="*/ 66 w 134"/>
                  <a:gd name="T37" fmla="*/ 121 h 137"/>
                  <a:gd name="T38" fmla="*/ 124 w 134"/>
                  <a:gd name="T39" fmla="*/ 79 h 137"/>
                  <a:gd name="T40" fmla="*/ 84 w 134"/>
                  <a:gd name="T41" fmla="*/ 3 h 137"/>
                  <a:gd name="T42" fmla="*/ 66 w 134"/>
                  <a:gd name="T4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37">
                    <a:moveTo>
                      <a:pt x="42" y="136"/>
                    </a:moveTo>
                    <a:cubicBezTo>
                      <a:pt x="41" y="136"/>
                      <a:pt x="39" y="135"/>
                      <a:pt x="39" y="132"/>
                    </a:cubicBezTo>
                    <a:cubicBezTo>
                      <a:pt x="36" y="112"/>
                      <a:pt x="36" y="112"/>
                      <a:pt x="36" y="112"/>
                    </a:cubicBezTo>
                    <a:cubicBezTo>
                      <a:pt x="12" y="98"/>
                      <a:pt x="1" y="69"/>
                      <a:pt x="9" y="42"/>
                    </a:cubicBezTo>
                    <a:cubicBezTo>
                      <a:pt x="17" y="17"/>
                      <a:pt x="41" y="1"/>
                      <a:pt x="66" y="1"/>
                    </a:cubicBezTo>
                    <a:cubicBezTo>
                      <a:pt x="72" y="1"/>
                      <a:pt x="78" y="2"/>
                      <a:pt x="84" y="4"/>
                    </a:cubicBezTo>
                    <a:cubicBezTo>
                      <a:pt x="115" y="14"/>
                      <a:pt x="133" y="47"/>
                      <a:pt x="123" y="78"/>
                    </a:cubicBezTo>
                    <a:cubicBezTo>
                      <a:pt x="115" y="104"/>
                      <a:pt x="91" y="120"/>
                      <a:pt x="66" y="120"/>
                    </a:cubicBezTo>
                    <a:cubicBezTo>
                      <a:pt x="64" y="120"/>
                      <a:pt x="63" y="120"/>
                      <a:pt x="61" y="120"/>
                    </a:cubicBezTo>
                    <a:cubicBezTo>
                      <a:pt x="46" y="134"/>
                      <a:pt x="46" y="134"/>
                      <a:pt x="46" y="134"/>
                    </a:cubicBezTo>
                    <a:cubicBezTo>
                      <a:pt x="45" y="136"/>
                      <a:pt x="44" y="136"/>
                      <a:pt x="42" y="136"/>
                    </a:cubicBezTo>
                    <a:moveTo>
                      <a:pt x="66" y="0"/>
                    </a:moveTo>
                    <a:cubicBezTo>
                      <a:pt x="40" y="0"/>
                      <a:pt x="17" y="17"/>
                      <a:pt x="9" y="42"/>
                    </a:cubicBezTo>
                    <a:cubicBezTo>
                      <a:pt x="0" y="69"/>
                      <a:pt x="12" y="98"/>
                      <a:pt x="35" y="112"/>
                    </a:cubicBezTo>
                    <a:cubicBezTo>
                      <a:pt x="38" y="132"/>
                      <a:pt x="38" y="132"/>
                      <a:pt x="38" y="132"/>
                    </a:cubicBezTo>
                    <a:cubicBezTo>
                      <a:pt x="39" y="136"/>
                      <a:pt x="40" y="137"/>
                      <a:pt x="42" y="137"/>
                    </a:cubicBezTo>
                    <a:cubicBezTo>
                      <a:pt x="43" y="137"/>
                      <a:pt x="45" y="136"/>
                      <a:pt x="46" y="135"/>
                    </a:cubicBezTo>
                    <a:cubicBezTo>
                      <a:pt x="61" y="120"/>
                      <a:pt x="61" y="120"/>
                      <a:pt x="61" y="120"/>
                    </a:cubicBezTo>
                    <a:cubicBezTo>
                      <a:pt x="63" y="121"/>
                      <a:pt x="64" y="121"/>
                      <a:pt x="66" y="121"/>
                    </a:cubicBezTo>
                    <a:cubicBezTo>
                      <a:pt x="92" y="121"/>
                      <a:pt x="115" y="104"/>
                      <a:pt x="124" y="79"/>
                    </a:cubicBezTo>
                    <a:cubicBezTo>
                      <a:pt x="134" y="47"/>
                      <a:pt x="116" y="13"/>
                      <a:pt x="84" y="3"/>
                    </a:cubicBezTo>
                    <a:cubicBezTo>
                      <a:pt x="78" y="1"/>
                      <a:pt x="72" y="0"/>
                      <a:pt x="66" y="0"/>
                    </a:cubicBezTo>
                  </a:path>
                </a:pathLst>
              </a:custGeom>
              <a:solidFill>
                <a:srgbClr val="6A6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259"/>
              <p:cNvSpPr>
                <a:spLocks noEditPoints="1"/>
              </p:cNvSpPr>
              <p:nvPr/>
            </p:nvSpPr>
            <p:spPr bwMode="auto">
              <a:xfrm>
                <a:off x="6165851" y="1536701"/>
                <a:ext cx="315913" cy="323850"/>
              </a:xfrm>
              <a:custGeom>
                <a:avLst/>
                <a:gdLst>
                  <a:gd name="T0" fmla="*/ 42 w 132"/>
                  <a:gd name="T1" fmla="*/ 134 h 135"/>
                  <a:gd name="T2" fmla="*/ 38 w 132"/>
                  <a:gd name="T3" fmla="*/ 130 h 135"/>
                  <a:gd name="T4" fmla="*/ 35 w 132"/>
                  <a:gd name="T5" fmla="*/ 110 h 135"/>
                  <a:gd name="T6" fmla="*/ 9 w 132"/>
                  <a:gd name="T7" fmla="*/ 42 h 135"/>
                  <a:gd name="T8" fmla="*/ 65 w 132"/>
                  <a:gd name="T9" fmla="*/ 1 h 135"/>
                  <a:gd name="T10" fmla="*/ 83 w 132"/>
                  <a:gd name="T11" fmla="*/ 3 h 135"/>
                  <a:gd name="T12" fmla="*/ 121 w 132"/>
                  <a:gd name="T13" fmla="*/ 77 h 135"/>
                  <a:gd name="T14" fmla="*/ 65 w 132"/>
                  <a:gd name="T15" fmla="*/ 118 h 135"/>
                  <a:gd name="T16" fmla="*/ 60 w 132"/>
                  <a:gd name="T17" fmla="*/ 118 h 135"/>
                  <a:gd name="T18" fmla="*/ 46 w 132"/>
                  <a:gd name="T19" fmla="*/ 132 h 135"/>
                  <a:gd name="T20" fmla="*/ 42 w 132"/>
                  <a:gd name="T21" fmla="*/ 134 h 135"/>
                  <a:gd name="T22" fmla="*/ 65 w 132"/>
                  <a:gd name="T23" fmla="*/ 0 h 135"/>
                  <a:gd name="T24" fmla="*/ 8 w 132"/>
                  <a:gd name="T25" fmla="*/ 41 h 135"/>
                  <a:gd name="T26" fmla="*/ 35 w 132"/>
                  <a:gd name="T27" fmla="*/ 111 h 135"/>
                  <a:gd name="T28" fmla="*/ 38 w 132"/>
                  <a:gd name="T29" fmla="*/ 131 h 135"/>
                  <a:gd name="T30" fmla="*/ 41 w 132"/>
                  <a:gd name="T31" fmla="*/ 135 h 135"/>
                  <a:gd name="T32" fmla="*/ 45 w 132"/>
                  <a:gd name="T33" fmla="*/ 133 h 135"/>
                  <a:gd name="T34" fmla="*/ 60 w 132"/>
                  <a:gd name="T35" fmla="*/ 119 h 135"/>
                  <a:gd name="T36" fmla="*/ 65 w 132"/>
                  <a:gd name="T37" fmla="*/ 119 h 135"/>
                  <a:gd name="T38" fmla="*/ 122 w 132"/>
                  <a:gd name="T39" fmla="*/ 77 h 135"/>
                  <a:gd name="T40" fmla="*/ 83 w 132"/>
                  <a:gd name="T41" fmla="*/ 3 h 135"/>
                  <a:gd name="T42" fmla="*/ 65 w 132"/>
                  <a:gd name="T4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2" h="135">
                    <a:moveTo>
                      <a:pt x="42" y="134"/>
                    </a:moveTo>
                    <a:cubicBezTo>
                      <a:pt x="40" y="134"/>
                      <a:pt x="38" y="133"/>
                      <a:pt x="38" y="130"/>
                    </a:cubicBezTo>
                    <a:cubicBezTo>
                      <a:pt x="35" y="110"/>
                      <a:pt x="35" y="110"/>
                      <a:pt x="35" y="110"/>
                    </a:cubicBezTo>
                    <a:cubicBezTo>
                      <a:pt x="12" y="96"/>
                      <a:pt x="1" y="68"/>
                      <a:pt x="9" y="42"/>
                    </a:cubicBezTo>
                    <a:cubicBezTo>
                      <a:pt x="17" y="17"/>
                      <a:pt x="40" y="1"/>
                      <a:pt x="65" y="1"/>
                    </a:cubicBezTo>
                    <a:cubicBezTo>
                      <a:pt x="71" y="1"/>
                      <a:pt x="77" y="1"/>
                      <a:pt x="83" y="3"/>
                    </a:cubicBezTo>
                    <a:cubicBezTo>
                      <a:pt x="114" y="13"/>
                      <a:pt x="131" y="46"/>
                      <a:pt x="121" y="77"/>
                    </a:cubicBezTo>
                    <a:cubicBezTo>
                      <a:pt x="113" y="102"/>
                      <a:pt x="90" y="118"/>
                      <a:pt x="65" y="118"/>
                    </a:cubicBezTo>
                    <a:cubicBezTo>
                      <a:pt x="63" y="118"/>
                      <a:pt x="62" y="118"/>
                      <a:pt x="60" y="118"/>
                    </a:cubicBezTo>
                    <a:cubicBezTo>
                      <a:pt x="46" y="132"/>
                      <a:pt x="46" y="132"/>
                      <a:pt x="46" y="132"/>
                    </a:cubicBezTo>
                    <a:cubicBezTo>
                      <a:pt x="44" y="134"/>
                      <a:pt x="43" y="134"/>
                      <a:pt x="42" y="134"/>
                    </a:cubicBezTo>
                    <a:moveTo>
                      <a:pt x="65" y="0"/>
                    </a:moveTo>
                    <a:cubicBezTo>
                      <a:pt x="40" y="0"/>
                      <a:pt x="16" y="16"/>
                      <a:pt x="8" y="41"/>
                    </a:cubicBezTo>
                    <a:cubicBezTo>
                      <a:pt x="0" y="68"/>
                      <a:pt x="11" y="97"/>
                      <a:pt x="35" y="111"/>
                    </a:cubicBezTo>
                    <a:cubicBezTo>
                      <a:pt x="38" y="131"/>
                      <a:pt x="38" y="131"/>
                      <a:pt x="38" y="131"/>
                    </a:cubicBezTo>
                    <a:cubicBezTo>
                      <a:pt x="38" y="134"/>
                      <a:pt x="40" y="135"/>
                      <a:pt x="41" y="135"/>
                    </a:cubicBezTo>
                    <a:cubicBezTo>
                      <a:pt x="43" y="135"/>
                      <a:pt x="44" y="135"/>
                      <a:pt x="45" y="133"/>
                    </a:cubicBezTo>
                    <a:cubicBezTo>
                      <a:pt x="60" y="119"/>
                      <a:pt x="60" y="119"/>
                      <a:pt x="60" y="119"/>
                    </a:cubicBezTo>
                    <a:cubicBezTo>
                      <a:pt x="62" y="119"/>
                      <a:pt x="63" y="119"/>
                      <a:pt x="65" y="119"/>
                    </a:cubicBezTo>
                    <a:cubicBezTo>
                      <a:pt x="90" y="119"/>
                      <a:pt x="114" y="103"/>
                      <a:pt x="122" y="77"/>
                    </a:cubicBezTo>
                    <a:cubicBezTo>
                      <a:pt x="132" y="46"/>
                      <a:pt x="114" y="13"/>
                      <a:pt x="83" y="3"/>
                    </a:cubicBezTo>
                    <a:cubicBezTo>
                      <a:pt x="77" y="1"/>
                      <a:pt x="71" y="0"/>
                      <a:pt x="65" y="0"/>
                    </a:cubicBezTo>
                  </a:path>
                </a:pathLst>
              </a:custGeom>
              <a:solidFill>
                <a:srgbClr val="68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260"/>
              <p:cNvSpPr>
                <a:spLocks noEditPoints="1"/>
              </p:cNvSpPr>
              <p:nvPr/>
            </p:nvSpPr>
            <p:spPr bwMode="auto">
              <a:xfrm>
                <a:off x="6169026" y="1539876"/>
                <a:ext cx="311150" cy="317500"/>
              </a:xfrm>
              <a:custGeom>
                <a:avLst/>
                <a:gdLst>
                  <a:gd name="T0" fmla="*/ 41 w 130"/>
                  <a:gd name="T1" fmla="*/ 132 h 133"/>
                  <a:gd name="T2" fmla="*/ 37 w 130"/>
                  <a:gd name="T3" fmla="*/ 128 h 133"/>
                  <a:gd name="T4" fmla="*/ 34 w 130"/>
                  <a:gd name="T5" fmla="*/ 108 h 133"/>
                  <a:gd name="T6" fmla="*/ 9 w 130"/>
                  <a:gd name="T7" fmla="*/ 41 h 133"/>
                  <a:gd name="T8" fmla="*/ 64 w 130"/>
                  <a:gd name="T9" fmla="*/ 0 h 133"/>
                  <a:gd name="T10" fmla="*/ 82 w 130"/>
                  <a:gd name="T11" fmla="*/ 3 h 133"/>
                  <a:gd name="T12" fmla="*/ 120 w 130"/>
                  <a:gd name="T13" fmla="*/ 76 h 133"/>
                  <a:gd name="T14" fmla="*/ 64 w 130"/>
                  <a:gd name="T15" fmla="*/ 117 h 133"/>
                  <a:gd name="T16" fmla="*/ 59 w 130"/>
                  <a:gd name="T17" fmla="*/ 116 h 133"/>
                  <a:gd name="T18" fmla="*/ 45 w 130"/>
                  <a:gd name="T19" fmla="*/ 130 h 133"/>
                  <a:gd name="T20" fmla="*/ 41 w 130"/>
                  <a:gd name="T21" fmla="*/ 132 h 133"/>
                  <a:gd name="T22" fmla="*/ 64 w 130"/>
                  <a:gd name="T23" fmla="*/ 0 h 133"/>
                  <a:gd name="T24" fmla="*/ 8 w 130"/>
                  <a:gd name="T25" fmla="*/ 41 h 133"/>
                  <a:gd name="T26" fmla="*/ 34 w 130"/>
                  <a:gd name="T27" fmla="*/ 109 h 133"/>
                  <a:gd name="T28" fmla="*/ 37 w 130"/>
                  <a:gd name="T29" fmla="*/ 129 h 133"/>
                  <a:gd name="T30" fmla="*/ 41 w 130"/>
                  <a:gd name="T31" fmla="*/ 133 h 133"/>
                  <a:gd name="T32" fmla="*/ 45 w 130"/>
                  <a:gd name="T33" fmla="*/ 131 h 133"/>
                  <a:gd name="T34" fmla="*/ 59 w 130"/>
                  <a:gd name="T35" fmla="*/ 117 h 133"/>
                  <a:gd name="T36" fmla="*/ 64 w 130"/>
                  <a:gd name="T37" fmla="*/ 117 h 133"/>
                  <a:gd name="T38" fmla="*/ 120 w 130"/>
                  <a:gd name="T39" fmla="*/ 76 h 133"/>
                  <a:gd name="T40" fmla="*/ 82 w 130"/>
                  <a:gd name="T41" fmla="*/ 2 h 133"/>
                  <a:gd name="T42" fmla="*/ 64 w 130"/>
                  <a:gd name="T4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133">
                    <a:moveTo>
                      <a:pt x="41" y="132"/>
                    </a:moveTo>
                    <a:cubicBezTo>
                      <a:pt x="39" y="132"/>
                      <a:pt x="38" y="131"/>
                      <a:pt x="37" y="128"/>
                    </a:cubicBezTo>
                    <a:cubicBezTo>
                      <a:pt x="34" y="108"/>
                      <a:pt x="34" y="108"/>
                      <a:pt x="34" y="108"/>
                    </a:cubicBezTo>
                    <a:cubicBezTo>
                      <a:pt x="12" y="95"/>
                      <a:pt x="0" y="67"/>
                      <a:pt x="9" y="41"/>
                    </a:cubicBezTo>
                    <a:cubicBezTo>
                      <a:pt x="16" y="16"/>
                      <a:pt x="39" y="0"/>
                      <a:pt x="64" y="0"/>
                    </a:cubicBezTo>
                    <a:cubicBezTo>
                      <a:pt x="70" y="0"/>
                      <a:pt x="76" y="1"/>
                      <a:pt x="82" y="3"/>
                    </a:cubicBezTo>
                    <a:cubicBezTo>
                      <a:pt x="112" y="13"/>
                      <a:pt x="129" y="45"/>
                      <a:pt x="120" y="76"/>
                    </a:cubicBezTo>
                    <a:cubicBezTo>
                      <a:pt x="112" y="101"/>
                      <a:pt x="89" y="117"/>
                      <a:pt x="64" y="117"/>
                    </a:cubicBezTo>
                    <a:cubicBezTo>
                      <a:pt x="62" y="117"/>
                      <a:pt x="61" y="117"/>
                      <a:pt x="59" y="116"/>
                    </a:cubicBezTo>
                    <a:cubicBezTo>
                      <a:pt x="45" y="130"/>
                      <a:pt x="45" y="130"/>
                      <a:pt x="45" y="130"/>
                    </a:cubicBezTo>
                    <a:cubicBezTo>
                      <a:pt x="44" y="132"/>
                      <a:pt x="42" y="132"/>
                      <a:pt x="41" y="132"/>
                    </a:cubicBezTo>
                    <a:moveTo>
                      <a:pt x="64" y="0"/>
                    </a:moveTo>
                    <a:cubicBezTo>
                      <a:pt x="39" y="0"/>
                      <a:pt x="16" y="16"/>
                      <a:pt x="8" y="41"/>
                    </a:cubicBezTo>
                    <a:cubicBezTo>
                      <a:pt x="0" y="67"/>
                      <a:pt x="11" y="95"/>
                      <a:pt x="34" y="109"/>
                    </a:cubicBezTo>
                    <a:cubicBezTo>
                      <a:pt x="37" y="129"/>
                      <a:pt x="37" y="129"/>
                      <a:pt x="37" y="129"/>
                    </a:cubicBezTo>
                    <a:cubicBezTo>
                      <a:pt x="37" y="132"/>
                      <a:pt x="39" y="133"/>
                      <a:pt x="41" y="133"/>
                    </a:cubicBezTo>
                    <a:cubicBezTo>
                      <a:pt x="42" y="133"/>
                      <a:pt x="43" y="133"/>
                      <a:pt x="45" y="131"/>
                    </a:cubicBezTo>
                    <a:cubicBezTo>
                      <a:pt x="59" y="117"/>
                      <a:pt x="59" y="117"/>
                      <a:pt x="59" y="117"/>
                    </a:cubicBezTo>
                    <a:cubicBezTo>
                      <a:pt x="61" y="117"/>
                      <a:pt x="62" y="117"/>
                      <a:pt x="64" y="117"/>
                    </a:cubicBezTo>
                    <a:cubicBezTo>
                      <a:pt x="89" y="117"/>
                      <a:pt x="112" y="101"/>
                      <a:pt x="120" y="76"/>
                    </a:cubicBezTo>
                    <a:cubicBezTo>
                      <a:pt x="130" y="45"/>
                      <a:pt x="113" y="12"/>
                      <a:pt x="82" y="2"/>
                    </a:cubicBezTo>
                    <a:cubicBezTo>
                      <a:pt x="76" y="0"/>
                      <a:pt x="70" y="0"/>
                      <a:pt x="64" y="0"/>
                    </a:cubicBezTo>
                  </a:path>
                </a:pathLst>
              </a:custGeom>
              <a:solidFill>
                <a:srgbClr val="68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261"/>
              <p:cNvSpPr/>
              <p:nvPr/>
            </p:nvSpPr>
            <p:spPr bwMode="auto">
              <a:xfrm>
                <a:off x="6169026" y="1539876"/>
                <a:ext cx="307975" cy="315913"/>
              </a:xfrm>
              <a:custGeom>
                <a:avLst/>
                <a:gdLst>
                  <a:gd name="T0" fmla="*/ 64 w 129"/>
                  <a:gd name="T1" fmla="*/ 0 h 132"/>
                  <a:gd name="T2" fmla="*/ 9 w 129"/>
                  <a:gd name="T3" fmla="*/ 41 h 132"/>
                  <a:gd name="T4" fmla="*/ 34 w 129"/>
                  <a:gd name="T5" fmla="*/ 108 h 132"/>
                  <a:gd name="T6" fmla="*/ 37 w 129"/>
                  <a:gd name="T7" fmla="*/ 128 h 132"/>
                  <a:gd name="T8" fmla="*/ 41 w 129"/>
                  <a:gd name="T9" fmla="*/ 132 h 132"/>
                  <a:gd name="T10" fmla="*/ 45 w 129"/>
                  <a:gd name="T11" fmla="*/ 130 h 132"/>
                  <a:gd name="T12" fmla="*/ 59 w 129"/>
                  <a:gd name="T13" fmla="*/ 116 h 132"/>
                  <a:gd name="T14" fmla="*/ 64 w 129"/>
                  <a:gd name="T15" fmla="*/ 117 h 132"/>
                  <a:gd name="T16" fmla="*/ 120 w 129"/>
                  <a:gd name="T17" fmla="*/ 76 h 132"/>
                  <a:gd name="T18" fmla="*/ 82 w 129"/>
                  <a:gd name="T19" fmla="*/ 3 h 132"/>
                  <a:gd name="T20" fmla="*/ 64 w 129"/>
                  <a:gd name="T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32">
                    <a:moveTo>
                      <a:pt x="64" y="0"/>
                    </a:moveTo>
                    <a:cubicBezTo>
                      <a:pt x="39" y="0"/>
                      <a:pt x="16" y="16"/>
                      <a:pt x="9" y="41"/>
                    </a:cubicBezTo>
                    <a:cubicBezTo>
                      <a:pt x="0" y="67"/>
                      <a:pt x="12" y="95"/>
                      <a:pt x="34" y="108"/>
                    </a:cubicBezTo>
                    <a:cubicBezTo>
                      <a:pt x="37" y="128"/>
                      <a:pt x="37" y="128"/>
                      <a:pt x="37" y="128"/>
                    </a:cubicBezTo>
                    <a:cubicBezTo>
                      <a:pt x="38" y="131"/>
                      <a:pt x="39" y="132"/>
                      <a:pt x="41" y="132"/>
                    </a:cubicBezTo>
                    <a:cubicBezTo>
                      <a:pt x="42" y="132"/>
                      <a:pt x="44" y="132"/>
                      <a:pt x="45" y="130"/>
                    </a:cubicBezTo>
                    <a:cubicBezTo>
                      <a:pt x="59" y="116"/>
                      <a:pt x="59" y="116"/>
                      <a:pt x="59" y="116"/>
                    </a:cubicBezTo>
                    <a:cubicBezTo>
                      <a:pt x="61" y="117"/>
                      <a:pt x="62" y="117"/>
                      <a:pt x="64" y="117"/>
                    </a:cubicBezTo>
                    <a:cubicBezTo>
                      <a:pt x="89" y="117"/>
                      <a:pt x="112" y="101"/>
                      <a:pt x="120" y="76"/>
                    </a:cubicBezTo>
                    <a:cubicBezTo>
                      <a:pt x="129" y="45"/>
                      <a:pt x="112" y="13"/>
                      <a:pt x="82" y="3"/>
                    </a:cubicBezTo>
                    <a:cubicBezTo>
                      <a:pt x="76" y="1"/>
                      <a:pt x="70" y="0"/>
                      <a:pt x="64" y="0"/>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0" name="组合 369"/>
            <p:cNvGrpSpPr/>
            <p:nvPr/>
          </p:nvGrpSpPr>
          <p:grpSpPr>
            <a:xfrm>
              <a:off x="5451035" y="1576388"/>
              <a:ext cx="1324897" cy="1403350"/>
              <a:chOff x="5451035" y="1576388"/>
              <a:chExt cx="1324897" cy="1403350"/>
            </a:xfrm>
          </p:grpSpPr>
          <p:sp>
            <p:nvSpPr>
              <p:cNvPr id="371" name="Freeform 262"/>
              <p:cNvSpPr/>
              <p:nvPr/>
            </p:nvSpPr>
            <p:spPr bwMode="auto">
              <a:xfrm>
                <a:off x="5485705" y="1576388"/>
                <a:ext cx="1209675" cy="1403350"/>
              </a:xfrm>
              <a:custGeom>
                <a:avLst/>
                <a:gdLst>
                  <a:gd name="T0" fmla="*/ 0 w 505"/>
                  <a:gd name="T1" fmla="*/ 252 h 586"/>
                  <a:gd name="T2" fmla="*/ 252 w 505"/>
                  <a:gd name="T3" fmla="*/ 0 h 586"/>
                  <a:gd name="T4" fmla="*/ 505 w 505"/>
                  <a:gd name="T5" fmla="*/ 252 h 586"/>
                  <a:gd name="T6" fmla="*/ 292 w 505"/>
                  <a:gd name="T7" fmla="*/ 501 h 586"/>
                  <a:gd name="T8" fmla="*/ 248 w 505"/>
                  <a:gd name="T9" fmla="*/ 586 h 586"/>
                  <a:gd name="T10" fmla="*/ 206 w 505"/>
                  <a:gd name="T11" fmla="*/ 500 h 586"/>
                  <a:gd name="T12" fmla="*/ 0 w 505"/>
                  <a:gd name="T13" fmla="*/ 252 h 586"/>
                </a:gdLst>
                <a:ahLst/>
                <a:cxnLst>
                  <a:cxn ang="0">
                    <a:pos x="T0" y="T1"/>
                  </a:cxn>
                  <a:cxn ang="0">
                    <a:pos x="T2" y="T3"/>
                  </a:cxn>
                  <a:cxn ang="0">
                    <a:pos x="T4" y="T5"/>
                  </a:cxn>
                  <a:cxn ang="0">
                    <a:pos x="T6" y="T7"/>
                  </a:cxn>
                  <a:cxn ang="0">
                    <a:pos x="T8" y="T9"/>
                  </a:cxn>
                  <a:cxn ang="0">
                    <a:pos x="T10" y="T11"/>
                  </a:cxn>
                  <a:cxn ang="0">
                    <a:pos x="T12" y="T13"/>
                  </a:cxn>
                </a:cxnLst>
                <a:rect l="0" t="0" r="r" b="b"/>
                <a:pathLst>
                  <a:path w="505" h="586">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372" name="Oval 13"/>
              <p:cNvSpPr/>
              <p:nvPr/>
            </p:nvSpPr>
            <p:spPr>
              <a:xfrm>
                <a:off x="5451035" y="1660446"/>
                <a:ext cx="1324897" cy="116215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800" b="1" dirty="0" smtClean="0">
                    <a:solidFill>
                      <a:srgbClr val="FFFFFF"/>
                    </a:solidFill>
                    <a:latin typeface="Kartika" panose="02020503030404060203" pitchFamily="18" charset="0"/>
                    <a:ea typeface="宋体" panose="02010600030101010101" pitchFamily="2" charset="-122"/>
                    <a:cs typeface="Kartika" panose="02020503030404060203" pitchFamily="18" charset="0"/>
                  </a:rPr>
                  <a:t>文本</a:t>
                </a:r>
                <a:endParaRPr lang="zh-CN" altLang="en-US" sz="2800" b="1" dirty="0" smtClean="0">
                  <a:solidFill>
                    <a:srgbClr val="FFFFFF"/>
                  </a:solidFill>
                  <a:latin typeface="Kartika" panose="02020503030404060203" pitchFamily="18" charset="0"/>
                  <a:ea typeface="宋体" panose="02010600030101010101" pitchFamily="2" charset="-122"/>
                  <a:cs typeface="Kartika" panose="02020503030404060203" pitchFamily="18" charset="0"/>
                </a:endParaRPr>
              </a:p>
            </p:txBody>
          </p:sp>
        </p:grpSp>
      </p:grpSp>
      <p:grpSp>
        <p:nvGrpSpPr>
          <p:cNvPr id="629" name="组合 628"/>
          <p:cNvGrpSpPr/>
          <p:nvPr/>
        </p:nvGrpSpPr>
        <p:grpSpPr>
          <a:xfrm>
            <a:off x="6319142" y="2922588"/>
            <a:ext cx="1363663" cy="1635125"/>
            <a:chOff x="6319142" y="2922588"/>
            <a:chExt cx="1363663" cy="1635125"/>
          </a:xfrm>
        </p:grpSpPr>
        <p:grpSp>
          <p:nvGrpSpPr>
            <p:cNvPr id="630" name="组合 629"/>
            <p:cNvGrpSpPr/>
            <p:nvPr/>
          </p:nvGrpSpPr>
          <p:grpSpPr>
            <a:xfrm>
              <a:off x="6398517" y="3411538"/>
              <a:ext cx="1260475" cy="1146175"/>
              <a:chOff x="6423025" y="2598738"/>
              <a:chExt cx="1260475" cy="1146175"/>
            </a:xfrm>
          </p:grpSpPr>
          <p:sp>
            <p:nvSpPr>
              <p:cNvPr id="634" name="Freeform 611"/>
              <p:cNvSpPr/>
              <p:nvPr/>
            </p:nvSpPr>
            <p:spPr bwMode="auto">
              <a:xfrm>
                <a:off x="6423025" y="2598738"/>
                <a:ext cx="1260475" cy="1146175"/>
              </a:xfrm>
              <a:custGeom>
                <a:avLst/>
                <a:gdLst>
                  <a:gd name="T0" fmla="*/ 261 w 526"/>
                  <a:gd name="T1" fmla="*/ 0 h 479"/>
                  <a:gd name="T2" fmla="*/ 96 w 526"/>
                  <a:gd name="T3" fmla="*/ 66 h 479"/>
                  <a:gd name="T4" fmla="*/ 55 w 526"/>
                  <a:gd name="T5" fmla="*/ 360 h 479"/>
                  <a:gd name="T6" fmla="*/ 27 w 526"/>
                  <a:gd name="T7" fmla="*/ 437 h 479"/>
                  <a:gd name="T8" fmla="*/ 40 w 526"/>
                  <a:gd name="T9" fmla="*/ 462 h 479"/>
                  <a:gd name="T10" fmla="*/ 49 w 526"/>
                  <a:gd name="T11" fmla="*/ 461 h 479"/>
                  <a:gd name="T12" fmla="*/ 49 w 526"/>
                  <a:gd name="T13" fmla="*/ 460 h 479"/>
                  <a:gd name="T14" fmla="*/ 40 w 526"/>
                  <a:gd name="T15" fmla="*/ 462 h 479"/>
                  <a:gd name="T16" fmla="*/ 27 w 526"/>
                  <a:gd name="T17" fmla="*/ 436 h 479"/>
                  <a:gd name="T18" fmla="*/ 55 w 526"/>
                  <a:gd name="T19" fmla="*/ 360 h 479"/>
                  <a:gd name="T20" fmla="*/ 97 w 526"/>
                  <a:gd name="T21" fmla="*/ 66 h 479"/>
                  <a:gd name="T22" fmla="*/ 261 w 526"/>
                  <a:gd name="T23" fmla="*/ 1 h 479"/>
                  <a:gd name="T24" fmla="*/ 434 w 526"/>
                  <a:gd name="T25" fmla="*/ 75 h 479"/>
                  <a:gd name="T26" fmla="*/ 426 w 526"/>
                  <a:gd name="T27" fmla="*/ 412 h 479"/>
                  <a:gd name="T28" fmla="*/ 261 w 526"/>
                  <a:gd name="T29" fmla="*/ 478 h 479"/>
                  <a:gd name="T30" fmla="*/ 128 w 526"/>
                  <a:gd name="T31" fmla="*/ 437 h 479"/>
                  <a:gd name="T32" fmla="*/ 54 w 526"/>
                  <a:gd name="T33" fmla="*/ 459 h 479"/>
                  <a:gd name="T34" fmla="*/ 54 w 526"/>
                  <a:gd name="T35" fmla="*/ 459 h 479"/>
                  <a:gd name="T36" fmla="*/ 127 w 526"/>
                  <a:gd name="T37" fmla="*/ 438 h 479"/>
                  <a:gd name="T38" fmla="*/ 261 w 526"/>
                  <a:gd name="T39" fmla="*/ 479 h 479"/>
                  <a:gd name="T40" fmla="*/ 426 w 526"/>
                  <a:gd name="T41" fmla="*/ 413 h 479"/>
                  <a:gd name="T42" fmla="*/ 435 w 526"/>
                  <a:gd name="T43" fmla="*/ 74 h 479"/>
                  <a:gd name="T44" fmla="*/ 261 w 526"/>
                  <a:gd name="T45"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6" h="479">
                    <a:moveTo>
                      <a:pt x="261" y="0"/>
                    </a:moveTo>
                    <a:cubicBezTo>
                      <a:pt x="202" y="0"/>
                      <a:pt x="143" y="22"/>
                      <a:pt x="96" y="66"/>
                    </a:cubicBezTo>
                    <a:cubicBezTo>
                      <a:pt x="14" y="144"/>
                      <a:pt x="0" y="266"/>
                      <a:pt x="55" y="360"/>
                    </a:cubicBezTo>
                    <a:cubicBezTo>
                      <a:pt x="27" y="437"/>
                      <a:pt x="27" y="437"/>
                      <a:pt x="27" y="437"/>
                    </a:cubicBezTo>
                    <a:cubicBezTo>
                      <a:pt x="21" y="452"/>
                      <a:pt x="27" y="462"/>
                      <a:pt x="40" y="462"/>
                    </a:cubicBezTo>
                    <a:cubicBezTo>
                      <a:pt x="42" y="462"/>
                      <a:pt x="46" y="462"/>
                      <a:pt x="49" y="461"/>
                    </a:cubicBezTo>
                    <a:cubicBezTo>
                      <a:pt x="49" y="460"/>
                      <a:pt x="49" y="460"/>
                      <a:pt x="49" y="460"/>
                    </a:cubicBezTo>
                    <a:cubicBezTo>
                      <a:pt x="46" y="461"/>
                      <a:pt x="43" y="462"/>
                      <a:pt x="40" y="462"/>
                    </a:cubicBezTo>
                    <a:cubicBezTo>
                      <a:pt x="27" y="462"/>
                      <a:pt x="22" y="451"/>
                      <a:pt x="27" y="436"/>
                    </a:cubicBezTo>
                    <a:cubicBezTo>
                      <a:pt x="55" y="360"/>
                      <a:pt x="55" y="360"/>
                      <a:pt x="55" y="360"/>
                    </a:cubicBezTo>
                    <a:cubicBezTo>
                      <a:pt x="0" y="266"/>
                      <a:pt x="15" y="144"/>
                      <a:pt x="97" y="66"/>
                    </a:cubicBezTo>
                    <a:cubicBezTo>
                      <a:pt x="143" y="22"/>
                      <a:pt x="202" y="1"/>
                      <a:pt x="261" y="1"/>
                    </a:cubicBezTo>
                    <a:cubicBezTo>
                      <a:pt x="324" y="1"/>
                      <a:pt x="387" y="25"/>
                      <a:pt x="434" y="75"/>
                    </a:cubicBezTo>
                    <a:cubicBezTo>
                      <a:pt x="525" y="170"/>
                      <a:pt x="521" y="321"/>
                      <a:pt x="426" y="412"/>
                    </a:cubicBezTo>
                    <a:cubicBezTo>
                      <a:pt x="380" y="456"/>
                      <a:pt x="321" y="478"/>
                      <a:pt x="261" y="478"/>
                    </a:cubicBezTo>
                    <a:cubicBezTo>
                      <a:pt x="215" y="478"/>
                      <a:pt x="168" y="464"/>
                      <a:pt x="128" y="437"/>
                    </a:cubicBezTo>
                    <a:cubicBezTo>
                      <a:pt x="54" y="459"/>
                      <a:pt x="54" y="459"/>
                      <a:pt x="54" y="459"/>
                    </a:cubicBezTo>
                    <a:cubicBezTo>
                      <a:pt x="54" y="459"/>
                      <a:pt x="54" y="459"/>
                      <a:pt x="54" y="459"/>
                    </a:cubicBezTo>
                    <a:cubicBezTo>
                      <a:pt x="127" y="438"/>
                      <a:pt x="127" y="438"/>
                      <a:pt x="127" y="438"/>
                    </a:cubicBezTo>
                    <a:cubicBezTo>
                      <a:pt x="168" y="465"/>
                      <a:pt x="215" y="479"/>
                      <a:pt x="261" y="479"/>
                    </a:cubicBezTo>
                    <a:cubicBezTo>
                      <a:pt x="321" y="479"/>
                      <a:pt x="380" y="457"/>
                      <a:pt x="426" y="413"/>
                    </a:cubicBezTo>
                    <a:cubicBezTo>
                      <a:pt x="522" y="322"/>
                      <a:pt x="526" y="170"/>
                      <a:pt x="435" y="74"/>
                    </a:cubicBezTo>
                    <a:cubicBezTo>
                      <a:pt x="388" y="25"/>
                      <a:pt x="325" y="0"/>
                      <a:pt x="26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612"/>
              <p:cNvSpPr/>
              <p:nvPr/>
            </p:nvSpPr>
            <p:spPr bwMode="auto">
              <a:xfrm>
                <a:off x="6540500" y="3697288"/>
                <a:ext cx="11113" cy="4763"/>
              </a:xfrm>
              <a:custGeom>
                <a:avLst/>
                <a:gdLst>
                  <a:gd name="T0" fmla="*/ 5 w 5"/>
                  <a:gd name="T1" fmla="*/ 0 h 2"/>
                  <a:gd name="T2" fmla="*/ 1 w 5"/>
                  <a:gd name="T3" fmla="*/ 1 h 2"/>
                  <a:gd name="T4" fmla="*/ 0 w 5"/>
                  <a:gd name="T5" fmla="*/ 1 h 2"/>
                  <a:gd name="T6" fmla="*/ 0 w 5"/>
                  <a:gd name="T7" fmla="*/ 2 h 2"/>
                  <a:gd name="T8" fmla="*/ 0 w 5"/>
                  <a:gd name="T9" fmla="*/ 2 h 2"/>
                  <a:gd name="T10" fmla="*/ 5 w 5"/>
                  <a:gd name="T11" fmla="*/ 0 h 2"/>
                  <a:gd name="T12" fmla="*/ 5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5" y="0"/>
                    </a:moveTo>
                    <a:cubicBezTo>
                      <a:pt x="1" y="1"/>
                      <a:pt x="1" y="1"/>
                      <a:pt x="1" y="1"/>
                    </a:cubicBezTo>
                    <a:cubicBezTo>
                      <a:pt x="0" y="1"/>
                      <a:pt x="0" y="1"/>
                      <a:pt x="0" y="1"/>
                    </a:cubicBezTo>
                    <a:cubicBezTo>
                      <a:pt x="0" y="2"/>
                      <a:pt x="0" y="2"/>
                      <a:pt x="0" y="2"/>
                    </a:cubicBezTo>
                    <a:cubicBezTo>
                      <a:pt x="0" y="2"/>
                      <a:pt x="0" y="2"/>
                      <a:pt x="0" y="2"/>
                    </a:cubicBezTo>
                    <a:cubicBezTo>
                      <a:pt x="5" y="0"/>
                      <a:pt x="5" y="0"/>
                      <a:pt x="5" y="0"/>
                    </a:cubicBezTo>
                    <a:cubicBezTo>
                      <a:pt x="5" y="0"/>
                      <a:pt x="5" y="0"/>
                      <a:pt x="5" y="0"/>
                    </a:cubicBezTo>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613"/>
              <p:cNvSpPr/>
              <p:nvPr/>
            </p:nvSpPr>
            <p:spPr bwMode="auto">
              <a:xfrm>
                <a:off x="6423025" y="2600326"/>
                <a:ext cx="1257300" cy="1143000"/>
              </a:xfrm>
              <a:custGeom>
                <a:avLst/>
                <a:gdLst>
                  <a:gd name="T0" fmla="*/ 261 w 525"/>
                  <a:gd name="T1" fmla="*/ 0 h 477"/>
                  <a:gd name="T2" fmla="*/ 97 w 525"/>
                  <a:gd name="T3" fmla="*/ 65 h 477"/>
                  <a:gd name="T4" fmla="*/ 55 w 525"/>
                  <a:gd name="T5" fmla="*/ 359 h 477"/>
                  <a:gd name="T6" fmla="*/ 27 w 525"/>
                  <a:gd name="T7" fmla="*/ 435 h 477"/>
                  <a:gd name="T8" fmla="*/ 40 w 525"/>
                  <a:gd name="T9" fmla="*/ 461 h 477"/>
                  <a:gd name="T10" fmla="*/ 49 w 525"/>
                  <a:gd name="T11" fmla="*/ 459 h 477"/>
                  <a:gd name="T12" fmla="*/ 49 w 525"/>
                  <a:gd name="T13" fmla="*/ 459 h 477"/>
                  <a:gd name="T14" fmla="*/ 41 w 525"/>
                  <a:gd name="T15" fmla="*/ 460 h 477"/>
                  <a:gd name="T16" fmla="*/ 28 w 525"/>
                  <a:gd name="T17" fmla="*/ 434 h 477"/>
                  <a:gd name="T18" fmla="*/ 56 w 525"/>
                  <a:gd name="T19" fmla="*/ 358 h 477"/>
                  <a:gd name="T20" fmla="*/ 97 w 525"/>
                  <a:gd name="T21" fmla="*/ 66 h 477"/>
                  <a:gd name="T22" fmla="*/ 261 w 525"/>
                  <a:gd name="T23" fmla="*/ 0 h 477"/>
                  <a:gd name="T24" fmla="*/ 434 w 525"/>
                  <a:gd name="T25" fmla="*/ 74 h 477"/>
                  <a:gd name="T26" fmla="*/ 425 w 525"/>
                  <a:gd name="T27" fmla="*/ 411 h 477"/>
                  <a:gd name="T28" fmla="*/ 261 w 525"/>
                  <a:gd name="T29" fmla="*/ 476 h 477"/>
                  <a:gd name="T30" fmla="*/ 128 w 525"/>
                  <a:gd name="T31" fmla="*/ 436 h 477"/>
                  <a:gd name="T32" fmla="*/ 54 w 525"/>
                  <a:gd name="T33" fmla="*/ 457 h 477"/>
                  <a:gd name="T34" fmla="*/ 54 w 525"/>
                  <a:gd name="T35" fmla="*/ 458 h 477"/>
                  <a:gd name="T36" fmla="*/ 128 w 525"/>
                  <a:gd name="T37" fmla="*/ 436 h 477"/>
                  <a:gd name="T38" fmla="*/ 261 w 525"/>
                  <a:gd name="T39" fmla="*/ 477 h 477"/>
                  <a:gd name="T40" fmla="*/ 426 w 525"/>
                  <a:gd name="T41" fmla="*/ 411 h 477"/>
                  <a:gd name="T42" fmla="*/ 434 w 525"/>
                  <a:gd name="T43" fmla="*/ 74 h 477"/>
                  <a:gd name="T44" fmla="*/ 261 w 525"/>
                  <a:gd name="T4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5" h="477">
                    <a:moveTo>
                      <a:pt x="261" y="0"/>
                    </a:moveTo>
                    <a:cubicBezTo>
                      <a:pt x="202" y="0"/>
                      <a:pt x="143" y="21"/>
                      <a:pt x="97" y="65"/>
                    </a:cubicBezTo>
                    <a:cubicBezTo>
                      <a:pt x="15" y="143"/>
                      <a:pt x="0" y="265"/>
                      <a:pt x="55" y="359"/>
                    </a:cubicBezTo>
                    <a:cubicBezTo>
                      <a:pt x="27" y="435"/>
                      <a:pt x="27" y="435"/>
                      <a:pt x="27" y="435"/>
                    </a:cubicBezTo>
                    <a:cubicBezTo>
                      <a:pt x="22" y="450"/>
                      <a:pt x="27" y="461"/>
                      <a:pt x="40" y="461"/>
                    </a:cubicBezTo>
                    <a:cubicBezTo>
                      <a:pt x="43" y="461"/>
                      <a:pt x="46" y="460"/>
                      <a:pt x="49" y="459"/>
                    </a:cubicBezTo>
                    <a:cubicBezTo>
                      <a:pt x="49" y="459"/>
                      <a:pt x="49" y="459"/>
                      <a:pt x="49" y="459"/>
                    </a:cubicBezTo>
                    <a:cubicBezTo>
                      <a:pt x="46" y="459"/>
                      <a:pt x="43" y="460"/>
                      <a:pt x="41" y="460"/>
                    </a:cubicBezTo>
                    <a:cubicBezTo>
                      <a:pt x="28" y="460"/>
                      <a:pt x="22" y="450"/>
                      <a:pt x="28" y="434"/>
                    </a:cubicBezTo>
                    <a:cubicBezTo>
                      <a:pt x="56" y="358"/>
                      <a:pt x="56" y="358"/>
                      <a:pt x="56" y="358"/>
                    </a:cubicBezTo>
                    <a:cubicBezTo>
                      <a:pt x="1" y="265"/>
                      <a:pt x="16" y="144"/>
                      <a:pt x="97" y="66"/>
                    </a:cubicBezTo>
                    <a:cubicBezTo>
                      <a:pt x="143" y="22"/>
                      <a:pt x="202" y="0"/>
                      <a:pt x="261" y="0"/>
                    </a:cubicBezTo>
                    <a:cubicBezTo>
                      <a:pt x="324" y="0"/>
                      <a:pt x="387" y="25"/>
                      <a:pt x="434" y="74"/>
                    </a:cubicBezTo>
                    <a:cubicBezTo>
                      <a:pt x="524" y="170"/>
                      <a:pt x="521" y="320"/>
                      <a:pt x="425" y="411"/>
                    </a:cubicBezTo>
                    <a:cubicBezTo>
                      <a:pt x="379" y="455"/>
                      <a:pt x="320" y="476"/>
                      <a:pt x="261" y="476"/>
                    </a:cubicBezTo>
                    <a:cubicBezTo>
                      <a:pt x="215" y="476"/>
                      <a:pt x="168" y="463"/>
                      <a:pt x="128" y="436"/>
                    </a:cubicBezTo>
                    <a:cubicBezTo>
                      <a:pt x="54" y="457"/>
                      <a:pt x="54" y="457"/>
                      <a:pt x="54" y="457"/>
                    </a:cubicBezTo>
                    <a:cubicBezTo>
                      <a:pt x="54" y="458"/>
                      <a:pt x="54" y="458"/>
                      <a:pt x="54" y="458"/>
                    </a:cubicBezTo>
                    <a:cubicBezTo>
                      <a:pt x="128" y="436"/>
                      <a:pt x="128" y="436"/>
                      <a:pt x="128" y="436"/>
                    </a:cubicBezTo>
                    <a:cubicBezTo>
                      <a:pt x="168" y="463"/>
                      <a:pt x="215" y="477"/>
                      <a:pt x="261" y="477"/>
                    </a:cubicBezTo>
                    <a:cubicBezTo>
                      <a:pt x="321" y="477"/>
                      <a:pt x="380" y="455"/>
                      <a:pt x="426" y="411"/>
                    </a:cubicBezTo>
                    <a:cubicBezTo>
                      <a:pt x="521" y="320"/>
                      <a:pt x="525" y="169"/>
                      <a:pt x="434" y="74"/>
                    </a:cubicBezTo>
                    <a:cubicBezTo>
                      <a:pt x="387" y="24"/>
                      <a:pt x="324" y="0"/>
                      <a:pt x="26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614"/>
              <p:cNvSpPr/>
              <p:nvPr/>
            </p:nvSpPr>
            <p:spPr bwMode="auto">
              <a:xfrm>
                <a:off x="6540500" y="3695701"/>
                <a:ext cx="11113" cy="4763"/>
              </a:xfrm>
              <a:custGeom>
                <a:avLst/>
                <a:gdLst>
                  <a:gd name="T0" fmla="*/ 5 w 5"/>
                  <a:gd name="T1" fmla="*/ 0 h 2"/>
                  <a:gd name="T2" fmla="*/ 1 w 5"/>
                  <a:gd name="T3" fmla="*/ 1 h 2"/>
                  <a:gd name="T4" fmla="*/ 0 w 5"/>
                  <a:gd name="T5" fmla="*/ 2 h 2"/>
                  <a:gd name="T6" fmla="*/ 0 w 5"/>
                  <a:gd name="T7" fmla="*/ 2 h 2"/>
                  <a:gd name="T8" fmla="*/ 1 w 5"/>
                  <a:gd name="T9" fmla="*/ 2 h 2"/>
                  <a:gd name="T10" fmla="*/ 5 w 5"/>
                  <a:gd name="T11" fmla="*/ 1 h 2"/>
                  <a:gd name="T12" fmla="*/ 5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5" y="0"/>
                    </a:moveTo>
                    <a:cubicBezTo>
                      <a:pt x="1" y="1"/>
                      <a:pt x="1" y="1"/>
                      <a:pt x="1" y="1"/>
                    </a:cubicBezTo>
                    <a:cubicBezTo>
                      <a:pt x="1" y="1"/>
                      <a:pt x="1" y="2"/>
                      <a:pt x="0" y="2"/>
                    </a:cubicBezTo>
                    <a:cubicBezTo>
                      <a:pt x="0" y="2"/>
                      <a:pt x="0" y="2"/>
                      <a:pt x="0" y="2"/>
                    </a:cubicBezTo>
                    <a:cubicBezTo>
                      <a:pt x="0" y="2"/>
                      <a:pt x="0" y="2"/>
                      <a:pt x="1" y="2"/>
                    </a:cubicBezTo>
                    <a:cubicBezTo>
                      <a:pt x="5" y="1"/>
                      <a:pt x="5" y="1"/>
                      <a:pt x="5" y="1"/>
                    </a:cubicBezTo>
                    <a:cubicBezTo>
                      <a:pt x="5" y="0"/>
                      <a:pt x="5" y="0"/>
                      <a:pt x="5" y="0"/>
                    </a:cubicBezTo>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615"/>
              <p:cNvSpPr/>
              <p:nvPr/>
            </p:nvSpPr>
            <p:spPr bwMode="auto">
              <a:xfrm>
                <a:off x="6424613" y="2600326"/>
                <a:ext cx="1254125" cy="1139825"/>
              </a:xfrm>
              <a:custGeom>
                <a:avLst/>
                <a:gdLst>
                  <a:gd name="T0" fmla="*/ 260 w 523"/>
                  <a:gd name="T1" fmla="*/ 0 h 476"/>
                  <a:gd name="T2" fmla="*/ 96 w 523"/>
                  <a:gd name="T3" fmla="*/ 66 h 476"/>
                  <a:gd name="T4" fmla="*/ 55 w 523"/>
                  <a:gd name="T5" fmla="*/ 358 h 476"/>
                  <a:gd name="T6" fmla="*/ 27 w 523"/>
                  <a:gd name="T7" fmla="*/ 434 h 476"/>
                  <a:gd name="T8" fmla="*/ 40 w 523"/>
                  <a:gd name="T9" fmla="*/ 460 h 476"/>
                  <a:gd name="T10" fmla="*/ 48 w 523"/>
                  <a:gd name="T11" fmla="*/ 459 h 476"/>
                  <a:gd name="T12" fmla="*/ 49 w 523"/>
                  <a:gd name="T13" fmla="*/ 458 h 476"/>
                  <a:gd name="T14" fmla="*/ 41 w 523"/>
                  <a:gd name="T15" fmla="*/ 459 h 476"/>
                  <a:gd name="T16" fmla="*/ 28 w 523"/>
                  <a:gd name="T17" fmla="*/ 434 h 476"/>
                  <a:gd name="T18" fmla="*/ 55 w 523"/>
                  <a:gd name="T19" fmla="*/ 358 h 476"/>
                  <a:gd name="T20" fmla="*/ 97 w 523"/>
                  <a:gd name="T21" fmla="*/ 66 h 476"/>
                  <a:gd name="T22" fmla="*/ 260 w 523"/>
                  <a:gd name="T23" fmla="*/ 1 h 476"/>
                  <a:gd name="T24" fmla="*/ 432 w 523"/>
                  <a:gd name="T25" fmla="*/ 75 h 476"/>
                  <a:gd name="T26" fmla="*/ 424 w 523"/>
                  <a:gd name="T27" fmla="*/ 410 h 476"/>
                  <a:gd name="T28" fmla="*/ 260 w 523"/>
                  <a:gd name="T29" fmla="*/ 476 h 476"/>
                  <a:gd name="T30" fmla="*/ 128 w 523"/>
                  <a:gd name="T31" fmla="*/ 435 h 476"/>
                  <a:gd name="T32" fmla="*/ 53 w 523"/>
                  <a:gd name="T33" fmla="*/ 457 h 476"/>
                  <a:gd name="T34" fmla="*/ 53 w 523"/>
                  <a:gd name="T35" fmla="*/ 457 h 476"/>
                  <a:gd name="T36" fmla="*/ 127 w 523"/>
                  <a:gd name="T37" fmla="*/ 436 h 476"/>
                  <a:gd name="T38" fmla="*/ 260 w 523"/>
                  <a:gd name="T39" fmla="*/ 476 h 476"/>
                  <a:gd name="T40" fmla="*/ 424 w 523"/>
                  <a:gd name="T41" fmla="*/ 411 h 476"/>
                  <a:gd name="T42" fmla="*/ 433 w 523"/>
                  <a:gd name="T43" fmla="*/ 74 h 476"/>
                  <a:gd name="T44" fmla="*/ 260 w 523"/>
                  <a:gd name="T45"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3" h="476">
                    <a:moveTo>
                      <a:pt x="260" y="0"/>
                    </a:moveTo>
                    <a:cubicBezTo>
                      <a:pt x="201" y="0"/>
                      <a:pt x="142" y="22"/>
                      <a:pt x="96" y="66"/>
                    </a:cubicBezTo>
                    <a:cubicBezTo>
                      <a:pt x="15" y="144"/>
                      <a:pt x="0" y="265"/>
                      <a:pt x="55" y="358"/>
                    </a:cubicBezTo>
                    <a:cubicBezTo>
                      <a:pt x="27" y="434"/>
                      <a:pt x="27" y="434"/>
                      <a:pt x="27" y="434"/>
                    </a:cubicBezTo>
                    <a:cubicBezTo>
                      <a:pt x="21" y="450"/>
                      <a:pt x="27" y="460"/>
                      <a:pt x="40" y="460"/>
                    </a:cubicBezTo>
                    <a:cubicBezTo>
                      <a:pt x="42" y="460"/>
                      <a:pt x="45" y="459"/>
                      <a:pt x="48" y="459"/>
                    </a:cubicBezTo>
                    <a:cubicBezTo>
                      <a:pt x="49" y="458"/>
                      <a:pt x="49" y="458"/>
                      <a:pt x="49" y="458"/>
                    </a:cubicBezTo>
                    <a:cubicBezTo>
                      <a:pt x="46" y="459"/>
                      <a:pt x="43" y="459"/>
                      <a:pt x="41" y="459"/>
                    </a:cubicBezTo>
                    <a:cubicBezTo>
                      <a:pt x="28" y="459"/>
                      <a:pt x="22" y="449"/>
                      <a:pt x="28" y="434"/>
                    </a:cubicBezTo>
                    <a:cubicBezTo>
                      <a:pt x="55" y="358"/>
                      <a:pt x="55" y="358"/>
                      <a:pt x="55" y="358"/>
                    </a:cubicBezTo>
                    <a:cubicBezTo>
                      <a:pt x="1" y="265"/>
                      <a:pt x="15" y="144"/>
                      <a:pt x="97" y="66"/>
                    </a:cubicBezTo>
                    <a:cubicBezTo>
                      <a:pt x="143" y="23"/>
                      <a:pt x="202" y="1"/>
                      <a:pt x="260" y="1"/>
                    </a:cubicBezTo>
                    <a:cubicBezTo>
                      <a:pt x="323" y="1"/>
                      <a:pt x="386" y="26"/>
                      <a:pt x="432" y="75"/>
                    </a:cubicBezTo>
                    <a:cubicBezTo>
                      <a:pt x="523" y="170"/>
                      <a:pt x="519" y="320"/>
                      <a:pt x="424" y="410"/>
                    </a:cubicBezTo>
                    <a:cubicBezTo>
                      <a:pt x="378" y="454"/>
                      <a:pt x="319" y="476"/>
                      <a:pt x="260" y="476"/>
                    </a:cubicBezTo>
                    <a:cubicBezTo>
                      <a:pt x="214" y="476"/>
                      <a:pt x="168" y="462"/>
                      <a:pt x="128" y="435"/>
                    </a:cubicBezTo>
                    <a:cubicBezTo>
                      <a:pt x="53" y="457"/>
                      <a:pt x="53" y="457"/>
                      <a:pt x="53" y="457"/>
                    </a:cubicBezTo>
                    <a:cubicBezTo>
                      <a:pt x="53" y="457"/>
                      <a:pt x="53" y="457"/>
                      <a:pt x="53" y="457"/>
                    </a:cubicBezTo>
                    <a:cubicBezTo>
                      <a:pt x="127" y="436"/>
                      <a:pt x="127" y="436"/>
                      <a:pt x="127" y="436"/>
                    </a:cubicBezTo>
                    <a:cubicBezTo>
                      <a:pt x="167" y="463"/>
                      <a:pt x="214" y="476"/>
                      <a:pt x="260" y="476"/>
                    </a:cubicBezTo>
                    <a:cubicBezTo>
                      <a:pt x="319" y="476"/>
                      <a:pt x="378" y="455"/>
                      <a:pt x="424" y="411"/>
                    </a:cubicBezTo>
                    <a:cubicBezTo>
                      <a:pt x="520" y="320"/>
                      <a:pt x="523" y="170"/>
                      <a:pt x="433" y="74"/>
                    </a:cubicBezTo>
                    <a:cubicBezTo>
                      <a:pt x="386" y="25"/>
                      <a:pt x="323" y="0"/>
                      <a:pt x="26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616"/>
              <p:cNvSpPr/>
              <p:nvPr/>
            </p:nvSpPr>
            <p:spPr bwMode="auto">
              <a:xfrm>
                <a:off x="6540500" y="3695701"/>
                <a:ext cx="11113" cy="4763"/>
              </a:xfrm>
              <a:custGeom>
                <a:avLst/>
                <a:gdLst>
                  <a:gd name="T0" fmla="*/ 5 w 5"/>
                  <a:gd name="T1" fmla="*/ 0 h 2"/>
                  <a:gd name="T2" fmla="*/ 2 w 5"/>
                  <a:gd name="T3" fmla="*/ 1 h 2"/>
                  <a:gd name="T4" fmla="*/ 1 w 5"/>
                  <a:gd name="T5" fmla="*/ 1 h 2"/>
                  <a:gd name="T6" fmla="*/ 0 w 5"/>
                  <a:gd name="T7" fmla="*/ 2 h 2"/>
                  <a:gd name="T8" fmla="*/ 1 w 5"/>
                  <a:gd name="T9" fmla="*/ 1 h 2"/>
                  <a:gd name="T10" fmla="*/ 5 w 5"/>
                  <a:gd name="T11" fmla="*/ 0 h 2"/>
                  <a:gd name="T12" fmla="*/ 5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5" y="0"/>
                    </a:moveTo>
                    <a:cubicBezTo>
                      <a:pt x="2" y="1"/>
                      <a:pt x="2" y="1"/>
                      <a:pt x="2" y="1"/>
                    </a:cubicBezTo>
                    <a:cubicBezTo>
                      <a:pt x="1" y="1"/>
                      <a:pt x="1" y="1"/>
                      <a:pt x="1" y="1"/>
                    </a:cubicBezTo>
                    <a:cubicBezTo>
                      <a:pt x="0" y="2"/>
                      <a:pt x="0" y="2"/>
                      <a:pt x="0" y="2"/>
                    </a:cubicBezTo>
                    <a:cubicBezTo>
                      <a:pt x="1" y="2"/>
                      <a:pt x="1" y="1"/>
                      <a:pt x="1" y="1"/>
                    </a:cubicBezTo>
                    <a:cubicBezTo>
                      <a:pt x="5" y="0"/>
                      <a:pt x="5" y="0"/>
                      <a:pt x="5" y="0"/>
                    </a:cubicBezTo>
                    <a:cubicBezTo>
                      <a:pt x="5" y="0"/>
                      <a:pt x="5" y="0"/>
                      <a:pt x="5" y="0"/>
                    </a:cubicBezTo>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617"/>
              <p:cNvSpPr/>
              <p:nvPr/>
            </p:nvSpPr>
            <p:spPr bwMode="auto">
              <a:xfrm>
                <a:off x="6427788" y="2603501"/>
                <a:ext cx="1250950" cy="1136650"/>
              </a:xfrm>
              <a:custGeom>
                <a:avLst/>
                <a:gdLst>
                  <a:gd name="T0" fmla="*/ 259 w 522"/>
                  <a:gd name="T1" fmla="*/ 0 h 475"/>
                  <a:gd name="T2" fmla="*/ 96 w 522"/>
                  <a:gd name="T3" fmla="*/ 65 h 475"/>
                  <a:gd name="T4" fmla="*/ 54 w 522"/>
                  <a:gd name="T5" fmla="*/ 357 h 475"/>
                  <a:gd name="T6" fmla="*/ 27 w 522"/>
                  <a:gd name="T7" fmla="*/ 433 h 475"/>
                  <a:gd name="T8" fmla="*/ 40 w 522"/>
                  <a:gd name="T9" fmla="*/ 458 h 475"/>
                  <a:gd name="T10" fmla="*/ 48 w 522"/>
                  <a:gd name="T11" fmla="*/ 457 h 475"/>
                  <a:gd name="T12" fmla="*/ 48 w 522"/>
                  <a:gd name="T13" fmla="*/ 457 h 475"/>
                  <a:gd name="T14" fmla="*/ 40 w 522"/>
                  <a:gd name="T15" fmla="*/ 458 h 475"/>
                  <a:gd name="T16" fmla="*/ 27 w 522"/>
                  <a:gd name="T17" fmla="*/ 432 h 475"/>
                  <a:gd name="T18" fmla="*/ 55 w 522"/>
                  <a:gd name="T19" fmla="*/ 357 h 475"/>
                  <a:gd name="T20" fmla="*/ 96 w 522"/>
                  <a:gd name="T21" fmla="*/ 66 h 475"/>
                  <a:gd name="T22" fmla="*/ 259 w 522"/>
                  <a:gd name="T23" fmla="*/ 1 h 475"/>
                  <a:gd name="T24" fmla="*/ 431 w 522"/>
                  <a:gd name="T25" fmla="*/ 74 h 475"/>
                  <a:gd name="T26" fmla="*/ 422 w 522"/>
                  <a:gd name="T27" fmla="*/ 409 h 475"/>
                  <a:gd name="T28" fmla="*/ 259 w 522"/>
                  <a:gd name="T29" fmla="*/ 474 h 475"/>
                  <a:gd name="T30" fmla="*/ 127 w 522"/>
                  <a:gd name="T31" fmla="*/ 433 h 475"/>
                  <a:gd name="T32" fmla="*/ 53 w 522"/>
                  <a:gd name="T33" fmla="*/ 455 h 475"/>
                  <a:gd name="T34" fmla="*/ 52 w 522"/>
                  <a:gd name="T35" fmla="*/ 456 h 475"/>
                  <a:gd name="T36" fmla="*/ 127 w 522"/>
                  <a:gd name="T37" fmla="*/ 434 h 475"/>
                  <a:gd name="T38" fmla="*/ 259 w 522"/>
                  <a:gd name="T39" fmla="*/ 475 h 475"/>
                  <a:gd name="T40" fmla="*/ 423 w 522"/>
                  <a:gd name="T41" fmla="*/ 409 h 475"/>
                  <a:gd name="T42" fmla="*/ 431 w 522"/>
                  <a:gd name="T43" fmla="*/ 74 h 475"/>
                  <a:gd name="T44" fmla="*/ 259 w 522"/>
                  <a:gd name="T4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2" h="475">
                    <a:moveTo>
                      <a:pt x="259" y="0"/>
                    </a:moveTo>
                    <a:cubicBezTo>
                      <a:pt x="201" y="0"/>
                      <a:pt x="142" y="22"/>
                      <a:pt x="96" y="65"/>
                    </a:cubicBezTo>
                    <a:cubicBezTo>
                      <a:pt x="14" y="143"/>
                      <a:pt x="0" y="264"/>
                      <a:pt x="54" y="357"/>
                    </a:cubicBezTo>
                    <a:cubicBezTo>
                      <a:pt x="27" y="433"/>
                      <a:pt x="27" y="433"/>
                      <a:pt x="27" y="433"/>
                    </a:cubicBezTo>
                    <a:cubicBezTo>
                      <a:pt x="21" y="448"/>
                      <a:pt x="27" y="458"/>
                      <a:pt x="40" y="458"/>
                    </a:cubicBezTo>
                    <a:cubicBezTo>
                      <a:pt x="42" y="458"/>
                      <a:pt x="45" y="458"/>
                      <a:pt x="48" y="457"/>
                    </a:cubicBezTo>
                    <a:cubicBezTo>
                      <a:pt x="48" y="457"/>
                      <a:pt x="48" y="457"/>
                      <a:pt x="48" y="457"/>
                    </a:cubicBezTo>
                    <a:cubicBezTo>
                      <a:pt x="45" y="457"/>
                      <a:pt x="43" y="458"/>
                      <a:pt x="40" y="458"/>
                    </a:cubicBezTo>
                    <a:cubicBezTo>
                      <a:pt x="27" y="458"/>
                      <a:pt x="22" y="448"/>
                      <a:pt x="27" y="432"/>
                    </a:cubicBezTo>
                    <a:cubicBezTo>
                      <a:pt x="55" y="357"/>
                      <a:pt x="55" y="357"/>
                      <a:pt x="55" y="357"/>
                    </a:cubicBezTo>
                    <a:cubicBezTo>
                      <a:pt x="1" y="264"/>
                      <a:pt x="15" y="143"/>
                      <a:pt x="96" y="66"/>
                    </a:cubicBezTo>
                    <a:cubicBezTo>
                      <a:pt x="142" y="22"/>
                      <a:pt x="201" y="1"/>
                      <a:pt x="259" y="1"/>
                    </a:cubicBezTo>
                    <a:cubicBezTo>
                      <a:pt x="322" y="1"/>
                      <a:pt x="384" y="25"/>
                      <a:pt x="431" y="74"/>
                    </a:cubicBezTo>
                    <a:cubicBezTo>
                      <a:pt x="521" y="169"/>
                      <a:pt x="517" y="319"/>
                      <a:pt x="422" y="409"/>
                    </a:cubicBezTo>
                    <a:cubicBezTo>
                      <a:pt x="377" y="452"/>
                      <a:pt x="318" y="474"/>
                      <a:pt x="259" y="474"/>
                    </a:cubicBezTo>
                    <a:cubicBezTo>
                      <a:pt x="213" y="474"/>
                      <a:pt x="167" y="460"/>
                      <a:pt x="127" y="433"/>
                    </a:cubicBezTo>
                    <a:cubicBezTo>
                      <a:pt x="53" y="455"/>
                      <a:pt x="53" y="455"/>
                      <a:pt x="53" y="455"/>
                    </a:cubicBezTo>
                    <a:cubicBezTo>
                      <a:pt x="52" y="456"/>
                      <a:pt x="52" y="456"/>
                      <a:pt x="52" y="456"/>
                    </a:cubicBezTo>
                    <a:cubicBezTo>
                      <a:pt x="127" y="434"/>
                      <a:pt x="127" y="434"/>
                      <a:pt x="127" y="434"/>
                    </a:cubicBezTo>
                    <a:cubicBezTo>
                      <a:pt x="167" y="461"/>
                      <a:pt x="213" y="475"/>
                      <a:pt x="259" y="475"/>
                    </a:cubicBezTo>
                    <a:cubicBezTo>
                      <a:pt x="318" y="475"/>
                      <a:pt x="377" y="453"/>
                      <a:pt x="423" y="409"/>
                    </a:cubicBezTo>
                    <a:cubicBezTo>
                      <a:pt x="518" y="319"/>
                      <a:pt x="522" y="169"/>
                      <a:pt x="431" y="74"/>
                    </a:cubicBezTo>
                    <a:cubicBezTo>
                      <a:pt x="385" y="25"/>
                      <a:pt x="322" y="0"/>
                      <a:pt x="25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618"/>
              <p:cNvSpPr/>
              <p:nvPr/>
            </p:nvSpPr>
            <p:spPr bwMode="auto">
              <a:xfrm>
                <a:off x="6542088" y="3692526"/>
                <a:ext cx="12700" cy="4763"/>
              </a:xfrm>
              <a:custGeom>
                <a:avLst/>
                <a:gdLst>
                  <a:gd name="T0" fmla="*/ 5 w 5"/>
                  <a:gd name="T1" fmla="*/ 0 h 2"/>
                  <a:gd name="T2" fmla="*/ 2 w 5"/>
                  <a:gd name="T3" fmla="*/ 1 h 2"/>
                  <a:gd name="T4" fmla="*/ 0 w 5"/>
                  <a:gd name="T5" fmla="*/ 2 h 2"/>
                  <a:gd name="T6" fmla="*/ 0 w 5"/>
                  <a:gd name="T7" fmla="*/ 2 h 2"/>
                  <a:gd name="T8" fmla="*/ 1 w 5"/>
                  <a:gd name="T9" fmla="*/ 2 h 2"/>
                  <a:gd name="T10" fmla="*/ 4 w 5"/>
                  <a:gd name="T11" fmla="*/ 1 h 2"/>
                  <a:gd name="T12" fmla="*/ 5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5" y="0"/>
                    </a:moveTo>
                    <a:cubicBezTo>
                      <a:pt x="2" y="1"/>
                      <a:pt x="2" y="1"/>
                      <a:pt x="2" y="1"/>
                    </a:cubicBezTo>
                    <a:cubicBezTo>
                      <a:pt x="1" y="1"/>
                      <a:pt x="0" y="1"/>
                      <a:pt x="0" y="2"/>
                    </a:cubicBezTo>
                    <a:cubicBezTo>
                      <a:pt x="0" y="2"/>
                      <a:pt x="0" y="2"/>
                      <a:pt x="0" y="2"/>
                    </a:cubicBezTo>
                    <a:cubicBezTo>
                      <a:pt x="0" y="2"/>
                      <a:pt x="0" y="2"/>
                      <a:pt x="1" y="2"/>
                    </a:cubicBezTo>
                    <a:cubicBezTo>
                      <a:pt x="4" y="1"/>
                      <a:pt x="4" y="1"/>
                      <a:pt x="4" y="1"/>
                    </a:cubicBezTo>
                    <a:cubicBezTo>
                      <a:pt x="5" y="0"/>
                      <a:pt x="5" y="0"/>
                      <a:pt x="5" y="0"/>
                    </a:cubicBezTo>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619"/>
              <p:cNvSpPr/>
              <p:nvPr/>
            </p:nvSpPr>
            <p:spPr bwMode="auto">
              <a:xfrm>
                <a:off x="6429375" y="2605088"/>
                <a:ext cx="1246188" cy="1133475"/>
              </a:xfrm>
              <a:custGeom>
                <a:avLst/>
                <a:gdLst>
                  <a:gd name="T0" fmla="*/ 258 w 520"/>
                  <a:gd name="T1" fmla="*/ 0 h 473"/>
                  <a:gd name="T2" fmla="*/ 95 w 520"/>
                  <a:gd name="T3" fmla="*/ 65 h 473"/>
                  <a:gd name="T4" fmla="*/ 54 w 520"/>
                  <a:gd name="T5" fmla="*/ 356 h 473"/>
                  <a:gd name="T6" fmla="*/ 26 w 520"/>
                  <a:gd name="T7" fmla="*/ 431 h 473"/>
                  <a:gd name="T8" fmla="*/ 39 w 520"/>
                  <a:gd name="T9" fmla="*/ 457 h 473"/>
                  <a:gd name="T10" fmla="*/ 47 w 520"/>
                  <a:gd name="T11" fmla="*/ 456 h 473"/>
                  <a:gd name="T12" fmla="*/ 47 w 520"/>
                  <a:gd name="T13" fmla="*/ 455 h 473"/>
                  <a:gd name="T14" fmla="*/ 40 w 520"/>
                  <a:gd name="T15" fmla="*/ 456 h 473"/>
                  <a:gd name="T16" fmla="*/ 27 w 520"/>
                  <a:gd name="T17" fmla="*/ 431 h 473"/>
                  <a:gd name="T18" fmla="*/ 55 w 520"/>
                  <a:gd name="T19" fmla="*/ 355 h 473"/>
                  <a:gd name="T20" fmla="*/ 96 w 520"/>
                  <a:gd name="T21" fmla="*/ 65 h 473"/>
                  <a:gd name="T22" fmla="*/ 258 w 520"/>
                  <a:gd name="T23" fmla="*/ 0 h 473"/>
                  <a:gd name="T24" fmla="*/ 429 w 520"/>
                  <a:gd name="T25" fmla="*/ 74 h 473"/>
                  <a:gd name="T26" fmla="*/ 421 w 520"/>
                  <a:gd name="T27" fmla="*/ 407 h 473"/>
                  <a:gd name="T28" fmla="*/ 258 w 520"/>
                  <a:gd name="T29" fmla="*/ 472 h 473"/>
                  <a:gd name="T30" fmla="*/ 126 w 520"/>
                  <a:gd name="T31" fmla="*/ 432 h 473"/>
                  <a:gd name="T32" fmla="*/ 52 w 520"/>
                  <a:gd name="T33" fmla="*/ 454 h 473"/>
                  <a:gd name="T34" fmla="*/ 52 w 520"/>
                  <a:gd name="T35" fmla="*/ 454 h 473"/>
                  <a:gd name="T36" fmla="*/ 126 w 520"/>
                  <a:gd name="T37" fmla="*/ 432 h 473"/>
                  <a:gd name="T38" fmla="*/ 258 w 520"/>
                  <a:gd name="T39" fmla="*/ 473 h 473"/>
                  <a:gd name="T40" fmla="*/ 421 w 520"/>
                  <a:gd name="T41" fmla="*/ 408 h 473"/>
                  <a:gd name="T42" fmla="*/ 430 w 520"/>
                  <a:gd name="T43" fmla="*/ 73 h 473"/>
                  <a:gd name="T44" fmla="*/ 258 w 520"/>
                  <a:gd name="T45"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473">
                    <a:moveTo>
                      <a:pt x="258" y="0"/>
                    </a:moveTo>
                    <a:cubicBezTo>
                      <a:pt x="200" y="0"/>
                      <a:pt x="141" y="21"/>
                      <a:pt x="95" y="65"/>
                    </a:cubicBezTo>
                    <a:cubicBezTo>
                      <a:pt x="14" y="142"/>
                      <a:pt x="0" y="263"/>
                      <a:pt x="54" y="356"/>
                    </a:cubicBezTo>
                    <a:cubicBezTo>
                      <a:pt x="26" y="431"/>
                      <a:pt x="26" y="431"/>
                      <a:pt x="26" y="431"/>
                    </a:cubicBezTo>
                    <a:cubicBezTo>
                      <a:pt x="21" y="447"/>
                      <a:pt x="26" y="457"/>
                      <a:pt x="39" y="457"/>
                    </a:cubicBezTo>
                    <a:cubicBezTo>
                      <a:pt x="42" y="457"/>
                      <a:pt x="44" y="456"/>
                      <a:pt x="47" y="456"/>
                    </a:cubicBezTo>
                    <a:cubicBezTo>
                      <a:pt x="47" y="455"/>
                      <a:pt x="47" y="455"/>
                      <a:pt x="47" y="455"/>
                    </a:cubicBezTo>
                    <a:cubicBezTo>
                      <a:pt x="44" y="456"/>
                      <a:pt x="42" y="456"/>
                      <a:pt x="40" y="456"/>
                    </a:cubicBezTo>
                    <a:cubicBezTo>
                      <a:pt x="27" y="456"/>
                      <a:pt x="22" y="446"/>
                      <a:pt x="27" y="431"/>
                    </a:cubicBezTo>
                    <a:cubicBezTo>
                      <a:pt x="55" y="355"/>
                      <a:pt x="55" y="355"/>
                      <a:pt x="55" y="355"/>
                    </a:cubicBezTo>
                    <a:cubicBezTo>
                      <a:pt x="1" y="263"/>
                      <a:pt x="15" y="142"/>
                      <a:pt x="96" y="65"/>
                    </a:cubicBezTo>
                    <a:cubicBezTo>
                      <a:pt x="141" y="22"/>
                      <a:pt x="200" y="0"/>
                      <a:pt x="258" y="0"/>
                    </a:cubicBezTo>
                    <a:cubicBezTo>
                      <a:pt x="321" y="0"/>
                      <a:pt x="383" y="25"/>
                      <a:pt x="429" y="74"/>
                    </a:cubicBezTo>
                    <a:cubicBezTo>
                      <a:pt x="519" y="168"/>
                      <a:pt x="515" y="318"/>
                      <a:pt x="421" y="407"/>
                    </a:cubicBezTo>
                    <a:cubicBezTo>
                      <a:pt x="375" y="451"/>
                      <a:pt x="317" y="472"/>
                      <a:pt x="258" y="472"/>
                    </a:cubicBezTo>
                    <a:cubicBezTo>
                      <a:pt x="212" y="472"/>
                      <a:pt x="166" y="459"/>
                      <a:pt x="126" y="432"/>
                    </a:cubicBezTo>
                    <a:cubicBezTo>
                      <a:pt x="52" y="454"/>
                      <a:pt x="52" y="454"/>
                      <a:pt x="52" y="454"/>
                    </a:cubicBezTo>
                    <a:cubicBezTo>
                      <a:pt x="52" y="454"/>
                      <a:pt x="52" y="454"/>
                      <a:pt x="52" y="454"/>
                    </a:cubicBezTo>
                    <a:cubicBezTo>
                      <a:pt x="126" y="432"/>
                      <a:pt x="126" y="432"/>
                      <a:pt x="126" y="432"/>
                    </a:cubicBezTo>
                    <a:cubicBezTo>
                      <a:pt x="166" y="459"/>
                      <a:pt x="212" y="473"/>
                      <a:pt x="258" y="473"/>
                    </a:cubicBezTo>
                    <a:cubicBezTo>
                      <a:pt x="317" y="473"/>
                      <a:pt x="376" y="451"/>
                      <a:pt x="421" y="408"/>
                    </a:cubicBezTo>
                    <a:cubicBezTo>
                      <a:pt x="516" y="318"/>
                      <a:pt x="520" y="168"/>
                      <a:pt x="430" y="73"/>
                    </a:cubicBezTo>
                    <a:cubicBezTo>
                      <a:pt x="383" y="24"/>
                      <a:pt x="321" y="0"/>
                      <a:pt x="25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620"/>
              <p:cNvSpPr/>
              <p:nvPr/>
            </p:nvSpPr>
            <p:spPr bwMode="auto">
              <a:xfrm>
                <a:off x="6542088" y="3692526"/>
                <a:ext cx="12700" cy="4763"/>
              </a:xfrm>
              <a:custGeom>
                <a:avLst/>
                <a:gdLst>
                  <a:gd name="T0" fmla="*/ 5 w 5"/>
                  <a:gd name="T1" fmla="*/ 0 h 2"/>
                  <a:gd name="T2" fmla="*/ 2 w 5"/>
                  <a:gd name="T3" fmla="*/ 0 h 2"/>
                  <a:gd name="T4" fmla="*/ 0 w 5"/>
                  <a:gd name="T5" fmla="*/ 1 h 2"/>
                  <a:gd name="T6" fmla="*/ 0 w 5"/>
                  <a:gd name="T7" fmla="*/ 2 h 2"/>
                  <a:gd name="T8" fmla="*/ 2 w 5"/>
                  <a:gd name="T9" fmla="*/ 1 h 2"/>
                  <a:gd name="T10" fmla="*/ 5 w 5"/>
                  <a:gd name="T11" fmla="*/ 0 h 2"/>
                  <a:gd name="T12" fmla="*/ 5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5" y="0"/>
                    </a:moveTo>
                    <a:cubicBezTo>
                      <a:pt x="2" y="0"/>
                      <a:pt x="2" y="0"/>
                      <a:pt x="2" y="0"/>
                    </a:cubicBezTo>
                    <a:cubicBezTo>
                      <a:pt x="1" y="1"/>
                      <a:pt x="1" y="1"/>
                      <a:pt x="0" y="1"/>
                    </a:cubicBezTo>
                    <a:cubicBezTo>
                      <a:pt x="0" y="2"/>
                      <a:pt x="0" y="2"/>
                      <a:pt x="0" y="2"/>
                    </a:cubicBezTo>
                    <a:cubicBezTo>
                      <a:pt x="0" y="1"/>
                      <a:pt x="1" y="1"/>
                      <a:pt x="2" y="1"/>
                    </a:cubicBezTo>
                    <a:cubicBezTo>
                      <a:pt x="5" y="0"/>
                      <a:pt x="5" y="0"/>
                      <a:pt x="5" y="0"/>
                    </a:cubicBezTo>
                    <a:cubicBezTo>
                      <a:pt x="5" y="0"/>
                      <a:pt x="5" y="0"/>
                      <a:pt x="5" y="0"/>
                    </a:cubicBezTo>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621"/>
              <p:cNvSpPr/>
              <p:nvPr/>
            </p:nvSpPr>
            <p:spPr bwMode="auto">
              <a:xfrm>
                <a:off x="6432550" y="2605088"/>
                <a:ext cx="1241425" cy="1130300"/>
              </a:xfrm>
              <a:custGeom>
                <a:avLst/>
                <a:gdLst>
                  <a:gd name="T0" fmla="*/ 257 w 518"/>
                  <a:gd name="T1" fmla="*/ 0 h 472"/>
                  <a:gd name="T2" fmla="*/ 95 w 518"/>
                  <a:gd name="T3" fmla="*/ 65 h 472"/>
                  <a:gd name="T4" fmla="*/ 54 w 518"/>
                  <a:gd name="T5" fmla="*/ 355 h 472"/>
                  <a:gd name="T6" fmla="*/ 26 w 518"/>
                  <a:gd name="T7" fmla="*/ 431 h 472"/>
                  <a:gd name="T8" fmla="*/ 39 w 518"/>
                  <a:gd name="T9" fmla="*/ 456 h 472"/>
                  <a:gd name="T10" fmla="*/ 46 w 518"/>
                  <a:gd name="T11" fmla="*/ 455 h 472"/>
                  <a:gd name="T12" fmla="*/ 46 w 518"/>
                  <a:gd name="T13" fmla="*/ 454 h 472"/>
                  <a:gd name="T14" fmla="*/ 40 w 518"/>
                  <a:gd name="T15" fmla="*/ 455 h 472"/>
                  <a:gd name="T16" fmla="*/ 27 w 518"/>
                  <a:gd name="T17" fmla="*/ 430 h 472"/>
                  <a:gd name="T18" fmla="*/ 54 w 518"/>
                  <a:gd name="T19" fmla="*/ 355 h 472"/>
                  <a:gd name="T20" fmla="*/ 95 w 518"/>
                  <a:gd name="T21" fmla="*/ 66 h 472"/>
                  <a:gd name="T22" fmla="*/ 257 w 518"/>
                  <a:gd name="T23" fmla="*/ 1 h 472"/>
                  <a:gd name="T24" fmla="*/ 428 w 518"/>
                  <a:gd name="T25" fmla="*/ 74 h 472"/>
                  <a:gd name="T26" fmla="*/ 419 w 518"/>
                  <a:gd name="T27" fmla="*/ 407 h 472"/>
                  <a:gd name="T28" fmla="*/ 257 w 518"/>
                  <a:gd name="T29" fmla="*/ 472 h 472"/>
                  <a:gd name="T30" fmla="*/ 126 w 518"/>
                  <a:gd name="T31" fmla="*/ 431 h 472"/>
                  <a:gd name="T32" fmla="*/ 51 w 518"/>
                  <a:gd name="T33" fmla="*/ 453 h 472"/>
                  <a:gd name="T34" fmla="*/ 51 w 518"/>
                  <a:gd name="T35" fmla="*/ 454 h 472"/>
                  <a:gd name="T36" fmla="*/ 125 w 518"/>
                  <a:gd name="T37" fmla="*/ 432 h 472"/>
                  <a:gd name="T38" fmla="*/ 257 w 518"/>
                  <a:gd name="T39" fmla="*/ 472 h 472"/>
                  <a:gd name="T40" fmla="*/ 420 w 518"/>
                  <a:gd name="T41" fmla="*/ 407 h 472"/>
                  <a:gd name="T42" fmla="*/ 428 w 518"/>
                  <a:gd name="T43" fmla="*/ 74 h 472"/>
                  <a:gd name="T44" fmla="*/ 257 w 518"/>
                  <a:gd name="T4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8" h="472">
                    <a:moveTo>
                      <a:pt x="257" y="0"/>
                    </a:moveTo>
                    <a:cubicBezTo>
                      <a:pt x="199" y="0"/>
                      <a:pt x="140" y="22"/>
                      <a:pt x="95" y="65"/>
                    </a:cubicBezTo>
                    <a:cubicBezTo>
                      <a:pt x="14" y="142"/>
                      <a:pt x="0" y="263"/>
                      <a:pt x="54" y="355"/>
                    </a:cubicBezTo>
                    <a:cubicBezTo>
                      <a:pt x="26" y="431"/>
                      <a:pt x="26" y="431"/>
                      <a:pt x="26" y="431"/>
                    </a:cubicBezTo>
                    <a:cubicBezTo>
                      <a:pt x="21" y="446"/>
                      <a:pt x="26" y="456"/>
                      <a:pt x="39" y="456"/>
                    </a:cubicBezTo>
                    <a:cubicBezTo>
                      <a:pt x="41" y="456"/>
                      <a:pt x="43" y="456"/>
                      <a:pt x="46" y="455"/>
                    </a:cubicBezTo>
                    <a:cubicBezTo>
                      <a:pt x="46" y="454"/>
                      <a:pt x="46" y="454"/>
                      <a:pt x="46" y="454"/>
                    </a:cubicBezTo>
                    <a:cubicBezTo>
                      <a:pt x="44" y="455"/>
                      <a:pt x="42" y="455"/>
                      <a:pt x="40" y="455"/>
                    </a:cubicBezTo>
                    <a:cubicBezTo>
                      <a:pt x="27" y="455"/>
                      <a:pt x="21" y="445"/>
                      <a:pt x="27" y="430"/>
                    </a:cubicBezTo>
                    <a:cubicBezTo>
                      <a:pt x="54" y="355"/>
                      <a:pt x="54" y="355"/>
                      <a:pt x="54" y="355"/>
                    </a:cubicBezTo>
                    <a:cubicBezTo>
                      <a:pt x="0" y="263"/>
                      <a:pt x="15" y="143"/>
                      <a:pt x="95" y="66"/>
                    </a:cubicBezTo>
                    <a:cubicBezTo>
                      <a:pt x="141" y="23"/>
                      <a:pt x="199" y="1"/>
                      <a:pt x="257" y="1"/>
                    </a:cubicBezTo>
                    <a:cubicBezTo>
                      <a:pt x="319" y="1"/>
                      <a:pt x="381" y="26"/>
                      <a:pt x="428" y="74"/>
                    </a:cubicBezTo>
                    <a:cubicBezTo>
                      <a:pt x="517" y="168"/>
                      <a:pt x="513" y="317"/>
                      <a:pt x="419" y="407"/>
                    </a:cubicBezTo>
                    <a:cubicBezTo>
                      <a:pt x="374" y="450"/>
                      <a:pt x="316" y="472"/>
                      <a:pt x="257" y="472"/>
                    </a:cubicBezTo>
                    <a:cubicBezTo>
                      <a:pt x="211" y="472"/>
                      <a:pt x="165" y="458"/>
                      <a:pt x="126" y="431"/>
                    </a:cubicBezTo>
                    <a:cubicBezTo>
                      <a:pt x="51" y="453"/>
                      <a:pt x="51" y="453"/>
                      <a:pt x="51" y="453"/>
                    </a:cubicBezTo>
                    <a:cubicBezTo>
                      <a:pt x="51" y="454"/>
                      <a:pt x="51" y="454"/>
                      <a:pt x="51" y="454"/>
                    </a:cubicBezTo>
                    <a:cubicBezTo>
                      <a:pt x="125" y="432"/>
                      <a:pt x="125" y="432"/>
                      <a:pt x="125" y="432"/>
                    </a:cubicBezTo>
                    <a:cubicBezTo>
                      <a:pt x="165" y="459"/>
                      <a:pt x="211" y="472"/>
                      <a:pt x="257" y="472"/>
                    </a:cubicBezTo>
                    <a:cubicBezTo>
                      <a:pt x="316" y="472"/>
                      <a:pt x="374" y="451"/>
                      <a:pt x="420" y="407"/>
                    </a:cubicBezTo>
                    <a:cubicBezTo>
                      <a:pt x="514" y="318"/>
                      <a:pt x="518" y="168"/>
                      <a:pt x="428" y="74"/>
                    </a:cubicBezTo>
                    <a:cubicBezTo>
                      <a:pt x="382" y="25"/>
                      <a:pt x="320" y="0"/>
                      <a:pt x="25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622"/>
              <p:cNvSpPr/>
              <p:nvPr/>
            </p:nvSpPr>
            <p:spPr bwMode="auto">
              <a:xfrm>
                <a:off x="6542088" y="3690938"/>
                <a:ext cx="12700" cy="4763"/>
              </a:xfrm>
              <a:custGeom>
                <a:avLst/>
                <a:gdLst>
                  <a:gd name="T0" fmla="*/ 5 w 5"/>
                  <a:gd name="T1" fmla="*/ 0 h 2"/>
                  <a:gd name="T2" fmla="*/ 3 w 5"/>
                  <a:gd name="T3" fmla="*/ 1 h 2"/>
                  <a:gd name="T4" fmla="*/ 0 w 5"/>
                  <a:gd name="T5" fmla="*/ 1 h 2"/>
                  <a:gd name="T6" fmla="*/ 0 w 5"/>
                  <a:gd name="T7" fmla="*/ 2 h 2"/>
                  <a:gd name="T8" fmla="*/ 2 w 5"/>
                  <a:gd name="T9" fmla="*/ 1 h 2"/>
                  <a:gd name="T10" fmla="*/ 5 w 5"/>
                  <a:gd name="T11" fmla="*/ 1 h 2"/>
                  <a:gd name="T12" fmla="*/ 5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5" y="0"/>
                    </a:moveTo>
                    <a:cubicBezTo>
                      <a:pt x="3" y="1"/>
                      <a:pt x="3" y="1"/>
                      <a:pt x="3" y="1"/>
                    </a:cubicBezTo>
                    <a:cubicBezTo>
                      <a:pt x="2" y="1"/>
                      <a:pt x="1" y="1"/>
                      <a:pt x="0" y="1"/>
                    </a:cubicBezTo>
                    <a:cubicBezTo>
                      <a:pt x="0" y="2"/>
                      <a:pt x="0" y="2"/>
                      <a:pt x="0" y="2"/>
                    </a:cubicBezTo>
                    <a:cubicBezTo>
                      <a:pt x="1" y="2"/>
                      <a:pt x="1" y="2"/>
                      <a:pt x="2" y="1"/>
                    </a:cubicBezTo>
                    <a:cubicBezTo>
                      <a:pt x="5" y="1"/>
                      <a:pt x="5" y="1"/>
                      <a:pt x="5" y="1"/>
                    </a:cubicBezTo>
                    <a:cubicBezTo>
                      <a:pt x="5" y="0"/>
                      <a:pt x="5" y="0"/>
                      <a:pt x="5" y="0"/>
                    </a:cubicBezTo>
                  </a:path>
                </a:pathLst>
              </a:custGeom>
              <a:solidFill>
                <a:srgbClr val="363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623"/>
              <p:cNvSpPr/>
              <p:nvPr/>
            </p:nvSpPr>
            <p:spPr bwMode="auto">
              <a:xfrm>
                <a:off x="6432550" y="2608263"/>
                <a:ext cx="1238250" cy="1127125"/>
              </a:xfrm>
              <a:custGeom>
                <a:avLst/>
                <a:gdLst>
                  <a:gd name="T0" fmla="*/ 257 w 517"/>
                  <a:gd name="T1" fmla="*/ 0 h 471"/>
                  <a:gd name="T2" fmla="*/ 95 w 517"/>
                  <a:gd name="T3" fmla="*/ 65 h 471"/>
                  <a:gd name="T4" fmla="*/ 54 w 517"/>
                  <a:gd name="T5" fmla="*/ 354 h 471"/>
                  <a:gd name="T6" fmla="*/ 27 w 517"/>
                  <a:gd name="T7" fmla="*/ 429 h 471"/>
                  <a:gd name="T8" fmla="*/ 40 w 517"/>
                  <a:gd name="T9" fmla="*/ 454 h 471"/>
                  <a:gd name="T10" fmla="*/ 46 w 517"/>
                  <a:gd name="T11" fmla="*/ 453 h 471"/>
                  <a:gd name="T12" fmla="*/ 46 w 517"/>
                  <a:gd name="T13" fmla="*/ 453 h 471"/>
                  <a:gd name="T14" fmla="*/ 40 w 517"/>
                  <a:gd name="T15" fmla="*/ 454 h 471"/>
                  <a:gd name="T16" fmla="*/ 27 w 517"/>
                  <a:gd name="T17" fmla="*/ 429 h 471"/>
                  <a:gd name="T18" fmla="*/ 55 w 517"/>
                  <a:gd name="T19" fmla="*/ 354 h 471"/>
                  <a:gd name="T20" fmla="*/ 96 w 517"/>
                  <a:gd name="T21" fmla="*/ 66 h 471"/>
                  <a:gd name="T22" fmla="*/ 257 w 517"/>
                  <a:gd name="T23" fmla="*/ 1 h 471"/>
                  <a:gd name="T24" fmla="*/ 427 w 517"/>
                  <a:gd name="T25" fmla="*/ 74 h 471"/>
                  <a:gd name="T26" fmla="*/ 419 w 517"/>
                  <a:gd name="T27" fmla="*/ 405 h 471"/>
                  <a:gd name="T28" fmla="*/ 257 w 517"/>
                  <a:gd name="T29" fmla="*/ 470 h 471"/>
                  <a:gd name="T30" fmla="*/ 126 w 517"/>
                  <a:gd name="T31" fmla="*/ 430 h 471"/>
                  <a:gd name="T32" fmla="*/ 51 w 517"/>
                  <a:gd name="T33" fmla="*/ 452 h 471"/>
                  <a:gd name="T34" fmla="*/ 51 w 517"/>
                  <a:gd name="T35" fmla="*/ 452 h 471"/>
                  <a:gd name="T36" fmla="*/ 126 w 517"/>
                  <a:gd name="T37" fmla="*/ 430 h 471"/>
                  <a:gd name="T38" fmla="*/ 257 w 517"/>
                  <a:gd name="T39" fmla="*/ 471 h 471"/>
                  <a:gd name="T40" fmla="*/ 419 w 517"/>
                  <a:gd name="T41" fmla="*/ 406 h 471"/>
                  <a:gd name="T42" fmla="*/ 428 w 517"/>
                  <a:gd name="T43" fmla="*/ 73 h 471"/>
                  <a:gd name="T44" fmla="*/ 257 w 517"/>
                  <a:gd name="T45"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7" h="471">
                    <a:moveTo>
                      <a:pt x="257" y="0"/>
                    </a:moveTo>
                    <a:cubicBezTo>
                      <a:pt x="199" y="0"/>
                      <a:pt x="141" y="22"/>
                      <a:pt x="95" y="65"/>
                    </a:cubicBezTo>
                    <a:cubicBezTo>
                      <a:pt x="15" y="142"/>
                      <a:pt x="0" y="262"/>
                      <a:pt x="54" y="354"/>
                    </a:cubicBezTo>
                    <a:cubicBezTo>
                      <a:pt x="27" y="429"/>
                      <a:pt x="27" y="429"/>
                      <a:pt x="27" y="429"/>
                    </a:cubicBezTo>
                    <a:cubicBezTo>
                      <a:pt x="21" y="444"/>
                      <a:pt x="27" y="454"/>
                      <a:pt x="40" y="454"/>
                    </a:cubicBezTo>
                    <a:cubicBezTo>
                      <a:pt x="42" y="454"/>
                      <a:pt x="44" y="454"/>
                      <a:pt x="46" y="453"/>
                    </a:cubicBezTo>
                    <a:cubicBezTo>
                      <a:pt x="46" y="453"/>
                      <a:pt x="46" y="453"/>
                      <a:pt x="46" y="453"/>
                    </a:cubicBezTo>
                    <a:cubicBezTo>
                      <a:pt x="44" y="453"/>
                      <a:pt x="42" y="454"/>
                      <a:pt x="40" y="454"/>
                    </a:cubicBezTo>
                    <a:cubicBezTo>
                      <a:pt x="28" y="454"/>
                      <a:pt x="22" y="444"/>
                      <a:pt x="27" y="429"/>
                    </a:cubicBezTo>
                    <a:cubicBezTo>
                      <a:pt x="55" y="354"/>
                      <a:pt x="55" y="354"/>
                      <a:pt x="55" y="354"/>
                    </a:cubicBezTo>
                    <a:cubicBezTo>
                      <a:pt x="1" y="262"/>
                      <a:pt x="15" y="142"/>
                      <a:pt x="96" y="66"/>
                    </a:cubicBezTo>
                    <a:cubicBezTo>
                      <a:pt x="141" y="22"/>
                      <a:pt x="199" y="1"/>
                      <a:pt x="257" y="1"/>
                    </a:cubicBezTo>
                    <a:cubicBezTo>
                      <a:pt x="319" y="1"/>
                      <a:pt x="381" y="25"/>
                      <a:pt x="427" y="74"/>
                    </a:cubicBezTo>
                    <a:cubicBezTo>
                      <a:pt x="516" y="168"/>
                      <a:pt x="513" y="316"/>
                      <a:pt x="419" y="405"/>
                    </a:cubicBezTo>
                    <a:cubicBezTo>
                      <a:pt x="374" y="448"/>
                      <a:pt x="315" y="470"/>
                      <a:pt x="257" y="470"/>
                    </a:cubicBezTo>
                    <a:cubicBezTo>
                      <a:pt x="211" y="470"/>
                      <a:pt x="166" y="456"/>
                      <a:pt x="126" y="430"/>
                    </a:cubicBezTo>
                    <a:cubicBezTo>
                      <a:pt x="51" y="452"/>
                      <a:pt x="51" y="452"/>
                      <a:pt x="51" y="452"/>
                    </a:cubicBezTo>
                    <a:cubicBezTo>
                      <a:pt x="51" y="452"/>
                      <a:pt x="51" y="452"/>
                      <a:pt x="51" y="452"/>
                    </a:cubicBezTo>
                    <a:cubicBezTo>
                      <a:pt x="126" y="430"/>
                      <a:pt x="126" y="430"/>
                      <a:pt x="126" y="430"/>
                    </a:cubicBezTo>
                    <a:cubicBezTo>
                      <a:pt x="165" y="457"/>
                      <a:pt x="211" y="471"/>
                      <a:pt x="257" y="471"/>
                    </a:cubicBezTo>
                    <a:cubicBezTo>
                      <a:pt x="316" y="471"/>
                      <a:pt x="374" y="449"/>
                      <a:pt x="419" y="406"/>
                    </a:cubicBezTo>
                    <a:cubicBezTo>
                      <a:pt x="513" y="316"/>
                      <a:pt x="517" y="167"/>
                      <a:pt x="428" y="73"/>
                    </a:cubicBezTo>
                    <a:cubicBezTo>
                      <a:pt x="381" y="25"/>
                      <a:pt x="319" y="0"/>
                      <a:pt x="25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624"/>
              <p:cNvSpPr/>
              <p:nvPr/>
            </p:nvSpPr>
            <p:spPr bwMode="auto">
              <a:xfrm>
                <a:off x="6542088" y="3690938"/>
                <a:ext cx="12700" cy="1588"/>
              </a:xfrm>
              <a:custGeom>
                <a:avLst/>
                <a:gdLst>
                  <a:gd name="T0" fmla="*/ 5 w 5"/>
                  <a:gd name="T1" fmla="*/ 0 h 1"/>
                  <a:gd name="T2" fmla="*/ 3 w 5"/>
                  <a:gd name="T3" fmla="*/ 0 h 1"/>
                  <a:gd name="T4" fmla="*/ 0 w 5"/>
                  <a:gd name="T5" fmla="*/ 1 h 1"/>
                  <a:gd name="T6" fmla="*/ 0 w 5"/>
                  <a:gd name="T7" fmla="*/ 1 h 1"/>
                  <a:gd name="T8" fmla="*/ 3 w 5"/>
                  <a:gd name="T9" fmla="*/ 1 h 1"/>
                  <a:gd name="T10" fmla="*/ 5 w 5"/>
                  <a:gd name="T11" fmla="*/ 0 h 1"/>
                  <a:gd name="T12" fmla="*/ 5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5" y="0"/>
                    </a:moveTo>
                    <a:cubicBezTo>
                      <a:pt x="3" y="0"/>
                      <a:pt x="3" y="0"/>
                      <a:pt x="3" y="0"/>
                    </a:cubicBezTo>
                    <a:cubicBezTo>
                      <a:pt x="2" y="0"/>
                      <a:pt x="1" y="1"/>
                      <a:pt x="0" y="1"/>
                    </a:cubicBezTo>
                    <a:cubicBezTo>
                      <a:pt x="0" y="1"/>
                      <a:pt x="0" y="1"/>
                      <a:pt x="0" y="1"/>
                    </a:cubicBezTo>
                    <a:cubicBezTo>
                      <a:pt x="1" y="1"/>
                      <a:pt x="2" y="1"/>
                      <a:pt x="3" y="1"/>
                    </a:cubicBezTo>
                    <a:cubicBezTo>
                      <a:pt x="5" y="0"/>
                      <a:pt x="5" y="0"/>
                      <a:pt x="5" y="0"/>
                    </a:cubicBezTo>
                    <a:cubicBezTo>
                      <a:pt x="5" y="0"/>
                      <a:pt x="5" y="0"/>
                      <a:pt x="5" y="0"/>
                    </a:cubicBezTo>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625"/>
              <p:cNvSpPr/>
              <p:nvPr/>
            </p:nvSpPr>
            <p:spPr bwMode="auto">
              <a:xfrm>
                <a:off x="6434138" y="2609851"/>
                <a:ext cx="1235075" cy="1123950"/>
              </a:xfrm>
              <a:custGeom>
                <a:avLst/>
                <a:gdLst>
                  <a:gd name="T0" fmla="*/ 256 w 515"/>
                  <a:gd name="T1" fmla="*/ 0 h 469"/>
                  <a:gd name="T2" fmla="*/ 95 w 515"/>
                  <a:gd name="T3" fmla="*/ 65 h 469"/>
                  <a:gd name="T4" fmla="*/ 54 w 515"/>
                  <a:gd name="T5" fmla="*/ 353 h 469"/>
                  <a:gd name="T6" fmla="*/ 26 w 515"/>
                  <a:gd name="T7" fmla="*/ 428 h 469"/>
                  <a:gd name="T8" fmla="*/ 39 w 515"/>
                  <a:gd name="T9" fmla="*/ 453 h 469"/>
                  <a:gd name="T10" fmla="*/ 45 w 515"/>
                  <a:gd name="T11" fmla="*/ 452 h 469"/>
                  <a:gd name="T12" fmla="*/ 46 w 515"/>
                  <a:gd name="T13" fmla="*/ 451 h 469"/>
                  <a:gd name="T14" fmla="*/ 40 w 515"/>
                  <a:gd name="T15" fmla="*/ 452 h 469"/>
                  <a:gd name="T16" fmla="*/ 27 w 515"/>
                  <a:gd name="T17" fmla="*/ 427 h 469"/>
                  <a:gd name="T18" fmla="*/ 54 w 515"/>
                  <a:gd name="T19" fmla="*/ 352 h 469"/>
                  <a:gd name="T20" fmla="*/ 95 w 515"/>
                  <a:gd name="T21" fmla="*/ 65 h 469"/>
                  <a:gd name="T22" fmla="*/ 256 w 515"/>
                  <a:gd name="T23" fmla="*/ 1 h 469"/>
                  <a:gd name="T24" fmla="*/ 426 w 515"/>
                  <a:gd name="T25" fmla="*/ 73 h 469"/>
                  <a:gd name="T26" fmla="*/ 417 w 515"/>
                  <a:gd name="T27" fmla="*/ 404 h 469"/>
                  <a:gd name="T28" fmla="*/ 256 w 515"/>
                  <a:gd name="T29" fmla="*/ 468 h 469"/>
                  <a:gd name="T30" fmla="*/ 126 w 515"/>
                  <a:gd name="T31" fmla="*/ 428 h 469"/>
                  <a:gd name="T32" fmla="*/ 50 w 515"/>
                  <a:gd name="T33" fmla="*/ 450 h 469"/>
                  <a:gd name="T34" fmla="*/ 50 w 515"/>
                  <a:gd name="T35" fmla="*/ 451 h 469"/>
                  <a:gd name="T36" fmla="*/ 125 w 515"/>
                  <a:gd name="T37" fmla="*/ 429 h 469"/>
                  <a:gd name="T38" fmla="*/ 256 w 515"/>
                  <a:gd name="T39" fmla="*/ 469 h 469"/>
                  <a:gd name="T40" fmla="*/ 418 w 515"/>
                  <a:gd name="T41" fmla="*/ 404 h 469"/>
                  <a:gd name="T42" fmla="*/ 426 w 515"/>
                  <a:gd name="T43" fmla="*/ 73 h 469"/>
                  <a:gd name="T44" fmla="*/ 256 w 515"/>
                  <a:gd name="T45"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5" h="469">
                    <a:moveTo>
                      <a:pt x="256" y="0"/>
                    </a:moveTo>
                    <a:cubicBezTo>
                      <a:pt x="198" y="0"/>
                      <a:pt x="140" y="21"/>
                      <a:pt x="95" y="65"/>
                    </a:cubicBezTo>
                    <a:cubicBezTo>
                      <a:pt x="14" y="141"/>
                      <a:pt x="0" y="261"/>
                      <a:pt x="54" y="353"/>
                    </a:cubicBezTo>
                    <a:cubicBezTo>
                      <a:pt x="26" y="428"/>
                      <a:pt x="26" y="428"/>
                      <a:pt x="26" y="428"/>
                    </a:cubicBezTo>
                    <a:cubicBezTo>
                      <a:pt x="21" y="443"/>
                      <a:pt x="27" y="453"/>
                      <a:pt x="39" y="453"/>
                    </a:cubicBezTo>
                    <a:cubicBezTo>
                      <a:pt x="41" y="453"/>
                      <a:pt x="43" y="452"/>
                      <a:pt x="45" y="452"/>
                    </a:cubicBezTo>
                    <a:cubicBezTo>
                      <a:pt x="46" y="451"/>
                      <a:pt x="46" y="451"/>
                      <a:pt x="46" y="451"/>
                    </a:cubicBezTo>
                    <a:cubicBezTo>
                      <a:pt x="44" y="452"/>
                      <a:pt x="42" y="452"/>
                      <a:pt x="40" y="452"/>
                    </a:cubicBezTo>
                    <a:cubicBezTo>
                      <a:pt x="27" y="452"/>
                      <a:pt x="22" y="442"/>
                      <a:pt x="27" y="427"/>
                    </a:cubicBezTo>
                    <a:cubicBezTo>
                      <a:pt x="54" y="352"/>
                      <a:pt x="54" y="352"/>
                      <a:pt x="54" y="352"/>
                    </a:cubicBezTo>
                    <a:cubicBezTo>
                      <a:pt x="1" y="261"/>
                      <a:pt x="15" y="141"/>
                      <a:pt x="95" y="65"/>
                    </a:cubicBezTo>
                    <a:cubicBezTo>
                      <a:pt x="140" y="22"/>
                      <a:pt x="198" y="1"/>
                      <a:pt x="256" y="1"/>
                    </a:cubicBezTo>
                    <a:cubicBezTo>
                      <a:pt x="318" y="1"/>
                      <a:pt x="380" y="25"/>
                      <a:pt x="426" y="73"/>
                    </a:cubicBezTo>
                    <a:cubicBezTo>
                      <a:pt x="515" y="167"/>
                      <a:pt x="511" y="315"/>
                      <a:pt x="417" y="404"/>
                    </a:cubicBezTo>
                    <a:cubicBezTo>
                      <a:pt x="372" y="447"/>
                      <a:pt x="314" y="468"/>
                      <a:pt x="256" y="468"/>
                    </a:cubicBezTo>
                    <a:cubicBezTo>
                      <a:pt x="211" y="468"/>
                      <a:pt x="165" y="455"/>
                      <a:pt x="126" y="428"/>
                    </a:cubicBezTo>
                    <a:cubicBezTo>
                      <a:pt x="50" y="450"/>
                      <a:pt x="50" y="450"/>
                      <a:pt x="50" y="450"/>
                    </a:cubicBezTo>
                    <a:cubicBezTo>
                      <a:pt x="50" y="451"/>
                      <a:pt x="50" y="451"/>
                      <a:pt x="50" y="451"/>
                    </a:cubicBezTo>
                    <a:cubicBezTo>
                      <a:pt x="125" y="429"/>
                      <a:pt x="125" y="429"/>
                      <a:pt x="125" y="429"/>
                    </a:cubicBezTo>
                    <a:cubicBezTo>
                      <a:pt x="165" y="455"/>
                      <a:pt x="210" y="469"/>
                      <a:pt x="256" y="469"/>
                    </a:cubicBezTo>
                    <a:cubicBezTo>
                      <a:pt x="314" y="469"/>
                      <a:pt x="373" y="447"/>
                      <a:pt x="418" y="404"/>
                    </a:cubicBezTo>
                    <a:cubicBezTo>
                      <a:pt x="512" y="315"/>
                      <a:pt x="515" y="167"/>
                      <a:pt x="426" y="73"/>
                    </a:cubicBezTo>
                    <a:cubicBezTo>
                      <a:pt x="380" y="24"/>
                      <a:pt x="318" y="0"/>
                      <a:pt x="25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626"/>
              <p:cNvSpPr/>
              <p:nvPr/>
            </p:nvSpPr>
            <p:spPr bwMode="auto">
              <a:xfrm>
                <a:off x="6542088" y="3687763"/>
                <a:ext cx="12700" cy="4763"/>
              </a:xfrm>
              <a:custGeom>
                <a:avLst/>
                <a:gdLst>
                  <a:gd name="T0" fmla="*/ 5 w 5"/>
                  <a:gd name="T1" fmla="*/ 0 h 2"/>
                  <a:gd name="T2" fmla="*/ 4 w 5"/>
                  <a:gd name="T3" fmla="*/ 0 h 2"/>
                  <a:gd name="T4" fmla="*/ 1 w 5"/>
                  <a:gd name="T5" fmla="*/ 1 h 2"/>
                  <a:gd name="T6" fmla="*/ 0 w 5"/>
                  <a:gd name="T7" fmla="*/ 2 h 2"/>
                  <a:gd name="T8" fmla="*/ 3 w 5"/>
                  <a:gd name="T9" fmla="*/ 1 h 2"/>
                  <a:gd name="T10" fmla="*/ 5 w 5"/>
                  <a:gd name="T11" fmla="*/ 1 h 2"/>
                  <a:gd name="T12" fmla="*/ 5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5" y="0"/>
                    </a:moveTo>
                    <a:cubicBezTo>
                      <a:pt x="4" y="0"/>
                      <a:pt x="4" y="0"/>
                      <a:pt x="4" y="0"/>
                    </a:cubicBezTo>
                    <a:cubicBezTo>
                      <a:pt x="3" y="1"/>
                      <a:pt x="2" y="1"/>
                      <a:pt x="1" y="1"/>
                    </a:cubicBezTo>
                    <a:cubicBezTo>
                      <a:pt x="0" y="2"/>
                      <a:pt x="0" y="2"/>
                      <a:pt x="0" y="2"/>
                    </a:cubicBezTo>
                    <a:cubicBezTo>
                      <a:pt x="1" y="2"/>
                      <a:pt x="2" y="1"/>
                      <a:pt x="3" y="1"/>
                    </a:cubicBezTo>
                    <a:cubicBezTo>
                      <a:pt x="5" y="1"/>
                      <a:pt x="5" y="1"/>
                      <a:pt x="5" y="1"/>
                    </a:cubicBezTo>
                    <a:cubicBezTo>
                      <a:pt x="5" y="0"/>
                      <a:pt x="5" y="0"/>
                      <a:pt x="5" y="0"/>
                    </a:cubicBezTo>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627"/>
              <p:cNvSpPr/>
              <p:nvPr/>
            </p:nvSpPr>
            <p:spPr bwMode="auto">
              <a:xfrm>
                <a:off x="6437313" y="2613026"/>
                <a:ext cx="1231900" cy="1117600"/>
              </a:xfrm>
              <a:custGeom>
                <a:avLst/>
                <a:gdLst>
                  <a:gd name="T0" fmla="*/ 255 w 514"/>
                  <a:gd name="T1" fmla="*/ 0 h 467"/>
                  <a:gd name="T2" fmla="*/ 94 w 514"/>
                  <a:gd name="T3" fmla="*/ 64 h 467"/>
                  <a:gd name="T4" fmla="*/ 53 w 514"/>
                  <a:gd name="T5" fmla="*/ 351 h 467"/>
                  <a:gd name="T6" fmla="*/ 26 w 514"/>
                  <a:gd name="T7" fmla="*/ 426 h 467"/>
                  <a:gd name="T8" fmla="*/ 39 w 514"/>
                  <a:gd name="T9" fmla="*/ 451 h 467"/>
                  <a:gd name="T10" fmla="*/ 45 w 514"/>
                  <a:gd name="T11" fmla="*/ 450 h 467"/>
                  <a:gd name="T12" fmla="*/ 45 w 514"/>
                  <a:gd name="T13" fmla="*/ 450 h 467"/>
                  <a:gd name="T14" fmla="*/ 40 w 514"/>
                  <a:gd name="T15" fmla="*/ 450 h 467"/>
                  <a:gd name="T16" fmla="*/ 27 w 514"/>
                  <a:gd name="T17" fmla="*/ 425 h 467"/>
                  <a:gd name="T18" fmla="*/ 54 w 514"/>
                  <a:gd name="T19" fmla="*/ 351 h 467"/>
                  <a:gd name="T20" fmla="*/ 95 w 514"/>
                  <a:gd name="T21" fmla="*/ 65 h 467"/>
                  <a:gd name="T22" fmla="*/ 255 w 514"/>
                  <a:gd name="T23" fmla="*/ 0 h 467"/>
                  <a:gd name="T24" fmla="*/ 424 w 514"/>
                  <a:gd name="T25" fmla="*/ 73 h 467"/>
                  <a:gd name="T26" fmla="*/ 416 w 514"/>
                  <a:gd name="T27" fmla="*/ 402 h 467"/>
                  <a:gd name="T28" fmla="*/ 255 w 514"/>
                  <a:gd name="T29" fmla="*/ 466 h 467"/>
                  <a:gd name="T30" fmla="*/ 125 w 514"/>
                  <a:gd name="T31" fmla="*/ 427 h 467"/>
                  <a:gd name="T32" fmla="*/ 50 w 514"/>
                  <a:gd name="T33" fmla="*/ 449 h 467"/>
                  <a:gd name="T34" fmla="*/ 49 w 514"/>
                  <a:gd name="T35" fmla="*/ 449 h 467"/>
                  <a:gd name="T36" fmla="*/ 125 w 514"/>
                  <a:gd name="T37" fmla="*/ 427 h 467"/>
                  <a:gd name="T38" fmla="*/ 255 w 514"/>
                  <a:gd name="T39" fmla="*/ 467 h 467"/>
                  <a:gd name="T40" fmla="*/ 416 w 514"/>
                  <a:gd name="T41" fmla="*/ 403 h 467"/>
                  <a:gd name="T42" fmla="*/ 425 w 514"/>
                  <a:gd name="T43" fmla="*/ 72 h 467"/>
                  <a:gd name="T44" fmla="*/ 255 w 514"/>
                  <a:gd name="T4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4" h="467">
                    <a:moveTo>
                      <a:pt x="255" y="0"/>
                    </a:moveTo>
                    <a:cubicBezTo>
                      <a:pt x="197" y="0"/>
                      <a:pt x="139" y="21"/>
                      <a:pt x="94" y="64"/>
                    </a:cubicBezTo>
                    <a:cubicBezTo>
                      <a:pt x="14" y="140"/>
                      <a:pt x="0" y="260"/>
                      <a:pt x="53" y="351"/>
                    </a:cubicBezTo>
                    <a:cubicBezTo>
                      <a:pt x="26" y="426"/>
                      <a:pt x="26" y="426"/>
                      <a:pt x="26" y="426"/>
                    </a:cubicBezTo>
                    <a:cubicBezTo>
                      <a:pt x="21" y="441"/>
                      <a:pt x="26" y="451"/>
                      <a:pt x="39" y="451"/>
                    </a:cubicBezTo>
                    <a:cubicBezTo>
                      <a:pt x="41" y="451"/>
                      <a:pt x="43" y="451"/>
                      <a:pt x="45" y="450"/>
                    </a:cubicBezTo>
                    <a:cubicBezTo>
                      <a:pt x="45" y="450"/>
                      <a:pt x="45" y="450"/>
                      <a:pt x="45" y="450"/>
                    </a:cubicBezTo>
                    <a:cubicBezTo>
                      <a:pt x="43" y="450"/>
                      <a:pt x="41" y="450"/>
                      <a:pt x="40" y="450"/>
                    </a:cubicBezTo>
                    <a:cubicBezTo>
                      <a:pt x="27" y="450"/>
                      <a:pt x="21" y="440"/>
                      <a:pt x="27" y="425"/>
                    </a:cubicBezTo>
                    <a:cubicBezTo>
                      <a:pt x="54" y="351"/>
                      <a:pt x="54" y="351"/>
                      <a:pt x="54" y="351"/>
                    </a:cubicBezTo>
                    <a:cubicBezTo>
                      <a:pt x="1" y="260"/>
                      <a:pt x="15" y="141"/>
                      <a:pt x="95" y="65"/>
                    </a:cubicBezTo>
                    <a:cubicBezTo>
                      <a:pt x="140" y="22"/>
                      <a:pt x="198" y="0"/>
                      <a:pt x="255" y="0"/>
                    </a:cubicBezTo>
                    <a:cubicBezTo>
                      <a:pt x="317" y="0"/>
                      <a:pt x="378" y="25"/>
                      <a:pt x="424" y="73"/>
                    </a:cubicBezTo>
                    <a:cubicBezTo>
                      <a:pt x="513" y="166"/>
                      <a:pt x="509" y="314"/>
                      <a:pt x="416" y="402"/>
                    </a:cubicBezTo>
                    <a:cubicBezTo>
                      <a:pt x="371" y="445"/>
                      <a:pt x="313" y="466"/>
                      <a:pt x="255" y="466"/>
                    </a:cubicBezTo>
                    <a:cubicBezTo>
                      <a:pt x="210" y="466"/>
                      <a:pt x="164" y="453"/>
                      <a:pt x="125" y="427"/>
                    </a:cubicBezTo>
                    <a:cubicBezTo>
                      <a:pt x="50" y="449"/>
                      <a:pt x="50" y="449"/>
                      <a:pt x="50" y="449"/>
                    </a:cubicBezTo>
                    <a:cubicBezTo>
                      <a:pt x="49" y="449"/>
                      <a:pt x="49" y="449"/>
                      <a:pt x="49" y="449"/>
                    </a:cubicBezTo>
                    <a:cubicBezTo>
                      <a:pt x="125" y="427"/>
                      <a:pt x="125" y="427"/>
                      <a:pt x="125" y="427"/>
                    </a:cubicBezTo>
                    <a:cubicBezTo>
                      <a:pt x="164" y="454"/>
                      <a:pt x="210" y="467"/>
                      <a:pt x="255" y="467"/>
                    </a:cubicBezTo>
                    <a:cubicBezTo>
                      <a:pt x="313" y="467"/>
                      <a:pt x="371" y="446"/>
                      <a:pt x="416" y="403"/>
                    </a:cubicBezTo>
                    <a:cubicBezTo>
                      <a:pt x="510" y="314"/>
                      <a:pt x="514" y="166"/>
                      <a:pt x="425" y="72"/>
                    </a:cubicBezTo>
                    <a:cubicBezTo>
                      <a:pt x="379" y="24"/>
                      <a:pt x="317" y="0"/>
                      <a:pt x="25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628"/>
              <p:cNvSpPr/>
              <p:nvPr/>
            </p:nvSpPr>
            <p:spPr bwMode="auto">
              <a:xfrm>
                <a:off x="6545263" y="3687763"/>
                <a:ext cx="11113" cy="3175"/>
              </a:xfrm>
              <a:custGeom>
                <a:avLst/>
                <a:gdLst>
                  <a:gd name="T0" fmla="*/ 5 w 5"/>
                  <a:gd name="T1" fmla="*/ 0 h 1"/>
                  <a:gd name="T2" fmla="*/ 4 w 5"/>
                  <a:gd name="T3" fmla="*/ 0 h 1"/>
                  <a:gd name="T4" fmla="*/ 0 w 5"/>
                  <a:gd name="T5" fmla="*/ 1 h 1"/>
                  <a:gd name="T6" fmla="*/ 0 w 5"/>
                  <a:gd name="T7" fmla="*/ 1 h 1"/>
                  <a:gd name="T8" fmla="*/ 3 w 5"/>
                  <a:gd name="T9" fmla="*/ 0 h 1"/>
                  <a:gd name="T10" fmla="*/ 4 w 5"/>
                  <a:gd name="T11" fmla="*/ 0 h 1"/>
                  <a:gd name="T12" fmla="*/ 5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5" y="0"/>
                    </a:moveTo>
                    <a:cubicBezTo>
                      <a:pt x="4" y="0"/>
                      <a:pt x="4" y="0"/>
                      <a:pt x="4" y="0"/>
                    </a:cubicBezTo>
                    <a:cubicBezTo>
                      <a:pt x="2" y="0"/>
                      <a:pt x="1" y="1"/>
                      <a:pt x="0" y="1"/>
                    </a:cubicBezTo>
                    <a:cubicBezTo>
                      <a:pt x="0" y="1"/>
                      <a:pt x="0" y="1"/>
                      <a:pt x="0" y="1"/>
                    </a:cubicBezTo>
                    <a:cubicBezTo>
                      <a:pt x="1" y="1"/>
                      <a:pt x="2" y="1"/>
                      <a:pt x="3" y="0"/>
                    </a:cubicBezTo>
                    <a:cubicBezTo>
                      <a:pt x="4" y="0"/>
                      <a:pt x="4" y="0"/>
                      <a:pt x="4" y="0"/>
                    </a:cubicBezTo>
                    <a:cubicBezTo>
                      <a:pt x="5" y="0"/>
                      <a:pt x="5" y="0"/>
                      <a:pt x="5" y="0"/>
                    </a:cubicBezTo>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629"/>
              <p:cNvSpPr/>
              <p:nvPr/>
            </p:nvSpPr>
            <p:spPr bwMode="auto">
              <a:xfrm>
                <a:off x="6438900" y="2613026"/>
                <a:ext cx="1227138" cy="1116013"/>
              </a:xfrm>
              <a:custGeom>
                <a:avLst/>
                <a:gdLst>
                  <a:gd name="T0" fmla="*/ 254 w 512"/>
                  <a:gd name="T1" fmla="*/ 0 h 466"/>
                  <a:gd name="T2" fmla="*/ 94 w 512"/>
                  <a:gd name="T3" fmla="*/ 65 h 466"/>
                  <a:gd name="T4" fmla="*/ 53 w 512"/>
                  <a:gd name="T5" fmla="*/ 351 h 466"/>
                  <a:gd name="T6" fmla="*/ 26 w 512"/>
                  <a:gd name="T7" fmla="*/ 425 h 466"/>
                  <a:gd name="T8" fmla="*/ 39 w 512"/>
                  <a:gd name="T9" fmla="*/ 450 h 466"/>
                  <a:gd name="T10" fmla="*/ 44 w 512"/>
                  <a:gd name="T11" fmla="*/ 450 h 466"/>
                  <a:gd name="T12" fmla="*/ 44 w 512"/>
                  <a:gd name="T13" fmla="*/ 449 h 466"/>
                  <a:gd name="T14" fmla="*/ 39 w 512"/>
                  <a:gd name="T15" fmla="*/ 450 h 466"/>
                  <a:gd name="T16" fmla="*/ 27 w 512"/>
                  <a:gd name="T17" fmla="*/ 425 h 466"/>
                  <a:gd name="T18" fmla="*/ 54 w 512"/>
                  <a:gd name="T19" fmla="*/ 351 h 466"/>
                  <a:gd name="T20" fmla="*/ 94 w 512"/>
                  <a:gd name="T21" fmla="*/ 65 h 466"/>
                  <a:gd name="T22" fmla="*/ 254 w 512"/>
                  <a:gd name="T23" fmla="*/ 1 h 466"/>
                  <a:gd name="T24" fmla="*/ 423 w 512"/>
                  <a:gd name="T25" fmla="*/ 73 h 466"/>
                  <a:gd name="T26" fmla="*/ 414 w 512"/>
                  <a:gd name="T27" fmla="*/ 402 h 466"/>
                  <a:gd name="T28" fmla="*/ 254 w 512"/>
                  <a:gd name="T29" fmla="*/ 466 h 466"/>
                  <a:gd name="T30" fmla="*/ 124 w 512"/>
                  <a:gd name="T31" fmla="*/ 426 h 466"/>
                  <a:gd name="T32" fmla="*/ 49 w 512"/>
                  <a:gd name="T33" fmla="*/ 448 h 466"/>
                  <a:gd name="T34" fmla="*/ 49 w 512"/>
                  <a:gd name="T35" fmla="*/ 449 h 466"/>
                  <a:gd name="T36" fmla="*/ 124 w 512"/>
                  <a:gd name="T37" fmla="*/ 427 h 466"/>
                  <a:gd name="T38" fmla="*/ 254 w 512"/>
                  <a:gd name="T39" fmla="*/ 466 h 466"/>
                  <a:gd name="T40" fmla="*/ 415 w 512"/>
                  <a:gd name="T41" fmla="*/ 402 h 466"/>
                  <a:gd name="T42" fmla="*/ 423 w 512"/>
                  <a:gd name="T43" fmla="*/ 73 h 466"/>
                  <a:gd name="T44" fmla="*/ 254 w 512"/>
                  <a:gd name="T4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2" h="466">
                    <a:moveTo>
                      <a:pt x="254" y="0"/>
                    </a:moveTo>
                    <a:cubicBezTo>
                      <a:pt x="197" y="0"/>
                      <a:pt x="139" y="22"/>
                      <a:pt x="94" y="65"/>
                    </a:cubicBezTo>
                    <a:cubicBezTo>
                      <a:pt x="14" y="141"/>
                      <a:pt x="0" y="260"/>
                      <a:pt x="53" y="351"/>
                    </a:cubicBezTo>
                    <a:cubicBezTo>
                      <a:pt x="26" y="425"/>
                      <a:pt x="26" y="425"/>
                      <a:pt x="26" y="425"/>
                    </a:cubicBezTo>
                    <a:cubicBezTo>
                      <a:pt x="20" y="440"/>
                      <a:pt x="26" y="450"/>
                      <a:pt x="39" y="450"/>
                    </a:cubicBezTo>
                    <a:cubicBezTo>
                      <a:pt x="40" y="450"/>
                      <a:pt x="42" y="450"/>
                      <a:pt x="44" y="450"/>
                    </a:cubicBezTo>
                    <a:cubicBezTo>
                      <a:pt x="44" y="449"/>
                      <a:pt x="44" y="449"/>
                      <a:pt x="44" y="449"/>
                    </a:cubicBezTo>
                    <a:cubicBezTo>
                      <a:pt x="42" y="449"/>
                      <a:pt x="41" y="450"/>
                      <a:pt x="39" y="450"/>
                    </a:cubicBezTo>
                    <a:cubicBezTo>
                      <a:pt x="27" y="450"/>
                      <a:pt x="21" y="440"/>
                      <a:pt x="27" y="425"/>
                    </a:cubicBezTo>
                    <a:cubicBezTo>
                      <a:pt x="54" y="351"/>
                      <a:pt x="54" y="351"/>
                      <a:pt x="54" y="351"/>
                    </a:cubicBezTo>
                    <a:cubicBezTo>
                      <a:pt x="0" y="260"/>
                      <a:pt x="14" y="141"/>
                      <a:pt x="94" y="65"/>
                    </a:cubicBezTo>
                    <a:cubicBezTo>
                      <a:pt x="139" y="22"/>
                      <a:pt x="197" y="1"/>
                      <a:pt x="254" y="1"/>
                    </a:cubicBezTo>
                    <a:cubicBezTo>
                      <a:pt x="316" y="1"/>
                      <a:pt x="377" y="25"/>
                      <a:pt x="423" y="73"/>
                    </a:cubicBezTo>
                    <a:cubicBezTo>
                      <a:pt x="511" y="166"/>
                      <a:pt x="507" y="313"/>
                      <a:pt x="414" y="402"/>
                    </a:cubicBezTo>
                    <a:cubicBezTo>
                      <a:pt x="369" y="444"/>
                      <a:pt x="312" y="466"/>
                      <a:pt x="254" y="466"/>
                    </a:cubicBezTo>
                    <a:cubicBezTo>
                      <a:pt x="209" y="466"/>
                      <a:pt x="163" y="452"/>
                      <a:pt x="124" y="426"/>
                    </a:cubicBezTo>
                    <a:cubicBezTo>
                      <a:pt x="49" y="448"/>
                      <a:pt x="49" y="448"/>
                      <a:pt x="49" y="448"/>
                    </a:cubicBezTo>
                    <a:cubicBezTo>
                      <a:pt x="49" y="449"/>
                      <a:pt x="49" y="449"/>
                      <a:pt x="49" y="449"/>
                    </a:cubicBezTo>
                    <a:cubicBezTo>
                      <a:pt x="124" y="427"/>
                      <a:pt x="124" y="427"/>
                      <a:pt x="124" y="427"/>
                    </a:cubicBezTo>
                    <a:cubicBezTo>
                      <a:pt x="163" y="453"/>
                      <a:pt x="209" y="466"/>
                      <a:pt x="254" y="466"/>
                    </a:cubicBezTo>
                    <a:cubicBezTo>
                      <a:pt x="312" y="466"/>
                      <a:pt x="370" y="445"/>
                      <a:pt x="415" y="402"/>
                    </a:cubicBezTo>
                    <a:cubicBezTo>
                      <a:pt x="508" y="314"/>
                      <a:pt x="512" y="166"/>
                      <a:pt x="423" y="73"/>
                    </a:cubicBezTo>
                    <a:cubicBezTo>
                      <a:pt x="377" y="25"/>
                      <a:pt x="316" y="0"/>
                      <a:pt x="25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630"/>
              <p:cNvSpPr/>
              <p:nvPr/>
            </p:nvSpPr>
            <p:spPr bwMode="auto">
              <a:xfrm>
                <a:off x="6545263" y="3686176"/>
                <a:ext cx="11113" cy="4763"/>
              </a:xfrm>
              <a:custGeom>
                <a:avLst/>
                <a:gdLst>
                  <a:gd name="T0" fmla="*/ 5 w 5"/>
                  <a:gd name="T1" fmla="*/ 0 h 2"/>
                  <a:gd name="T2" fmla="*/ 4 w 5"/>
                  <a:gd name="T3" fmla="*/ 0 h 2"/>
                  <a:gd name="T4" fmla="*/ 0 w 5"/>
                  <a:gd name="T5" fmla="*/ 1 h 2"/>
                  <a:gd name="T6" fmla="*/ 0 w 5"/>
                  <a:gd name="T7" fmla="*/ 2 h 2"/>
                  <a:gd name="T8" fmla="*/ 4 w 5"/>
                  <a:gd name="T9" fmla="*/ 1 h 2"/>
                  <a:gd name="T10" fmla="*/ 5 w 5"/>
                  <a:gd name="T11" fmla="*/ 1 h 2"/>
                  <a:gd name="T12" fmla="*/ 5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5" y="0"/>
                    </a:moveTo>
                    <a:cubicBezTo>
                      <a:pt x="4" y="0"/>
                      <a:pt x="4" y="0"/>
                      <a:pt x="4" y="0"/>
                    </a:cubicBezTo>
                    <a:cubicBezTo>
                      <a:pt x="3" y="1"/>
                      <a:pt x="1" y="1"/>
                      <a:pt x="0" y="1"/>
                    </a:cubicBezTo>
                    <a:cubicBezTo>
                      <a:pt x="0" y="2"/>
                      <a:pt x="0" y="2"/>
                      <a:pt x="0" y="2"/>
                    </a:cubicBezTo>
                    <a:cubicBezTo>
                      <a:pt x="1" y="2"/>
                      <a:pt x="2" y="1"/>
                      <a:pt x="4" y="1"/>
                    </a:cubicBezTo>
                    <a:cubicBezTo>
                      <a:pt x="5" y="1"/>
                      <a:pt x="5" y="1"/>
                      <a:pt x="5" y="1"/>
                    </a:cubicBezTo>
                    <a:cubicBezTo>
                      <a:pt x="5" y="0"/>
                      <a:pt x="5" y="0"/>
                      <a:pt x="5" y="0"/>
                    </a:cubicBezTo>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631"/>
              <p:cNvSpPr/>
              <p:nvPr/>
            </p:nvSpPr>
            <p:spPr bwMode="auto">
              <a:xfrm>
                <a:off x="6438900" y="2614613"/>
                <a:ext cx="1225550" cy="1114425"/>
              </a:xfrm>
              <a:custGeom>
                <a:avLst/>
                <a:gdLst>
                  <a:gd name="T0" fmla="*/ 254 w 511"/>
                  <a:gd name="T1" fmla="*/ 0 h 465"/>
                  <a:gd name="T2" fmla="*/ 94 w 511"/>
                  <a:gd name="T3" fmla="*/ 64 h 465"/>
                  <a:gd name="T4" fmla="*/ 54 w 511"/>
                  <a:gd name="T5" fmla="*/ 350 h 465"/>
                  <a:gd name="T6" fmla="*/ 27 w 511"/>
                  <a:gd name="T7" fmla="*/ 424 h 465"/>
                  <a:gd name="T8" fmla="*/ 39 w 511"/>
                  <a:gd name="T9" fmla="*/ 449 h 465"/>
                  <a:gd name="T10" fmla="*/ 44 w 511"/>
                  <a:gd name="T11" fmla="*/ 448 h 465"/>
                  <a:gd name="T12" fmla="*/ 44 w 511"/>
                  <a:gd name="T13" fmla="*/ 448 h 465"/>
                  <a:gd name="T14" fmla="*/ 40 w 511"/>
                  <a:gd name="T15" fmla="*/ 448 h 465"/>
                  <a:gd name="T16" fmla="*/ 27 w 511"/>
                  <a:gd name="T17" fmla="*/ 423 h 465"/>
                  <a:gd name="T18" fmla="*/ 54 w 511"/>
                  <a:gd name="T19" fmla="*/ 349 h 465"/>
                  <a:gd name="T20" fmla="*/ 95 w 511"/>
                  <a:gd name="T21" fmla="*/ 65 h 465"/>
                  <a:gd name="T22" fmla="*/ 254 w 511"/>
                  <a:gd name="T23" fmla="*/ 1 h 465"/>
                  <a:gd name="T24" fmla="*/ 422 w 511"/>
                  <a:gd name="T25" fmla="*/ 73 h 465"/>
                  <a:gd name="T26" fmla="*/ 414 w 511"/>
                  <a:gd name="T27" fmla="*/ 400 h 465"/>
                  <a:gd name="T28" fmla="*/ 254 w 511"/>
                  <a:gd name="T29" fmla="*/ 464 h 465"/>
                  <a:gd name="T30" fmla="*/ 125 w 511"/>
                  <a:gd name="T31" fmla="*/ 424 h 465"/>
                  <a:gd name="T32" fmla="*/ 49 w 511"/>
                  <a:gd name="T33" fmla="*/ 446 h 465"/>
                  <a:gd name="T34" fmla="*/ 49 w 511"/>
                  <a:gd name="T35" fmla="*/ 447 h 465"/>
                  <a:gd name="T36" fmla="*/ 124 w 511"/>
                  <a:gd name="T37" fmla="*/ 425 h 465"/>
                  <a:gd name="T38" fmla="*/ 254 w 511"/>
                  <a:gd name="T39" fmla="*/ 465 h 465"/>
                  <a:gd name="T40" fmla="*/ 414 w 511"/>
                  <a:gd name="T41" fmla="*/ 401 h 465"/>
                  <a:gd name="T42" fmla="*/ 423 w 511"/>
                  <a:gd name="T43" fmla="*/ 72 h 465"/>
                  <a:gd name="T44" fmla="*/ 254 w 511"/>
                  <a:gd name="T45"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1" h="465">
                    <a:moveTo>
                      <a:pt x="254" y="0"/>
                    </a:moveTo>
                    <a:cubicBezTo>
                      <a:pt x="197" y="0"/>
                      <a:pt x="139" y="21"/>
                      <a:pt x="94" y="64"/>
                    </a:cubicBezTo>
                    <a:cubicBezTo>
                      <a:pt x="14" y="140"/>
                      <a:pt x="0" y="259"/>
                      <a:pt x="54" y="350"/>
                    </a:cubicBezTo>
                    <a:cubicBezTo>
                      <a:pt x="27" y="424"/>
                      <a:pt x="27" y="424"/>
                      <a:pt x="27" y="424"/>
                    </a:cubicBezTo>
                    <a:cubicBezTo>
                      <a:pt x="21" y="439"/>
                      <a:pt x="27" y="449"/>
                      <a:pt x="39" y="449"/>
                    </a:cubicBezTo>
                    <a:cubicBezTo>
                      <a:pt x="41" y="449"/>
                      <a:pt x="42" y="448"/>
                      <a:pt x="44" y="448"/>
                    </a:cubicBezTo>
                    <a:cubicBezTo>
                      <a:pt x="44" y="448"/>
                      <a:pt x="44" y="448"/>
                      <a:pt x="44" y="448"/>
                    </a:cubicBezTo>
                    <a:cubicBezTo>
                      <a:pt x="43" y="448"/>
                      <a:pt x="41" y="448"/>
                      <a:pt x="40" y="448"/>
                    </a:cubicBezTo>
                    <a:cubicBezTo>
                      <a:pt x="27" y="448"/>
                      <a:pt x="22" y="438"/>
                      <a:pt x="27" y="423"/>
                    </a:cubicBezTo>
                    <a:cubicBezTo>
                      <a:pt x="54" y="349"/>
                      <a:pt x="54" y="349"/>
                      <a:pt x="54" y="349"/>
                    </a:cubicBezTo>
                    <a:cubicBezTo>
                      <a:pt x="1" y="259"/>
                      <a:pt x="15" y="140"/>
                      <a:pt x="95" y="65"/>
                    </a:cubicBezTo>
                    <a:cubicBezTo>
                      <a:pt x="139" y="22"/>
                      <a:pt x="197" y="1"/>
                      <a:pt x="254" y="1"/>
                    </a:cubicBezTo>
                    <a:cubicBezTo>
                      <a:pt x="315" y="1"/>
                      <a:pt x="377" y="25"/>
                      <a:pt x="422" y="73"/>
                    </a:cubicBezTo>
                    <a:cubicBezTo>
                      <a:pt x="510" y="165"/>
                      <a:pt x="507" y="312"/>
                      <a:pt x="414" y="400"/>
                    </a:cubicBezTo>
                    <a:cubicBezTo>
                      <a:pt x="369" y="443"/>
                      <a:pt x="312" y="464"/>
                      <a:pt x="254" y="464"/>
                    </a:cubicBezTo>
                    <a:cubicBezTo>
                      <a:pt x="209" y="464"/>
                      <a:pt x="164" y="451"/>
                      <a:pt x="125" y="424"/>
                    </a:cubicBezTo>
                    <a:cubicBezTo>
                      <a:pt x="49" y="446"/>
                      <a:pt x="49" y="446"/>
                      <a:pt x="49" y="446"/>
                    </a:cubicBezTo>
                    <a:cubicBezTo>
                      <a:pt x="49" y="447"/>
                      <a:pt x="49" y="447"/>
                      <a:pt x="49" y="447"/>
                    </a:cubicBezTo>
                    <a:cubicBezTo>
                      <a:pt x="124" y="425"/>
                      <a:pt x="124" y="425"/>
                      <a:pt x="124" y="425"/>
                    </a:cubicBezTo>
                    <a:cubicBezTo>
                      <a:pt x="163" y="451"/>
                      <a:pt x="209" y="465"/>
                      <a:pt x="254" y="465"/>
                    </a:cubicBezTo>
                    <a:cubicBezTo>
                      <a:pt x="312" y="465"/>
                      <a:pt x="369" y="443"/>
                      <a:pt x="414" y="401"/>
                    </a:cubicBezTo>
                    <a:cubicBezTo>
                      <a:pt x="507" y="312"/>
                      <a:pt x="511" y="165"/>
                      <a:pt x="423" y="72"/>
                    </a:cubicBezTo>
                    <a:cubicBezTo>
                      <a:pt x="377" y="24"/>
                      <a:pt x="316" y="0"/>
                      <a:pt x="25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632"/>
              <p:cNvSpPr/>
              <p:nvPr/>
            </p:nvSpPr>
            <p:spPr bwMode="auto">
              <a:xfrm>
                <a:off x="6545263" y="3683001"/>
                <a:ext cx="11113" cy="4763"/>
              </a:xfrm>
              <a:custGeom>
                <a:avLst/>
                <a:gdLst>
                  <a:gd name="T0" fmla="*/ 5 w 5"/>
                  <a:gd name="T1" fmla="*/ 0 h 2"/>
                  <a:gd name="T2" fmla="*/ 5 w 5"/>
                  <a:gd name="T3" fmla="*/ 0 h 2"/>
                  <a:gd name="T4" fmla="*/ 0 w 5"/>
                  <a:gd name="T5" fmla="*/ 2 h 2"/>
                  <a:gd name="T6" fmla="*/ 0 w 5"/>
                  <a:gd name="T7" fmla="*/ 2 h 2"/>
                  <a:gd name="T8" fmla="*/ 4 w 5"/>
                  <a:gd name="T9" fmla="*/ 1 h 2"/>
                  <a:gd name="T10" fmla="*/ 5 w 5"/>
                  <a:gd name="T11" fmla="*/ 1 h 2"/>
                  <a:gd name="T12" fmla="*/ 5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5" y="0"/>
                    </a:moveTo>
                    <a:cubicBezTo>
                      <a:pt x="5" y="0"/>
                      <a:pt x="5" y="0"/>
                      <a:pt x="5" y="0"/>
                    </a:cubicBezTo>
                    <a:cubicBezTo>
                      <a:pt x="3" y="1"/>
                      <a:pt x="2" y="1"/>
                      <a:pt x="0" y="2"/>
                    </a:cubicBezTo>
                    <a:cubicBezTo>
                      <a:pt x="0" y="2"/>
                      <a:pt x="0" y="2"/>
                      <a:pt x="0" y="2"/>
                    </a:cubicBezTo>
                    <a:cubicBezTo>
                      <a:pt x="1" y="2"/>
                      <a:pt x="3" y="2"/>
                      <a:pt x="4" y="1"/>
                    </a:cubicBezTo>
                    <a:cubicBezTo>
                      <a:pt x="5" y="1"/>
                      <a:pt x="5" y="1"/>
                      <a:pt x="5" y="1"/>
                    </a:cubicBezTo>
                    <a:cubicBezTo>
                      <a:pt x="5" y="0"/>
                      <a:pt x="5" y="0"/>
                      <a:pt x="5" y="0"/>
                    </a:cubicBezTo>
                  </a:path>
                </a:pathLst>
              </a:custGeom>
              <a:solidFill>
                <a:srgbClr val="39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633"/>
              <p:cNvSpPr/>
              <p:nvPr/>
            </p:nvSpPr>
            <p:spPr bwMode="auto">
              <a:xfrm>
                <a:off x="6442075" y="2617788"/>
                <a:ext cx="1219200" cy="1108075"/>
              </a:xfrm>
              <a:custGeom>
                <a:avLst/>
                <a:gdLst>
                  <a:gd name="T0" fmla="*/ 253 w 509"/>
                  <a:gd name="T1" fmla="*/ 0 h 463"/>
                  <a:gd name="T2" fmla="*/ 94 w 509"/>
                  <a:gd name="T3" fmla="*/ 64 h 463"/>
                  <a:gd name="T4" fmla="*/ 53 w 509"/>
                  <a:gd name="T5" fmla="*/ 348 h 463"/>
                  <a:gd name="T6" fmla="*/ 26 w 509"/>
                  <a:gd name="T7" fmla="*/ 422 h 463"/>
                  <a:gd name="T8" fmla="*/ 39 w 509"/>
                  <a:gd name="T9" fmla="*/ 447 h 463"/>
                  <a:gd name="T10" fmla="*/ 43 w 509"/>
                  <a:gd name="T11" fmla="*/ 447 h 463"/>
                  <a:gd name="T12" fmla="*/ 43 w 509"/>
                  <a:gd name="T13" fmla="*/ 446 h 463"/>
                  <a:gd name="T14" fmla="*/ 39 w 509"/>
                  <a:gd name="T15" fmla="*/ 446 h 463"/>
                  <a:gd name="T16" fmla="*/ 27 w 509"/>
                  <a:gd name="T17" fmla="*/ 422 h 463"/>
                  <a:gd name="T18" fmla="*/ 54 w 509"/>
                  <a:gd name="T19" fmla="*/ 348 h 463"/>
                  <a:gd name="T20" fmla="*/ 94 w 509"/>
                  <a:gd name="T21" fmla="*/ 64 h 463"/>
                  <a:gd name="T22" fmla="*/ 253 w 509"/>
                  <a:gd name="T23" fmla="*/ 0 h 463"/>
                  <a:gd name="T24" fmla="*/ 421 w 509"/>
                  <a:gd name="T25" fmla="*/ 72 h 463"/>
                  <a:gd name="T26" fmla="*/ 412 w 509"/>
                  <a:gd name="T27" fmla="*/ 399 h 463"/>
                  <a:gd name="T28" fmla="*/ 253 w 509"/>
                  <a:gd name="T29" fmla="*/ 462 h 463"/>
                  <a:gd name="T30" fmla="*/ 124 w 509"/>
                  <a:gd name="T31" fmla="*/ 423 h 463"/>
                  <a:gd name="T32" fmla="*/ 49 w 509"/>
                  <a:gd name="T33" fmla="*/ 445 h 463"/>
                  <a:gd name="T34" fmla="*/ 48 w 509"/>
                  <a:gd name="T35" fmla="*/ 445 h 463"/>
                  <a:gd name="T36" fmla="*/ 48 w 509"/>
                  <a:gd name="T37" fmla="*/ 445 h 463"/>
                  <a:gd name="T38" fmla="*/ 124 w 509"/>
                  <a:gd name="T39" fmla="*/ 423 h 463"/>
                  <a:gd name="T40" fmla="*/ 253 w 509"/>
                  <a:gd name="T41" fmla="*/ 463 h 463"/>
                  <a:gd name="T42" fmla="*/ 413 w 509"/>
                  <a:gd name="T43" fmla="*/ 399 h 463"/>
                  <a:gd name="T44" fmla="*/ 421 w 509"/>
                  <a:gd name="T45" fmla="*/ 72 h 463"/>
                  <a:gd name="T46" fmla="*/ 253 w 509"/>
                  <a:gd name="T47"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9" h="463">
                    <a:moveTo>
                      <a:pt x="253" y="0"/>
                    </a:moveTo>
                    <a:cubicBezTo>
                      <a:pt x="196" y="0"/>
                      <a:pt x="138" y="21"/>
                      <a:pt x="94" y="64"/>
                    </a:cubicBezTo>
                    <a:cubicBezTo>
                      <a:pt x="14" y="139"/>
                      <a:pt x="0" y="258"/>
                      <a:pt x="53" y="348"/>
                    </a:cubicBezTo>
                    <a:cubicBezTo>
                      <a:pt x="26" y="422"/>
                      <a:pt x="26" y="422"/>
                      <a:pt x="26" y="422"/>
                    </a:cubicBezTo>
                    <a:cubicBezTo>
                      <a:pt x="21" y="437"/>
                      <a:pt x="26" y="447"/>
                      <a:pt x="39" y="447"/>
                    </a:cubicBezTo>
                    <a:cubicBezTo>
                      <a:pt x="40" y="447"/>
                      <a:pt x="42" y="447"/>
                      <a:pt x="43" y="447"/>
                    </a:cubicBezTo>
                    <a:cubicBezTo>
                      <a:pt x="43" y="446"/>
                      <a:pt x="43" y="446"/>
                      <a:pt x="43" y="446"/>
                    </a:cubicBezTo>
                    <a:cubicBezTo>
                      <a:pt x="42" y="446"/>
                      <a:pt x="41" y="446"/>
                      <a:pt x="39" y="446"/>
                    </a:cubicBezTo>
                    <a:cubicBezTo>
                      <a:pt x="27" y="446"/>
                      <a:pt x="21" y="437"/>
                      <a:pt x="27" y="422"/>
                    </a:cubicBezTo>
                    <a:cubicBezTo>
                      <a:pt x="54" y="348"/>
                      <a:pt x="54" y="348"/>
                      <a:pt x="54" y="348"/>
                    </a:cubicBezTo>
                    <a:cubicBezTo>
                      <a:pt x="1" y="257"/>
                      <a:pt x="15" y="139"/>
                      <a:pt x="94" y="64"/>
                    </a:cubicBezTo>
                    <a:cubicBezTo>
                      <a:pt x="139" y="22"/>
                      <a:pt x="196" y="0"/>
                      <a:pt x="253" y="0"/>
                    </a:cubicBezTo>
                    <a:cubicBezTo>
                      <a:pt x="314" y="0"/>
                      <a:pt x="375" y="25"/>
                      <a:pt x="421" y="72"/>
                    </a:cubicBezTo>
                    <a:cubicBezTo>
                      <a:pt x="509" y="165"/>
                      <a:pt x="505" y="311"/>
                      <a:pt x="412" y="399"/>
                    </a:cubicBezTo>
                    <a:cubicBezTo>
                      <a:pt x="368" y="441"/>
                      <a:pt x="311" y="462"/>
                      <a:pt x="253" y="462"/>
                    </a:cubicBezTo>
                    <a:cubicBezTo>
                      <a:pt x="208" y="462"/>
                      <a:pt x="163" y="449"/>
                      <a:pt x="124" y="423"/>
                    </a:cubicBezTo>
                    <a:cubicBezTo>
                      <a:pt x="49" y="445"/>
                      <a:pt x="49" y="445"/>
                      <a:pt x="49" y="445"/>
                    </a:cubicBezTo>
                    <a:cubicBezTo>
                      <a:pt x="48" y="445"/>
                      <a:pt x="48" y="445"/>
                      <a:pt x="48" y="445"/>
                    </a:cubicBezTo>
                    <a:cubicBezTo>
                      <a:pt x="48" y="445"/>
                      <a:pt x="48" y="445"/>
                      <a:pt x="48" y="445"/>
                    </a:cubicBezTo>
                    <a:cubicBezTo>
                      <a:pt x="124" y="423"/>
                      <a:pt x="124" y="423"/>
                      <a:pt x="124" y="423"/>
                    </a:cubicBezTo>
                    <a:cubicBezTo>
                      <a:pt x="163" y="450"/>
                      <a:pt x="208" y="463"/>
                      <a:pt x="253" y="463"/>
                    </a:cubicBezTo>
                    <a:cubicBezTo>
                      <a:pt x="311" y="463"/>
                      <a:pt x="368" y="442"/>
                      <a:pt x="413" y="399"/>
                    </a:cubicBezTo>
                    <a:cubicBezTo>
                      <a:pt x="506" y="311"/>
                      <a:pt x="509" y="164"/>
                      <a:pt x="421" y="72"/>
                    </a:cubicBezTo>
                    <a:cubicBezTo>
                      <a:pt x="376" y="24"/>
                      <a:pt x="314" y="0"/>
                      <a:pt x="25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634"/>
              <p:cNvSpPr/>
              <p:nvPr/>
            </p:nvSpPr>
            <p:spPr bwMode="auto">
              <a:xfrm>
                <a:off x="6545263" y="3683001"/>
                <a:ext cx="11113" cy="4763"/>
              </a:xfrm>
              <a:custGeom>
                <a:avLst/>
                <a:gdLst>
                  <a:gd name="T0" fmla="*/ 5 w 5"/>
                  <a:gd name="T1" fmla="*/ 0 h 2"/>
                  <a:gd name="T2" fmla="*/ 0 w 5"/>
                  <a:gd name="T3" fmla="*/ 1 h 2"/>
                  <a:gd name="T4" fmla="*/ 0 w 5"/>
                  <a:gd name="T5" fmla="*/ 2 h 2"/>
                  <a:gd name="T6" fmla="*/ 5 w 5"/>
                  <a:gd name="T7" fmla="*/ 0 h 2"/>
                  <a:gd name="T8" fmla="*/ 5 w 5"/>
                  <a:gd name="T9" fmla="*/ 0 h 2"/>
                  <a:gd name="T10" fmla="*/ 5 w 5"/>
                  <a:gd name="T11" fmla="*/ 0 h 2"/>
                </a:gdLst>
                <a:ahLst/>
                <a:cxnLst>
                  <a:cxn ang="0">
                    <a:pos x="T0" y="T1"/>
                  </a:cxn>
                  <a:cxn ang="0">
                    <a:pos x="T2" y="T3"/>
                  </a:cxn>
                  <a:cxn ang="0">
                    <a:pos x="T4" y="T5"/>
                  </a:cxn>
                  <a:cxn ang="0">
                    <a:pos x="T6" y="T7"/>
                  </a:cxn>
                  <a:cxn ang="0">
                    <a:pos x="T8" y="T9"/>
                  </a:cxn>
                  <a:cxn ang="0">
                    <a:pos x="T10" y="T11"/>
                  </a:cxn>
                </a:cxnLst>
                <a:rect l="0" t="0" r="r" b="b"/>
                <a:pathLst>
                  <a:path w="5" h="2">
                    <a:moveTo>
                      <a:pt x="5" y="0"/>
                    </a:moveTo>
                    <a:cubicBezTo>
                      <a:pt x="4" y="0"/>
                      <a:pt x="2" y="1"/>
                      <a:pt x="0" y="1"/>
                    </a:cubicBezTo>
                    <a:cubicBezTo>
                      <a:pt x="0" y="2"/>
                      <a:pt x="0" y="2"/>
                      <a:pt x="0" y="2"/>
                    </a:cubicBezTo>
                    <a:cubicBezTo>
                      <a:pt x="2" y="1"/>
                      <a:pt x="3" y="1"/>
                      <a:pt x="5" y="0"/>
                    </a:cubicBezTo>
                    <a:cubicBezTo>
                      <a:pt x="5" y="0"/>
                      <a:pt x="5" y="0"/>
                      <a:pt x="5" y="0"/>
                    </a:cubicBezTo>
                    <a:cubicBezTo>
                      <a:pt x="5" y="0"/>
                      <a:pt x="5" y="0"/>
                      <a:pt x="5" y="0"/>
                    </a:cubicBezTo>
                  </a:path>
                </a:pathLst>
              </a:custGeom>
              <a:solidFill>
                <a:srgbClr val="39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635"/>
              <p:cNvSpPr/>
              <p:nvPr/>
            </p:nvSpPr>
            <p:spPr bwMode="auto">
              <a:xfrm>
                <a:off x="6443663" y="2617788"/>
                <a:ext cx="1217613" cy="1106488"/>
              </a:xfrm>
              <a:custGeom>
                <a:avLst/>
                <a:gdLst>
                  <a:gd name="T0" fmla="*/ 252 w 508"/>
                  <a:gd name="T1" fmla="*/ 0 h 462"/>
                  <a:gd name="T2" fmla="*/ 93 w 508"/>
                  <a:gd name="T3" fmla="*/ 64 h 462"/>
                  <a:gd name="T4" fmla="*/ 53 w 508"/>
                  <a:gd name="T5" fmla="*/ 348 h 462"/>
                  <a:gd name="T6" fmla="*/ 26 w 508"/>
                  <a:gd name="T7" fmla="*/ 422 h 462"/>
                  <a:gd name="T8" fmla="*/ 38 w 508"/>
                  <a:gd name="T9" fmla="*/ 446 h 462"/>
                  <a:gd name="T10" fmla="*/ 42 w 508"/>
                  <a:gd name="T11" fmla="*/ 446 h 462"/>
                  <a:gd name="T12" fmla="*/ 43 w 508"/>
                  <a:gd name="T13" fmla="*/ 445 h 462"/>
                  <a:gd name="T14" fmla="*/ 39 w 508"/>
                  <a:gd name="T15" fmla="*/ 446 h 462"/>
                  <a:gd name="T16" fmla="*/ 27 w 508"/>
                  <a:gd name="T17" fmla="*/ 421 h 462"/>
                  <a:gd name="T18" fmla="*/ 53 w 508"/>
                  <a:gd name="T19" fmla="*/ 347 h 462"/>
                  <a:gd name="T20" fmla="*/ 94 w 508"/>
                  <a:gd name="T21" fmla="*/ 65 h 462"/>
                  <a:gd name="T22" fmla="*/ 252 w 508"/>
                  <a:gd name="T23" fmla="*/ 1 h 462"/>
                  <a:gd name="T24" fmla="*/ 419 w 508"/>
                  <a:gd name="T25" fmla="*/ 73 h 462"/>
                  <a:gd name="T26" fmla="*/ 411 w 508"/>
                  <a:gd name="T27" fmla="*/ 398 h 462"/>
                  <a:gd name="T28" fmla="*/ 252 w 508"/>
                  <a:gd name="T29" fmla="*/ 462 h 462"/>
                  <a:gd name="T30" fmla="*/ 124 w 508"/>
                  <a:gd name="T31" fmla="*/ 422 h 462"/>
                  <a:gd name="T32" fmla="*/ 48 w 508"/>
                  <a:gd name="T33" fmla="*/ 444 h 462"/>
                  <a:gd name="T34" fmla="*/ 47 w 508"/>
                  <a:gd name="T35" fmla="*/ 444 h 462"/>
                  <a:gd name="T36" fmla="*/ 47 w 508"/>
                  <a:gd name="T37" fmla="*/ 445 h 462"/>
                  <a:gd name="T38" fmla="*/ 48 w 508"/>
                  <a:gd name="T39" fmla="*/ 445 h 462"/>
                  <a:gd name="T40" fmla="*/ 123 w 508"/>
                  <a:gd name="T41" fmla="*/ 423 h 462"/>
                  <a:gd name="T42" fmla="*/ 252 w 508"/>
                  <a:gd name="T43" fmla="*/ 462 h 462"/>
                  <a:gd name="T44" fmla="*/ 411 w 508"/>
                  <a:gd name="T45" fmla="*/ 399 h 462"/>
                  <a:gd name="T46" fmla="*/ 420 w 508"/>
                  <a:gd name="T47" fmla="*/ 72 h 462"/>
                  <a:gd name="T48" fmla="*/ 252 w 508"/>
                  <a:gd name="T49"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8" h="462">
                    <a:moveTo>
                      <a:pt x="252" y="0"/>
                    </a:moveTo>
                    <a:cubicBezTo>
                      <a:pt x="195" y="0"/>
                      <a:pt x="138" y="22"/>
                      <a:pt x="93" y="64"/>
                    </a:cubicBezTo>
                    <a:cubicBezTo>
                      <a:pt x="14" y="139"/>
                      <a:pt x="0" y="257"/>
                      <a:pt x="53" y="348"/>
                    </a:cubicBezTo>
                    <a:cubicBezTo>
                      <a:pt x="26" y="422"/>
                      <a:pt x="26" y="422"/>
                      <a:pt x="26" y="422"/>
                    </a:cubicBezTo>
                    <a:cubicBezTo>
                      <a:pt x="20" y="437"/>
                      <a:pt x="26" y="446"/>
                      <a:pt x="38" y="446"/>
                    </a:cubicBezTo>
                    <a:cubicBezTo>
                      <a:pt x="40" y="446"/>
                      <a:pt x="41" y="446"/>
                      <a:pt x="42" y="446"/>
                    </a:cubicBezTo>
                    <a:cubicBezTo>
                      <a:pt x="43" y="445"/>
                      <a:pt x="43" y="445"/>
                      <a:pt x="43" y="445"/>
                    </a:cubicBezTo>
                    <a:cubicBezTo>
                      <a:pt x="41" y="446"/>
                      <a:pt x="40" y="446"/>
                      <a:pt x="39" y="446"/>
                    </a:cubicBezTo>
                    <a:cubicBezTo>
                      <a:pt x="27" y="446"/>
                      <a:pt x="21" y="436"/>
                      <a:pt x="27" y="421"/>
                    </a:cubicBezTo>
                    <a:cubicBezTo>
                      <a:pt x="53" y="347"/>
                      <a:pt x="53" y="347"/>
                      <a:pt x="53" y="347"/>
                    </a:cubicBezTo>
                    <a:cubicBezTo>
                      <a:pt x="1" y="257"/>
                      <a:pt x="15" y="140"/>
                      <a:pt x="94" y="65"/>
                    </a:cubicBezTo>
                    <a:cubicBezTo>
                      <a:pt x="138" y="22"/>
                      <a:pt x="195" y="1"/>
                      <a:pt x="252" y="1"/>
                    </a:cubicBezTo>
                    <a:cubicBezTo>
                      <a:pt x="313" y="1"/>
                      <a:pt x="374" y="25"/>
                      <a:pt x="419" y="73"/>
                    </a:cubicBezTo>
                    <a:cubicBezTo>
                      <a:pt x="507" y="165"/>
                      <a:pt x="503" y="311"/>
                      <a:pt x="411" y="398"/>
                    </a:cubicBezTo>
                    <a:cubicBezTo>
                      <a:pt x="366" y="441"/>
                      <a:pt x="309" y="462"/>
                      <a:pt x="252" y="462"/>
                    </a:cubicBezTo>
                    <a:cubicBezTo>
                      <a:pt x="207" y="462"/>
                      <a:pt x="162" y="448"/>
                      <a:pt x="124" y="422"/>
                    </a:cubicBezTo>
                    <a:cubicBezTo>
                      <a:pt x="48" y="444"/>
                      <a:pt x="48" y="444"/>
                      <a:pt x="48" y="444"/>
                    </a:cubicBezTo>
                    <a:cubicBezTo>
                      <a:pt x="48" y="444"/>
                      <a:pt x="48" y="444"/>
                      <a:pt x="47" y="444"/>
                    </a:cubicBezTo>
                    <a:cubicBezTo>
                      <a:pt x="47" y="445"/>
                      <a:pt x="47" y="445"/>
                      <a:pt x="47" y="445"/>
                    </a:cubicBezTo>
                    <a:cubicBezTo>
                      <a:pt x="47" y="445"/>
                      <a:pt x="47" y="445"/>
                      <a:pt x="48" y="445"/>
                    </a:cubicBezTo>
                    <a:cubicBezTo>
                      <a:pt x="123" y="423"/>
                      <a:pt x="123" y="423"/>
                      <a:pt x="123" y="423"/>
                    </a:cubicBezTo>
                    <a:cubicBezTo>
                      <a:pt x="162" y="449"/>
                      <a:pt x="207" y="462"/>
                      <a:pt x="252" y="462"/>
                    </a:cubicBezTo>
                    <a:cubicBezTo>
                      <a:pt x="310" y="462"/>
                      <a:pt x="367" y="441"/>
                      <a:pt x="411" y="399"/>
                    </a:cubicBezTo>
                    <a:cubicBezTo>
                      <a:pt x="504" y="311"/>
                      <a:pt x="508" y="165"/>
                      <a:pt x="420" y="72"/>
                    </a:cubicBezTo>
                    <a:cubicBezTo>
                      <a:pt x="374" y="25"/>
                      <a:pt x="313" y="0"/>
                      <a:pt x="25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636"/>
              <p:cNvSpPr/>
              <p:nvPr/>
            </p:nvSpPr>
            <p:spPr bwMode="auto">
              <a:xfrm>
                <a:off x="6545263" y="3681413"/>
                <a:ext cx="11113" cy="4763"/>
              </a:xfrm>
              <a:custGeom>
                <a:avLst/>
                <a:gdLst>
                  <a:gd name="T0" fmla="*/ 5 w 5"/>
                  <a:gd name="T1" fmla="*/ 0 h 2"/>
                  <a:gd name="T2" fmla="*/ 1 w 5"/>
                  <a:gd name="T3" fmla="*/ 1 h 2"/>
                  <a:gd name="T4" fmla="*/ 0 w 5"/>
                  <a:gd name="T5" fmla="*/ 2 h 2"/>
                  <a:gd name="T6" fmla="*/ 5 w 5"/>
                  <a:gd name="T7" fmla="*/ 1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cubicBezTo>
                      <a:pt x="4" y="1"/>
                      <a:pt x="2" y="1"/>
                      <a:pt x="1" y="1"/>
                    </a:cubicBezTo>
                    <a:cubicBezTo>
                      <a:pt x="0" y="2"/>
                      <a:pt x="0" y="2"/>
                      <a:pt x="0" y="2"/>
                    </a:cubicBezTo>
                    <a:cubicBezTo>
                      <a:pt x="2" y="2"/>
                      <a:pt x="4" y="1"/>
                      <a:pt x="5" y="1"/>
                    </a:cubicBezTo>
                    <a:cubicBezTo>
                      <a:pt x="5" y="0"/>
                      <a:pt x="5" y="0"/>
                      <a:pt x="5" y="0"/>
                    </a:cubicBezTo>
                  </a:path>
                </a:pathLst>
              </a:custGeom>
              <a:solidFill>
                <a:srgbClr val="39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637"/>
              <p:cNvSpPr/>
              <p:nvPr/>
            </p:nvSpPr>
            <p:spPr bwMode="auto">
              <a:xfrm>
                <a:off x="6446838" y="2619376"/>
                <a:ext cx="1212850" cy="1104900"/>
              </a:xfrm>
              <a:custGeom>
                <a:avLst/>
                <a:gdLst>
                  <a:gd name="T0" fmla="*/ 251 w 506"/>
                  <a:gd name="T1" fmla="*/ 0 h 461"/>
                  <a:gd name="T2" fmla="*/ 93 w 506"/>
                  <a:gd name="T3" fmla="*/ 64 h 461"/>
                  <a:gd name="T4" fmla="*/ 52 w 506"/>
                  <a:gd name="T5" fmla="*/ 346 h 461"/>
                  <a:gd name="T6" fmla="*/ 26 w 506"/>
                  <a:gd name="T7" fmla="*/ 420 h 461"/>
                  <a:gd name="T8" fmla="*/ 38 w 506"/>
                  <a:gd name="T9" fmla="*/ 445 h 461"/>
                  <a:gd name="T10" fmla="*/ 42 w 506"/>
                  <a:gd name="T11" fmla="*/ 444 h 461"/>
                  <a:gd name="T12" fmla="*/ 42 w 506"/>
                  <a:gd name="T13" fmla="*/ 444 h 461"/>
                  <a:gd name="T14" fmla="*/ 39 w 506"/>
                  <a:gd name="T15" fmla="*/ 444 h 461"/>
                  <a:gd name="T16" fmla="*/ 26 w 506"/>
                  <a:gd name="T17" fmla="*/ 419 h 461"/>
                  <a:gd name="T18" fmla="*/ 53 w 506"/>
                  <a:gd name="T19" fmla="*/ 346 h 461"/>
                  <a:gd name="T20" fmla="*/ 93 w 506"/>
                  <a:gd name="T21" fmla="*/ 64 h 461"/>
                  <a:gd name="T22" fmla="*/ 251 w 506"/>
                  <a:gd name="T23" fmla="*/ 1 h 461"/>
                  <a:gd name="T24" fmla="*/ 418 w 506"/>
                  <a:gd name="T25" fmla="*/ 72 h 461"/>
                  <a:gd name="T26" fmla="*/ 409 w 506"/>
                  <a:gd name="T27" fmla="*/ 397 h 461"/>
                  <a:gd name="T28" fmla="*/ 251 w 506"/>
                  <a:gd name="T29" fmla="*/ 460 h 461"/>
                  <a:gd name="T30" fmla="*/ 123 w 506"/>
                  <a:gd name="T31" fmla="*/ 421 h 461"/>
                  <a:gd name="T32" fmla="*/ 48 w 506"/>
                  <a:gd name="T33" fmla="*/ 443 h 461"/>
                  <a:gd name="T34" fmla="*/ 47 w 506"/>
                  <a:gd name="T35" fmla="*/ 443 h 461"/>
                  <a:gd name="T36" fmla="*/ 46 w 506"/>
                  <a:gd name="T37" fmla="*/ 443 h 461"/>
                  <a:gd name="T38" fmla="*/ 47 w 506"/>
                  <a:gd name="T39" fmla="*/ 443 h 461"/>
                  <a:gd name="T40" fmla="*/ 123 w 506"/>
                  <a:gd name="T41" fmla="*/ 421 h 461"/>
                  <a:gd name="T42" fmla="*/ 251 w 506"/>
                  <a:gd name="T43" fmla="*/ 461 h 461"/>
                  <a:gd name="T44" fmla="*/ 410 w 506"/>
                  <a:gd name="T45" fmla="*/ 397 h 461"/>
                  <a:gd name="T46" fmla="*/ 418 w 506"/>
                  <a:gd name="T47" fmla="*/ 72 h 461"/>
                  <a:gd name="T48" fmla="*/ 251 w 506"/>
                  <a:gd name="T49"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 h="461">
                    <a:moveTo>
                      <a:pt x="251" y="0"/>
                    </a:moveTo>
                    <a:cubicBezTo>
                      <a:pt x="194" y="0"/>
                      <a:pt x="137" y="21"/>
                      <a:pt x="93" y="64"/>
                    </a:cubicBezTo>
                    <a:cubicBezTo>
                      <a:pt x="14" y="139"/>
                      <a:pt x="0" y="256"/>
                      <a:pt x="52" y="346"/>
                    </a:cubicBezTo>
                    <a:cubicBezTo>
                      <a:pt x="26" y="420"/>
                      <a:pt x="26" y="420"/>
                      <a:pt x="26" y="420"/>
                    </a:cubicBezTo>
                    <a:cubicBezTo>
                      <a:pt x="20" y="435"/>
                      <a:pt x="26" y="445"/>
                      <a:pt x="38" y="445"/>
                    </a:cubicBezTo>
                    <a:cubicBezTo>
                      <a:pt x="39" y="445"/>
                      <a:pt x="40" y="445"/>
                      <a:pt x="42" y="444"/>
                    </a:cubicBezTo>
                    <a:cubicBezTo>
                      <a:pt x="42" y="444"/>
                      <a:pt x="42" y="444"/>
                      <a:pt x="42" y="444"/>
                    </a:cubicBezTo>
                    <a:cubicBezTo>
                      <a:pt x="41" y="444"/>
                      <a:pt x="40" y="444"/>
                      <a:pt x="39" y="444"/>
                    </a:cubicBezTo>
                    <a:cubicBezTo>
                      <a:pt x="26" y="444"/>
                      <a:pt x="21" y="434"/>
                      <a:pt x="26" y="419"/>
                    </a:cubicBezTo>
                    <a:cubicBezTo>
                      <a:pt x="53" y="346"/>
                      <a:pt x="53" y="346"/>
                      <a:pt x="53" y="346"/>
                    </a:cubicBezTo>
                    <a:cubicBezTo>
                      <a:pt x="1" y="256"/>
                      <a:pt x="14" y="139"/>
                      <a:pt x="93" y="64"/>
                    </a:cubicBezTo>
                    <a:cubicBezTo>
                      <a:pt x="138" y="22"/>
                      <a:pt x="194" y="1"/>
                      <a:pt x="251" y="1"/>
                    </a:cubicBezTo>
                    <a:cubicBezTo>
                      <a:pt x="312" y="1"/>
                      <a:pt x="372" y="25"/>
                      <a:pt x="418" y="72"/>
                    </a:cubicBezTo>
                    <a:cubicBezTo>
                      <a:pt x="505" y="164"/>
                      <a:pt x="501" y="309"/>
                      <a:pt x="409" y="397"/>
                    </a:cubicBezTo>
                    <a:cubicBezTo>
                      <a:pt x="365" y="439"/>
                      <a:pt x="308" y="460"/>
                      <a:pt x="251" y="460"/>
                    </a:cubicBezTo>
                    <a:cubicBezTo>
                      <a:pt x="206" y="460"/>
                      <a:pt x="162" y="447"/>
                      <a:pt x="123" y="421"/>
                    </a:cubicBezTo>
                    <a:cubicBezTo>
                      <a:pt x="48" y="443"/>
                      <a:pt x="48" y="443"/>
                      <a:pt x="48" y="443"/>
                    </a:cubicBezTo>
                    <a:cubicBezTo>
                      <a:pt x="47" y="443"/>
                      <a:pt x="47" y="443"/>
                      <a:pt x="47" y="443"/>
                    </a:cubicBezTo>
                    <a:cubicBezTo>
                      <a:pt x="46" y="443"/>
                      <a:pt x="46" y="443"/>
                      <a:pt x="46" y="443"/>
                    </a:cubicBezTo>
                    <a:cubicBezTo>
                      <a:pt x="47" y="443"/>
                      <a:pt x="47" y="443"/>
                      <a:pt x="47" y="443"/>
                    </a:cubicBezTo>
                    <a:cubicBezTo>
                      <a:pt x="123" y="421"/>
                      <a:pt x="123" y="421"/>
                      <a:pt x="123" y="421"/>
                    </a:cubicBezTo>
                    <a:cubicBezTo>
                      <a:pt x="161" y="447"/>
                      <a:pt x="206" y="461"/>
                      <a:pt x="251" y="461"/>
                    </a:cubicBezTo>
                    <a:cubicBezTo>
                      <a:pt x="308" y="461"/>
                      <a:pt x="365" y="440"/>
                      <a:pt x="410" y="397"/>
                    </a:cubicBezTo>
                    <a:cubicBezTo>
                      <a:pt x="502" y="310"/>
                      <a:pt x="506" y="164"/>
                      <a:pt x="418" y="72"/>
                    </a:cubicBezTo>
                    <a:cubicBezTo>
                      <a:pt x="373" y="24"/>
                      <a:pt x="312" y="0"/>
                      <a:pt x="25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638"/>
              <p:cNvSpPr/>
              <p:nvPr/>
            </p:nvSpPr>
            <p:spPr bwMode="auto">
              <a:xfrm>
                <a:off x="6546850" y="3681413"/>
                <a:ext cx="12700" cy="1588"/>
              </a:xfrm>
              <a:custGeom>
                <a:avLst/>
                <a:gdLst>
                  <a:gd name="T0" fmla="*/ 5 w 5"/>
                  <a:gd name="T1" fmla="*/ 0 h 1"/>
                  <a:gd name="T2" fmla="*/ 0 w 5"/>
                  <a:gd name="T3" fmla="*/ 1 h 1"/>
                  <a:gd name="T4" fmla="*/ 0 w 5"/>
                  <a:gd name="T5" fmla="*/ 1 h 1"/>
                  <a:gd name="T6" fmla="*/ 4 w 5"/>
                  <a:gd name="T7" fmla="*/ 0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cubicBezTo>
                      <a:pt x="3" y="0"/>
                      <a:pt x="1" y="1"/>
                      <a:pt x="0" y="1"/>
                    </a:cubicBezTo>
                    <a:cubicBezTo>
                      <a:pt x="0" y="1"/>
                      <a:pt x="0" y="1"/>
                      <a:pt x="0" y="1"/>
                    </a:cubicBezTo>
                    <a:cubicBezTo>
                      <a:pt x="1" y="1"/>
                      <a:pt x="3" y="1"/>
                      <a:pt x="4" y="0"/>
                    </a:cubicBezTo>
                    <a:cubicBezTo>
                      <a:pt x="5" y="0"/>
                      <a:pt x="5" y="0"/>
                      <a:pt x="5" y="0"/>
                    </a:cubicBezTo>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639"/>
              <p:cNvSpPr/>
              <p:nvPr/>
            </p:nvSpPr>
            <p:spPr bwMode="auto">
              <a:xfrm>
                <a:off x="6448425" y="2622551"/>
                <a:ext cx="1208088" cy="1098550"/>
              </a:xfrm>
              <a:custGeom>
                <a:avLst/>
                <a:gdLst>
                  <a:gd name="T0" fmla="*/ 250 w 504"/>
                  <a:gd name="T1" fmla="*/ 0 h 459"/>
                  <a:gd name="T2" fmla="*/ 92 w 504"/>
                  <a:gd name="T3" fmla="*/ 63 h 459"/>
                  <a:gd name="T4" fmla="*/ 52 w 504"/>
                  <a:gd name="T5" fmla="*/ 345 h 459"/>
                  <a:gd name="T6" fmla="*/ 25 w 504"/>
                  <a:gd name="T7" fmla="*/ 418 h 459"/>
                  <a:gd name="T8" fmla="*/ 38 w 504"/>
                  <a:gd name="T9" fmla="*/ 443 h 459"/>
                  <a:gd name="T10" fmla="*/ 41 w 504"/>
                  <a:gd name="T11" fmla="*/ 443 h 459"/>
                  <a:gd name="T12" fmla="*/ 41 w 504"/>
                  <a:gd name="T13" fmla="*/ 442 h 459"/>
                  <a:gd name="T14" fmla="*/ 38 w 504"/>
                  <a:gd name="T15" fmla="*/ 442 h 459"/>
                  <a:gd name="T16" fmla="*/ 26 w 504"/>
                  <a:gd name="T17" fmla="*/ 418 h 459"/>
                  <a:gd name="T18" fmla="*/ 53 w 504"/>
                  <a:gd name="T19" fmla="*/ 345 h 459"/>
                  <a:gd name="T20" fmla="*/ 93 w 504"/>
                  <a:gd name="T21" fmla="*/ 64 h 459"/>
                  <a:gd name="T22" fmla="*/ 250 w 504"/>
                  <a:gd name="T23" fmla="*/ 1 h 459"/>
                  <a:gd name="T24" fmla="*/ 416 w 504"/>
                  <a:gd name="T25" fmla="*/ 72 h 459"/>
                  <a:gd name="T26" fmla="*/ 408 w 504"/>
                  <a:gd name="T27" fmla="*/ 395 h 459"/>
                  <a:gd name="T28" fmla="*/ 250 w 504"/>
                  <a:gd name="T29" fmla="*/ 458 h 459"/>
                  <a:gd name="T30" fmla="*/ 122 w 504"/>
                  <a:gd name="T31" fmla="*/ 419 h 459"/>
                  <a:gd name="T32" fmla="*/ 47 w 504"/>
                  <a:gd name="T33" fmla="*/ 441 h 459"/>
                  <a:gd name="T34" fmla="*/ 46 w 504"/>
                  <a:gd name="T35" fmla="*/ 441 h 459"/>
                  <a:gd name="T36" fmla="*/ 46 w 504"/>
                  <a:gd name="T37" fmla="*/ 442 h 459"/>
                  <a:gd name="T38" fmla="*/ 47 w 504"/>
                  <a:gd name="T39" fmla="*/ 442 h 459"/>
                  <a:gd name="T40" fmla="*/ 122 w 504"/>
                  <a:gd name="T41" fmla="*/ 420 h 459"/>
                  <a:gd name="T42" fmla="*/ 250 w 504"/>
                  <a:gd name="T43" fmla="*/ 459 h 459"/>
                  <a:gd name="T44" fmla="*/ 408 w 504"/>
                  <a:gd name="T45" fmla="*/ 396 h 459"/>
                  <a:gd name="T46" fmla="*/ 417 w 504"/>
                  <a:gd name="T47" fmla="*/ 71 h 459"/>
                  <a:gd name="T48" fmla="*/ 250 w 504"/>
                  <a:gd name="T4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4" h="459">
                    <a:moveTo>
                      <a:pt x="250" y="0"/>
                    </a:moveTo>
                    <a:cubicBezTo>
                      <a:pt x="193" y="0"/>
                      <a:pt x="137" y="21"/>
                      <a:pt x="92" y="63"/>
                    </a:cubicBezTo>
                    <a:cubicBezTo>
                      <a:pt x="13" y="138"/>
                      <a:pt x="0" y="255"/>
                      <a:pt x="52" y="345"/>
                    </a:cubicBezTo>
                    <a:cubicBezTo>
                      <a:pt x="25" y="418"/>
                      <a:pt x="25" y="418"/>
                      <a:pt x="25" y="418"/>
                    </a:cubicBezTo>
                    <a:cubicBezTo>
                      <a:pt x="20" y="433"/>
                      <a:pt x="25" y="443"/>
                      <a:pt x="38" y="443"/>
                    </a:cubicBezTo>
                    <a:cubicBezTo>
                      <a:pt x="39" y="443"/>
                      <a:pt x="40" y="443"/>
                      <a:pt x="41" y="443"/>
                    </a:cubicBezTo>
                    <a:cubicBezTo>
                      <a:pt x="41" y="442"/>
                      <a:pt x="41" y="442"/>
                      <a:pt x="41" y="442"/>
                    </a:cubicBezTo>
                    <a:cubicBezTo>
                      <a:pt x="40" y="442"/>
                      <a:pt x="39" y="442"/>
                      <a:pt x="38" y="442"/>
                    </a:cubicBezTo>
                    <a:cubicBezTo>
                      <a:pt x="26" y="442"/>
                      <a:pt x="21" y="433"/>
                      <a:pt x="26" y="418"/>
                    </a:cubicBezTo>
                    <a:cubicBezTo>
                      <a:pt x="53" y="345"/>
                      <a:pt x="53" y="345"/>
                      <a:pt x="53" y="345"/>
                    </a:cubicBezTo>
                    <a:cubicBezTo>
                      <a:pt x="0" y="255"/>
                      <a:pt x="14" y="138"/>
                      <a:pt x="93" y="64"/>
                    </a:cubicBezTo>
                    <a:cubicBezTo>
                      <a:pt x="137" y="22"/>
                      <a:pt x="194" y="1"/>
                      <a:pt x="250" y="1"/>
                    </a:cubicBezTo>
                    <a:cubicBezTo>
                      <a:pt x="311" y="1"/>
                      <a:pt x="371" y="24"/>
                      <a:pt x="416" y="72"/>
                    </a:cubicBezTo>
                    <a:cubicBezTo>
                      <a:pt x="503" y="163"/>
                      <a:pt x="499" y="308"/>
                      <a:pt x="408" y="395"/>
                    </a:cubicBezTo>
                    <a:cubicBezTo>
                      <a:pt x="364" y="437"/>
                      <a:pt x="307" y="458"/>
                      <a:pt x="250" y="458"/>
                    </a:cubicBezTo>
                    <a:cubicBezTo>
                      <a:pt x="206" y="458"/>
                      <a:pt x="161" y="445"/>
                      <a:pt x="122" y="419"/>
                    </a:cubicBezTo>
                    <a:cubicBezTo>
                      <a:pt x="47" y="441"/>
                      <a:pt x="47" y="441"/>
                      <a:pt x="47" y="441"/>
                    </a:cubicBezTo>
                    <a:cubicBezTo>
                      <a:pt x="47" y="441"/>
                      <a:pt x="46" y="441"/>
                      <a:pt x="46" y="441"/>
                    </a:cubicBezTo>
                    <a:cubicBezTo>
                      <a:pt x="46" y="442"/>
                      <a:pt x="46" y="442"/>
                      <a:pt x="46" y="442"/>
                    </a:cubicBezTo>
                    <a:cubicBezTo>
                      <a:pt x="46" y="442"/>
                      <a:pt x="46" y="442"/>
                      <a:pt x="47" y="442"/>
                    </a:cubicBezTo>
                    <a:cubicBezTo>
                      <a:pt x="122" y="420"/>
                      <a:pt x="122" y="420"/>
                      <a:pt x="122" y="420"/>
                    </a:cubicBezTo>
                    <a:cubicBezTo>
                      <a:pt x="161" y="446"/>
                      <a:pt x="205" y="459"/>
                      <a:pt x="250" y="459"/>
                    </a:cubicBezTo>
                    <a:cubicBezTo>
                      <a:pt x="307" y="459"/>
                      <a:pt x="364" y="438"/>
                      <a:pt x="408" y="396"/>
                    </a:cubicBezTo>
                    <a:cubicBezTo>
                      <a:pt x="500" y="308"/>
                      <a:pt x="504" y="163"/>
                      <a:pt x="417" y="71"/>
                    </a:cubicBezTo>
                    <a:cubicBezTo>
                      <a:pt x="371" y="24"/>
                      <a:pt x="311" y="0"/>
                      <a:pt x="25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640"/>
              <p:cNvSpPr/>
              <p:nvPr/>
            </p:nvSpPr>
            <p:spPr bwMode="auto">
              <a:xfrm>
                <a:off x="6546850" y="3678238"/>
                <a:ext cx="12700" cy="4763"/>
              </a:xfrm>
              <a:custGeom>
                <a:avLst/>
                <a:gdLst>
                  <a:gd name="T0" fmla="*/ 5 w 5"/>
                  <a:gd name="T1" fmla="*/ 0 h 2"/>
                  <a:gd name="T2" fmla="*/ 0 w 5"/>
                  <a:gd name="T3" fmla="*/ 1 h 2"/>
                  <a:gd name="T4" fmla="*/ 0 w 5"/>
                  <a:gd name="T5" fmla="*/ 2 h 2"/>
                  <a:gd name="T6" fmla="*/ 5 w 5"/>
                  <a:gd name="T7" fmla="*/ 1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cubicBezTo>
                      <a:pt x="3" y="1"/>
                      <a:pt x="2" y="1"/>
                      <a:pt x="0" y="1"/>
                    </a:cubicBezTo>
                    <a:cubicBezTo>
                      <a:pt x="0" y="2"/>
                      <a:pt x="0" y="2"/>
                      <a:pt x="0" y="2"/>
                    </a:cubicBezTo>
                    <a:cubicBezTo>
                      <a:pt x="1" y="2"/>
                      <a:pt x="3" y="1"/>
                      <a:pt x="5" y="1"/>
                    </a:cubicBezTo>
                    <a:cubicBezTo>
                      <a:pt x="5" y="0"/>
                      <a:pt x="5" y="0"/>
                      <a:pt x="5" y="0"/>
                    </a:cubicBezTo>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641"/>
              <p:cNvSpPr/>
              <p:nvPr/>
            </p:nvSpPr>
            <p:spPr bwMode="auto">
              <a:xfrm>
                <a:off x="6448425" y="2624138"/>
                <a:ext cx="1206500" cy="1095375"/>
              </a:xfrm>
              <a:custGeom>
                <a:avLst/>
                <a:gdLst>
                  <a:gd name="T0" fmla="*/ 250 w 503"/>
                  <a:gd name="T1" fmla="*/ 0 h 457"/>
                  <a:gd name="T2" fmla="*/ 93 w 503"/>
                  <a:gd name="T3" fmla="*/ 63 h 457"/>
                  <a:gd name="T4" fmla="*/ 53 w 503"/>
                  <a:gd name="T5" fmla="*/ 344 h 457"/>
                  <a:gd name="T6" fmla="*/ 26 w 503"/>
                  <a:gd name="T7" fmla="*/ 417 h 457"/>
                  <a:gd name="T8" fmla="*/ 38 w 503"/>
                  <a:gd name="T9" fmla="*/ 441 h 457"/>
                  <a:gd name="T10" fmla="*/ 41 w 503"/>
                  <a:gd name="T11" fmla="*/ 441 h 457"/>
                  <a:gd name="T12" fmla="*/ 41 w 503"/>
                  <a:gd name="T13" fmla="*/ 441 h 457"/>
                  <a:gd name="T14" fmla="*/ 39 w 503"/>
                  <a:gd name="T15" fmla="*/ 441 h 457"/>
                  <a:gd name="T16" fmla="*/ 27 w 503"/>
                  <a:gd name="T17" fmla="*/ 416 h 457"/>
                  <a:gd name="T18" fmla="*/ 53 w 503"/>
                  <a:gd name="T19" fmla="*/ 343 h 457"/>
                  <a:gd name="T20" fmla="*/ 93 w 503"/>
                  <a:gd name="T21" fmla="*/ 63 h 457"/>
                  <a:gd name="T22" fmla="*/ 250 w 503"/>
                  <a:gd name="T23" fmla="*/ 0 h 457"/>
                  <a:gd name="T24" fmla="*/ 416 w 503"/>
                  <a:gd name="T25" fmla="*/ 71 h 457"/>
                  <a:gd name="T26" fmla="*/ 407 w 503"/>
                  <a:gd name="T27" fmla="*/ 394 h 457"/>
                  <a:gd name="T28" fmla="*/ 250 w 503"/>
                  <a:gd name="T29" fmla="*/ 456 h 457"/>
                  <a:gd name="T30" fmla="*/ 123 w 503"/>
                  <a:gd name="T31" fmla="*/ 417 h 457"/>
                  <a:gd name="T32" fmla="*/ 48 w 503"/>
                  <a:gd name="T33" fmla="*/ 439 h 457"/>
                  <a:gd name="T34" fmla="*/ 46 w 503"/>
                  <a:gd name="T35" fmla="*/ 440 h 457"/>
                  <a:gd name="T36" fmla="*/ 46 w 503"/>
                  <a:gd name="T37" fmla="*/ 440 h 457"/>
                  <a:gd name="T38" fmla="*/ 47 w 503"/>
                  <a:gd name="T39" fmla="*/ 440 h 457"/>
                  <a:gd name="T40" fmla="*/ 122 w 503"/>
                  <a:gd name="T41" fmla="*/ 418 h 457"/>
                  <a:gd name="T42" fmla="*/ 250 w 503"/>
                  <a:gd name="T43" fmla="*/ 457 h 457"/>
                  <a:gd name="T44" fmla="*/ 408 w 503"/>
                  <a:gd name="T45" fmla="*/ 394 h 457"/>
                  <a:gd name="T46" fmla="*/ 416 w 503"/>
                  <a:gd name="T47" fmla="*/ 71 h 457"/>
                  <a:gd name="T48" fmla="*/ 250 w 503"/>
                  <a:gd name="T4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3" h="457">
                    <a:moveTo>
                      <a:pt x="250" y="0"/>
                    </a:moveTo>
                    <a:cubicBezTo>
                      <a:pt x="194" y="0"/>
                      <a:pt x="137" y="21"/>
                      <a:pt x="93" y="63"/>
                    </a:cubicBezTo>
                    <a:cubicBezTo>
                      <a:pt x="14" y="137"/>
                      <a:pt x="0" y="254"/>
                      <a:pt x="53" y="344"/>
                    </a:cubicBezTo>
                    <a:cubicBezTo>
                      <a:pt x="26" y="417"/>
                      <a:pt x="26" y="417"/>
                      <a:pt x="26" y="417"/>
                    </a:cubicBezTo>
                    <a:cubicBezTo>
                      <a:pt x="21" y="432"/>
                      <a:pt x="26" y="441"/>
                      <a:pt x="38" y="441"/>
                    </a:cubicBezTo>
                    <a:cubicBezTo>
                      <a:pt x="39" y="441"/>
                      <a:pt x="40" y="441"/>
                      <a:pt x="41" y="441"/>
                    </a:cubicBezTo>
                    <a:cubicBezTo>
                      <a:pt x="41" y="441"/>
                      <a:pt x="41" y="441"/>
                      <a:pt x="41" y="441"/>
                    </a:cubicBezTo>
                    <a:cubicBezTo>
                      <a:pt x="41" y="441"/>
                      <a:pt x="40" y="441"/>
                      <a:pt x="39" y="441"/>
                    </a:cubicBezTo>
                    <a:cubicBezTo>
                      <a:pt x="27" y="441"/>
                      <a:pt x="21" y="431"/>
                      <a:pt x="27" y="416"/>
                    </a:cubicBezTo>
                    <a:cubicBezTo>
                      <a:pt x="53" y="343"/>
                      <a:pt x="53" y="343"/>
                      <a:pt x="53" y="343"/>
                    </a:cubicBezTo>
                    <a:cubicBezTo>
                      <a:pt x="1" y="254"/>
                      <a:pt x="15" y="138"/>
                      <a:pt x="93" y="63"/>
                    </a:cubicBezTo>
                    <a:cubicBezTo>
                      <a:pt x="137" y="21"/>
                      <a:pt x="194" y="0"/>
                      <a:pt x="250" y="0"/>
                    </a:cubicBezTo>
                    <a:cubicBezTo>
                      <a:pt x="311" y="0"/>
                      <a:pt x="371" y="24"/>
                      <a:pt x="416" y="71"/>
                    </a:cubicBezTo>
                    <a:cubicBezTo>
                      <a:pt x="502" y="162"/>
                      <a:pt x="499" y="307"/>
                      <a:pt x="407" y="394"/>
                    </a:cubicBezTo>
                    <a:cubicBezTo>
                      <a:pt x="363" y="436"/>
                      <a:pt x="307" y="456"/>
                      <a:pt x="250" y="456"/>
                    </a:cubicBezTo>
                    <a:cubicBezTo>
                      <a:pt x="206" y="456"/>
                      <a:pt x="161" y="443"/>
                      <a:pt x="123" y="417"/>
                    </a:cubicBezTo>
                    <a:cubicBezTo>
                      <a:pt x="48" y="439"/>
                      <a:pt x="48" y="439"/>
                      <a:pt x="48" y="439"/>
                    </a:cubicBezTo>
                    <a:cubicBezTo>
                      <a:pt x="47" y="439"/>
                      <a:pt x="47" y="440"/>
                      <a:pt x="46" y="440"/>
                    </a:cubicBezTo>
                    <a:cubicBezTo>
                      <a:pt x="46" y="440"/>
                      <a:pt x="46" y="440"/>
                      <a:pt x="46" y="440"/>
                    </a:cubicBezTo>
                    <a:cubicBezTo>
                      <a:pt x="46" y="440"/>
                      <a:pt x="47" y="440"/>
                      <a:pt x="47" y="440"/>
                    </a:cubicBezTo>
                    <a:cubicBezTo>
                      <a:pt x="122" y="418"/>
                      <a:pt x="122" y="418"/>
                      <a:pt x="122" y="418"/>
                    </a:cubicBezTo>
                    <a:cubicBezTo>
                      <a:pt x="161" y="444"/>
                      <a:pt x="206" y="457"/>
                      <a:pt x="250" y="457"/>
                    </a:cubicBezTo>
                    <a:cubicBezTo>
                      <a:pt x="307" y="457"/>
                      <a:pt x="364" y="436"/>
                      <a:pt x="408" y="394"/>
                    </a:cubicBezTo>
                    <a:cubicBezTo>
                      <a:pt x="499" y="307"/>
                      <a:pt x="503" y="162"/>
                      <a:pt x="416" y="71"/>
                    </a:cubicBezTo>
                    <a:cubicBezTo>
                      <a:pt x="371" y="23"/>
                      <a:pt x="311" y="0"/>
                      <a:pt x="25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642"/>
              <p:cNvSpPr/>
              <p:nvPr/>
            </p:nvSpPr>
            <p:spPr bwMode="auto">
              <a:xfrm>
                <a:off x="6546850" y="3678238"/>
                <a:ext cx="12700" cy="3175"/>
              </a:xfrm>
              <a:custGeom>
                <a:avLst/>
                <a:gdLst>
                  <a:gd name="T0" fmla="*/ 5 w 5"/>
                  <a:gd name="T1" fmla="*/ 0 h 1"/>
                  <a:gd name="T2" fmla="*/ 0 w 5"/>
                  <a:gd name="T3" fmla="*/ 1 h 1"/>
                  <a:gd name="T4" fmla="*/ 0 w 5"/>
                  <a:gd name="T5" fmla="*/ 1 h 1"/>
                  <a:gd name="T6" fmla="*/ 5 w 5"/>
                  <a:gd name="T7" fmla="*/ 0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cubicBezTo>
                      <a:pt x="3" y="0"/>
                      <a:pt x="2" y="0"/>
                      <a:pt x="0" y="1"/>
                    </a:cubicBezTo>
                    <a:cubicBezTo>
                      <a:pt x="0" y="1"/>
                      <a:pt x="0" y="1"/>
                      <a:pt x="0" y="1"/>
                    </a:cubicBezTo>
                    <a:cubicBezTo>
                      <a:pt x="2" y="1"/>
                      <a:pt x="3" y="1"/>
                      <a:pt x="5" y="0"/>
                    </a:cubicBezTo>
                    <a:cubicBezTo>
                      <a:pt x="5" y="0"/>
                      <a:pt x="5" y="0"/>
                      <a:pt x="5" y="0"/>
                    </a:cubicBezTo>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643"/>
              <p:cNvSpPr/>
              <p:nvPr/>
            </p:nvSpPr>
            <p:spPr bwMode="auto">
              <a:xfrm>
                <a:off x="6451600" y="2624138"/>
                <a:ext cx="1200150" cy="1092200"/>
              </a:xfrm>
              <a:custGeom>
                <a:avLst/>
                <a:gdLst>
                  <a:gd name="T0" fmla="*/ 249 w 501"/>
                  <a:gd name="T1" fmla="*/ 0 h 456"/>
                  <a:gd name="T2" fmla="*/ 92 w 501"/>
                  <a:gd name="T3" fmla="*/ 63 h 456"/>
                  <a:gd name="T4" fmla="*/ 52 w 501"/>
                  <a:gd name="T5" fmla="*/ 343 h 456"/>
                  <a:gd name="T6" fmla="*/ 26 w 501"/>
                  <a:gd name="T7" fmla="*/ 416 h 456"/>
                  <a:gd name="T8" fmla="*/ 38 w 501"/>
                  <a:gd name="T9" fmla="*/ 441 h 456"/>
                  <a:gd name="T10" fmla="*/ 40 w 501"/>
                  <a:gd name="T11" fmla="*/ 441 h 456"/>
                  <a:gd name="T12" fmla="*/ 41 w 501"/>
                  <a:gd name="T13" fmla="*/ 440 h 456"/>
                  <a:gd name="T14" fmla="*/ 39 w 501"/>
                  <a:gd name="T15" fmla="*/ 440 h 456"/>
                  <a:gd name="T16" fmla="*/ 26 w 501"/>
                  <a:gd name="T17" fmla="*/ 416 h 456"/>
                  <a:gd name="T18" fmla="*/ 53 w 501"/>
                  <a:gd name="T19" fmla="*/ 343 h 456"/>
                  <a:gd name="T20" fmla="*/ 93 w 501"/>
                  <a:gd name="T21" fmla="*/ 64 h 456"/>
                  <a:gd name="T22" fmla="*/ 249 w 501"/>
                  <a:gd name="T23" fmla="*/ 1 h 456"/>
                  <a:gd name="T24" fmla="*/ 414 w 501"/>
                  <a:gd name="T25" fmla="*/ 72 h 456"/>
                  <a:gd name="T26" fmla="*/ 406 w 501"/>
                  <a:gd name="T27" fmla="*/ 393 h 456"/>
                  <a:gd name="T28" fmla="*/ 249 w 501"/>
                  <a:gd name="T29" fmla="*/ 456 h 456"/>
                  <a:gd name="T30" fmla="*/ 122 w 501"/>
                  <a:gd name="T31" fmla="*/ 417 h 456"/>
                  <a:gd name="T32" fmla="*/ 48 w 501"/>
                  <a:gd name="T33" fmla="*/ 439 h 456"/>
                  <a:gd name="T34" fmla="*/ 45 w 501"/>
                  <a:gd name="T35" fmla="*/ 439 h 456"/>
                  <a:gd name="T36" fmla="*/ 45 w 501"/>
                  <a:gd name="T37" fmla="*/ 440 h 456"/>
                  <a:gd name="T38" fmla="*/ 47 w 501"/>
                  <a:gd name="T39" fmla="*/ 439 h 456"/>
                  <a:gd name="T40" fmla="*/ 122 w 501"/>
                  <a:gd name="T41" fmla="*/ 417 h 456"/>
                  <a:gd name="T42" fmla="*/ 249 w 501"/>
                  <a:gd name="T43" fmla="*/ 456 h 456"/>
                  <a:gd name="T44" fmla="*/ 406 w 501"/>
                  <a:gd name="T45" fmla="*/ 394 h 456"/>
                  <a:gd name="T46" fmla="*/ 415 w 501"/>
                  <a:gd name="T47" fmla="*/ 71 h 456"/>
                  <a:gd name="T48" fmla="*/ 249 w 501"/>
                  <a:gd name="T4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1" h="456">
                    <a:moveTo>
                      <a:pt x="249" y="0"/>
                    </a:moveTo>
                    <a:cubicBezTo>
                      <a:pt x="193" y="0"/>
                      <a:pt x="136" y="21"/>
                      <a:pt x="92" y="63"/>
                    </a:cubicBezTo>
                    <a:cubicBezTo>
                      <a:pt x="14" y="138"/>
                      <a:pt x="0" y="254"/>
                      <a:pt x="52" y="343"/>
                    </a:cubicBezTo>
                    <a:cubicBezTo>
                      <a:pt x="26" y="416"/>
                      <a:pt x="26" y="416"/>
                      <a:pt x="26" y="416"/>
                    </a:cubicBezTo>
                    <a:cubicBezTo>
                      <a:pt x="20" y="431"/>
                      <a:pt x="26" y="441"/>
                      <a:pt x="38" y="441"/>
                    </a:cubicBezTo>
                    <a:cubicBezTo>
                      <a:pt x="39" y="441"/>
                      <a:pt x="40" y="441"/>
                      <a:pt x="40" y="441"/>
                    </a:cubicBezTo>
                    <a:cubicBezTo>
                      <a:pt x="41" y="440"/>
                      <a:pt x="41" y="440"/>
                      <a:pt x="41" y="440"/>
                    </a:cubicBezTo>
                    <a:cubicBezTo>
                      <a:pt x="40" y="440"/>
                      <a:pt x="39" y="440"/>
                      <a:pt x="39" y="440"/>
                    </a:cubicBezTo>
                    <a:cubicBezTo>
                      <a:pt x="27" y="440"/>
                      <a:pt x="21" y="430"/>
                      <a:pt x="26" y="416"/>
                    </a:cubicBezTo>
                    <a:cubicBezTo>
                      <a:pt x="53" y="343"/>
                      <a:pt x="53" y="343"/>
                      <a:pt x="53" y="343"/>
                    </a:cubicBezTo>
                    <a:cubicBezTo>
                      <a:pt x="1" y="254"/>
                      <a:pt x="15" y="138"/>
                      <a:pt x="93" y="64"/>
                    </a:cubicBezTo>
                    <a:cubicBezTo>
                      <a:pt x="137" y="22"/>
                      <a:pt x="193" y="1"/>
                      <a:pt x="249" y="1"/>
                    </a:cubicBezTo>
                    <a:cubicBezTo>
                      <a:pt x="309" y="1"/>
                      <a:pt x="369" y="25"/>
                      <a:pt x="414" y="72"/>
                    </a:cubicBezTo>
                    <a:cubicBezTo>
                      <a:pt x="501" y="163"/>
                      <a:pt x="497" y="307"/>
                      <a:pt x="406" y="393"/>
                    </a:cubicBezTo>
                    <a:cubicBezTo>
                      <a:pt x="362" y="435"/>
                      <a:pt x="306" y="456"/>
                      <a:pt x="249" y="456"/>
                    </a:cubicBezTo>
                    <a:cubicBezTo>
                      <a:pt x="205" y="456"/>
                      <a:pt x="160" y="443"/>
                      <a:pt x="122" y="417"/>
                    </a:cubicBezTo>
                    <a:cubicBezTo>
                      <a:pt x="48" y="439"/>
                      <a:pt x="48" y="439"/>
                      <a:pt x="48" y="439"/>
                    </a:cubicBezTo>
                    <a:cubicBezTo>
                      <a:pt x="47" y="439"/>
                      <a:pt x="46" y="439"/>
                      <a:pt x="45" y="439"/>
                    </a:cubicBezTo>
                    <a:cubicBezTo>
                      <a:pt x="45" y="440"/>
                      <a:pt x="45" y="440"/>
                      <a:pt x="45" y="440"/>
                    </a:cubicBezTo>
                    <a:cubicBezTo>
                      <a:pt x="46" y="440"/>
                      <a:pt x="46" y="439"/>
                      <a:pt x="47" y="439"/>
                    </a:cubicBezTo>
                    <a:cubicBezTo>
                      <a:pt x="122" y="417"/>
                      <a:pt x="122" y="417"/>
                      <a:pt x="122" y="417"/>
                    </a:cubicBezTo>
                    <a:cubicBezTo>
                      <a:pt x="160" y="443"/>
                      <a:pt x="205" y="456"/>
                      <a:pt x="249" y="456"/>
                    </a:cubicBezTo>
                    <a:cubicBezTo>
                      <a:pt x="306" y="456"/>
                      <a:pt x="362" y="436"/>
                      <a:pt x="406" y="394"/>
                    </a:cubicBezTo>
                    <a:cubicBezTo>
                      <a:pt x="498" y="307"/>
                      <a:pt x="501" y="162"/>
                      <a:pt x="415" y="71"/>
                    </a:cubicBezTo>
                    <a:cubicBezTo>
                      <a:pt x="370" y="24"/>
                      <a:pt x="310" y="0"/>
                      <a:pt x="249"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644"/>
              <p:cNvSpPr/>
              <p:nvPr/>
            </p:nvSpPr>
            <p:spPr bwMode="auto">
              <a:xfrm>
                <a:off x="6546850" y="3676651"/>
                <a:ext cx="12700" cy="4763"/>
              </a:xfrm>
              <a:custGeom>
                <a:avLst/>
                <a:gdLst>
                  <a:gd name="T0" fmla="*/ 5 w 5"/>
                  <a:gd name="T1" fmla="*/ 0 h 2"/>
                  <a:gd name="T2" fmla="*/ 1 w 5"/>
                  <a:gd name="T3" fmla="*/ 1 h 2"/>
                  <a:gd name="T4" fmla="*/ 0 w 5"/>
                  <a:gd name="T5" fmla="*/ 2 h 2"/>
                  <a:gd name="T6" fmla="*/ 5 w 5"/>
                  <a:gd name="T7" fmla="*/ 1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cubicBezTo>
                      <a:pt x="4" y="1"/>
                      <a:pt x="2" y="1"/>
                      <a:pt x="1" y="1"/>
                    </a:cubicBezTo>
                    <a:cubicBezTo>
                      <a:pt x="0" y="2"/>
                      <a:pt x="0" y="2"/>
                      <a:pt x="0" y="2"/>
                    </a:cubicBezTo>
                    <a:cubicBezTo>
                      <a:pt x="2" y="1"/>
                      <a:pt x="3" y="1"/>
                      <a:pt x="5" y="1"/>
                    </a:cubicBezTo>
                    <a:cubicBezTo>
                      <a:pt x="5" y="0"/>
                      <a:pt x="5" y="0"/>
                      <a:pt x="5" y="0"/>
                    </a:cubicBezTo>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645"/>
              <p:cNvSpPr/>
              <p:nvPr/>
            </p:nvSpPr>
            <p:spPr bwMode="auto">
              <a:xfrm>
                <a:off x="6453188" y="2627313"/>
                <a:ext cx="1198563" cy="1089025"/>
              </a:xfrm>
              <a:custGeom>
                <a:avLst/>
                <a:gdLst>
                  <a:gd name="T0" fmla="*/ 248 w 500"/>
                  <a:gd name="T1" fmla="*/ 0 h 455"/>
                  <a:gd name="T2" fmla="*/ 92 w 500"/>
                  <a:gd name="T3" fmla="*/ 63 h 455"/>
                  <a:gd name="T4" fmla="*/ 52 w 500"/>
                  <a:gd name="T5" fmla="*/ 342 h 455"/>
                  <a:gd name="T6" fmla="*/ 25 w 500"/>
                  <a:gd name="T7" fmla="*/ 415 h 455"/>
                  <a:gd name="T8" fmla="*/ 38 w 500"/>
                  <a:gd name="T9" fmla="*/ 439 h 455"/>
                  <a:gd name="T10" fmla="*/ 40 w 500"/>
                  <a:gd name="T11" fmla="*/ 439 h 455"/>
                  <a:gd name="T12" fmla="*/ 40 w 500"/>
                  <a:gd name="T13" fmla="*/ 438 h 455"/>
                  <a:gd name="T14" fmla="*/ 38 w 500"/>
                  <a:gd name="T15" fmla="*/ 438 h 455"/>
                  <a:gd name="T16" fmla="*/ 26 w 500"/>
                  <a:gd name="T17" fmla="*/ 414 h 455"/>
                  <a:gd name="T18" fmla="*/ 53 w 500"/>
                  <a:gd name="T19" fmla="*/ 342 h 455"/>
                  <a:gd name="T20" fmla="*/ 92 w 500"/>
                  <a:gd name="T21" fmla="*/ 63 h 455"/>
                  <a:gd name="T22" fmla="*/ 248 w 500"/>
                  <a:gd name="T23" fmla="*/ 1 h 455"/>
                  <a:gd name="T24" fmla="*/ 413 w 500"/>
                  <a:gd name="T25" fmla="*/ 71 h 455"/>
                  <a:gd name="T26" fmla="*/ 405 w 500"/>
                  <a:gd name="T27" fmla="*/ 392 h 455"/>
                  <a:gd name="T28" fmla="*/ 248 w 500"/>
                  <a:gd name="T29" fmla="*/ 454 h 455"/>
                  <a:gd name="T30" fmla="*/ 122 w 500"/>
                  <a:gd name="T31" fmla="*/ 415 h 455"/>
                  <a:gd name="T32" fmla="*/ 47 w 500"/>
                  <a:gd name="T33" fmla="*/ 437 h 455"/>
                  <a:gd name="T34" fmla="*/ 44 w 500"/>
                  <a:gd name="T35" fmla="*/ 438 h 455"/>
                  <a:gd name="T36" fmla="*/ 44 w 500"/>
                  <a:gd name="T37" fmla="*/ 438 h 455"/>
                  <a:gd name="T38" fmla="*/ 47 w 500"/>
                  <a:gd name="T39" fmla="*/ 438 h 455"/>
                  <a:gd name="T40" fmla="*/ 121 w 500"/>
                  <a:gd name="T41" fmla="*/ 416 h 455"/>
                  <a:gd name="T42" fmla="*/ 248 w 500"/>
                  <a:gd name="T43" fmla="*/ 455 h 455"/>
                  <a:gd name="T44" fmla="*/ 405 w 500"/>
                  <a:gd name="T45" fmla="*/ 392 h 455"/>
                  <a:gd name="T46" fmla="*/ 413 w 500"/>
                  <a:gd name="T47" fmla="*/ 71 h 455"/>
                  <a:gd name="T48" fmla="*/ 248 w 500"/>
                  <a:gd name="T4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0" h="455">
                    <a:moveTo>
                      <a:pt x="248" y="0"/>
                    </a:moveTo>
                    <a:cubicBezTo>
                      <a:pt x="192" y="0"/>
                      <a:pt x="136" y="21"/>
                      <a:pt x="92" y="63"/>
                    </a:cubicBezTo>
                    <a:cubicBezTo>
                      <a:pt x="14" y="137"/>
                      <a:pt x="0" y="253"/>
                      <a:pt x="52" y="342"/>
                    </a:cubicBezTo>
                    <a:cubicBezTo>
                      <a:pt x="25" y="415"/>
                      <a:pt x="25" y="415"/>
                      <a:pt x="25" y="415"/>
                    </a:cubicBezTo>
                    <a:cubicBezTo>
                      <a:pt x="20" y="429"/>
                      <a:pt x="26" y="439"/>
                      <a:pt x="38" y="439"/>
                    </a:cubicBezTo>
                    <a:cubicBezTo>
                      <a:pt x="38" y="439"/>
                      <a:pt x="39" y="439"/>
                      <a:pt x="40" y="439"/>
                    </a:cubicBezTo>
                    <a:cubicBezTo>
                      <a:pt x="40" y="438"/>
                      <a:pt x="40" y="438"/>
                      <a:pt x="40" y="438"/>
                    </a:cubicBezTo>
                    <a:cubicBezTo>
                      <a:pt x="39" y="438"/>
                      <a:pt x="39" y="438"/>
                      <a:pt x="38" y="438"/>
                    </a:cubicBezTo>
                    <a:cubicBezTo>
                      <a:pt x="26" y="438"/>
                      <a:pt x="21" y="429"/>
                      <a:pt x="26" y="414"/>
                    </a:cubicBezTo>
                    <a:cubicBezTo>
                      <a:pt x="53" y="342"/>
                      <a:pt x="53" y="342"/>
                      <a:pt x="53" y="342"/>
                    </a:cubicBezTo>
                    <a:cubicBezTo>
                      <a:pt x="1" y="253"/>
                      <a:pt x="14" y="137"/>
                      <a:pt x="92" y="63"/>
                    </a:cubicBezTo>
                    <a:cubicBezTo>
                      <a:pt x="136" y="21"/>
                      <a:pt x="192" y="1"/>
                      <a:pt x="248" y="1"/>
                    </a:cubicBezTo>
                    <a:cubicBezTo>
                      <a:pt x="308" y="1"/>
                      <a:pt x="368" y="24"/>
                      <a:pt x="413" y="71"/>
                    </a:cubicBezTo>
                    <a:cubicBezTo>
                      <a:pt x="499" y="162"/>
                      <a:pt x="495" y="305"/>
                      <a:pt x="405" y="392"/>
                    </a:cubicBezTo>
                    <a:cubicBezTo>
                      <a:pt x="361" y="433"/>
                      <a:pt x="304" y="454"/>
                      <a:pt x="248" y="454"/>
                    </a:cubicBezTo>
                    <a:cubicBezTo>
                      <a:pt x="204" y="454"/>
                      <a:pt x="160" y="441"/>
                      <a:pt x="122" y="415"/>
                    </a:cubicBezTo>
                    <a:cubicBezTo>
                      <a:pt x="47" y="437"/>
                      <a:pt x="47" y="437"/>
                      <a:pt x="47" y="437"/>
                    </a:cubicBezTo>
                    <a:cubicBezTo>
                      <a:pt x="46" y="437"/>
                      <a:pt x="45" y="437"/>
                      <a:pt x="44" y="438"/>
                    </a:cubicBezTo>
                    <a:cubicBezTo>
                      <a:pt x="44" y="438"/>
                      <a:pt x="44" y="438"/>
                      <a:pt x="44" y="438"/>
                    </a:cubicBezTo>
                    <a:cubicBezTo>
                      <a:pt x="45" y="438"/>
                      <a:pt x="46" y="438"/>
                      <a:pt x="47" y="438"/>
                    </a:cubicBezTo>
                    <a:cubicBezTo>
                      <a:pt x="121" y="416"/>
                      <a:pt x="121" y="416"/>
                      <a:pt x="121" y="416"/>
                    </a:cubicBezTo>
                    <a:cubicBezTo>
                      <a:pt x="159" y="442"/>
                      <a:pt x="204" y="455"/>
                      <a:pt x="248" y="455"/>
                    </a:cubicBezTo>
                    <a:cubicBezTo>
                      <a:pt x="305" y="455"/>
                      <a:pt x="361" y="434"/>
                      <a:pt x="405" y="392"/>
                    </a:cubicBezTo>
                    <a:cubicBezTo>
                      <a:pt x="496" y="306"/>
                      <a:pt x="500" y="162"/>
                      <a:pt x="413" y="71"/>
                    </a:cubicBezTo>
                    <a:cubicBezTo>
                      <a:pt x="368" y="24"/>
                      <a:pt x="308" y="0"/>
                      <a:pt x="248"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646"/>
              <p:cNvSpPr/>
              <p:nvPr/>
            </p:nvSpPr>
            <p:spPr bwMode="auto">
              <a:xfrm>
                <a:off x="6550025" y="3676651"/>
                <a:ext cx="9525" cy="1588"/>
              </a:xfrm>
              <a:custGeom>
                <a:avLst/>
                <a:gdLst>
                  <a:gd name="T0" fmla="*/ 4 w 4"/>
                  <a:gd name="T1" fmla="*/ 0 h 1"/>
                  <a:gd name="T2" fmla="*/ 0 w 4"/>
                  <a:gd name="T3" fmla="*/ 0 h 1"/>
                  <a:gd name="T4" fmla="*/ 0 w 4"/>
                  <a:gd name="T5" fmla="*/ 1 h 1"/>
                  <a:gd name="T6" fmla="*/ 4 w 4"/>
                  <a:gd name="T7" fmla="*/ 0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3" y="0"/>
                      <a:pt x="1" y="0"/>
                      <a:pt x="0" y="0"/>
                    </a:cubicBezTo>
                    <a:cubicBezTo>
                      <a:pt x="0" y="1"/>
                      <a:pt x="0" y="1"/>
                      <a:pt x="0" y="1"/>
                    </a:cubicBezTo>
                    <a:cubicBezTo>
                      <a:pt x="1" y="1"/>
                      <a:pt x="3" y="1"/>
                      <a:pt x="4" y="0"/>
                    </a:cubicBezTo>
                    <a:cubicBezTo>
                      <a:pt x="4" y="0"/>
                      <a:pt x="4" y="0"/>
                      <a:pt x="4" y="0"/>
                    </a:cubicBezTo>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647"/>
              <p:cNvSpPr/>
              <p:nvPr/>
            </p:nvSpPr>
            <p:spPr bwMode="auto">
              <a:xfrm>
                <a:off x="6456363" y="2628901"/>
                <a:ext cx="1193800" cy="1085850"/>
              </a:xfrm>
              <a:custGeom>
                <a:avLst/>
                <a:gdLst>
                  <a:gd name="T0" fmla="*/ 247 w 498"/>
                  <a:gd name="T1" fmla="*/ 0 h 453"/>
                  <a:gd name="T2" fmla="*/ 91 w 498"/>
                  <a:gd name="T3" fmla="*/ 62 h 453"/>
                  <a:gd name="T4" fmla="*/ 52 w 498"/>
                  <a:gd name="T5" fmla="*/ 341 h 453"/>
                  <a:gd name="T6" fmla="*/ 25 w 498"/>
                  <a:gd name="T7" fmla="*/ 413 h 453"/>
                  <a:gd name="T8" fmla="*/ 37 w 498"/>
                  <a:gd name="T9" fmla="*/ 437 h 453"/>
                  <a:gd name="T10" fmla="*/ 39 w 498"/>
                  <a:gd name="T11" fmla="*/ 437 h 453"/>
                  <a:gd name="T12" fmla="*/ 39 w 498"/>
                  <a:gd name="T13" fmla="*/ 437 h 453"/>
                  <a:gd name="T14" fmla="*/ 38 w 498"/>
                  <a:gd name="T15" fmla="*/ 437 h 453"/>
                  <a:gd name="T16" fmla="*/ 26 w 498"/>
                  <a:gd name="T17" fmla="*/ 413 h 453"/>
                  <a:gd name="T18" fmla="*/ 52 w 498"/>
                  <a:gd name="T19" fmla="*/ 340 h 453"/>
                  <a:gd name="T20" fmla="*/ 92 w 498"/>
                  <a:gd name="T21" fmla="*/ 63 h 453"/>
                  <a:gd name="T22" fmla="*/ 247 w 498"/>
                  <a:gd name="T23" fmla="*/ 0 h 453"/>
                  <a:gd name="T24" fmla="*/ 411 w 498"/>
                  <a:gd name="T25" fmla="*/ 71 h 453"/>
                  <a:gd name="T26" fmla="*/ 403 w 498"/>
                  <a:gd name="T27" fmla="*/ 390 h 453"/>
                  <a:gd name="T28" fmla="*/ 247 w 498"/>
                  <a:gd name="T29" fmla="*/ 452 h 453"/>
                  <a:gd name="T30" fmla="*/ 121 w 498"/>
                  <a:gd name="T31" fmla="*/ 414 h 453"/>
                  <a:gd name="T32" fmla="*/ 47 w 498"/>
                  <a:gd name="T33" fmla="*/ 435 h 453"/>
                  <a:gd name="T34" fmla="*/ 44 w 498"/>
                  <a:gd name="T35" fmla="*/ 436 h 453"/>
                  <a:gd name="T36" fmla="*/ 43 w 498"/>
                  <a:gd name="T37" fmla="*/ 437 h 453"/>
                  <a:gd name="T38" fmla="*/ 46 w 498"/>
                  <a:gd name="T39" fmla="*/ 436 h 453"/>
                  <a:gd name="T40" fmla="*/ 121 w 498"/>
                  <a:gd name="T41" fmla="*/ 414 h 453"/>
                  <a:gd name="T42" fmla="*/ 247 w 498"/>
                  <a:gd name="T43" fmla="*/ 453 h 453"/>
                  <a:gd name="T44" fmla="*/ 404 w 498"/>
                  <a:gd name="T45" fmla="*/ 391 h 453"/>
                  <a:gd name="T46" fmla="*/ 412 w 498"/>
                  <a:gd name="T47" fmla="*/ 70 h 453"/>
                  <a:gd name="T48" fmla="*/ 247 w 498"/>
                  <a:gd name="T49"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8" h="453">
                    <a:moveTo>
                      <a:pt x="247" y="0"/>
                    </a:moveTo>
                    <a:cubicBezTo>
                      <a:pt x="191" y="0"/>
                      <a:pt x="135" y="20"/>
                      <a:pt x="91" y="62"/>
                    </a:cubicBezTo>
                    <a:cubicBezTo>
                      <a:pt x="13" y="136"/>
                      <a:pt x="0" y="252"/>
                      <a:pt x="52" y="341"/>
                    </a:cubicBezTo>
                    <a:cubicBezTo>
                      <a:pt x="25" y="413"/>
                      <a:pt x="25" y="413"/>
                      <a:pt x="25" y="413"/>
                    </a:cubicBezTo>
                    <a:cubicBezTo>
                      <a:pt x="20" y="428"/>
                      <a:pt x="25" y="437"/>
                      <a:pt x="37" y="437"/>
                    </a:cubicBezTo>
                    <a:cubicBezTo>
                      <a:pt x="38" y="437"/>
                      <a:pt x="38" y="437"/>
                      <a:pt x="39" y="437"/>
                    </a:cubicBezTo>
                    <a:cubicBezTo>
                      <a:pt x="39" y="437"/>
                      <a:pt x="39" y="437"/>
                      <a:pt x="39" y="437"/>
                    </a:cubicBezTo>
                    <a:cubicBezTo>
                      <a:pt x="39" y="437"/>
                      <a:pt x="38" y="437"/>
                      <a:pt x="38" y="437"/>
                    </a:cubicBezTo>
                    <a:cubicBezTo>
                      <a:pt x="26" y="437"/>
                      <a:pt x="20" y="427"/>
                      <a:pt x="26" y="413"/>
                    </a:cubicBezTo>
                    <a:cubicBezTo>
                      <a:pt x="52" y="340"/>
                      <a:pt x="52" y="340"/>
                      <a:pt x="52" y="340"/>
                    </a:cubicBezTo>
                    <a:cubicBezTo>
                      <a:pt x="0" y="252"/>
                      <a:pt x="14" y="136"/>
                      <a:pt x="92" y="63"/>
                    </a:cubicBezTo>
                    <a:cubicBezTo>
                      <a:pt x="135" y="21"/>
                      <a:pt x="191" y="0"/>
                      <a:pt x="247" y="0"/>
                    </a:cubicBezTo>
                    <a:cubicBezTo>
                      <a:pt x="307" y="0"/>
                      <a:pt x="367" y="24"/>
                      <a:pt x="411" y="71"/>
                    </a:cubicBezTo>
                    <a:cubicBezTo>
                      <a:pt x="497" y="161"/>
                      <a:pt x="493" y="304"/>
                      <a:pt x="403" y="390"/>
                    </a:cubicBezTo>
                    <a:cubicBezTo>
                      <a:pt x="359" y="432"/>
                      <a:pt x="303" y="452"/>
                      <a:pt x="247" y="452"/>
                    </a:cubicBezTo>
                    <a:cubicBezTo>
                      <a:pt x="203" y="452"/>
                      <a:pt x="159" y="439"/>
                      <a:pt x="121" y="414"/>
                    </a:cubicBezTo>
                    <a:cubicBezTo>
                      <a:pt x="47" y="435"/>
                      <a:pt x="47" y="435"/>
                      <a:pt x="47" y="435"/>
                    </a:cubicBezTo>
                    <a:cubicBezTo>
                      <a:pt x="46" y="436"/>
                      <a:pt x="45" y="436"/>
                      <a:pt x="44" y="436"/>
                    </a:cubicBezTo>
                    <a:cubicBezTo>
                      <a:pt x="43" y="437"/>
                      <a:pt x="43" y="437"/>
                      <a:pt x="43" y="437"/>
                    </a:cubicBezTo>
                    <a:cubicBezTo>
                      <a:pt x="44" y="436"/>
                      <a:pt x="45" y="436"/>
                      <a:pt x="46" y="436"/>
                    </a:cubicBezTo>
                    <a:cubicBezTo>
                      <a:pt x="121" y="414"/>
                      <a:pt x="121" y="414"/>
                      <a:pt x="121" y="414"/>
                    </a:cubicBezTo>
                    <a:cubicBezTo>
                      <a:pt x="159" y="440"/>
                      <a:pt x="203" y="453"/>
                      <a:pt x="247" y="453"/>
                    </a:cubicBezTo>
                    <a:cubicBezTo>
                      <a:pt x="303" y="453"/>
                      <a:pt x="360" y="432"/>
                      <a:pt x="404" y="391"/>
                    </a:cubicBezTo>
                    <a:cubicBezTo>
                      <a:pt x="494" y="304"/>
                      <a:pt x="498" y="161"/>
                      <a:pt x="412" y="70"/>
                    </a:cubicBezTo>
                    <a:cubicBezTo>
                      <a:pt x="367" y="23"/>
                      <a:pt x="307" y="0"/>
                      <a:pt x="247"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648"/>
              <p:cNvSpPr/>
              <p:nvPr/>
            </p:nvSpPr>
            <p:spPr bwMode="auto">
              <a:xfrm>
                <a:off x="6550025" y="3673476"/>
                <a:ext cx="11113" cy="3175"/>
              </a:xfrm>
              <a:custGeom>
                <a:avLst/>
                <a:gdLst>
                  <a:gd name="T0" fmla="*/ 5 w 5"/>
                  <a:gd name="T1" fmla="*/ 0 h 1"/>
                  <a:gd name="T2" fmla="*/ 0 w 5"/>
                  <a:gd name="T3" fmla="*/ 1 h 1"/>
                  <a:gd name="T4" fmla="*/ 0 w 5"/>
                  <a:gd name="T5" fmla="*/ 1 h 1"/>
                  <a:gd name="T6" fmla="*/ 4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cubicBezTo>
                      <a:pt x="3" y="0"/>
                      <a:pt x="2" y="1"/>
                      <a:pt x="0" y="1"/>
                    </a:cubicBezTo>
                    <a:cubicBezTo>
                      <a:pt x="0" y="1"/>
                      <a:pt x="0" y="1"/>
                      <a:pt x="0" y="1"/>
                    </a:cubicBezTo>
                    <a:cubicBezTo>
                      <a:pt x="1" y="1"/>
                      <a:pt x="3" y="1"/>
                      <a:pt x="4" y="1"/>
                    </a:cubicBezTo>
                    <a:cubicBezTo>
                      <a:pt x="5" y="0"/>
                      <a:pt x="5" y="0"/>
                      <a:pt x="5" y="0"/>
                    </a:cubicBezTo>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649"/>
              <p:cNvSpPr/>
              <p:nvPr/>
            </p:nvSpPr>
            <p:spPr bwMode="auto">
              <a:xfrm>
                <a:off x="6456363" y="2628901"/>
                <a:ext cx="1190625" cy="1082675"/>
              </a:xfrm>
              <a:custGeom>
                <a:avLst/>
                <a:gdLst>
                  <a:gd name="T0" fmla="*/ 247 w 497"/>
                  <a:gd name="T1" fmla="*/ 0 h 452"/>
                  <a:gd name="T2" fmla="*/ 92 w 497"/>
                  <a:gd name="T3" fmla="*/ 63 h 452"/>
                  <a:gd name="T4" fmla="*/ 52 w 497"/>
                  <a:gd name="T5" fmla="*/ 340 h 452"/>
                  <a:gd name="T6" fmla="*/ 26 w 497"/>
                  <a:gd name="T7" fmla="*/ 413 h 452"/>
                  <a:gd name="T8" fmla="*/ 38 w 497"/>
                  <a:gd name="T9" fmla="*/ 437 h 452"/>
                  <a:gd name="T10" fmla="*/ 39 w 497"/>
                  <a:gd name="T11" fmla="*/ 437 h 452"/>
                  <a:gd name="T12" fmla="*/ 39 w 497"/>
                  <a:gd name="T13" fmla="*/ 436 h 452"/>
                  <a:gd name="T14" fmla="*/ 39 w 497"/>
                  <a:gd name="T15" fmla="*/ 436 h 452"/>
                  <a:gd name="T16" fmla="*/ 27 w 497"/>
                  <a:gd name="T17" fmla="*/ 412 h 452"/>
                  <a:gd name="T18" fmla="*/ 53 w 497"/>
                  <a:gd name="T19" fmla="*/ 340 h 452"/>
                  <a:gd name="T20" fmla="*/ 92 w 497"/>
                  <a:gd name="T21" fmla="*/ 63 h 452"/>
                  <a:gd name="T22" fmla="*/ 247 w 497"/>
                  <a:gd name="T23" fmla="*/ 1 h 452"/>
                  <a:gd name="T24" fmla="*/ 410 w 497"/>
                  <a:gd name="T25" fmla="*/ 71 h 452"/>
                  <a:gd name="T26" fmla="*/ 403 w 497"/>
                  <a:gd name="T27" fmla="*/ 390 h 452"/>
                  <a:gd name="T28" fmla="*/ 247 w 497"/>
                  <a:gd name="T29" fmla="*/ 452 h 452"/>
                  <a:gd name="T30" fmla="*/ 121 w 497"/>
                  <a:gd name="T31" fmla="*/ 413 h 452"/>
                  <a:gd name="T32" fmla="*/ 48 w 497"/>
                  <a:gd name="T33" fmla="*/ 435 h 452"/>
                  <a:gd name="T34" fmla="*/ 44 w 497"/>
                  <a:gd name="T35" fmla="*/ 436 h 452"/>
                  <a:gd name="T36" fmla="*/ 44 w 497"/>
                  <a:gd name="T37" fmla="*/ 436 h 452"/>
                  <a:gd name="T38" fmla="*/ 47 w 497"/>
                  <a:gd name="T39" fmla="*/ 435 h 452"/>
                  <a:gd name="T40" fmla="*/ 121 w 497"/>
                  <a:gd name="T41" fmla="*/ 414 h 452"/>
                  <a:gd name="T42" fmla="*/ 247 w 497"/>
                  <a:gd name="T43" fmla="*/ 452 h 452"/>
                  <a:gd name="T44" fmla="*/ 403 w 497"/>
                  <a:gd name="T45" fmla="*/ 390 h 452"/>
                  <a:gd name="T46" fmla="*/ 411 w 497"/>
                  <a:gd name="T47" fmla="*/ 71 h 452"/>
                  <a:gd name="T48" fmla="*/ 247 w 497"/>
                  <a:gd name="T49"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7" h="452">
                    <a:moveTo>
                      <a:pt x="247" y="0"/>
                    </a:moveTo>
                    <a:cubicBezTo>
                      <a:pt x="191" y="0"/>
                      <a:pt x="135" y="21"/>
                      <a:pt x="92" y="63"/>
                    </a:cubicBezTo>
                    <a:cubicBezTo>
                      <a:pt x="14" y="136"/>
                      <a:pt x="0" y="252"/>
                      <a:pt x="52" y="340"/>
                    </a:cubicBezTo>
                    <a:cubicBezTo>
                      <a:pt x="26" y="413"/>
                      <a:pt x="26" y="413"/>
                      <a:pt x="26" y="413"/>
                    </a:cubicBezTo>
                    <a:cubicBezTo>
                      <a:pt x="20" y="427"/>
                      <a:pt x="26" y="437"/>
                      <a:pt x="38" y="437"/>
                    </a:cubicBezTo>
                    <a:cubicBezTo>
                      <a:pt x="38" y="437"/>
                      <a:pt x="39" y="437"/>
                      <a:pt x="39" y="437"/>
                    </a:cubicBezTo>
                    <a:cubicBezTo>
                      <a:pt x="39" y="436"/>
                      <a:pt x="39" y="436"/>
                      <a:pt x="39" y="436"/>
                    </a:cubicBezTo>
                    <a:cubicBezTo>
                      <a:pt x="39" y="436"/>
                      <a:pt x="39" y="436"/>
                      <a:pt x="39" y="436"/>
                    </a:cubicBezTo>
                    <a:cubicBezTo>
                      <a:pt x="27" y="436"/>
                      <a:pt x="21" y="427"/>
                      <a:pt x="27" y="412"/>
                    </a:cubicBezTo>
                    <a:cubicBezTo>
                      <a:pt x="53" y="340"/>
                      <a:pt x="53" y="340"/>
                      <a:pt x="53" y="340"/>
                    </a:cubicBezTo>
                    <a:cubicBezTo>
                      <a:pt x="1" y="252"/>
                      <a:pt x="15" y="137"/>
                      <a:pt x="92" y="63"/>
                    </a:cubicBezTo>
                    <a:cubicBezTo>
                      <a:pt x="136" y="22"/>
                      <a:pt x="191" y="1"/>
                      <a:pt x="247" y="1"/>
                    </a:cubicBezTo>
                    <a:cubicBezTo>
                      <a:pt x="307" y="1"/>
                      <a:pt x="366" y="25"/>
                      <a:pt x="410" y="71"/>
                    </a:cubicBezTo>
                    <a:cubicBezTo>
                      <a:pt x="496" y="161"/>
                      <a:pt x="493" y="304"/>
                      <a:pt x="403" y="390"/>
                    </a:cubicBezTo>
                    <a:cubicBezTo>
                      <a:pt x="359" y="431"/>
                      <a:pt x="303" y="452"/>
                      <a:pt x="247" y="452"/>
                    </a:cubicBezTo>
                    <a:cubicBezTo>
                      <a:pt x="203" y="452"/>
                      <a:pt x="159" y="439"/>
                      <a:pt x="121" y="413"/>
                    </a:cubicBezTo>
                    <a:cubicBezTo>
                      <a:pt x="48" y="435"/>
                      <a:pt x="48" y="435"/>
                      <a:pt x="48" y="435"/>
                    </a:cubicBezTo>
                    <a:cubicBezTo>
                      <a:pt x="46" y="435"/>
                      <a:pt x="45" y="435"/>
                      <a:pt x="44" y="436"/>
                    </a:cubicBezTo>
                    <a:cubicBezTo>
                      <a:pt x="44" y="436"/>
                      <a:pt x="44" y="436"/>
                      <a:pt x="44" y="436"/>
                    </a:cubicBezTo>
                    <a:cubicBezTo>
                      <a:pt x="45" y="436"/>
                      <a:pt x="46" y="436"/>
                      <a:pt x="47" y="435"/>
                    </a:cubicBezTo>
                    <a:cubicBezTo>
                      <a:pt x="121" y="414"/>
                      <a:pt x="121" y="414"/>
                      <a:pt x="121" y="414"/>
                    </a:cubicBezTo>
                    <a:cubicBezTo>
                      <a:pt x="159" y="439"/>
                      <a:pt x="203" y="452"/>
                      <a:pt x="247" y="452"/>
                    </a:cubicBezTo>
                    <a:cubicBezTo>
                      <a:pt x="303" y="452"/>
                      <a:pt x="359" y="432"/>
                      <a:pt x="403" y="390"/>
                    </a:cubicBezTo>
                    <a:cubicBezTo>
                      <a:pt x="493" y="304"/>
                      <a:pt x="497" y="161"/>
                      <a:pt x="411" y="71"/>
                    </a:cubicBezTo>
                    <a:cubicBezTo>
                      <a:pt x="367" y="24"/>
                      <a:pt x="307" y="0"/>
                      <a:pt x="247"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650"/>
              <p:cNvSpPr/>
              <p:nvPr/>
            </p:nvSpPr>
            <p:spPr bwMode="auto">
              <a:xfrm>
                <a:off x="6550025" y="3673476"/>
                <a:ext cx="11113" cy="3175"/>
              </a:xfrm>
              <a:custGeom>
                <a:avLst/>
                <a:gdLst>
                  <a:gd name="T0" fmla="*/ 5 w 5"/>
                  <a:gd name="T1" fmla="*/ 0 h 1"/>
                  <a:gd name="T2" fmla="*/ 0 w 5"/>
                  <a:gd name="T3" fmla="*/ 0 h 1"/>
                  <a:gd name="T4" fmla="*/ 0 w 5"/>
                  <a:gd name="T5" fmla="*/ 1 h 1"/>
                  <a:gd name="T6" fmla="*/ 5 w 5"/>
                  <a:gd name="T7" fmla="*/ 0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cubicBezTo>
                      <a:pt x="3" y="0"/>
                      <a:pt x="2" y="0"/>
                      <a:pt x="0" y="0"/>
                    </a:cubicBezTo>
                    <a:cubicBezTo>
                      <a:pt x="0" y="1"/>
                      <a:pt x="0" y="1"/>
                      <a:pt x="0" y="1"/>
                    </a:cubicBezTo>
                    <a:cubicBezTo>
                      <a:pt x="2" y="1"/>
                      <a:pt x="3" y="0"/>
                      <a:pt x="5" y="0"/>
                    </a:cubicBezTo>
                    <a:cubicBezTo>
                      <a:pt x="5" y="0"/>
                      <a:pt x="5" y="0"/>
                      <a:pt x="5" y="0"/>
                    </a:cubicBezTo>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651"/>
              <p:cNvSpPr/>
              <p:nvPr/>
            </p:nvSpPr>
            <p:spPr bwMode="auto">
              <a:xfrm>
                <a:off x="6457950" y="2632076"/>
                <a:ext cx="1187450" cy="1079500"/>
              </a:xfrm>
              <a:custGeom>
                <a:avLst/>
                <a:gdLst>
                  <a:gd name="T0" fmla="*/ 246 w 495"/>
                  <a:gd name="T1" fmla="*/ 0 h 451"/>
                  <a:gd name="T2" fmla="*/ 91 w 495"/>
                  <a:gd name="T3" fmla="*/ 62 h 451"/>
                  <a:gd name="T4" fmla="*/ 52 w 495"/>
                  <a:gd name="T5" fmla="*/ 339 h 451"/>
                  <a:gd name="T6" fmla="*/ 26 w 495"/>
                  <a:gd name="T7" fmla="*/ 411 h 451"/>
                  <a:gd name="T8" fmla="*/ 38 w 495"/>
                  <a:gd name="T9" fmla="*/ 435 h 451"/>
                  <a:gd name="T10" fmla="*/ 38 w 495"/>
                  <a:gd name="T11" fmla="*/ 435 h 451"/>
                  <a:gd name="T12" fmla="*/ 39 w 495"/>
                  <a:gd name="T13" fmla="*/ 434 h 451"/>
                  <a:gd name="T14" fmla="*/ 38 w 495"/>
                  <a:gd name="T15" fmla="*/ 434 h 451"/>
                  <a:gd name="T16" fmla="*/ 26 w 495"/>
                  <a:gd name="T17" fmla="*/ 410 h 451"/>
                  <a:gd name="T18" fmla="*/ 52 w 495"/>
                  <a:gd name="T19" fmla="*/ 339 h 451"/>
                  <a:gd name="T20" fmla="*/ 92 w 495"/>
                  <a:gd name="T21" fmla="*/ 63 h 451"/>
                  <a:gd name="T22" fmla="*/ 246 w 495"/>
                  <a:gd name="T23" fmla="*/ 1 h 451"/>
                  <a:gd name="T24" fmla="*/ 409 w 495"/>
                  <a:gd name="T25" fmla="*/ 71 h 451"/>
                  <a:gd name="T26" fmla="*/ 401 w 495"/>
                  <a:gd name="T27" fmla="*/ 388 h 451"/>
                  <a:gd name="T28" fmla="*/ 246 w 495"/>
                  <a:gd name="T29" fmla="*/ 450 h 451"/>
                  <a:gd name="T30" fmla="*/ 121 w 495"/>
                  <a:gd name="T31" fmla="*/ 411 h 451"/>
                  <a:gd name="T32" fmla="*/ 47 w 495"/>
                  <a:gd name="T33" fmla="*/ 433 h 451"/>
                  <a:gd name="T34" fmla="*/ 43 w 495"/>
                  <a:gd name="T35" fmla="*/ 434 h 451"/>
                  <a:gd name="T36" fmla="*/ 43 w 495"/>
                  <a:gd name="T37" fmla="*/ 435 h 451"/>
                  <a:gd name="T38" fmla="*/ 47 w 495"/>
                  <a:gd name="T39" fmla="*/ 434 h 451"/>
                  <a:gd name="T40" fmla="*/ 120 w 495"/>
                  <a:gd name="T41" fmla="*/ 412 h 451"/>
                  <a:gd name="T42" fmla="*/ 246 w 495"/>
                  <a:gd name="T43" fmla="*/ 451 h 451"/>
                  <a:gd name="T44" fmla="*/ 402 w 495"/>
                  <a:gd name="T45" fmla="*/ 389 h 451"/>
                  <a:gd name="T46" fmla="*/ 409 w 495"/>
                  <a:gd name="T47" fmla="*/ 70 h 451"/>
                  <a:gd name="T48" fmla="*/ 246 w 495"/>
                  <a:gd name="T49"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5" h="451">
                    <a:moveTo>
                      <a:pt x="246" y="0"/>
                    </a:moveTo>
                    <a:cubicBezTo>
                      <a:pt x="190" y="0"/>
                      <a:pt x="135" y="21"/>
                      <a:pt x="91" y="62"/>
                    </a:cubicBezTo>
                    <a:cubicBezTo>
                      <a:pt x="14" y="136"/>
                      <a:pt x="0" y="251"/>
                      <a:pt x="52" y="339"/>
                    </a:cubicBezTo>
                    <a:cubicBezTo>
                      <a:pt x="26" y="411"/>
                      <a:pt x="26" y="411"/>
                      <a:pt x="26" y="411"/>
                    </a:cubicBezTo>
                    <a:cubicBezTo>
                      <a:pt x="20" y="426"/>
                      <a:pt x="26" y="435"/>
                      <a:pt x="38" y="435"/>
                    </a:cubicBezTo>
                    <a:cubicBezTo>
                      <a:pt x="38" y="435"/>
                      <a:pt x="38" y="435"/>
                      <a:pt x="38" y="435"/>
                    </a:cubicBezTo>
                    <a:cubicBezTo>
                      <a:pt x="39" y="434"/>
                      <a:pt x="39" y="434"/>
                      <a:pt x="39" y="434"/>
                    </a:cubicBezTo>
                    <a:cubicBezTo>
                      <a:pt x="39" y="434"/>
                      <a:pt x="38" y="434"/>
                      <a:pt x="38" y="434"/>
                    </a:cubicBezTo>
                    <a:cubicBezTo>
                      <a:pt x="26" y="434"/>
                      <a:pt x="21" y="425"/>
                      <a:pt x="26" y="410"/>
                    </a:cubicBezTo>
                    <a:cubicBezTo>
                      <a:pt x="52" y="339"/>
                      <a:pt x="52" y="339"/>
                      <a:pt x="52" y="339"/>
                    </a:cubicBezTo>
                    <a:cubicBezTo>
                      <a:pt x="1" y="251"/>
                      <a:pt x="15" y="136"/>
                      <a:pt x="92" y="63"/>
                    </a:cubicBezTo>
                    <a:cubicBezTo>
                      <a:pt x="135" y="21"/>
                      <a:pt x="191" y="1"/>
                      <a:pt x="246" y="1"/>
                    </a:cubicBezTo>
                    <a:cubicBezTo>
                      <a:pt x="306" y="1"/>
                      <a:pt x="365" y="24"/>
                      <a:pt x="409" y="71"/>
                    </a:cubicBezTo>
                    <a:cubicBezTo>
                      <a:pt x="494" y="161"/>
                      <a:pt x="491" y="303"/>
                      <a:pt x="401" y="388"/>
                    </a:cubicBezTo>
                    <a:cubicBezTo>
                      <a:pt x="358" y="429"/>
                      <a:pt x="302" y="450"/>
                      <a:pt x="246" y="450"/>
                    </a:cubicBezTo>
                    <a:cubicBezTo>
                      <a:pt x="202" y="450"/>
                      <a:pt x="158" y="437"/>
                      <a:pt x="121" y="411"/>
                    </a:cubicBezTo>
                    <a:cubicBezTo>
                      <a:pt x="47" y="433"/>
                      <a:pt x="47" y="433"/>
                      <a:pt x="47" y="433"/>
                    </a:cubicBezTo>
                    <a:cubicBezTo>
                      <a:pt x="46" y="433"/>
                      <a:pt x="44" y="434"/>
                      <a:pt x="43" y="434"/>
                    </a:cubicBezTo>
                    <a:cubicBezTo>
                      <a:pt x="43" y="435"/>
                      <a:pt x="43" y="435"/>
                      <a:pt x="43" y="435"/>
                    </a:cubicBezTo>
                    <a:cubicBezTo>
                      <a:pt x="44" y="434"/>
                      <a:pt x="45" y="434"/>
                      <a:pt x="47" y="434"/>
                    </a:cubicBezTo>
                    <a:cubicBezTo>
                      <a:pt x="120" y="412"/>
                      <a:pt x="120" y="412"/>
                      <a:pt x="120" y="412"/>
                    </a:cubicBezTo>
                    <a:cubicBezTo>
                      <a:pt x="158" y="438"/>
                      <a:pt x="202" y="451"/>
                      <a:pt x="246" y="451"/>
                    </a:cubicBezTo>
                    <a:cubicBezTo>
                      <a:pt x="302" y="451"/>
                      <a:pt x="358" y="430"/>
                      <a:pt x="402" y="389"/>
                    </a:cubicBezTo>
                    <a:cubicBezTo>
                      <a:pt x="492" y="303"/>
                      <a:pt x="495" y="160"/>
                      <a:pt x="409" y="70"/>
                    </a:cubicBezTo>
                    <a:cubicBezTo>
                      <a:pt x="365" y="24"/>
                      <a:pt x="306" y="0"/>
                      <a:pt x="246"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652"/>
              <p:cNvSpPr/>
              <p:nvPr/>
            </p:nvSpPr>
            <p:spPr bwMode="auto">
              <a:xfrm>
                <a:off x="6550025" y="3671888"/>
                <a:ext cx="11113" cy="1588"/>
              </a:xfrm>
              <a:custGeom>
                <a:avLst/>
                <a:gdLst>
                  <a:gd name="T0" fmla="*/ 5 w 5"/>
                  <a:gd name="T1" fmla="*/ 0 h 1"/>
                  <a:gd name="T2" fmla="*/ 1 w 5"/>
                  <a:gd name="T3" fmla="*/ 0 h 1"/>
                  <a:gd name="T4" fmla="*/ 0 w 5"/>
                  <a:gd name="T5" fmla="*/ 1 h 1"/>
                  <a:gd name="T6" fmla="*/ 5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cubicBezTo>
                      <a:pt x="3" y="0"/>
                      <a:pt x="2" y="0"/>
                      <a:pt x="1" y="0"/>
                    </a:cubicBezTo>
                    <a:cubicBezTo>
                      <a:pt x="0" y="1"/>
                      <a:pt x="0" y="1"/>
                      <a:pt x="0" y="1"/>
                    </a:cubicBezTo>
                    <a:cubicBezTo>
                      <a:pt x="2" y="1"/>
                      <a:pt x="3" y="1"/>
                      <a:pt x="5" y="1"/>
                    </a:cubicBezTo>
                    <a:cubicBezTo>
                      <a:pt x="5" y="0"/>
                      <a:pt x="5" y="0"/>
                      <a:pt x="5" y="0"/>
                    </a:cubicBezTo>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653"/>
              <p:cNvSpPr/>
              <p:nvPr/>
            </p:nvSpPr>
            <p:spPr bwMode="auto">
              <a:xfrm>
                <a:off x="6461125" y="2633663"/>
                <a:ext cx="1181100" cy="1076325"/>
              </a:xfrm>
              <a:custGeom>
                <a:avLst/>
                <a:gdLst>
                  <a:gd name="T0" fmla="*/ 245 w 493"/>
                  <a:gd name="T1" fmla="*/ 0 h 449"/>
                  <a:gd name="T2" fmla="*/ 91 w 493"/>
                  <a:gd name="T3" fmla="*/ 62 h 449"/>
                  <a:gd name="T4" fmla="*/ 51 w 493"/>
                  <a:gd name="T5" fmla="*/ 338 h 449"/>
                  <a:gd name="T6" fmla="*/ 25 w 493"/>
                  <a:gd name="T7" fmla="*/ 409 h 449"/>
                  <a:gd name="T8" fmla="*/ 37 w 493"/>
                  <a:gd name="T9" fmla="*/ 433 h 449"/>
                  <a:gd name="T10" fmla="*/ 38 w 493"/>
                  <a:gd name="T11" fmla="*/ 433 h 449"/>
                  <a:gd name="T12" fmla="*/ 38 w 493"/>
                  <a:gd name="T13" fmla="*/ 433 h 449"/>
                  <a:gd name="T14" fmla="*/ 26 w 493"/>
                  <a:gd name="T15" fmla="*/ 409 h 449"/>
                  <a:gd name="T16" fmla="*/ 52 w 493"/>
                  <a:gd name="T17" fmla="*/ 337 h 449"/>
                  <a:gd name="T18" fmla="*/ 91 w 493"/>
                  <a:gd name="T19" fmla="*/ 62 h 449"/>
                  <a:gd name="T20" fmla="*/ 245 w 493"/>
                  <a:gd name="T21" fmla="*/ 1 h 449"/>
                  <a:gd name="T22" fmla="*/ 407 w 493"/>
                  <a:gd name="T23" fmla="*/ 70 h 449"/>
                  <a:gd name="T24" fmla="*/ 400 w 493"/>
                  <a:gd name="T25" fmla="*/ 387 h 449"/>
                  <a:gd name="T26" fmla="*/ 245 w 493"/>
                  <a:gd name="T27" fmla="*/ 448 h 449"/>
                  <a:gd name="T28" fmla="*/ 120 w 493"/>
                  <a:gd name="T29" fmla="*/ 410 h 449"/>
                  <a:gd name="T30" fmla="*/ 47 w 493"/>
                  <a:gd name="T31" fmla="*/ 431 h 449"/>
                  <a:gd name="T32" fmla="*/ 42 w 493"/>
                  <a:gd name="T33" fmla="*/ 432 h 449"/>
                  <a:gd name="T34" fmla="*/ 42 w 493"/>
                  <a:gd name="T35" fmla="*/ 433 h 449"/>
                  <a:gd name="T36" fmla="*/ 46 w 493"/>
                  <a:gd name="T37" fmla="*/ 432 h 449"/>
                  <a:gd name="T38" fmla="*/ 120 w 493"/>
                  <a:gd name="T39" fmla="*/ 410 h 449"/>
                  <a:gd name="T40" fmla="*/ 245 w 493"/>
                  <a:gd name="T41" fmla="*/ 449 h 449"/>
                  <a:gd name="T42" fmla="*/ 400 w 493"/>
                  <a:gd name="T43" fmla="*/ 387 h 449"/>
                  <a:gd name="T44" fmla="*/ 408 w 493"/>
                  <a:gd name="T45" fmla="*/ 70 h 449"/>
                  <a:gd name="T46" fmla="*/ 245 w 493"/>
                  <a:gd name="T4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3" h="449">
                    <a:moveTo>
                      <a:pt x="245" y="0"/>
                    </a:moveTo>
                    <a:cubicBezTo>
                      <a:pt x="190" y="0"/>
                      <a:pt x="134" y="20"/>
                      <a:pt x="91" y="62"/>
                    </a:cubicBezTo>
                    <a:cubicBezTo>
                      <a:pt x="14" y="135"/>
                      <a:pt x="0" y="250"/>
                      <a:pt x="51" y="338"/>
                    </a:cubicBezTo>
                    <a:cubicBezTo>
                      <a:pt x="25" y="409"/>
                      <a:pt x="25" y="409"/>
                      <a:pt x="25" y="409"/>
                    </a:cubicBezTo>
                    <a:cubicBezTo>
                      <a:pt x="20" y="424"/>
                      <a:pt x="25" y="433"/>
                      <a:pt x="37" y="433"/>
                    </a:cubicBezTo>
                    <a:cubicBezTo>
                      <a:pt x="37" y="433"/>
                      <a:pt x="38" y="433"/>
                      <a:pt x="38" y="433"/>
                    </a:cubicBezTo>
                    <a:cubicBezTo>
                      <a:pt x="38" y="433"/>
                      <a:pt x="38" y="433"/>
                      <a:pt x="38" y="433"/>
                    </a:cubicBezTo>
                    <a:cubicBezTo>
                      <a:pt x="26" y="433"/>
                      <a:pt x="21" y="423"/>
                      <a:pt x="26" y="409"/>
                    </a:cubicBezTo>
                    <a:cubicBezTo>
                      <a:pt x="52" y="337"/>
                      <a:pt x="52" y="337"/>
                      <a:pt x="52" y="337"/>
                    </a:cubicBezTo>
                    <a:cubicBezTo>
                      <a:pt x="1" y="250"/>
                      <a:pt x="14" y="135"/>
                      <a:pt x="91" y="62"/>
                    </a:cubicBezTo>
                    <a:cubicBezTo>
                      <a:pt x="134" y="21"/>
                      <a:pt x="190" y="1"/>
                      <a:pt x="245" y="1"/>
                    </a:cubicBezTo>
                    <a:cubicBezTo>
                      <a:pt x="304" y="1"/>
                      <a:pt x="363" y="24"/>
                      <a:pt x="407" y="70"/>
                    </a:cubicBezTo>
                    <a:cubicBezTo>
                      <a:pt x="493" y="160"/>
                      <a:pt x="489" y="301"/>
                      <a:pt x="400" y="387"/>
                    </a:cubicBezTo>
                    <a:cubicBezTo>
                      <a:pt x="356" y="428"/>
                      <a:pt x="301" y="448"/>
                      <a:pt x="245" y="448"/>
                    </a:cubicBezTo>
                    <a:cubicBezTo>
                      <a:pt x="202" y="448"/>
                      <a:pt x="158" y="435"/>
                      <a:pt x="120" y="410"/>
                    </a:cubicBezTo>
                    <a:cubicBezTo>
                      <a:pt x="47" y="431"/>
                      <a:pt x="47" y="431"/>
                      <a:pt x="47" y="431"/>
                    </a:cubicBezTo>
                    <a:cubicBezTo>
                      <a:pt x="45" y="432"/>
                      <a:pt x="44" y="432"/>
                      <a:pt x="42" y="432"/>
                    </a:cubicBezTo>
                    <a:cubicBezTo>
                      <a:pt x="42" y="433"/>
                      <a:pt x="42" y="433"/>
                      <a:pt x="42" y="433"/>
                    </a:cubicBezTo>
                    <a:cubicBezTo>
                      <a:pt x="43" y="433"/>
                      <a:pt x="45" y="432"/>
                      <a:pt x="46" y="432"/>
                    </a:cubicBezTo>
                    <a:cubicBezTo>
                      <a:pt x="120" y="410"/>
                      <a:pt x="120" y="410"/>
                      <a:pt x="120" y="410"/>
                    </a:cubicBezTo>
                    <a:cubicBezTo>
                      <a:pt x="157" y="436"/>
                      <a:pt x="201" y="449"/>
                      <a:pt x="245" y="449"/>
                    </a:cubicBezTo>
                    <a:cubicBezTo>
                      <a:pt x="301" y="449"/>
                      <a:pt x="357" y="428"/>
                      <a:pt x="400" y="387"/>
                    </a:cubicBezTo>
                    <a:cubicBezTo>
                      <a:pt x="490" y="302"/>
                      <a:pt x="493" y="160"/>
                      <a:pt x="408" y="70"/>
                    </a:cubicBezTo>
                    <a:cubicBezTo>
                      <a:pt x="364" y="23"/>
                      <a:pt x="305" y="0"/>
                      <a:pt x="245"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654"/>
              <p:cNvSpPr/>
              <p:nvPr/>
            </p:nvSpPr>
            <p:spPr bwMode="auto">
              <a:xfrm>
                <a:off x="6551613" y="3668713"/>
                <a:ext cx="9525" cy="3175"/>
              </a:xfrm>
              <a:custGeom>
                <a:avLst/>
                <a:gdLst>
                  <a:gd name="T0" fmla="*/ 4 w 4"/>
                  <a:gd name="T1" fmla="*/ 0 h 1"/>
                  <a:gd name="T2" fmla="*/ 0 w 4"/>
                  <a:gd name="T3" fmla="*/ 1 h 1"/>
                  <a:gd name="T4" fmla="*/ 0 w 4"/>
                  <a:gd name="T5" fmla="*/ 1 h 1"/>
                  <a:gd name="T6" fmla="*/ 0 w 4"/>
                  <a:gd name="T7" fmla="*/ 1 h 1"/>
                  <a:gd name="T8" fmla="*/ 4 w 4"/>
                  <a:gd name="T9" fmla="*/ 1 h 1"/>
                  <a:gd name="T10" fmla="*/ 4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4" y="0"/>
                    </a:moveTo>
                    <a:cubicBezTo>
                      <a:pt x="3" y="1"/>
                      <a:pt x="1" y="1"/>
                      <a:pt x="0" y="1"/>
                    </a:cubicBezTo>
                    <a:cubicBezTo>
                      <a:pt x="0" y="1"/>
                      <a:pt x="0" y="1"/>
                      <a:pt x="0" y="1"/>
                    </a:cubicBezTo>
                    <a:cubicBezTo>
                      <a:pt x="0" y="1"/>
                      <a:pt x="0" y="1"/>
                      <a:pt x="0" y="1"/>
                    </a:cubicBezTo>
                    <a:cubicBezTo>
                      <a:pt x="1" y="1"/>
                      <a:pt x="2" y="1"/>
                      <a:pt x="4" y="1"/>
                    </a:cubicBezTo>
                    <a:cubicBezTo>
                      <a:pt x="4" y="0"/>
                      <a:pt x="4" y="0"/>
                      <a:pt x="4" y="0"/>
                    </a:cubicBezTo>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655"/>
              <p:cNvSpPr/>
              <p:nvPr/>
            </p:nvSpPr>
            <p:spPr bwMode="auto">
              <a:xfrm>
                <a:off x="6462713" y="2636838"/>
                <a:ext cx="1179513" cy="1069975"/>
              </a:xfrm>
              <a:custGeom>
                <a:avLst/>
                <a:gdLst>
                  <a:gd name="T0" fmla="*/ 244 w 492"/>
                  <a:gd name="T1" fmla="*/ 0 h 447"/>
                  <a:gd name="T2" fmla="*/ 90 w 492"/>
                  <a:gd name="T3" fmla="*/ 61 h 447"/>
                  <a:gd name="T4" fmla="*/ 51 w 492"/>
                  <a:gd name="T5" fmla="*/ 336 h 447"/>
                  <a:gd name="T6" fmla="*/ 25 w 492"/>
                  <a:gd name="T7" fmla="*/ 408 h 447"/>
                  <a:gd name="T8" fmla="*/ 37 w 492"/>
                  <a:gd name="T9" fmla="*/ 432 h 447"/>
                  <a:gd name="T10" fmla="*/ 37 w 492"/>
                  <a:gd name="T11" fmla="*/ 431 h 447"/>
                  <a:gd name="T12" fmla="*/ 26 w 492"/>
                  <a:gd name="T13" fmla="*/ 407 h 447"/>
                  <a:gd name="T14" fmla="*/ 52 w 492"/>
                  <a:gd name="T15" fmla="*/ 336 h 447"/>
                  <a:gd name="T16" fmla="*/ 91 w 492"/>
                  <a:gd name="T17" fmla="*/ 62 h 447"/>
                  <a:gd name="T18" fmla="*/ 244 w 492"/>
                  <a:gd name="T19" fmla="*/ 0 h 447"/>
                  <a:gd name="T20" fmla="*/ 406 w 492"/>
                  <a:gd name="T21" fmla="*/ 70 h 447"/>
                  <a:gd name="T22" fmla="*/ 398 w 492"/>
                  <a:gd name="T23" fmla="*/ 385 h 447"/>
                  <a:gd name="T24" fmla="*/ 244 w 492"/>
                  <a:gd name="T25" fmla="*/ 446 h 447"/>
                  <a:gd name="T26" fmla="*/ 119 w 492"/>
                  <a:gd name="T27" fmla="*/ 408 h 447"/>
                  <a:gd name="T28" fmla="*/ 46 w 492"/>
                  <a:gd name="T29" fmla="*/ 430 h 447"/>
                  <a:gd name="T30" fmla="*/ 41 w 492"/>
                  <a:gd name="T31" fmla="*/ 431 h 447"/>
                  <a:gd name="T32" fmla="*/ 41 w 492"/>
                  <a:gd name="T33" fmla="*/ 431 h 447"/>
                  <a:gd name="T34" fmla="*/ 46 w 492"/>
                  <a:gd name="T35" fmla="*/ 430 h 447"/>
                  <a:gd name="T36" fmla="*/ 119 w 492"/>
                  <a:gd name="T37" fmla="*/ 409 h 447"/>
                  <a:gd name="T38" fmla="*/ 244 w 492"/>
                  <a:gd name="T39" fmla="*/ 447 h 447"/>
                  <a:gd name="T40" fmla="*/ 399 w 492"/>
                  <a:gd name="T41" fmla="*/ 386 h 447"/>
                  <a:gd name="T42" fmla="*/ 406 w 492"/>
                  <a:gd name="T43" fmla="*/ 69 h 447"/>
                  <a:gd name="T44" fmla="*/ 244 w 492"/>
                  <a:gd name="T45"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2" h="447">
                    <a:moveTo>
                      <a:pt x="244" y="0"/>
                    </a:moveTo>
                    <a:cubicBezTo>
                      <a:pt x="189" y="0"/>
                      <a:pt x="133" y="20"/>
                      <a:pt x="90" y="61"/>
                    </a:cubicBezTo>
                    <a:cubicBezTo>
                      <a:pt x="13" y="134"/>
                      <a:pt x="0" y="249"/>
                      <a:pt x="51" y="336"/>
                    </a:cubicBezTo>
                    <a:cubicBezTo>
                      <a:pt x="25" y="408"/>
                      <a:pt x="25" y="408"/>
                      <a:pt x="25" y="408"/>
                    </a:cubicBezTo>
                    <a:cubicBezTo>
                      <a:pt x="20" y="422"/>
                      <a:pt x="25" y="432"/>
                      <a:pt x="37" y="432"/>
                    </a:cubicBezTo>
                    <a:cubicBezTo>
                      <a:pt x="37" y="431"/>
                      <a:pt x="37" y="431"/>
                      <a:pt x="37" y="431"/>
                    </a:cubicBezTo>
                    <a:cubicBezTo>
                      <a:pt x="26" y="431"/>
                      <a:pt x="20" y="421"/>
                      <a:pt x="26" y="407"/>
                    </a:cubicBezTo>
                    <a:cubicBezTo>
                      <a:pt x="52" y="336"/>
                      <a:pt x="52" y="336"/>
                      <a:pt x="52" y="336"/>
                    </a:cubicBezTo>
                    <a:cubicBezTo>
                      <a:pt x="1" y="249"/>
                      <a:pt x="14" y="135"/>
                      <a:pt x="91" y="62"/>
                    </a:cubicBezTo>
                    <a:cubicBezTo>
                      <a:pt x="134" y="21"/>
                      <a:pt x="189" y="0"/>
                      <a:pt x="244" y="0"/>
                    </a:cubicBezTo>
                    <a:cubicBezTo>
                      <a:pt x="303" y="0"/>
                      <a:pt x="362" y="24"/>
                      <a:pt x="406" y="70"/>
                    </a:cubicBezTo>
                    <a:cubicBezTo>
                      <a:pt x="491" y="159"/>
                      <a:pt x="487" y="300"/>
                      <a:pt x="398" y="385"/>
                    </a:cubicBezTo>
                    <a:cubicBezTo>
                      <a:pt x="355" y="426"/>
                      <a:pt x="300" y="446"/>
                      <a:pt x="244" y="446"/>
                    </a:cubicBezTo>
                    <a:cubicBezTo>
                      <a:pt x="201" y="446"/>
                      <a:pt x="157" y="434"/>
                      <a:pt x="119" y="408"/>
                    </a:cubicBezTo>
                    <a:cubicBezTo>
                      <a:pt x="46" y="430"/>
                      <a:pt x="46" y="430"/>
                      <a:pt x="46" y="430"/>
                    </a:cubicBezTo>
                    <a:cubicBezTo>
                      <a:pt x="45" y="430"/>
                      <a:pt x="43" y="431"/>
                      <a:pt x="41" y="431"/>
                    </a:cubicBezTo>
                    <a:cubicBezTo>
                      <a:pt x="41" y="431"/>
                      <a:pt x="41" y="431"/>
                      <a:pt x="41" y="431"/>
                    </a:cubicBezTo>
                    <a:cubicBezTo>
                      <a:pt x="43" y="431"/>
                      <a:pt x="44" y="431"/>
                      <a:pt x="46" y="430"/>
                    </a:cubicBezTo>
                    <a:cubicBezTo>
                      <a:pt x="119" y="409"/>
                      <a:pt x="119" y="409"/>
                      <a:pt x="119" y="409"/>
                    </a:cubicBezTo>
                    <a:cubicBezTo>
                      <a:pt x="157" y="434"/>
                      <a:pt x="201" y="447"/>
                      <a:pt x="244" y="447"/>
                    </a:cubicBezTo>
                    <a:cubicBezTo>
                      <a:pt x="300" y="447"/>
                      <a:pt x="355" y="427"/>
                      <a:pt x="399" y="386"/>
                    </a:cubicBezTo>
                    <a:cubicBezTo>
                      <a:pt x="488" y="300"/>
                      <a:pt x="492" y="159"/>
                      <a:pt x="406" y="69"/>
                    </a:cubicBezTo>
                    <a:cubicBezTo>
                      <a:pt x="362" y="23"/>
                      <a:pt x="303" y="0"/>
                      <a:pt x="244"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656"/>
              <p:cNvSpPr/>
              <p:nvPr/>
            </p:nvSpPr>
            <p:spPr bwMode="auto">
              <a:xfrm>
                <a:off x="6551613" y="3668713"/>
                <a:ext cx="9525" cy="3175"/>
              </a:xfrm>
              <a:custGeom>
                <a:avLst/>
                <a:gdLst>
                  <a:gd name="T0" fmla="*/ 4 w 4"/>
                  <a:gd name="T1" fmla="*/ 0 h 1"/>
                  <a:gd name="T2" fmla="*/ 1 w 4"/>
                  <a:gd name="T3" fmla="*/ 0 h 1"/>
                  <a:gd name="T4" fmla="*/ 0 w 4"/>
                  <a:gd name="T5" fmla="*/ 0 h 1"/>
                  <a:gd name="T6" fmla="*/ 0 w 4"/>
                  <a:gd name="T7" fmla="*/ 1 h 1"/>
                  <a:gd name="T8" fmla="*/ 0 w 4"/>
                  <a:gd name="T9" fmla="*/ 1 h 1"/>
                  <a:gd name="T10" fmla="*/ 4 w 4"/>
                  <a:gd name="T11" fmla="*/ 0 h 1"/>
                  <a:gd name="T12" fmla="*/ 4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4" y="0"/>
                    </a:moveTo>
                    <a:cubicBezTo>
                      <a:pt x="3" y="0"/>
                      <a:pt x="2" y="0"/>
                      <a:pt x="1" y="0"/>
                    </a:cubicBezTo>
                    <a:cubicBezTo>
                      <a:pt x="0" y="0"/>
                      <a:pt x="0" y="0"/>
                      <a:pt x="0" y="0"/>
                    </a:cubicBezTo>
                    <a:cubicBezTo>
                      <a:pt x="0" y="1"/>
                      <a:pt x="0" y="1"/>
                      <a:pt x="0" y="1"/>
                    </a:cubicBezTo>
                    <a:cubicBezTo>
                      <a:pt x="0" y="1"/>
                      <a:pt x="0" y="1"/>
                      <a:pt x="0" y="1"/>
                    </a:cubicBezTo>
                    <a:cubicBezTo>
                      <a:pt x="1" y="1"/>
                      <a:pt x="3" y="1"/>
                      <a:pt x="4" y="0"/>
                    </a:cubicBezTo>
                    <a:cubicBezTo>
                      <a:pt x="4" y="0"/>
                      <a:pt x="4" y="0"/>
                      <a:pt x="4" y="0"/>
                    </a:cubicBezTo>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657"/>
              <p:cNvSpPr/>
              <p:nvPr/>
            </p:nvSpPr>
            <p:spPr bwMode="auto">
              <a:xfrm>
                <a:off x="6465888" y="2636838"/>
                <a:ext cx="1174750" cy="1068388"/>
              </a:xfrm>
              <a:custGeom>
                <a:avLst/>
                <a:gdLst>
                  <a:gd name="T0" fmla="*/ 243 w 490"/>
                  <a:gd name="T1" fmla="*/ 0 h 446"/>
                  <a:gd name="T2" fmla="*/ 90 w 490"/>
                  <a:gd name="T3" fmla="*/ 62 h 446"/>
                  <a:gd name="T4" fmla="*/ 51 w 490"/>
                  <a:gd name="T5" fmla="*/ 336 h 446"/>
                  <a:gd name="T6" fmla="*/ 25 w 490"/>
                  <a:gd name="T7" fmla="*/ 407 h 446"/>
                  <a:gd name="T8" fmla="*/ 36 w 490"/>
                  <a:gd name="T9" fmla="*/ 431 h 446"/>
                  <a:gd name="T10" fmla="*/ 36 w 490"/>
                  <a:gd name="T11" fmla="*/ 430 h 446"/>
                  <a:gd name="T12" fmla="*/ 25 w 490"/>
                  <a:gd name="T13" fmla="*/ 407 h 446"/>
                  <a:gd name="T14" fmla="*/ 51 w 490"/>
                  <a:gd name="T15" fmla="*/ 336 h 446"/>
                  <a:gd name="T16" fmla="*/ 90 w 490"/>
                  <a:gd name="T17" fmla="*/ 62 h 446"/>
                  <a:gd name="T18" fmla="*/ 243 w 490"/>
                  <a:gd name="T19" fmla="*/ 1 h 446"/>
                  <a:gd name="T20" fmla="*/ 404 w 490"/>
                  <a:gd name="T21" fmla="*/ 70 h 446"/>
                  <a:gd name="T22" fmla="*/ 397 w 490"/>
                  <a:gd name="T23" fmla="*/ 385 h 446"/>
                  <a:gd name="T24" fmla="*/ 243 w 490"/>
                  <a:gd name="T25" fmla="*/ 446 h 446"/>
                  <a:gd name="T26" fmla="*/ 119 w 490"/>
                  <a:gd name="T27" fmla="*/ 408 h 446"/>
                  <a:gd name="T28" fmla="*/ 46 w 490"/>
                  <a:gd name="T29" fmla="*/ 429 h 446"/>
                  <a:gd name="T30" fmla="*/ 41 w 490"/>
                  <a:gd name="T31" fmla="*/ 430 h 446"/>
                  <a:gd name="T32" fmla="*/ 40 w 490"/>
                  <a:gd name="T33" fmla="*/ 431 h 446"/>
                  <a:gd name="T34" fmla="*/ 45 w 490"/>
                  <a:gd name="T35" fmla="*/ 430 h 446"/>
                  <a:gd name="T36" fmla="*/ 118 w 490"/>
                  <a:gd name="T37" fmla="*/ 408 h 446"/>
                  <a:gd name="T38" fmla="*/ 243 w 490"/>
                  <a:gd name="T39" fmla="*/ 446 h 446"/>
                  <a:gd name="T40" fmla="*/ 397 w 490"/>
                  <a:gd name="T41" fmla="*/ 385 h 446"/>
                  <a:gd name="T42" fmla="*/ 405 w 490"/>
                  <a:gd name="T43" fmla="*/ 70 h 446"/>
                  <a:gd name="T44" fmla="*/ 243 w 490"/>
                  <a:gd name="T4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0" h="446">
                    <a:moveTo>
                      <a:pt x="243" y="0"/>
                    </a:moveTo>
                    <a:cubicBezTo>
                      <a:pt x="188" y="0"/>
                      <a:pt x="133" y="21"/>
                      <a:pt x="90" y="62"/>
                    </a:cubicBezTo>
                    <a:cubicBezTo>
                      <a:pt x="13" y="135"/>
                      <a:pt x="0" y="249"/>
                      <a:pt x="51" y="336"/>
                    </a:cubicBezTo>
                    <a:cubicBezTo>
                      <a:pt x="25" y="407"/>
                      <a:pt x="25" y="407"/>
                      <a:pt x="25" y="407"/>
                    </a:cubicBezTo>
                    <a:cubicBezTo>
                      <a:pt x="19" y="421"/>
                      <a:pt x="25" y="431"/>
                      <a:pt x="36" y="431"/>
                    </a:cubicBezTo>
                    <a:cubicBezTo>
                      <a:pt x="36" y="430"/>
                      <a:pt x="36" y="430"/>
                      <a:pt x="36" y="430"/>
                    </a:cubicBezTo>
                    <a:cubicBezTo>
                      <a:pt x="25" y="430"/>
                      <a:pt x="20" y="421"/>
                      <a:pt x="25" y="407"/>
                    </a:cubicBezTo>
                    <a:cubicBezTo>
                      <a:pt x="51" y="336"/>
                      <a:pt x="51" y="336"/>
                      <a:pt x="51" y="336"/>
                    </a:cubicBezTo>
                    <a:cubicBezTo>
                      <a:pt x="0" y="249"/>
                      <a:pt x="14" y="135"/>
                      <a:pt x="90" y="62"/>
                    </a:cubicBezTo>
                    <a:cubicBezTo>
                      <a:pt x="133" y="21"/>
                      <a:pt x="188" y="1"/>
                      <a:pt x="243" y="1"/>
                    </a:cubicBezTo>
                    <a:cubicBezTo>
                      <a:pt x="302" y="1"/>
                      <a:pt x="361" y="24"/>
                      <a:pt x="404" y="70"/>
                    </a:cubicBezTo>
                    <a:cubicBezTo>
                      <a:pt x="489" y="159"/>
                      <a:pt x="485" y="300"/>
                      <a:pt x="397" y="385"/>
                    </a:cubicBezTo>
                    <a:cubicBezTo>
                      <a:pt x="354" y="425"/>
                      <a:pt x="298" y="446"/>
                      <a:pt x="243" y="446"/>
                    </a:cubicBezTo>
                    <a:cubicBezTo>
                      <a:pt x="200" y="446"/>
                      <a:pt x="156" y="433"/>
                      <a:pt x="119" y="408"/>
                    </a:cubicBezTo>
                    <a:cubicBezTo>
                      <a:pt x="46" y="429"/>
                      <a:pt x="46" y="429"/>
                      <a:pt x="46" y="429"/>
                    </a:cubicBezTo>
                    <a:cubicBezTo>
                      <a:pt x="44" y="430"/>
                      <a:pt x="42" y="430"/>
                      <a:pt x="41" y="430"/>
                    </a:cubicBezTo>
                    <a:cubicBezTo>
                      <a:pt x="40" y="431"/>
                      <a:pt x="40" y="431"/>
                      <a:pt x="40" y="431"/>
                    </a:cubicBezTo>
                    <a:cubicBezTo>
                      <a:pt x="42" y="431"/>
                      <a:pt x="44" y="430"/>
                      <a:pt x="45" y="430"/>
                    </a:cubicBezTo>
                    <a:cubicBezTo>
                      <a:pt x="118" y="408"/>
                      <a:pt x="118" y="408"/>
                      <a:pt x="118" y="408"/>
                    </a:cubicBezTo>
                    <a:cubicBezTo>
                      <a:pt x="156" y="434"/>
                      <a:pt x="200" y="446"/>
                      <a:pt x="243" y="446"/>
                    </a:cubicBezTo>
                    <a:cubicBezTo>
                      <a:pt x="299" y="446"/>
                      <a:pt x="354" y="426"/>
                      <a:pt x="397" y="385"/>
                    </a:cubicBezTo>
                    <a:cubicBezTo>
                      <a:pt x="486" y="300"/>
                      <a:pt x="490" y="159"/>
                      <a:pt x="405" y="70"/>
                    </a:cubicBezTo>
                    <a:cubicBezTo>
                      <a:pt x="361" y="24"/>
                      <a:pt x="302" y="0"/>
                      <a:pt x="243"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658"/>
              <p:cNvSpPr/>
              <p:nvPr/>
            </p:nvSpPr>
            <p:spPr bwMode="auto">
              <a:xfrm>
                <a:off x="6551613" y="3667126"/>
                <a:ext cx="12700" cy="1588"/>
              </a:xfrm>
              <a:custGeom>
                <a:avLst/>
                <a:gdLst>
                  <a:gd name="T0" fmla="*/ 5 w 5"/>
                  <a:gd name="T1" fmla="*/ 0 h 1"/>
                  <a:gd name="T2" fmla="*/ 1 w 5"/>
                  <a:gd name="T3" fmla="*/ 0 h 1"/>
                  <a:gd name="T4" fmla="*/ 0 w 5"/>
                  <a:gd name="T5" fmla="*/ 0 h 1"/>
                  <a:gd name="T6" fmla="*/ 0 w 5"/>
                  <a:gd name="T7" fmla="*/ 1 h 1"/>
                  <a:gd name="T8" fmla="*/ 1 w 5"/>
                  <a:gd name="T9" fmla="*/ 1 h 1"/>
                  <a:gd name="T10" fmla="*/ 4 w 5"/>
                  <a:gd name="T11" fmla="*/ 1 h 1"/>
                  <a:gd name="T12" fmla="*/ 5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5" y="0"/>
                    </a:moveTo>
                    <a:cubicBezTo>
                      <a:pt x="4" y="0"/>
                      <a:pt x="2" y="0"/>
                      <a:pt x="1" y="0"/>
                    </a:cubicBezTo>
                    <a:cubicBezTo>
                      <a:pt x="1" y="0"/>
                      <a:pt x="1" y="0"/>
                      <a:pt x="0" y="0"/>
                    </a:cubicBezTo>
                    <a:cubicBezTo>
                      <a:pt x="0" y="1"/>
                      <a:pt x="0" y="1"/>
                      <a:pt x="0" y="1"/>
                    </a:cubicBezTo>
                    <a:cubicBezTo>
                      <a:pt x="0" y="1"/>
                      <a:pt x="0" y="1"/>
                      <a:pt x="1" y="1"/>
                    </a:cubicBezTo>
                    <a:cubicBezTo>
                      <a:pt x="2" y="1"/>
                      <a:pt x="3" y="1"/>
                      <a:pt x="4" y="1"/>
                    </a:cubicBezTo>
                    <a:cubicBezTo>
                      <a:pt x="5" y="0"/>
                      <a:pt x="5" y="0"/>
                      <a:pt x="5" y="0"/>
                    </a:cubicBezTo>
                  </a:path>
                </a:pathLst>
              </a:custGeom>
              <a:solidFill>
                <a:srgbClr val="3E3E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659"/>
              <p:cNvSpPr/>
              <p:nvPr/>
            </p:nvSpPr>
            <p:spPr bwMode="auto">
              <a:xfrm>
                <a:off x="6465888" y="2638426"/>
                <a:ext cx="1171575" cy="1066800"/>
              </a:xfrm>
              <a:custGeom>
                <a:avLst/>
                <a:gdLst>
                  <a:gd name="T0" fmla="*/ 243 w 489"/>
                  <a:gd name="T1" fmla="*/ 0 h 445"/>
                  <a:gd name="T2" fmla="*/ 90 w 489"/>
                  <a:gd name="T3" fmla="*/ 61 h 445"/>
                  <a:gd name="T4" fmla="*/ 51 w 489"/>
                  <a:gd name="T5" fmla="*/ 335 h 445"/>
                  <a:gd name="T6" fmla="*/ 25 w 489"/>
                  <a:gd name="T7" fmla="*/ 406 h 445"/>
                  <a:gd name="T8" fmla="*/ 36 w 489"/>
                  <a:gd name="T9" fmla="*/ 429 h 445"/>
                  <a:gd name="T10" fmla="*/ 37 w 489"/>
                  <a:gd name="T11" fmla="*/ 429 h 445"/>
                  <a:gd name="T12" fmla="*/ 26 w 489"/>
                  <a:gd name="T13" fmla="*/ 405 h 445"/>
                  <a:gd name="T14" fmla="*/ 52 w 489"/>
                  <a:gd name="T15" fmla="*/ 334 h 445"/>
                  <a:gd name="T16" fmla="*/ 90 w 489"/>
                  <a:gd name="T17" fmla="*/ 62 h 445"/>
                  <a:gd name="T18" fmla="*/ 243 w 489"/>
                  <a:gd name="T19" fmla="*/ 1 h 445"/>
                  <a:gd name="T20" fmla="*/ 404 w 489"/>
                  <a:gd name="T21" fmla="*/ 70 h 445"/>
                  <a:gd name="T22" fmla="*/ 396 w 489"/>
                  <a:gd name="T23" fmla="*/ 383 h 445"/>
                  <a:gd name="T24" fmla="*/ 243 w 489"/>
                  <a:gd name="T25" fmla="*/ 444 h 445"/>
                  <a:gd name="T26" fmla="*/ 119 w 489"/>
                  <a:gd name="T27" fmla="*/ 406 h 445"/>
                  <a:gd name="T28" fmla="*/ 47 w 489"/>
                  <a:gd name="T29" fmla="*/ 427 h 445"/>
                  <a:gd name="T30" fmla="*/ 41 w 489"/>
                  <a:gd name="T31" fmla="*/ 429 h 445"/>
                  <a:gd name="T32" fmla="*/ 41 w 489"/>
                  <a:gd name="T33" fmla="*/ 429 h 445"/>
                  <a:gd name="T34" fmla="*/ 46 w 489"/>
                  <a:gd name="T35" fmla="*/ 428 h 445"/>
                  <a:gd name="T36" fmla="*/ 119 w 489"/>
                  <a:gd name="T37" fmla="*/ 407 h 445"/>
                  <a:gd name="T38" fmla="*/ 243 w 489"/>
                  <a:gd name="T39" fmla="*/ 445 h 445"/>
                  <a:gd name="T40" fmla="*/ 397 w 489"/>
                  <a:gd name="T41" fmla="*/ 384 h 445"/>
                  <a:gd name="T42" fmla="*/ 404 w 489"/>
                  <a:gd name="T43" fmla="*/ 69 h 445"/>
                  <a:gd name="T44" fmla="*/ 243 w 489"/>
                  <a:gd name="T45"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9" h="445">
                    <a:moveTo>
                      <a:pt x="243" y="0"/>
                    </a:moveTo>
                    <a:cubicBezTo>
                      <a:pt x="188" y="0"/>
                      <a:pt x="133" y="20"/>
                      <a:pt x="90" y="61"/>
                    </a:cubicBezTo>
                    <a:cubicBezTo>
                      <a:pt x="14" y="134"/>
                      <a:pt x="0" y="248"/>
                      <a:pt x="51" y="335"/>
                    </a:cubicBezTo>
                    <a:cubicBezTo>
                      <a:pt x="25" y="406"/>
                      <a:pt x="25" y="406"/>
                      <a:pt x="25" y="406"/>
                    </a:cubicBezTo>
                    <a:cubicBezTo>
                      <a:pt x="20" y="420"/>
                      <a:pt x="25" y="429"/>
                      <a:pt x="36" y="429"/>
                    </a:cubicBezTo>
                    <a:cubicBezTo>
                      <a:pt x="37" y="429"/>
                      <a:pt x="37" y="429"/>
                      <a:pt x="37" y="429"/>
                    </a:cubicBezTo>
                    <a:cubicBezTo>
                      <a:pt x="26" y="428"/>
                      <a:pt x="21" y="419"/>
                      <a:pt x="26" y="405"/>
                    </a:cubicBezTo>
                    <a:cubicBezTo>
                      <a:pt x="52" y="334"/>
                      <a:pt x="52" y="334"/>
                      <a:pt x="52" y="334"/>
                    </a:cubicBezTo>
                    <a:cubicBezTo>
                      <a:pt x="1" y="247"/>
                      <a:pt x="14" y="134"/>
                      <a:pt x="90" y="62"/>
                    </a:cubicBezTo>
                    <a:cubicBezTo>
                      <a:pt x="133" y="21"/>
                      <a:pt x="188" y="1"/>
                      <a:pt x="243" y="1"/>
                    </a:cubicBezTo>
                    <a:cubicBezTo>
                      <a:pt x="302" y="1"/>
                      <a:pt x="360" y="24"/>
                      <a:pt x="404" y="70"/>
                    </a:cubicBezTo>
                    <a:cubicBezTo>
                      <a:pt x="488" y="158"/>
                      <a:pt x="485" y="299"/>
                      <a:pt x="396" y="383"/>
                    </a:cubicBezTo>
                    <a:cubicBezTo>
                      <a:pt x="353" y="424"/>
                      <a:pt x="298" y="444"/>
                      <a:pt x="243" y="444"/>
                    </a:cubicBezTo>
                    <a:cubicBezTo>
                      <a:pt x="200" y="444"/>
                      <a:pt x="157" y="431"/>
                      <a:pt x="119" y="406"/>
                    </a:cubicBezTo>
                    <a:cubicBezTo>
                      <a:pt x="47" y="427"/>
                      <a:pt x="47" y="427"/>
                      <a:pt x="47" y="427"/>
                    </a:cubicBezTo>
                    <a:cubicBezTo>
                      <a:pt x="45" y="428"/>
                      <a:pt x="43" y="428"/>
                      <a:pt x="41" y="429"/>
                    </a:cubicBezTo>
                    <a:cubicBezTo>
                      <a:pt x="41" y="429"/>
                      <a:pt x="41" y="429"/>
                      <a:pt x="41" y="429"/>
                    </a:cubicBezTo>
                    <a:cubicBezTo>
                      <a:pt x="42" y="429"/>
                      <a:pt x="44" y="429"/>
                      <a:pt x="46" y="428"/>
                    </a:cubicBezTo>
                    <a:cubicBezTo>
                      <a:pt x="119" y="407"/>
                      <a:pt x="119" y="407"/>
                      <a:pt x="119" y="407"/>
                    </a:cubicBezTo>
                    <a:cubicBezTo>
                      <a:pt x="156" y="432"/>
                      <a:pt x="200" y="445"/>
                      <a:pt x="243" y="445"/>
                    </a:cubicBezTo>
                    <a:cubicBezTo>
                      <a:pt x="298" y="445"/>
                      <a:pt x="354" y="424"/>
                      <a:pt x="397" y="384"/>
                    </a:cubicBezTo>
                    <a:cubicBezTo>
                      <a:pt x="485" y="299"/>
                      <a:pt x="489" y="158"/>
                      <a:pt x="404" y="69"/>
                    </a:cubicBezTo>
                    <a:cubicBezTo>
                      <a:pt x="361" y="23"/>
                      <a:pt x="302" y="0"/>
                      <a:pt x="243"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660"/>
              <p:cNvSpPr/>
              <p:nvPr/>
            </p:nvSpPr>
            <p:spPr bwMode="auto">
              <a:xfrm>
                <a:off x="6551613" y="3667126"/>
                <a:ext cx="12700" cy="0"/>
              </a:xfrm>
              <a:custGeom>
                <a:avLst/>
                <a:gdLst>
                  <a:gd name="T0" fmla="*/ 5 w 5"/>
                  <a:gd name="T1" fmla="*/ 2 w 5"/>
                  <a:gd name="T2" fmla="*/ 1 w 5"/>
                  <a:gd name="T3" fmla="*/ 0 w 5"/>
                  <a:gd name="T4" fmla="*/ 1 w 5"/>
                  <a:gd name="T5" fmla="*/ 5 w 5"/>
                  <a:gd name="T6" fmla="*/ 5 w 5"/>
                </a:gdLst>
                <a:ahLst/>
                <a:cxnLst>
                  <a:cxn ang="0">
                    <a:pos x="T0" y="0"/>
                  </a:cxn>
                  <a:cxn ang="0">
                    <a:pos x="T1" y="0"/>
                  </a:cxn>
                  <a:cxn ang="0">
                    <a:pos x="T2" y="0"/>
                  </a:cxn>
                  <a:cxn ang="0">
                    <a:pos x="T3" y="0"/>
                  </a:cxn>
                  <a:cxn ang="0">
                    <a:pos x="T4" y="0"/>
                  </a:cxn>
                  <a:cxn ang="0">
                    <a:pos x="T5" y="0"/>
                  </a:cxn>
                  <a:cxn ang="0">
                    <a:pos x="T6" y="0"/>
                  </a:cxn>
                </a:cxnLst>
                <a:rect l="0" t="0" r="r" b="b"/>
                <a:pathLst>
                  <a:path w="5">
                    <a:moveTo>
                      <a:pt x="5" y="0"/>
                    </a:moveTo>
                    <a:cubicBezTo>
                      <a:pt x="4" y="0"/>
                      <a:pt x="3" y="0"/>
                      <a:pt x="2" y="0"/>
                    </a:cubicBezTo>
                    <a:cubicBezTo>
                      <a:pt x="2" y="0"/>
                      <a:pt x="1" y="0"/>
                      <a:pt x="1" y="0"/>
                    </a:cubicBezTo>
                    <a:cubicBezTo>
                      <a:pt x="0" y="0"/>
                      <a:pt x="0" y="0"/>
                      <a:pt x="0" y="0"/>
                    </a:cubicBezTo>
                    <a:cubicBezTo>
                      <a:pt x="1" y="0"/>
                      <a:pt x="1" y="0"/>
                      <a:pt x="1" y="0"/>
                    </a:cubicBezTo>
                    <a:cubicBezTo>
                      <a:pt x="2" y="0"/>
                      <a:pt x="4" y="0"/>
                      <a:pt x="5" y="0"/>
                    </a:cubicBezTo>
                    <a:cubicBezTo>
                      <a:pt x="5" y="0"/>
                      <a:pt x="5" y="0"/>
                      <a:pt x="5" y="0"/>
                    </a:cubicBezTo>
                  </a:path>
                </a:pathLst>
              </a:custGeom>
              <a:solidFill>
                <a:srgbClr val="3E3E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661"/>
              <p:cNvSpPr/>
              <p:nvPr/>
            </p:nvSpPr>
            <p:spPr bwMode="auto">
              <a:xfrm>
                <a:off x="6467475" y="2641601"/>
                <a:ext cx="1168400" cy="1060450"/>
              </a:xfrm>
              <a:custGeom>
                <a:avLst/>
                <a:gdLst>
                  <a:gd name="T0" fmla="*/ 242 w 487"/>
                  <a:gd name="T1" fmla="*/ 0 h 443"/>
                  <a:gd name="T2" fmla="*/ 89 w 487"/>
                  <a:gd name="T3" fmla="*/ 61 h 443"/>
                  <a:gd name="T4" fmla="*/ 51 w 487"/>
                  <a:gd name="T5" fmla="*/ 333 h 443"/>
                  <a:gd name="T6" fmla="*/ 25 w 487"/>
                  <a:gd name="T7" fmla="*/ 404 h 443"/>
                  <a:gd name="T8" fmla="*/ 36 w 487"/>
                  <a:gd name="T9" fmla="*/ 428 h 443"/>
                  <a:gd name="T10" fmla="*/ 36 w 487"/>
                  <a:gd name="T11" fmla="*/ 427 h 443"/>
                  <a:gd name="T12" fmla="*/ 26 w 487"/>
                  <a:gd name="T13" fmla="*/ 403 h 443"/>
                  <a:gd name="T14" fmla="*/ 51 w 487"/>
                  <a:gd name="T15" fmla="*/ 333 h 443"/>
                  <a:gd name="T16" fmla="*/ 90 w 487"/>
                  <a:gd name="T17" fmla="*/ 61 h 443"/>
                  <a:gd name="T18" fmla="*/ 242 w 487"/>
                  <a:gd name="T19" fmla="*/ 0 h 443"/>
                  <a:gd name="T20" fmla="*/ 402 w 487"/>
                  <a:gd name="T21" fmla="*/ 69 h 443"/>
                  <a:gd name="T22" fmla="*/ 395 w 487"/>
                  <a:gd name="T23" fmla="*/ 382 h 443"/>
                  <a:gd name="T24" fmla="*/ 242 w 487"/>
                  <a:gd name="T25" fmla="*/ 442 h 443"/>
                  <a:gd name="T26" fmla="*/ 119 w 487"/>
                  <a:gd name="T27" fmla="*/ 405 h 443"/>
                  <a:gd name="T28" fmla="*/ 46 w 487"/>
                  <a:gd name="T29" fmla="*/ 426 h 443"/>
                  <a:gd name="T30" fmla="*/ 40 w 487"/>
                  <a:gd name="T31" fmla="*/ 427 h 443"/>
                  <a:gd name="T32" fmla="*/ 40 w 487"/>
                  <a:gd name="T33" fmla="*/ 428 h 443"/>
                  <a:gd name="T34" fmla="*/ 46 w 487"/>
                  <a:gd name="T35" fmla="*/ 426 h 443"/>
                  <a:gd name="T36" fmla="*/ 118 w 487"/>
                  <a:gd name="T37" fmla="*/ 405 h 443"/>
                  <a:gd name="T38" fmla="*/ 242 w 487"/>
                  <a:gd name="T39" fmla="*/ 443 h 443"/>
                  <a:gd name="T40" fmla="*/ 395 w 487"/>
                  <a:gd name="T41" fmla="*/ 382 h 443"/>
                  <a:gd name="T42" fmla="*/ 403 w 487"/>
                  <a:gd name="T43" fmla="*/ 69 h 443"/>
                  <a:gd name="T44" fmla="*/ 242 w 487"/>
                  <a:gd name="T45"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7" h="443">
                    <a:moveTo>
                      <a:pt x="242" y="0"/>
                    </a:moveTo>
                    <a:cubicBezTo>
                      <a:pt x="187" y="0"/>
                      <a:pt x="132" y="20"/>
                      <a:pt x="89" y="61"/>
                    </a:cubicBezTo>
                    <a:cubicBezTo>
                      <a:pt x="13" y="133"/>
                      <a:pt x="0" y="246"/>
                      <a:pt x="51" y="333"/>
                    </a:cubicBezTo>
                    <a:cubicBezTo>
                      <a:pt x="25" y="404"/>
                      <a:pt x="25" y="404"/>
                      <a:pt x="25" y="404"/>
                    </a:cubicBezTo>
                    <a:cubicBezTo>
                      <a:pt x="20" y="418"/>
                      <a:pt x="25" y="427"/>
                      <a:pt x="36" y="428"/>
                    </a:cubicBezTo>
                    <a:cubicBezTo>
                      <a:pt x="36" y="427"/>
                      <a:pt x="36" y="427"/>
                      <a:pt x="36" y="427"/>
                    </a:cubicBezTo>
                    <a:cubicBezTo>
                      <a:pt x="25" y="426"/>
                      <a:pt x="21" y="417"/>
                      <a:pt x="26" y="403"/>
                    </a:cubicBezTo>
                    <a:cubicBezTo>
                      <a:pt x="51" y="333"/>
                      <a:pt x="51" y="333"/>
                      <a:pt x="51" y="333"/>
                    </a:cubicBezTo>
                    <a:cubicBezTo>
                      <a:pt x="1" y="246"/>
                      <a:pt x="14" y="133"/>
                      <a:pt x="90" y="61"/>
                    </a:cubicBezTo>
                    <a:cubicBezTo>
                      <a:pt x="133" y="21"/>
                      <a:pt x="188" y="0"/>
                      <a:pt x="242" y="0"/>
                    </a:cubicBezTo>
                    <a:cubicBezTo>
                      <a:pt x="301" y="0"/>
                      <a:pt x="359" y="23"/>
                      <a:pt x="402" y="69"/>
                    </a:cubicBezTo>
                    <a:cubicBezTo>
                      <a:pt x="486" y="158"/>
                      <a:pt x="483" y="297"/>
                      <a:pt x="395" y="382"/>
                    </a:cubicBezTo>
                    <a:cubicBezTo>
                      <a:pt x="352" y="422"/>
                      <a:pt x="297" y="442"/>
                      <a:pt x="242" y="442"/>
                    </a:cubicBezTo>
                    <a:cubicBezTo>
                      <a:pt x="199" y="442"/>
                      <a:pt x="156" y="430"/>
                      <a:pt x="119" y="405"/>
                    </a:cubicBezTo>
                    <a:cubicBezTo>
                      <a:pt x="46" y="426"/>
                      <a:pt x="46" y="426"/>
                      <a:pt x="46" y="426"/>
                    </a:cubicBezTo>
                    <a:cubicBezTo>
                      <a:pt x="44" y="426"/>
                      <a:pt x="42" y="427"/>
                      <a:pt x="40" y="427"/>
                    </a:cubicBezTo>
                    <a:cubicBezTo>
                      <a:pt x="40" y="428"/>
                      <a:pt x="40" y="428"/>
                      <a:pt x="40" y="428"/>
                    </a:cubicBezTo>
                    <a:cubicBezTo>
                      <a:pt x="42" y="427"/>
                      <a:pt x="44" y="427"/>
                      <a:pt x="46" y="426"/>
                    </a:cubicBezTo>
                    <a:cubicBezTo>
                      <a:pt x="118" y="405"/>
                      <a:pt x="118" y="405"/>
                      <a:pt x="118" y="405"/>
                    </a:cubicBezTo>
                    <a:cubicBezTo>
                      <a:pt x="156" y="430"/>
                      <a:pt x="199" y="443"/>
                      <a:pt x="242" y="443"/>
                    </a:cubicBezTo>
                    <a:cubicBezTo>
                      <a:pt x="297" y="443"/>
                      <a:pt x="352" y="423"/>
                      <a:pt x="395" y="382"/>
                    </a:cubicBezTo>
                    <a:cubicBezTo>
                      <a:pt x="484" y="298"/>
                      <a:pt x="487" y="157"/>
                      <a:pt x="403" y="69"/>
                    </a:cubicBezTo>
                    <a:cubicBezTo>
                      <a:pt x="359" y="23"/>
                      <a:pt x="301" y="0"/>
                      <a:pt x="242"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662"/>
              <p:cNvSpPr/>
              <p:nvPr/>
            </p:nvSpPr>
            <p:spPr bwMode="auto">
              <a:xfrm>
                <a:off x="6554788" y="3663951"/>
                <a:ext cx="9525" cy="3175"/>
              </a:xfrm>
              <a:custGeom>
                <a:avLst/>
                <a:gdLst>
                  <a:gd name="T0" fmla="*/ 4 w 4"/>
                  <a:gd name="T1" fmla="*/ 0 h 1"/>
                  <a:gd name="T2" fmla="*/ 2 w 4"/>
                  <a:gd name="T3" fmla="*/ 0 h 1"/>
                  <a:gd name="T4" fmla="*/ 0 w 4"/>
                  <a:gd name="T5" fmla="*/ 0 h 1"/>
                  <a:gd name="T6" fmla="*/ 0 w 4"/>
                  <a:gd name="T7" fmla="*/ 1 h 1"/>
                  <a:gd name="T8" fmla="*/ 1 w 4"/>
                  <a:gd name="T9" fmla="*/ 1 h 1"/>
                  <a:gd name="T10" fmla="*/ 4 w 4"/>
                  <a:gd name="T11" fmla="*/ 1 h 1"/>
                  <a:gd name="T12" fmla="*/ 4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4" y="0"/>
                    </a:moveTo>
                    <a:cubicBezTo>
                      <a:pt x="3" y="0"/>
                      <a:pt x="2" y="0"/>
                      <a:pt x="2" y="0"/>
                    </a:cubicBezTo>
                    <a:cubicBezTo>
                      <a:pt x="1" y="0"/>
                      <a:pt x="0" y="0"/>
                      <a:pt x="0" y="0"/>
                    </a:cubicBezTo>
                    <a:cubicBezTo>
                      <a:pt x="0" y="1"/>
                      <a:pt x="0" y="1"/>
                      <a:pt x="0" y="1"/>
                    </a:cubicBezTo>
                    <a:cubicBezTo>
                      <a:pt x="0" y="1"/>
                      <a:pt x="1" y="1"/>
                      <a:pt x="1" y="1"/>
                    </a:cubicBezTo>
                    <a:cubicBezTo>
                      <a:pt x="2" y="1"/>
                      <a:pt x="3" y="1"/>
                      <a:pt x="4" y="1"/>
                    </a:cubicBezTo>
                    <a:cubicBezTo>
                      <a:pt x="4" y="0"/>
                      <a:pt x="4" y="0"/>
                      <a:pt x="4" y="0"/>
                    </a:cubicBezTo>
                  </a:path>
                </a:pathLst>
              </a:custGeom>
              <a:solidFill>
                <a:srgbClr val="3E3E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663"/>
              <p:cNvSpPr/>
              <p:nvPr/>
            </p:nvSpPr>
            <p:spPr bwMode="auto">
              <a:xfrm>
                <a:off x="6470650" y="2641601"/>
                <a:ext cx="1162050" cy="1058863"/>
              </a:xfrm>
              <a:custGeom>
                <a:avLst/>
                <a:gdLst>
                  <a:gd name="T0" fmla="*/ 241 w 485"/>
                  <a:gd name="T1" fmla="*/ 0 h 442"/>
                  <a:gd name="T2" fmla="*/ 89 w 485"/>
                  <a:gd name="T3" fmla="*/ 61 h 442"/>
                  <a:gd name="T4" fmla="*/ 50 w 485"/>
                  <a:gd name="T5" fmla="*/ 333 h 442"/>
                  <a:gd name="T6" fmla="*/ 25 w 485"/>
                  <a:gd name="T7" fmla="*/ 403 h 442"/>
                  <a:gd name="T8" fmla="*/ 35 w 485"/>
                  <a:gd name="T9" fmla="*/ 427 h 442"/>
                  <a:gd name="T10" fmla="*/ 35 w 485"/>
                  <a:gd name="T11" fmla="*/ 426 h 442"/>
                  <a:gd name="T12" fmla="*/ 25 w 485"/>
                  <a:gd name="T13" fmla="*/ 403 h 442"/>
                  <a:gd name="T14" fmla="*/ 51 w 485"/>
                  <a:gd name="T15" fmla="*/ 332 h 442"/>
                  <a:gd name="T16" fmla="*/ 89 w 485"/>
                  <a:gd name="T17" fmla="*/ 62 h 442"/>
                  <a:gd name="T18" fmla="*/ 241 w 485"/>
                  <a:gd name="T19" fmla="*/ 1 h 442"/>
                  <a:gd name="T20" fmla="*/ 401 w 485"/>
                  <a:gd name="T21" fmla="*/ 70 h 442"/>
                  <a:gd name="T22" fmla="*/ 393 w 485"/>
                  <a:gd name="T23" fmla="*/ 381 h 442"/>
                  <a:gd name="T24" fmla="*/ 241 w 485"/>
                  <a:gd name="T25" fmla="*/ 442 h 442"/>
                  <a:gd name="T26" fmla="*/ 118 w 485"/>
                  <a:gd name="T27" fmla="*/ 404 h 442"/>
                  <a:gd name="T28" fmla="*/ 46 w 485"/>
                  <a:gd name="T29" fmla="*/ 425 h 442"/>
                  <a:gd name="T30" fmla="*/ 39 w 485"/>
                  <a:gd name="T31" fmla="*/ 426 h 442"/>
                  <a:gd name="T32" fmla="*/ 39 w 485"/>
                  <a:gd name="T33" fmla="*/ 427 h 442"/>
                  <a:gd name="T34" fmla="*/ 45 w 485"/>
                  <a:gd name="T35" fmla="*/ 426 h 442"/>
                  <a:gd name="T36" fmla="*/ 118 w 485"/>
                  <a:gd name="T37" fmla="*/ 405 h 442"/>
                  <a:gd name="T38" fmla="*/ 241 w 485"/>
                  <a:gd name="T39" fmla="*/ 442 h 442"/>
                  <a:gd name="T40" fmla="*/ 394 w 485"/>
                  <a:gd name="T41" fmla="*/ 382 h 442"/>
                  <a:gd name="T42" fmla="*/ 401 w 485"/>
                  <a:gd name="T43" fmla="*/ 69 h 442"/>
                  <a:gd name="T44" fmla="*/ 241 w 485"/>
                  <a:gd name="T45"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5" h="442">
                    <a:moveTo>
                      <a:pt x="241" y="0"/>
                    </a:moveTo>
                    <a:cubicBezTo>
                      <a:pt x="187" y="0"/>
                      <a:pt x="132" y="21"/>
                      <a:pt x="89" y="61"/>
                    </a:cubicBezTo>
                    <a:cubicBezTo>
                      <a:pt x="13" y="133"/>
                      <a:pt x="0" y="246"/>
                      <a:pt x="50" y="333"/>
                    </a:cubicBezTo>
                    <a:cubicBezTo>
                      <a:pt x="25" y="403"/>
                      <a:pt x="25" y="403"/>
                      <a:pt x="25" y="403"/>
                    </a:cubicBezTo>
                    <a:cubicBezTo>
                      <a:pt x="20" y="417"/>
                      <a:pt x="24" y="426"/>
                      <a:pt x="35" y="427"/>
                    </a:cubicBezTo>
                    <a:cubicBezTo>
                      <a:pt x="35" y="426"/>
                      <a:pt x="35" y="426"/>
                      <a:pt x="35" y="426"/>
                    </a:cubicBezTo>
                    <a:cubicBezTo>
                      <a:pt x="25" y="425"/>
                      <a:pt x="20" y="416"/>
                      <a:pt x="25" y="403"/>
                    </a:cubicBezTo>
                    <a:cubicBezTo>
                      <a:pt x="51" y="332"/>
                      <a:pt x="51" y="332"/>
                      <a:pt x="51" y="332"/>
                    </a:cubicBezTo>
                    <a:cubicBezTo>
                      <a:pt x="1" y="246"/>
                      <a:pt x="14" y="134"/>
                      <a:pt x="89" y="62"/>
                    </a:cubicBezTo>
                    <a:cubicBezTo>
                      <a:pt x="132" y="21"/>
                      <a:pt x="187" y="1"/>
                      <a:pt x="241" y="1"/>
                    </a:cubicBezTo>
                    <a:cubicBezTo>
                      <a:pt x="299" y="1"/>
                      <a:pt x="358" y="24"/>
                      <a:pt x="401" y="70"/>
                    </a:cubicBezTo>
                    <a:cubicBezTo>
                      <a:pt x="485" y="158"/>
                      <a:pt x="481" y="297"/>
                      <a:pt x="393" y="381"/>
                    </a:cubicBezTo>
                    <a:cubicBezTo>
                      <a:pt x="350" y="422"/>
                      <a:pt x="296" y="442"/>
                      <a:pt x="241" y="442"/>
                    </a:cubicBezTo>
                    <a:cubicBezTo>
                      <a:pt x="198" y="442"/>
                      <a:pt x="155" y="429"/>
                      <a:pt x="118" y="404"/>
                    </a:cubicBezTo>
                    <a:cubicBezTo>
                      <a:pt x="46" y="425"/>
                      <a:pt x="46" y="425"/>
                      <a:pt x="46" y="425"/>
                    </a:cubicBezTo>
                    <a:cubicBezTo>
                      <a:pt x="44" y="426"/>
                      <a:pt x="41" y="426"/>
                      <a:pt x="39" y="426"/>
                    </a:cubicBezTo>
                    <a:cubicBezTo>
                      <a:pt x="39" y="427"/>
                      <a:pt x="39" y="427"/>
                      <a:pt x="39" y="427"/>
                    </a:cubicBezTo>
                    <a:cubicBezTo>
                      <a:pt x="41" y="427"/>
                      <a:pt x="43" y="426"/>
                      <a:pt x="45" y="426"/>
                    </a:cubicBezTo>
                    <a:cubicBezTo>
                      <a:pt x="118" y="405"/>
                      <a:pt x="118" y="405"/>
                      <a:pt x="118" y="405"/>
                    </a:cubicBezTo>
                    <a:cubicBezTo>
                      <a:pt x="155" y="430"/>
                      <a:pt x="198" y="442"/>
                      <a:pt x="241" y="442"/>
                    </a:cubicBezTo>
                    <a:cubicBezTo>
                      <a:pt x="296" y="442"/>
                      <a:pt x="351" y="422"/>
                      <a:pt x="394" y="382"/>
                    </a:cubicBezTo>
                    <a:cubicBezTo>
                      <a:pt x="482" y="297"/>
                      <a:pt x="485" y="158"/>
                      <a:pt x="401" y="69"/>
                    </a:cubicBezTo>
                    <a:cubicBezTo>
                      <a:pt x="358" y="23"/>
                      <a:pt x="300" y="0"/>
                      <a:pt x="241"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664"/>
              <p:cNvSpPr/>
              <p:nvPr/>
            </p:nvSpPr>
            <p:spPr bwMode="auto">
              <a:xfrm>
                <a:off x="6554788" y="3662363"/>
                <a:ext cx="9525" cy="1588"/>
              </a:xfrm>
              <a:custGeom>
                <a:avLst/>
                <a:gdLst>
                  <a:gd name="T0" fmla="*/ 0 w 4"/>
                  <a:gd name="T1" fmla="*/ 0 h 1"/>
                  <a:gd name="T2" fmla="*/ 0 w 4"/>
                  <a:gd name="T3" fmla="*/ 1 h 1"/>
                  <a:gd name="T4" fmla="*/ 2 w 4"/>
                  <a:gd name="T5" fmla="*/ 1 h 1"/>
                  <a:gd name="T6" fmla="*/ 4 w 4"/>
                  <a:gd name="T7" fmla="*/ 1 h 1"/>
                  <a:gd name="T8" fmla="*/ 4 w 4"/>
                  <a:gd name="T9" fmla="*/ 0 h 1"/>
                  <a:gd name="T10" fmla="*/ 2 w 4"/>
                  <a:gd name="T11" fmla="*/ 0 h 1"/>
                  <a:gd name="T12" fmla="*/ 0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0" y="0"/>
                    </a:moveTo>
                    <a:cubicBezTo>
                      <a:pt x="0" y="1"/>
                      <a:pt x="0" y="1"/>
                      <a:pt x="0" y="1"/>
                    </a:cubicBezTo>
                    <a:cubicBezTo>
                      <a:pt x="0" y="1"/>
                      <a:pt x="1" y="1"/>
                      <a:pt x="2" y="1"/>
                    </a:cubicBezTo>
                    <a:cubicBezTo>
                      <a:pt x="2" y="1"/>
                      <a:pt x="3" y="1"/>
                      <a:pt x="4" y="1"/>
                    </a:cubicBezTo>
                    <a:cubicBezTo>
                      <a:pt x="4" y="0"/>
                      <a:pt x="4" y="0"/>
                      <a:pt x="4" y="0"/>
                    </a:cubicBezTo>
                    <a:cubicBezTo>
                      <a:pt x="4" y="0"/>
                      <a:pt x="3" y="0"/>
                      <a:pt x="2" y="0"/>
                    </a:cubicBezTo>
                    <a:cubicBezTo>
                      <a:pt x="2" y="0"/>
                      <a:pt x="1" y="0"/>
                      <a:pt x="0" y="0"/>
                    </a:cubicBezTo>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665"/>
              <p:cNvSpPr/>
              <p:nvPr/>
            </p:nvSpPr>
            <p:spPr bwMode="auto">
              <a:xfrm>
                <a:off x="6472238" y="2643188"/>
                <a:ext cx="1160463" cy="1057275"/>
              </a:xfrm>
              <a:custGeom>
                <a:avLst/>
                <a:gdLst>
                  <a:gd name="T0" fmla="*/ 240 w 484"/>
                  <a:gd name="T1" fmla="*/ 0 h 441"/>
                  <a:gd name="T2" fmla="*/ 88 w 484"/>
                  <a:gd name="T3" fmla="*/ 61 h 441"/>
                  <a:gd name="T4" fmla="*/ 50 w 484"/>
                  <a:gd name="T5" fmla="*/ 331 h 441"/>
                  <a:gd name="T6" fmla="*/ 24 w 484"/>
                  <a:gd name="T7" fmla="*/ 402 h 441"/>
                  <a:gd name="T8" fmla="*/ 34 w 484"/>
                  <a:gd name="T9" fmla="*/ 425 h 441"/>
                  <a:gd name="T10" fmla="*/ 34 w 484"/>
                  <a:gd name="T11" fmla="*/ 425 h 441"/>
                  <a:gd name="T12" fmla="*/ 25 w 484"/>
                  <a:gd name="T13" fmla="*/ 401 h 441"/>
                  <a:gd name="T14" fmla="*/ 51 w 484"/>
                  <a:gd name="T15" fmla="*/ 331 h 441"/>
                  <a:gd name="T16" fmla="*/ 89 w 484"/>
                  <a:gd name="T17" fmla="*/ 61 h 441"/>
                  <a:gd name="T18" fmla="*/ 240 w 484"/>
                  <a:gd name="T19" fmla="*/ 1 h 441"/>
                  <a:gd name="T20" fmla="*/ 399 w 484"/>
                  <a:gd name="T21" fmla="*/ 69 h 441"/>
                  <a:gd name="T22" fmla="*/ 392 w 484"/>
                  <a:gd name="T23" fmla="*/ 379 h 441"/>
                  <a:gd name="T24" fmla="*/ 240 w 484"/>
                  <a:gd name="T25" fmla="*/ 440 h 441"/>
                  <a:gd name="T26" fmla="*/ 117 w 484"/>
                  <a:gd name="T27" fmla="*/ 402 h 441"/>
                  <a:gd name="T28" fmla="*/ 46 w 484"/>
                  <a:gd name="T29" fmla="*/ 423 h 441"/>
                  <a:gd name="T30" fmla="*/ 39 w 484"/>
                  <a:gd name="T31" fmla="*/ 425 h 441"/>
                  <a:gd name="T32" fmla="*/ 38 w 484"/>
                  <a:gd name="T33" fmla="*/ 425 h 441"/>
                  <a:gd name="T34" fmla="*/ 45 w 484"/>
                  <a:gd name="T35" fmla="*/ 424 h 441"/>
                  <a:gd name="T36" fmla="*/ 117 w 484"/>
                  <a:gd name="T37" fmla="*/ 403 h 441"/>
                  <a:gd name="T38" fmla="*/ 240 w 484"/>
                  <a:gd name="T39" fmla="*/ 441 h 441"/>
                  <a:gd name="T40" fmla="*/ 392 w 484"/>
                  <a:gd name="T41" fmla="*/ 380 h 441"/>
                  <a:gd name="T42" fmla="*/ 400 w 484"/>
                  <a:gd name="T43" fmla="*/ 69 h 441"/>
                  <a:gd name="T44" fmla="*/ 240 w 484"/>
                  <a:gd name="T45"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4" h="441">
                    <a:moveTo>
                      <a:pt x="240" y="0"/>
                    </a:moveTo>
                    <a:cubicBezTo>
                      <a:pt x="186" y="0"/>
                      <a:pt x="131" y="20"/>
                      <a:pt x="88" y="61"/>
                    </a:cubicBezTo>
                    <a:cubicBezTo>
                      <a:pt x="13" y="133"/>
                      <a:pt x="0" y="245"/>
                      <a:pt x="50" y="331"/>
                    </a:cubicBezTo>
                    <a:cubicBezTo>
                      <a:pt x="24" y="402"/>
                      <a:pt x="24" y="402"/>
                      <a:pt x="24" y="402"/>
                    </a:cubicBezTo>
                    <a:cubicBezTo>
                      <a:pt x="19" y="415"/>
                      <a:pt x="24" y="424"/>
                      <a:pt x="34" y="425"/>
                    </a:cubicBezTo>
                    <a:cubicBezTo>
                      <a:pt x="34" y="425"/>
                      <a:pt x="34" y="425"/>
                      <a:pt x="34" y="425"/>
                    </a:cubicBezTo>
                    <a:cubicBezTo>
                      <a:pt x="24" y="423"/>
                      <a:pt x="20" y="414"/>
                      <a:pt x="25" y="401"/>
                    </a:cubicBezTo>
                    <a:cubicBezTo>
                      <a:pt x="51" y="331"/>
                      <a:pt x="51" y="331"/>
                      <a:pt x="51" y="331"/>
                    </a:cubicBezTo>
                    <a:cubicBezTo>
                      <a:pt x="0" y="245"/>
                      <a:pt x="14" y="133"/>
                      <a:pt x="89" y="61"/>
                    </a:cubicBezTo>
                    <a:cubicBezTo>
                      <a:pt x="131" y="21"/>
                      <a:pt x="186" y="1"/>
                      <a:pt x="240" y="1"/>
                    </a:cubicBezTo>
                    <a:cubicBezTo>
                      <a:pt x="298" y="1"/>
                      <a:pt x="356" y="24"/>
                      <a:pt x="399" y="69"/>
                    </a:cubicBezTo>
                    <a:cubicBezTo>
                      <a:pt x="483" y="157"/>
                      <a:pt x="479" y="296"/>
                      <a:pt x="392" y="379"/>
                    </a:cubicBezTo>
                    <a:cubicBezTo>
                      <a:pt x="349" y="420"/>
                      <a:pt x="295" y="440"/>
                      <a:pt x="240" y="440"/>
                    </a:cubicBezTo>
                    <a:cubicBezTo>
                      <a:pt x="197" y="440"/>
                      <a:pt x="154" y="427"/>
                      <a:pt x="117" y="402"/>
                    </a:cubicBezTo>
                    <a:cubicBezTo>
                      <a:pt x="46" y="423"/>
                      <a:pt x="46" y="423"/>
                      <a:pt x="46" y="423"/>
                    </a:cubicBezTo>
                    <a:cubicBezTo>
                      <a:pt x="43" y="424"/>
                      <a:pt x="41" y="425"/>
                      <a:pt x="39" y="425"/>
                    </a:cubicBezTo>
                    <a:cubicBezTo>
                      <a:pt x="38" y="425"/>
                      <a:pt x="38" y="425"/>
                      <a:pt x="38" y="425"/>
                    </a:cubicBezTo>
                    <a:cubicBezTo>
                      <a:pt x="40" y="425"/>
                      <a:pt x="43" y="425"/>
                      <a:pt x="45" y="424"/>
                    </a:cubicBezTo>
                    <a:cubicBezTo>
                      <a:pt x="117" y="403"/>
                      <a:pt x="117" y="403"/>
                      <a:pt x="117" y="403"/>
                    </a:cubicBezTo>
                    <a:cubicBezTo>
                      <a:pt x="154" y="428"/>
                      <a:pt x="197" y="441"/>
                      <a:pt x="240" y="441"/>
                    </a:cubicBezTo>
                    <a:cubicBezTo>
                      <a:pt x="295" y="441"/>
                      <a:pt x="349" y="421"/>
                      <a:pt x="392" y="380"/>
                    </a:cubicBezTo>
                    <a:cubicBezTo>
                      <a:pt x="480" y="296"/>
                      <a:pt x="484" y="157"/>
                      <a:pt x="400" y="69"/>
                    </a:cubicBezTo>
                    <a:cubicBezTo>
                      <a:pt x="357" y="23"/>
                      <a:pt x="298" y="0"/>
                      <a:pt x="240"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666"/>
              <p:cNvSpPr/>
              <p:nvPr/>
            </p:nvSpPr>
            <p:spPr bwMode="auto">
              <a:xfrm>
                <a:off x="6554788" y="3662363"/>
                <a:ext cx="11113" cy="0"/>
              </a:xfrm>
              <a:custGeom>
                <a:avLst/>
                <a:gdLst>
                  <a:gd name="T0" fmla="*/ 0 w 5"/>
                  <a:gd name="T1" fmla="*/ 0 w 5"/>
                  <a:gd name="T2" fmla="*/ 2 w 5"/>
                  <a:gd name="T3" fmla="*/ 4 w 5"/>
                  <a:gd name="T4" fmla="*/ 5 w 5"/>
                  <a:gd name="T5" fmla="*/ 3 w 5"/>
                  <a:gd name="T6" fmla="*/ 0 w 5"/>
                </a:gdLst>
                <a:ahLst/>
                <a:cxnLst>
                  <a:cxn ang="0">
                    <a:pos x="T0" y="0"/>
                  </a:cxn>
                  <a:cxn ang="0">
                    <a:pos x="T1" y="0"/>
                  </a:cxn>
                  <a:cxn ang="0">
                    <a:pos x="T2" y="0"/>
                  </a:cxn>
                  <a:cxn ang="0">
                    <a:pos x="T3" y="0"/>
                  </a:cxn>
                  <a:cxn ang="0">
                    <a:pos x="T4" y="0"/>
                  </a:cxn>
                  <a:cxn ang="0">
                    <a:pos x="T5" y="0"/>
                  </a:cxn>
                  <a:cxn ang="0">
                    <a:pos x="T6" y="0"/>
                  </a:cxn>
                </a:cxnLst>
                <a:rect l="0" t="0" r="r" b="b"/>
                <a:pathLst>
                  <a:path w="5">
                    <a:moveTo>
                      <a:pt x="0" y="0"/>
                    </a:moveTo>
                    <a:cubicBezTo>
                      <a:pt x="0" y="0"/>
                      <a:pt x="0" y="0"/>
                      <a:pt x="0" y="0"/>
                    </a:cubicBezTo>
                    <a:cubicBezTo>
                      <a:pt x="1" y="0"/>
                      <a:pt x="2" y="0"/>
                      <a:pt x="2" y="0"/>
                    </a:cubicBezTo>
                    <a:cubicBezTo>
                      <a:pt x="3" y="0"/>
                      <a:pt x="4" y="0"/>
                      <a:pt x="4" y="0"/>
                    </a:cubicBezTo>
                    <a:cubicBezTo>
                      <a:pt x="5" y="0"/>
                      <a:pt x="5" y="0"/>
                      <a:pt x="5" y="0"/>
                    </a:cubicBezTo>
                    <a:cubicBezTo>
                      <a:pt x="4" y="0"/>
                      <a:pt x="3" y="0"/>
                      <a:pt x="3" y="0"/>
                    </a:cubicBezTo>
                    <a:cubicBezTo>
                      <a:pt x="2" y="0"/>
                      <a:pt x="1" y="0"/>
                      <a:pt x="0" y="0"/>
                    </a:cubicBezTo>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667"/>
              <p:cNvSpPr/>
              <p:nvPr/>
            </p:nvSpPr>
            <p:spPr bwMode="auto">
              <a:xfrm>
                <a:off x="6472238" y="2646363"/>
                <a:ext cx="1158875" cy="1050925"/>
              </a:xfrm>
              <a:custGeom>
                <a:avLst/>
                <a:gdLst>
                  <a:gd name="T0" fmla="*/ 240 w 483"/>
                  <a:gd name="T1" fmla="*/ 0 h 439"/>
                  <a:gd name="T2" fmla="*/ 89 w 483"/>
                  <a:gd name="T3" fmla="*/ 60 h 439"/>
                  <a:gd name="T4" fmla="*/ 51 w 483"/>
                  <a:gd name="T5" fmla="*/ 330 h 439"/>
                  <a:gd name="T6" fmla="*/ 25 w 483"/>
                  <a:gd name="T7" fmla="*/ 400 h 439"/>
                  <a:gd name="T8" fmla="*/ 34 w 483"/>
                  <a:gd name="T9" fmla="*/ 424 h 439"/>
                  <a:gd name="T10" fmla="*/ 35 w 483"/>
                  <a:gd name="T11" fmla="*/ 423 h 439"/>
                  <a:gd name="T12" fmla="*/ 26 w 483"/>
                  <a:gd name="T13" fmla="*/ 400 h 439"/>
                  <a:gd name="T14" fmla="*/ 51 w 483"/>
                  <a:gd name="T15" fmla="*/ 330 h 439"/>
                  <a:gd name="T16" fmla="*/ 89 w 483"/>
                  <a:gd name="T17" fmla="*/ 61 h 439"/>
                  <a:gd name="T18" fmla="*/ 240 w 483"/>
                  <a:gd name="T19" fmla="*/ 1 h 439"/>
                  <a:gd name="T20" fmla="*/ 399 w 483"/>
                  <a:gd name="T21" fmla="*/ 69 h 439"/>
                  <a:gd name="T22" fmla="*/ 391 w 483"/>
                  <a:gd name="T23" fmla="*/ 378 h 439"/>
                  <a:gd name="T24" fmla="*/ 240 w 483"/>
                  <a:gd name="T25" fmla="*/ 438 h 439"/>
                  <a:gd name="T26" fmla="*/ 118 w 483"/>
                  <a:gd name="T27" fmla="*/ 401 h 439"/>
                  <a:gd name="T28" fmla="*/ 46 w 483"/>
                  <a:gd name="T29" fmla="*/ 422 h 439"/>
                  <a:gd name="T30" fmla="*/ 39 w 483"/>
                  <a:gd name="T31" fmla="*/ 423 h 439"/>
                  <a:gd name="T32" fmla="*/ 39 w 483"/>
                  <a:gd name="T33" fmla="*/ 424 h 439"/>
                  <a:gd name="T34" fmla="*/ 46 w 483"/>
                  <a:gd name="T35" fmla="*/ 422 h 439"/>
                  <a:gd name="T36" fmla="*/ 117 w 483"/>
                  <a:gd name="T37" fmla="*/ 401 h 439"/>
                  <a:gd name="T38" fmla="*/ 240 w 483"/>
                  <a:gd name="T39" fmla="*/ 439 h 439"/>
                  <a:gd name="T40" fmla="*/ 392 w 483"/>
                  <a:gd name="T41" fmla="*/ 378 h 439"/>
                  <a:gd name="T42" fmla="*/ 399 w 483"/>
                  <a:gd name="T43" fmla="*/ 68 h 439"/>
                  <a:gd name="T44" fmla="*/ 240 w 483"/>
                  <a:gd name="T45"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3" h="439">
                    <a:moveTo>
                      <a:pt x="240" y="0"/>
                    </a:moveTo>
                    <a:cubicBezTo>
                      <a:pt x="186" y="0"/>
                      <a:pt x="131" y="20"/>
                      <a:pt x="89" y="60"/>
                    </a:cubicBezTo>
                    <a:cubicBezTo>
                      <a:pt x="14" y="132"/>
                      <a:pt x="0" y="244"/>
                      <a:pt x="51" y="330"/>
                    </a:cubicBezTo>
                    <a:cubicBezTo>
                      <a:pt x="25" y="400"/>
                      <a:pt x="25" y="400"/>
                      <a:pt x="25" y="400"/>
                    </a:cubicBezTo>
                    <a:cubicBezTo>
                      <a:pt x="20" y="413"/>
                      <a:pt x="24" y="422"/>
                      <a:pt x="34" y="424"/>
                    </a:cubicBezTo>
                    <a:cubicBezTo>
                      <a:pt x="35" y="423"/>
                      <a:pt x="35" y="423"/>
                      <a:pt x="35" y="423"/>
                    </a:cubicBezTo>
                    <a:cubicBezTo>
                      <a:pt x="25" y="421"/>
                      <a:pt x="21" y="413"/>
                      <a:pt x="26" y="400"/>
                    </a:cubicBezTo>
                    <a:cubicBezTo>
                      <a:pt x="51" y="330"/>
                      <a:pt x="51" y="330"/>
                      <a:pt x="51" y="330"/>
                    </a:cubicBezTo>
                    <a:cubicBezTo>
                      <a:pt x="1" y="244"/>
                      <a:pt x="14" y="132"/>
                      <a:pt x="89" y="61"/>
                    </a:cubicBezTo>
                    <a:cubicBezTo>
                      <a:pt x="132" y="21"/>
                      <a:pt x="186" y="1"/>
                      <a:pt x="240" y="1"/>
                    </a:cubicBezTo>
                    <a:cubicBezTo>
                      <a:pt x="298" y="1"/>
                      <a:pt x="356" y="23"/>
                      <a:pt x="399" y="69"/>
                    </a:cubicBezTo>
                    <a:cubicBezTo>
                      <a:pt x="482" y="156"/>
                      <a:pt x="479" y="295"/>
                      <a:pt x="391" y="378"/>
                    </a:cubicBezTo>
                    <a:cubicBezTo>
                      <a:pt x="349" y="418"/>
                      <a:pt x="295" y="438"/>
                      <a:pt x="240" y="438"/>
                    </a:cubicBezTo>
                    <a:cubicBezTo>
                      <a:pt x="197" y="438"/>
                      <a:pt x="155" y="426"/>
                      <a:pt x="118" y="401"/>
                    </a:cubicBezTo>
                    <a:cubicBezTo>
                      <a:pt x="46" y="422"/>
                      <a:pt x="46" y="422"/>
                      <a:pt x="46" y="422"/>
                    </a:cubicBezTo>
                    <a:cubicBezTo>
                      <a:pt x="44" y="422"/>
                      <a:pt x="41" y="423"/>
                      <a:pt x="39" y="423"/>
                    </a:cubicBezTo>
                    <a:cubicBezTo>
                      <a:pt x="39" y="424"/>
                      <a:pt x="39" y="424"/>
                      <a:pt x="39" y="424"/>
                    </a:cubicBezTo>
                    <a:cubicBezTo>
                      <a:pt x="41" y="424"/>
                      <a:pt x="43" y="423"/>
                      <a:pt x="46" y="422"/>
                    </a:cubicBezTo>
                    <a:cubicBezTo>
                      <a:pt x="117" y="401"/>
                      <a:pt x="117" y="401"/>
                      <a:pt x="117" y="401"/>
                    </a:cubicBezTo>
                    <a:cubicBezTo>
                      <a:pt x="154" y="426"/>
                      <a:pt x="197" y="439"/>
                      <a:pt x="240" y="439"/>
                    </a:cubicBezTo>
                    <a:cubicBezTo>
                      <a:pt x="295" y="439"/>
                      <a:pt x="349" y="419"/>
                      <a:pt x="392" y="378"/>
                    </a:cubicBezTo>
                    <a:cubicBezTo>
                      <a:pt x="479" y="295"/>
                      <a:pt x="483" y="156"/>
                      <a:pt x="399" y="68"/>
                    </a:cubicBezTo>
                    <a:cubicBezTo>
                      <a:pt x="356" y="23"/>
                      <a:pt x="298" y="0"/>
                      <a:pt x="240"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668"/>
              <p:cNvSpPr/>
              <p:nvPr/>
            </p:nvSpPr>
            <p:spPr bwMode="auto">
              <a:xfrm>
                <a:off x="6554788" y="3659188"/>
                <a:ext cx="11113" cy="3175"/>
              </a:xfrm>
              <a:custGeom>
                <a:avLst/>
                <a:gdLst>
                  <a:gd name="T0" fmla="*/ 1 w 5"/>
                  <a:gd name="T1" fmla="*/ 0 h 1"/>
                  <a:gd name="T2" fmla="*/ 0 w 5"/>
                  <a:gd name="T3" fmla="*/ 1 h 1"/>
                  <a:gd name="T4" fmla="*/ 3 w 5"/>
                  <a:gd name="T5" fmla="*/ 1 h 1"/>
                  <a:gd name="T6" fmla="*/ 5 w 5"/>
                  <a:gd name="T7" fmla="*/ 1 h 1"/>
                  <a:gd name="T8" fmla="*/ 5 w 5"/>
                  <a:gd name="T9" fmla="*/ 0 h 1"/>
                  <a:gd name="T10" fmla="*/ 4 w 5"/>
                  <a:gd name="T11" fmla="*/ 0 h 1"/>
                  <a:gd name="T12" fmla="*/ 1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1" y="0"/>
                    </a:moveTo>
                    <a:cubicBezTo>
                      <a:pt x="0" y="1"/>
                      <a:pt x="0" y="1"/>
                      <a:pt x="0" y="1"/>
                    </a:cubicBezTo>
                    <a:cubicBezTo>
                      <a:pt x="1" y="1"/>
                      <a:pt x="2" y="1"/>
                      <a:pt x="3" y="1"/>
                    </a:cubicBezTo>
                    <a:cubicBezTo>
                      <a:pt x="3" y="1"/>
                      <a:pt x="4" y="1"/>
                      <a:pt x="5" y="1"/>
                    </a:cubicBezTo>
                    <a:cubicBezTo>
                      <a:pt x="5" y="0"/>
                      <a:pt x="5" y="0"/>
                      <a:pt x="5" y="0"/>
                    </a:cubicBezTo>
                    <a:cubicBezTo>
                      <a:pt x="4" y="0"/>
                      <a:pt x="4" y="0"/>
                      <a:pt x="4" y="0"/>
                    </a:cubicBezTo>
                    <a:cubicBezTo>
                      <a:pt x="3" y="0"/>
                      <a:pt x="2" y="0"/>
                      <a:pt x="1" y="0"/>
                    </a:cubicBezTo>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669"/>
              <p:cNvSpPr/>
              <p:nvPr/>
            </p:nvSpPr>
            <p:spPr bwMode="auto">
              <a:xfrm>
                <a:off x="6475413" y="2647951"/>
                <a:ext cx="1152525" cy="1047750"/>
              </a:xfrm>
              <a:custGeom>
                <a:avLst/>
                <a:gdLst>
                  <a:gd name="T0" fmla="*/ 239 w 481"/>
                  <a:gd name="T1" fmla="*/ 0 h 437"/>
                  <a:gd name="T2" fmla="*/ 88 w 481"/>
                  <a:gd name="T3" fmla="*/ 60 h 437"/>
                  <a:gd name="T4" fmla="*/ 50 w 481"/>
                  <a:gd name="T5" fmla="*/ 329 h 437"/>
                  <a:gd name="T6" fmla="*/ 25 w 481"/>
                  <a:gd name="T7" fmla="*/ 399 h 437"/>
                  <a:gd name="T8" fmla="*/ 34 w 481"/>
                  <a:gd name="T9" fmla="*/ 422 h 437"/>
                  <a:gd name="T10" fmla="*/ 34 w 481"/>
                  <a:gd name="T11" fmla="*/ 421 h 437"/>
                  <a:gd name="T12" fmla="*/ 25 w 481"/>
                  <a:gd name="T13" fmla="*/ 398 h 437"/>
                  <a:gd name="T14" fmla="*/ 51 w 481"/>
                  <a:gd name="T15" fmla="*/ 328 h 437"/>
                  <a:gd name="T16" fmla="*/ 89 w 481"/>
                  <a:gd name="T17" fmla="*/ 60 h 437"/>
                  <a:gd name="T18" fmla="*/ 239 w 481"/>
                  <a:gd name="T19" fmla="*/ 0 h 437"/>
                  <a:gd name="T20" fmla="*/ 397 w 481"/>
                  <a:gd name="T21" fmla="*/ 68 h 437"/>
                  <a:gd name="T22" fmla="*/ 390 w 481"/>
                  <a:gd name="T23" fmla="*/ 376 h 437"/>
                  <a:gd name="T24" fmla="*/ 239 w 481"/>
                  <a:gd name="T25" fmla="*/ 437 h 437"/>
                  <a:gd name="T26" fmla="*/ 117 w 481"/>
                  <a:gd name="T27" fmla="*/ 399 h 437"/>
                  <a:gd name="T28" fmla="*/ 46 w 481"/>
                  <a:gd name="T29" fmla="*/ 420 h 437"/>
                  <a:gd name="T30" fmla="*/ 38 w 481"/>
                  <a:gd name="T31" fmla="*/ 421 h 437"/>
                  <a:gd name="T32" fmla="*/ 38 w 481"/>
                  <a:gd name="T33" fmla="*/ 422 h 437"/>
                  <a:gd name="T34" fmla="*/ 45 w 481"/>
                  <a:gd name="T35" fmla="*/ 421 h 437"/>
                  <a:gd name="T36" fmla="*/ 117 w 481"/>
                  <a:gd name="T37" fmla="*/ 400 h 437"/>
                  <a:gd name="T38" fmla="*/ 239 w 481"/>
                  <a:gd name="T39" fmla="*/ 437 h 437"/>
                  <a:gd name="T40" fmla="*/ 390 w 481"/>
                  <a:gd name="T41" fmla="*/ 377 h 437"/>
                  <a:gd name="T42" fmla="*/ 398 w 481"/>
                  <a:gd name="T43" fmla="*/ 68 h 437"/>
                  <a:gd name="T44" fmla="*/ 239 w 481"/>
                  <a:gd name="T4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1" h="437">
                    <a:moveTo>
                      <a:pt x="239" y="0"/>
                    </a:moveTo>
                    <a:cubicBezTo>
                      <a:pt x="185" y="0"/>
                      <a:pt x="131" y="20"/>
                      <a:pt x="88" y="60"/>
                    </a:cubicBezTo>
                    <a:cubicBezTo>
                      <a:pt x="13" y="131"/>
                      <a:pt x="0" y="243"/>
                      <a:pt x="50" y="329"/>
                    </a:cubicBezTo>
                    <a:cubicBezTo>
                      <a:pt x="25" y="399"/>
                      <a:pt x="25" y="399"/>
                      <a:pt x="25" y="399"/>
                    </a:cubicBezTo>
                    <a:cubicBezTo>
                      <a:pt x="20" y="412"/>
                      <a:pt x="24" y="420"/>
                      <a:pt x="34" y="422"/>
                    </a:cubicBezTo>
                    <a:cubicBezTo>
                      <a:pt x="34" y="421"/>
                      <a:pt x="34" y="421"/>
                      <a:pt x="34" y="421"/>
                    </a:cubicBezTo>
                    <a:cubicBezTo>
                      <a:pt x="25" y="420"/>
                      <a:pt x="21" y="411"/>
                      <a:pt x="25" y="398"/>
                    </a:cubicBezTo>
                    <a:cubicBezTo>
                      <a:pt x="51" y="328"/>
                      <a:pt x="51" y="328"/>
                      <a:pt x="51" y="328"/>
                    </a:cubicBezTo>
                    <a:cubicBezTo>
                      <a:pt x="1" y="243"/>
                      <a:pt x="14" y="132"/>
                      <a:pt x="89" y="60"/>
                    </a:cubicBezTo>
                    <a:cubicBezTo>
                      <a:pt x="131" y="20"/>
                      <a:pt x="185" y="0"/>
                      <a:pt x="239" y="0"/>
                    </a:cubicBezTo>
                    <a:cubicBezTo>
                      <a:pt x="297" y="0"/>
                      <a:pt x="354" y="23"/>
                      <a:pt x="397" y="68"/>
                    </a:cubicBezTo>
                    <a:cubicBezTo>
                      <a:pt x="480" y="155"/>
                      <a:pt x="477" y="293"/>
                      <a:pt x="390" y="376"/>
                    </a:cubicBezTo>
                    <a:cubicBezTo>
                      <a:pt x="347" y="417"/>
                      <a:pt x="293" y="437"/>
                      <a:pt x="239" y="437"/>
                    </a:cubicBezTo>
                    <a:cubicBezTo>
                      <a:pt x="197" y="437"/>
                      <a:pt x="154" y="424"/>
                      <a:pt x="117" y="399"/>
                    </a:cubicBezTo>
                    <a:cubicBezTo>
                      <a:pt x="46" y="420"/>
                      <a:pt x="46" y="420"/>
                      <a:pt x="46" y="420"/>
                    </a:cubicBezTo>
                    <a:cubicBezTo>
                      <a:pt x="43" y="421"/>
                      <a:pt x="40" y="421"/>
                      <a:pt x="38" y="421"/>
                    </a:cubicBezTo>
                    <a:cubicBezTo>
                      <a:pt x="38" y="422"/>
                      <a:pt x="38" y="422"/>
                      <a:pt x="38" y="422"/>
                    </a:cubicBezTo>
                    <a:cubicBezTo>
                      <a:pt x="40" y="422"/>
                      <a:pt x="43" y="421"/>
                      <a:pt x="45" y="421"/>
                    </a:cubicBezTo>
                    <a:cubicBezTo>
                      <a:pt x="117" y="400"/>
                      <a:pt x="117" y="400"/>
                      <a:pt x="117" y="400"/>
                    </a:cubicBezTo>
                    <a:cubicBezTo>
                      <a:pt x="154" y="425"/>
                      <a:pt x="196" y="437"/>
                      <a:pt x="239" y="437"/>
                    </a:cubicBezTo>
                    <a:cubicBezTo>
                      <a:pt x="294" y="437"/>
                      <a:pt x="348" y="417"/>
                      <a:pt x="390" y="377"/>
                    </a:cubicBezTo>
                    <a:cubicBezTo>
                      <a:pt x="478" y="294"/>
                      <a:pt x="481" y="155"/>
                      <a:pt x="398" y="68"/>
                    </a:cubicBezTo>
                    <a:cubicBezTo>
                      <a:pt x="355" y="22"/>
                      <a:pt x="297" y="0"/>
                      <a:pt x="239"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670"/>
              <p:cNvSpPr/>
              <p:nvPr/>
            </p:nvSpPr>
            <p:spPr bwMode="auto">
              <a:xfrm>
                <a:off x="6556375" y="3657601"/>
                <a:ext cx="9525" cy="1588"/>
              </a:xfrm>
              <a:custGeom>
                <a:avLst/>
                <a:gdLst>
                  <a:gd name="T0" fmla="*/ 0 w 4"/>
                  <a:gd name="T1" fmla="*/ 0 h 1"/>
                  <a:gd name="T2" fmla="*/ 0 w 4"/>
                  <a:gd name="T3" fmla="*/ 1 h 1"/>
                  <a:gd name="T4" fmla="*/ 3 w 4"/>
                  <a:gd name="T5" fmla="*/ 1 h 1"/>
                  <a:gd name="T6" fmla="*/ 4 w 4"/>
                  <a:gd name="T7" fmla="*/ 1 h 1"/>
                  <a:gd name="T8" fmla="*/ 4 w 4"/>
                  <a:gd name="T9" fmla="*/ 0 h 1"/>
                  <a:gd name="T10" fmla="*/ 3 w 4"/>
                  <a:gd name="T11" fmla="*/ 0 h 1"/>
                  <a:gd name="T12" fmla="*/ 0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0" y="0"/>
                    </a:moveTo>
                    <a:cubicBezTo>
                      <a:pt x="0" y="1"/>
                      <a:pt x="0" y="1"/>
                      <a:pt x="0" y="1"/>
                    </a:cubicBezTo>
                    <a:cubicBezTo>
                      <a:pt x="1" y="1"/>
                      <a:pt x="2" y="1"/>
                      <a:pt x="3" y="1"/>
                    </a:cubicBezTo>
                    <a:cubicBezTo>
                      <a:pt x="3" y="1"/>
                      <a:pt x="3" y="1"/>
                      <a:pt x="4" y="1"/>
                    </a:cubicBezTo>
                    <a:cubicBezTo>
                      <a:pt x="4" y="0"/>
                      <a:pt x="4" y="0"/>
                      <a:pt x="4" y="0"/>
                    </a:cubicBezTo>
                    <a:cubicBezTo>
                      <a:pt x="4" y="0"/>
                      <a:pt x="4" y="0"/>
                      <a:pt x="3" y="0"/>
                    </a:cubicBezTo>
                    <a:cubicBezTo>
                      <a:pt x="2" y="0"/>
                      <a:pt x="1" y="0"/>
                      <a:pt x="0" y="0"/>
                    </a:cubicBezTo>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671"/>
              <p:cNvSpPr/>
              <p:nvPr/>
            </p:nvSpPr>
            <p:spPr bwMode="auto">
              <a:xfrm>
                <a:off x="6477000" y="2647951"/>
                <a:ext cx="1149350" cy="1047750"/>
              </a:xfrm>
              <a:custGeom>
                <a:avLst/>
                <a:gdLst>
                  <a:gd name="T0" fmla="*/ 238 w 479"/>
                  <a:gd name="T1" fmla="*/ 0 h 437"/>
                  <a:gd name="T2" fmla="*/ 88 w 479"/>
                  <a:gd name="T3" fmla="*/ 60 h 437"/>
                  <a:gd name="T4" fmla="*/ 50 w 479"/>
                  <a:gd name="T5" fmla="*/ 328 h 437"/>
                  <a:gd name="T6" fmla="*/ 24 w 479"/>
                  <a:gd name="T7" fmla="*/ 398 h 437"/>
                  <a:gd name="T8" fmla="*/ 33 w 479"/>
                  <a:gd name="T9" fmla="*/ 421 h 437"/>
                  <a:gd name="T10" fmla="*/ 33 w 479"/>
                  <a:gd name="T11" fmla="*/ 420 h 437"/>
                  <a:gd name="T12" fmla="*/ 25 w 479"/>
                  <a:gd name="T13" fmla="*/ 398 h 437"/>
                  <a:gd name="T14" fmla="*/ 50 w 479"/>
                  <a:gd name="T15" fmla="*/ 328 h 437"/>
                  <a:gd name="T16" fmla="*/ 88 w 479"/>
                  <a:gd name="T17" fmla="*/ 61 h 437"/>
                  <a:gd name="T18" fmla="*/ 238 w 479"/>
                  <a:gd name="T19" fmla="*/ 1 h 437"/>
                  <a:gd name="T20" fmla="*/ 396 w 479"/>
                  <a:gd name="T21" fmla="*/ 69 h 437"/>
                  <a:gd name="T22" fmla="*/ 388 w 479"/>
                  <a:gd name="T23" fmla="*/ 376 h 437"/>
                  <a:gd name="T24" fmla="*/ 238 w 479"/>
                  <a:gd name="T25" fmla="*/ 436 h 437"/>
                  <a:gd name="T26" fmla="*/ 117 w 479"/>
                  <a:gd name="T27" fmla="*/ 399 h 437"/>
                  <a:gd name="T28" fmla="*/ 45 w 479"/>
                  <a:gd name="T29" fmla="*/ 419 h 437"/>
                  <a:gd name="T30" fmla="*/ 37 w 479"/>
                  <a:gd name="T31" fmla="*/ 421 h 437"/>
                  <a:gd name="T32" fmla="*/ 37 w 479"/>
                  <a:gd name="T33" fmla="*/ 421 h 437"/>
                  <a:gd name="T34" fmla="*/ 45 w 479"/>
                  <a:gd name="T35" fmla="*/ 420 h 437"/>
                  <a:gd name="T36" fmla="*/ 116 w 479"/>
                  <a:gd name="T37" fmla="*/ 399 h 437"/>
                  <a:gd name="T38" fmla="*/ 238 w 479"/>
                  <a:gd name="T39" fmla="*/ 437 h 437"/>
                  <a:gd name="T40" fmla="*/ 389 w 479"/>
                  <a:gd name="T41" fmla="*/ 376 h 437"/>
                  <a:gd name="T42" fmla="*/ 396 w 479"/>
                  <a:gd name="T43" fmla="*/ 68 h 437"/>
                  <a:gd name="T44" fmla="*/ 238 w 479"/>
                  <a:gd name="T4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37">
                    <a:moveTo>
                      <a:pt x="238" y="0"/>
                    </a:moveTo>
                    <a:cubicBezTo>
                      <a:pt x="184" y="0"/>
                      <a:pt x="130" y="20"/>
                      <a:pt x="88" y="60"/>
                    </a:cubicBezTo>
                    <a:cubicBezTo>
                      <a:pt x="13" y="132"/>
                      <a:pt x="0" y="243"/>
                      <a:pt x="50" y="328"/>
                    </a:cubicBezTo>
                    <a:cubicBezTo>
                      <a:pt x="24" y="398"/>
                      <a:pt x="24" y="398"/>
                      <a:pt x="24" y="398"/>
                    </a:cubicBezTo>
                    <a:cubicBezTo>
                      <a:pt x="20" y="411"/>
                      <a:pt x="24" y="420"/>
                      <a:pt x="33" y="421"/>
                    </a:cubicBezTo>
                    <a:cubicBezTo>
                      <a:pt x="33" y="420"/>
                      <a:pt x="33" y="420"/>
                      <a:pt x="33" y="420"/>
                    </a:cubicBezTo>
                    <a:cubicBezTo>
                      <a:pt x="24" y="419"/>
                      <a:pt x="21" y="410"/>
                      <a:pt x="25" y="398"/>
                    </a:cubicBezTo>
                    <a:cubicBezTo>
                      <a:pt x="50" y="328"/>
                      <a:pt x="50" y="328"/>
                      <a:pt x="50" y="328"/>
                    </a:cubicBezTo>
                    <a:cubicBezTo>
                      <a:pt x="1" y="243"/>
                      <a:pt x="14" y="132"/>
                      <a:pt x="88" y="61"/>
                    </a:cubicBezTo>
                    <a:cubicBezTo>
                      <a:pt x="130" y="21"/>
                      <a:pt x="184" y="1"/>
                      <a:pt x="238" y="1"/>
                    </a:cubicBezTo>
                    <a:cubicBezTo>
                      <a:pt x="296" y="1"/>
                      <a:pt x="353" y="24"/>
                      <a:pt x="396" y="69"/>
                    </a:cubicBezTo>
                    <a:cubicBezTo>
                      <a:pt x="479" y="156"/>
                      <a:pt x="475" y="293"/>
                      <a:pt x="388" y="376"/>
                    </a:cubicBezTo>
                    <a:cubicBezTo>
                      <a:pt x="346" y="416"/>
                      <a:pt x="292" y="436"/>
                      <a:pt x="238" y="436"/>
                    </a:cubicBezTo>
                    <a:cubicBezTo>
                      <a:pt x="196" y="436"/>
                      <a:pt x="153" y="423"/>
                      <a:pt x="117" y="399"/>
                    </a:cubicBezTo>
                    <a:cubicBezTo>
                      <a:pt x="45" y="419"/>
                      <a:pt x="45" y="419"/>
                      <a:pt x="45" y="419"/>
                    </a:cubicBezTo>
                    <a:cubicBezTo>
                      <a:pt x="43" y="420"/>
                      <a:pt x="40" y="421"/>
                      <a:pt x="37" y="421"/>
                    </a:cubicBezTo>
                    <a:cubicBezTo>
                      <a:pt x="37" y="421"/>
                      <a:pt x="37" y="421"/>
                      <a:pt x="37" y="421"/>
                    </a:cubicBezTo>
                    <a:cubicBezTo>
                      <a:pt x="39" y="421"/>
                      <a:pt x="42" y="421"/>
                      <a:pt x="45" y="420"/>
                    </a:cubicBezTo>
                    <a:cubicBezTo>
                      <a:pt x="116" y="399"/>
                      <a:pt x="116" y="399"/>
                      <a:pt x="116" y="399"/>
                    </a:cubicBezTo>
                    <a:cubicBezTo>
                      <a:pt x="153" y="424"/>
                      <a:pt x="196" y="437"/>
                      <a:pt x="238" y="437"/>
                    </a:cubicBezTo>
                    <a:cubicBezTo>
                      <a:pt x="292" y="437"/>
                      <a:pt x="346" y="417"/>
                      <a:pt x="389" y="376"/>
                    </a:cubicBezTo>
                    <a:cubicBezTo>
                      <a:pt x="476" y="293"/>
                      <a:pt x="479" y="155"/>
                      <a:pt x="396" y="68"/>
                    </a:cubicBezTo>
                    <a:cubicBezTo>
                      <a:pt x="353" y="23"/>
                      <a:pt x="296" y="0"/>
                      <a:pt x="238"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672"/>
              <p:cNvSpPr/>
              <p:nvPr/>
            </p:nvSpPr>
            <p:spPr bwMode="auto">
              <a:xfrm>
                <a:off x="6556375" y="3654426"/>
                <a:ext cx="9525" cy="3175"/>
              </a:xfrm>
              <a:custGeom>
                <a:avLst/>
                <a:gdLst>
                  <a:gd name="T0" fmla="*/ 0 w 4"/>
                  <a:gd name="T1" fmla="*/ 0 h 1"/>
                  <a:gd name="T2" fmla="*/ 0 w 4"/>
                  <a:gd name="T3" fmla="*/ 1 h 1"/>
                  <a:gd name="T4" fmla="*/ 3 w 4"/>
                  <a:gd name="T5" fmla="*/ 1 h 1"/>
                  <a:gd name="T6" fmla="*/ 4 w 4"/>
                  <a:gd name="T7" fmla="*/ 1 h 1"/>
                  <a:gd name="T8" fmla="*/ 4 w 4"/>
                  <a:gd name="T9" fmla="*/ 1 h 1"/>
                  <a:gd name="T10" fmla="*/ 4 w 4"/>
                  <a:gd name="T11" fmla="*/ 1 h 1"/>
                  <a:gd name="T12" fmla="*/ 0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0" y="0"/>
                    </a:moveTo>
                    <a:cubicBezTo>
                      <a:pt x="0" y="1"/>
                      <a:pt x="0" y="1"/>
                      <a:pt x="0" y="1"/>
                    </a:cubicBezTo>
                    <a:cubicBezTo>
                      <a:pt x="1" y="1"/>
                      <a:pt x="2" y="1"/>
                      <a:pt x="3" y="1"/>
                    </a:cubicBezTo>
                    <a:cubicBezTo>
                      <a:pt x="4" y="1"/>
                      <a:pt x="4" y="1"/>
                      <a:pt x="4" y="1"/>
                    </a:cubicBezTo>
                    <a:cubicBezTo>
                      <a:pt x="4" y="1"/>
                      <a:pt x="4" y="1"/>
                      <a:pt x="4" y="1"/>
                    </a:cubicBezTo>
                    <a:cubicBezTo>
                      <a:pt x="4" y="1"/>
                      <a:pt x="4" y="1"/>
                      <a:pt x="4" y="1"/>
                    </a:cubicBezTo>
                    <a:cubicBezTo>
                      <a:pt x="3" y="1"/>
                      <a:pt x="1" y="1"/>
                      <a:pt x="0" y="0"/>
                    </a:cubicBezTo>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673"/>
              <p:cNvSpPr/>
              <p:nvPr/>
            </p:nvSpPr>
            <p:spPr bwMode="auto">
              <a:xfrm>
                <a:off x="6480175" y="2651126"/>
                <a:ext cx="1146175" cy="1041400"/>
              </a:xfrm>
              <a:custGeom>
                <a:avLst/>
                <a:gdLst>
                  <a:gd name="T0" fmla="*/ 237 w 478"/>
                  <a:gd name="T1" fmla="*/ 0 h 435"/>
                  <a:gd name="T2" fmla="*/ 87 w 478"/>
                  <a:gd name="T3" fmla="*/ 60 h 435"/>
                  <a:gd name="T4" fmla="*/ 49 w 478"/>
                  <a:gd name="T5" fmla="*/ 327 h 435"/>
                  <a:gd name="T6" fmla="*/ 24 w 478"/>
                  <a:gd name="T7" fmla="*/ 397 h 435"/>
                  <a:gd name="T8" fmla="*/ 32 w 478"/>
                  <a:gd name="T9" fmla="*/ 419 h 435"/>
                  <a:gd name="T10" fmla="*/ 32 w 478"/>
                  <a:gd name="T11" fmla="*/ 419 h 435"/>
                  <a:gd name="T12" fmla="*/ 25 w 478"/>
                  <a:gd name="T13" fmla="*/ 396 h 435"/>
                  <a:gd name="T14" fmla="*/ 50 w 478"/>
                  <a:gd name="T15" fmla="*/ 327 h 435"/>
                  <a:gd name="T16" fmla="*/ 88 w 478"/>
                  <a:gd name="T17" fmla="*/ 60 h 435"/>
                  <a:gd name="T18" fmla="*/ 237 w 478"/>
                  <a:gd name="T19" fmla="*/ 1 h 435"/>
                  <a:gd name="T20" fmla="*/ 394 w 478"/>
                  <a:gd name="T21" fmla="*/ 68 h 435"/>
                  <a:gd name="T22" fmla="*/ 387 w 478"/>
                  <a:gd name="T23" fmla="*/ 374 h 435"/>
                  <a:gd name="T24" fmla="*/ 237 w 478"/>
                  <a:gd name="T25" fmla="*/ 434 h 435"/>
                  <a:gd name="T26" fmla="*/ 116 w 478"/>
                  <a:gd name="T27" fmla="*/ 397 h 435"/>
                  <a:gd name="T28" fmla="*/ 45 w 478"/>
                  <a:gd name="T29" fmla="*/ 418 h 435"/>
                  <a:gd name="T30" fmla="*/ 37 w 478"/>
                  <a:gd name="T31" fmla="*/ 419 h 435"/>
                  <a:gd name="T32" fmla="*/ 37 w 478"/>
                  <a:gd name="T33" fmla="*/ 419 h 435"/>
                  <a:gd name="T34" fmla="*/ 36 w 478"/>
                  <a:gd name="T35" fmla="*/ 420 h 435"/>
                  <a:gd name="T36" fmla="*/ 44 w 478"/>
                  <a:gd name="T37" fmla="*/ 418 h 435"/>
                  <a:gd name="T38" fmla="*/ 116 w 478"/>
                  <a:gd name="T39" fmla="*/ 398 h 435"/>
                  <a:gd name="T40" fmla="*/ 237 w 478"/>
                  <a:gd name="T41" fmla="*/ 435 h 435"/>
                  <a:gd name="T42" fmla="*/ 387 w 478"/>
                  <a:gd name="T43" fmla="*/ 375 h 435"/>
                  <a:gd name="T44" fmla="*/ 395 w 478"/>
                  <a:gd name="T45" fmla="*/ 68 h 435"/>
                  <a:gd name="T46" fmla="*/ 237 w 478"/>
                  <a:gd name="T4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8" h="435">
                    <a:moveTo>
                      <a:pt x="237" y="0"/>
                    </a:moveTo>
                    <a:cubicBezTo>
                      <a:pt x="183" y="0"/>
                      <a:pt x="129" y="20"/>
                      <a:pt x="87" y="60"/>
                    </a:cubicBezTo>
                    <a:cubicBezTo>
                      <a:pt x="13" y="131"/>
                      <a:pt x="0" y="242"/>
                      <a:pt x="49" y="327"/>
                    </a:cubicBezTo>
                    <a:cubicBezTo>
                      <a:pt x="24" y="397"/>
                      <a:pt x="24" y="397"/>
                      <a:pt x="24" y="397"/>
                    </a:cubicBezTo>
                    <a:cubicBezTo>
                      <a:pt x="20" y="409"/>
                      <a:pt x="23" y="418"/>
                      <a:pt x="32" y="419"/>
                    </a:cubicBezTo>
                    <a:cubicBezTo>
                      <a:pt x="32" y="419"/>
                      <a:pt x="32" y="419"/>
                      <a:pt x="32" y="419"/>
                    </a:cubicBezTo>
                    <a:cubicBezTo>
                      <a:pt x="24" y="417"/>
                      <a:pt x="20" y="408"/>
                      <a:pt x="25" y="396"/>
                    </a:cubicBezTo>
                    <a:cubicBezTo>
                      <a:pt x="50" y="327"/>
                      <a:pt x="50" y="327"/>
                      <a:pt x="50" y="327"/>
                    </a:cubicBezTo>
                    <a:cubicBezTo>
                      <a:pt x="0" y="242"/>
                      <a:pt x="14" y="131"/>
                      <a:pt x="88" y="60"/>
                    </a:cubicBezTo>
                    <a:cubicBezTo>
                      <a:pt x="130" y="21"/>
                      <a:pt x="184" y="1"/>
                      <a:pt x="237" y="1"/>
                    </a:cubicBezTo>
                    <a:cubicBezTo>
                      <a:pt x="294" y="1"/>
                      <a:pt x="352" y="23"/>
                      <a:pt x="394" y="68"/>
                    </a:cubicBezTo>
                    <a:cubicBezTo>
                      <a:pt x="477" y="155"/>
                      <a:pt x="473" y="292"/>
                      <a:pt x="387" y="374"/>
                    </a:cubicBezTo>
                    <a:cubicBezTo>
                      <a:pt x="345" y="414"/>
                      <a:pt x="291" y="434"/>
                      <a:pt x="237" y="434"/>
                    </a:cubicBezTo>
                    <a:cubicBezTo>
                      <a:pt x="195" y="434"/>
                      <a:pt x="152" y="422"/>
                      <a:pt x="116" y="397"/>
                    </a:cubicBezTo>
                    <a:cubicBezTo>
                      <a:pt x="45" y="418"/>
                      <a:pt x="45" y="418"/>
                      <a:pt x="45" y="418"/>
                    </a:cubicBezTo>
                    <a:cubicBezTo>
                      <a:pt x="42" y="419"/>
                      <a:pt x="39" y="419"/>
                      <a:pt x="37" y="419"/>
                    </a:cubicBezTo>
                    <a:cubicBezTo>
                      <a:pt x="37" y="419"/>
                      <a:pt x="37" y="419"/>
                      <a:pt x="37" y="419"/>
                    </a:cubicBezTo>
                    <a:cubicBezTo>
                      <a:pt x="36" y="420"/>
                      <a:pt x="36" y="420"/>
                      <a:pt x="36" y="420"/>
                    </a:cubicBezTo>
                    <a:cubicBezTo>
                      <a:pt x="39" y="420"/>
                      <a:pt x="42" y="419"/>
                      <a:pt x="44" y="418"/>
                    </a:cubicBezTo>
                    <a:cubicBezTo>
                      <a:pt x="116" y="398"/>
                      <a:pt x="116" y="398"/>
                      <a:pt x="116" y="398"/>
                    </a:cubicBezTo>
                    <a:cubicBezTo>
                      <a:pt x="152" y="422"/>
                      <a:pt x="195" y="435"/>
                      <a:pt x="237" y="435"/>
                    </a:cubicBezTo>
                    <a:cubicBezTo>
                      <a:pt x="291" y="435"/>
                      <a:pt x="345" y="415"/>
                      <a:pt x="387" y="375"/>
                    </a:cubicBezTo>
                    <a:cubicBezTo>
                      <a:pt x="474" y="292"/>
                      <a:pt x="478" y="155"/>
                      <a:pt x="395" y="68"/>
                    </a:cubicBezTo>
                    <a:cubicBezTo>
                      <a:pt x="352" y="23"/>
                      <a:pt x="295" y="0"/>
                      <a:pt x="237"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674"/>
              <p:cNvSpPr/>
              <p:nvPr/>
            </p:nvSpPr>
            <p:spPr bwMode="auto">
              <a:xfrm>
                <a:off x="6556375" y="3654426"/>
                <a:ext cx="12700" cy="3175"/>
              </a:xfrm>
              <a:custGeom>
                <a:avLst/>
                <a:gdLst>
                  <a:gd name="T0" fmla="*/ 0 w 5"/>
                  <a:gd name="T1" fmla="*/ 0 h 1"/>
                  <a:gd name="T2" fmla="*/ 0 w 5"/>
                  <a:gd name="T3" fmla="*/ 0 h 1"/>
                  <a:gd name="T4" fmla="*/ 4 w 5"/>
                  <a:gd name="T5" fmla="*/ 1 h 1"/>
                  <a:gd name="T6" fmla="*/ 4 w 5"/>
                  <a:gd name="T7" fmla="*/ 1 h 1"/>
                  <a:gd name="T8" fmla="*/ 5 w 5"/>
                  <a:gd name="T9" fmla="*/ 0 h 1"/>
                  <a:gd name="T10" fmla="*/ 0 w 5"/>
                  <a:gd name="T11" fmla="*/ 0 h 1"/>
                </a:gdLst>
                <a:ahLst/>
                <a:cxnLst>
                  <a:cxn ang="0">
                    <a:pos x="T0" y="T1"/>
                  </a:cxn>
                  <a:cxn ang="0">
                    <a:pos x="T2" y="T3"/>
                  </a:cxn>
                  <a:cxn ang="0">
                    <a:pos x="T4" y="T5"/>
                  </a:cxn>
                  <a:cxn ang="0">
                    <a:pos x="T6" y="T7"/>
                  </a:cxn>
                  <a:cxn ang="0">
                    <a:pos x="T8" y="T9"/>
                  </a:cxn>
                  <a:cxn ang="0">
                    <a:pos x="T10" y="T11"/>
                  </a:cxn>
                </a:cxnLst>
                <a:rect l="0" t="0" r="r" b="b"/>
                <a:pathLst>
                  <a:path w="5" h="1">
                    <a:moveTo>
                      <a:pt x="0" y="0"/>
                    </a:moveTo>
                    <a:cubicBezTo>
                      <a:pt x="0" y="0"/>
                      <a:pt x="0" y="0"/>
                      <a:pt x="0" y="0"/>
                    </a:cubicBezTo>
                    <a:cubicBezTo>
                      <a:pt x="1" y="1"/>
                      <a:pt x="3" y="1"/>
                      <a:pt x="4" y="1"/>
                    </a:cubicBezTo>
                    <a:cubicBezTo>
                      <a:pt x="4" y="1"/>
                      <a:pt x="4" y="1"/>
                      <a:pt x="4" y="1"/>
                    </a:cubicBezTo>
                    <a:cubicBezTo>
                      <a:pt x="5" y="0"/>
                      <a:pt x="5" y="0"/>
                      <a:pt x="5" y="0"/>
                    </a:cubicBezTo>
                    <a:cubicBezTo>
                      <a:pt x="3" y="0"/>
                      <a:pt x="2" y="0"/>
                      <a:pt x="0" y="0"/>
                    </a:cubicBezTo>
                  </a:path>
                </a:pathLst>
              </a:custGeom>
              <a:solidFill>
                <a:srgbClr val="4141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675"/>
              <p:cNvSpPr/>
              <p:nvPr/>
            </p:nvSpPr>
            <p:spPr bwMode="auto">
              <a:xfrm>
                <a:off x="6480175" y="2652713"/>
                <a:ext cx="1143000" cy="1038225"/>
              </a:xfrm>
              <a:custGeom>
                <a:avLst/>
                <a:gdLst>
                  <a:gd name="T0" fmla="*/ 237 w 477"/>
                  <a:gd name="T1" fmla="*/ 0 h 433"/>
                  <a:gd name="T2" fmla="*/ 88 w 477"/>
                  <a:gd name="T3" fmla="*/ 59 h 433"/>
                  <a:gd name="T4" fmla="*/ 50 w 477"/>
                  <a:gd name="T5" fmla="*/ 326 h 433"/>
                  <a:gd name="T6" fmla="*/ 25 w 477"/>
                  <a:gd name="T7" fmla="*/ 395 h 433"/>
                  <a:gd name="T8" fmla="*/ 32 w 477"/>
                  <a:gd name="T9" fmla="*/ 418 h 433"/>
                  <a:gd name="T10" fmla="*/ 33 w 477"/>
                  <a:gd name="T11" fmla="*/ 417 h 433"/>
                  <a:gd name="T12" fmla="*/ 26 w 477"/>
                  <a:gd name="T13" fmla="*/ 394 h 433"/>
                  <a:gd name="T14" fmla="*/ 51 w 477"/>
                  <a:gd name="T15" fmla="*/ 325 h 433"/>
                  <a:gd name="T16" fmla="*/ 88 w 477"/>
                  <a:gd name="T17" fmla="*/ 60 h 433"/>
                  <a:gd name="T18" fmla="*/ 237 w 477"/>
                  <a:gd name="T19" fmla="*/ 0 h 433"/>
                  <a:gd name="T20" fmla="*/ 394 w 477"/>
                  <a:gd name="T21" fmla="*/ 68 h 433"/>
                  <a:gd name="T22" fmla="*/ 386 w 477"/>
                  <a:gd name="T23" fmla="*/ 373 h 433"/>
                  <a:gd name="T24" fmla="*/ 237 w 477"/>
                  <a:gd name="T25" fmla="*/ 432 h 433"/>
                  <a:gd name="T26" fmla="*/ 116 w 477"/>
                  <a:gd name="T27" fmla="*/ 395 h 433"/>
                  <a:gd name="T28" fmla="*/ 46 w 477"/>
                  <a:gd name="T29" fmla="*/ 416 h 433"/>
                  <a:gd name="T30" fmla="*/ 37 w 477"/>
                  <a:gd name="T31" fmla="*/ 417 h 433"/>
                  <a:gd name="T32" fmla="*/ 37 w 477"/>
                  <a:gd name="T33" fmla="*/ 417 h 433"/>
                  <a:gd name="T34" fmla="*/ 37 w 477"/>
                  <a:gd name="T35" fmla="*/ 418 h 433"/>
                  <a:gd name="T36" fmla="*/ 37 w 477"/>
                  <a:gd name="T37" fmla="*/ 418 h 433"/>
                  <a:gd name="T38" fmla="*/ 45 w 477"/>
                  <a:gd name="T39" fmla="*/ 417 h 433"/>
                  <a:gd name="T40" fmla="*/ 116 w 477"/>
                  <a:gd name="T41" fmla="*/ 396 h 433"/>
                  <a:gd name="T42" fmla="*/ 237 w 477"/>
                  <a:gd name="T43" fmla="*/ 433 h 433"/>
                  <a:gd name="T44" fmla="*/ 387 w 477"/>
                  <a:gd name="T45" fmla="*/ 373 h 433"/>
                  <a:gd name="T46" fmla="*/ 394 w 477"/>
                  <a:gd name="T47" fmla="*/ 67 h 433"/>
                  <a:gd name="T48" fmla="*/ 237 w 477"/>
                  <a:gd name="T49"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7" h="433">
                    <a:moveTo>
                      <a:pt x="237" y="0"/>
                    </a:moveTo>
                    <a:cubicBezTo>
                      <a:pt x="184" y="0"/>
                      <a:pt x="130" y="20"/>
                      <a:pt x="88" y="59"/>
                    </a:cubicBezTo>
                    <a:cubicBezTo>
                      <a:pt x="14" y="130"/>
                      <a:pt x="0" y="241"/>
                      <a:pt x="50" y="326"/>
                    </a:cubicBezTo>
                    <a:cubicBezTo>
                      <a:pt x="25" y="395"/>
                      <a:pt x="25" y="395"/>
                      <a:pt x="25" y="395"/>
                    </a:cubicBezTo>
                    <a:cubicBezTo>
                      <a:pt x="20" y="407"/>
                      <a:pt x="24" y="416"/>
                      <a:pt x="32" y="418"/>
                    </a:cubicBezTo>
                    <a:cubicBezTo>
                      <a:pt x="33" y="417"/>
                      <a:pt x="33" y="417"/>
                      <a:pt x="33" y="417"/>
                    </a:cubicBezTo>
                    <a:cubicBezTo>
                      <a:pt x="24" y="415"/>
                      <a:pt x="21" y="406"/>
                      <a:pt x="26" y="394"/>
                    </a:cubicBezTo>
                    <a:cubicBezTo>
                      <a:pt x="51" y="325"/>
                      <a:pt x="51" y="325"/>
                      <a:pt x="51" y="325"/>
                    </a:cubicBezTo>
                    <a:cubicBezTo>
                      <a:pt x="1" y="241"/>
                      <a:pt x="14" y="130"/>
                      <a:pt x="88" y="60"/>
                    </a:cubicBezTo>
                    <a:cubicBezTo>
                      <a:pt x="130" y="20"/>
                      <a:pt x="184" y="0"/>
                      <a:pt x="237" y="0"/>
                    </a:cubicBezTo>
                    <a:cubicBezTo>
                      <a:pt x="294" y="0"/>
                      <a:pt x="351" y="23"/>
                      <a:pt x="394" y="68"/>
                    </a:cubicBezTo>
                    <a:cubicBezTo>
                      <a:pt x="476" y="154"/>
                      <a:pt x="472" y="291"/>
                      <a:pt x="386" y="373"/>
                    </a:cubicBezTo>
                    <a:cubicBezTo>
                      <a:pt x="344" y="413"/>
                      <a:pt x="291" y="432"/>
                      <a:pt x="237" y="432"/>
                    </a:cubicBezTo>
                    <a:cubicBezTo>
                      <a:pt x="195" y="432"/>
                      <a:pt x="153" y="420"/>
                      <a:pt x="116" y="395"/>
                    </a:cubicBezTo>
                    <a:cubicBezTo>
                      <a:pt x="46" y="416"/>
                      <a:pt x="46" y="416"/>
                      <a:pt x="46" y="416"/>
                    </a:cubicBezTo>
                    <a:cubicBezTo>
                      <a:pt x="43" y="417"/>
                      <a:pt x="40" y="417"/>
                      <a:pt x="37" y="417"/>
                    </a:cubicBezTo>
                    <a:cubicBezTo>
                      <a:pt x="37" y="417"/>
                      <a:pt x="37" y="417"/>
                      <a:pt x="37" y="417"/>
                    </a:cubicBezTo>
                    <a:cubicBezTo>
                      <a:pt x="37" y="418"/>
                      <a:pt x="37" y="418"/>
                      <a:pt x="37" y="418"/>
                    </a:cubicBezTo>
                    <a:cubicBezTo>
                      <a:pt x="37" y="418"/>
                      <a:pt x="37" y="418"/>
                      <a:pt x="37" y="418"/>
                    </a:cubicBezTo>
                    <a:cubicBezTo>
                      <a:pt x="39" y="418"/>
                      <a:pt x="42" y="418"/>
                      <a:pt x="45" y="417"/>
                    </a:cubicBezTo>
                    <a:cubicBezTo>
                      <a:pt x="116" y="396"/>
                      <a:pt x="116" y="396"/>
                      <a:pt x="116" y="396"/>
                    </a:cubicBezTo>
                    <a:cubicBezTo>
                      <a:pt x="152" y="421"/>
                      <a:pt x="195" y="433"/>
                      <a:pt x="237" y="433"/>
                    </a:cubicBezTo>
                    <a:cubicBezTo>
                      <a:pt x="291" y="433"/>
                      <a:pt x="345" y="413"/>
                      <a:pt x="387" y="373"/>
                    </a:cubicBezTo>
                    <a:cubicBezTo>
                      <a:pt x="473" y="291"/>
                      <a:pt x="477" y="154"/>
                      <a:pt x="394" y="67"/>
                    </a:cubicBezTo>
                    <a:cubicBezTo>
                      <a:pt x="352" y="22"/>
                      <a:pt x="294" y="0"/>
                      <a:pt x="237"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676"/>
              <p:cNvSpPr/>
              <p:nvPr/>
            </p:nvSpPr>
            <p:spPr bwMode="auto">
              <a:xfrm>
                <a:off x="6556375" y="3652838"/>
                <a:ext cx="12700" cy="1588"/>
              </a:xfrm>
              <a:custGeom>
                <a:avLst/>
                <a:gdLst>
                  <a:gd name="T0" fmla="*/ 1 w 5"/>
                  <a:gd name="T1" fmla="*/ 0 h 1"/>
                  <a:gd name="T2" fmla="*/ 0 w 5"/>
                  <a:gd name="T3" fmla="*/ 1 h 1"/>
                  <a:gd name="T4" fmla="*/ 5 w 5"/>
                  <a:gd name="T5" fmla="*/ 1 h 1"/>
                  <a:gd name="T6" fmla="*/ 5 w 5"/>
                  <a:gd name="T7" fmla="*/ 0 h 1"/>
                  <a:gd name="T8" fmla="*/ 1 w 5"/>
                  <a:gd name="T9" fmla="*/ 0 h 1"/>
                </a:gdLst>
                <a:ahLst/>
                <a:cxnLst>
                  <a:cxn ang="0">
                    <a:pos x="T0" y="T1"/>
                  </a:cxn>
                  <a:cxn ang="0">
                    <a:pos x="T2" y="T3"/>
                  </a:cxn>
                  <a:cxn ang="0">
                    <a:pos x="T4" y="T5"/>
                  </a:cxn>
                  <a:cxn ang="0">
                    <a:pos x="T6" y="T7"/>
                  </a:cxn>
                  <a:cxn ang="0">
                    <a:pos x="T8" y="T9"/>
                  </a:cxn>
                </a:cxnLst>
                <a:rect l="0" t="0" r="r" b="b"/>
                <a:pathLst>
                  <a:path w="5" h="1">
                    <a:moveTo>
                      <a:pt x="1" y="0"/>
                    </a:moveTo>
                    <a:cubicBezTo>
                      <a:pt x="0" y="1"/>
                      <a:pt x="0" y="1"/>
                      <a:pt x="0" y="1"/>
                    </a:cubicBezTo>
                    <a:cubicBezTo>
                      <a:pt x="2" y="1"/>
                      <a:pt x="3" y="1"/>
                      <a:pt x="5" y="1"/>
                    </a:cubicBezTo>
                    <a:cubicBezTo>
                      <a:pt x="5" y="0"/>
                      <a:pt x="5" y="0"/>
                      <a:pt x="5" y="0"/>
                    </a:cubicBezTo>
                    <a:cubicBezTo>
                      <a:pt x="3" y="0"/>
                      <a:pt x="2" y="0"/>
                      <a:pt x="1" y="0"/>
                    </a:cubicBezTo>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677"/>
              <p:cNvSpPr/>
              <p:nvPr/>
            </p:nvSpPr>
            <p:spPr bwMode="auto">
              <a:xfrm>
                <a:off x="6481763" y="2652713"/>
                <a:ext cx="1139825" cy="1035050"/>
              </a:xfrm>
              <a:custGeom>
                <a:avLst/>
                <a:gdLst>
                  <a:gd name="T0" fmla="*/ 236 w 475"/>
                  <a:gd name="T1" fmla="*/ 0 h 432"/>
                  <a:gd name="T2" fmla="*/ 87 w 475"/>
                  <a:gd name="T3" fmla="*/ 60 h 432"/>
                  <a:gd name="T4" fmla="*/ 50 w 475"/>
                  <a:gd name="T5" fmla="*/ 325 h 432"/>
                  <a:gd name="T6" fmla="*/ 25 w 475"/>
                  <a:gd name="T7" fmla="*/ 394 h 432"/>
                  <a:gd name="T8" fmla="*/ 32 w 475"/>
                  <a:gd name="T9" fmla="*/ 417 h 432"/>
                  <a:gd name="T10" fmla="*/ 32 w 475"/>
                  <a:gd name="T11" fmla="*/ 416 h 432"/>
                  <a:gd name="T12" fmla="*/ 25 w 475"/>
                  <a:gd name="T13" fmla="*/ 394 h 432"/>
                  <a:gd name="T14" fmla="*/ 50 w 475"/>
                  <a:gd name="T15" fmla="*/ 325 h 432"/>
                  <a:gd name="T16" fmla="*/ 88 w 475"/>
                  <a:gd name="T17" fmla="*/ 60 h 432"/>
                  <a:gd name="T18" fmla="*/ 236 w 475"/>
                  <a:gd name="T19" fmla="*/ 1 h 432"/>
                  <a:gd name="T20" fmla="*/ 392 w 475"/>
                  <a:gd name="T21" fmla="*/ 68 h 432"/>
                  <a:gd name="T22" fmla="*/ 385 w 475"/>
                  <a:gd name="T23" fmla="*/ 372 h 432"/>
                  <a:gd name="T24" fmla="*/ 236 w 475"/>
                  <a:gd name="T25" fmla="*/ 432 h 432"/>
                  <a:gd name="T26" fmla="*/ 116 w 475"/>
                  <a:gd name="T27" fmla="*/ 395 h 432"/>
                  <a:gd name="T28" fmla="*/ 45 w 475"/>
                  <a:gd name="T29" fmla="*/ 415 h 432"/>
                  <a:gd name="T30" fmla="*/ 37 w 475"/>
                  <a:gd name="T31" fmla="*/ 417 h 432"/>
                  <a:gd name="T32" fmla="*/ 36 w 475"/>
                  <a:gd name="T33" fmla="*/ 417 h 432"/>
                  <a:gd name="T34" fmla="*/ 36 w 475"/>
                  <a:gd name="T35" fmla="*/ 417 h 432"/>
                  <a:gd name="T36" fmla="*/ 36 w 475"/>
                  <a:gd name="T37" fmla="*/ 417 h 432"/>
                  <a:gd name="T38" fmla="*/ 45 w 475"/>
                  <a:gd name="T39" fmla="*/ 416 h 432"/>
                  <a:gd name="T40" fmla="*/ 115 w 475"/>
                  <a:gd name="T41" fmla="*/ 395 h 432"/>
                  <a:gd name="T42" fmla="*/ 236 w 475"/>
                  <a:gd name="T43" fmla="*/ 432 h 432"/>
                  <a:gd name="T44" fmla="*/ 385 w 475"/>
                  <a:gd name="T45" fmla="*/ 373 h 432"/>
                  <a:gd name="T46" fmla="*/ 393 w 475"/>
                  <a:gd name="T47" fmla="*/ 68 h 432"/>
                  <a:gd name="T48" fmla="*/ 236 w 475"/>
                  <a:gd name="T49"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5" h="432">
                    <a:moveTo>
                      <a:pt x="236" y="0"/>
                    </a:moveTo>
                    <a:cubicBezTo>
                      <a:pt x="183" y="0"/>
                      <a:pt x="129" y="20"/>
                      <a:pt x="87" y="60"/>
                    </a:cubicBezTo>
                    <a:cubicBezTo>
                      <a:pt x="13" y="130"/>
                      <a:pt x="0" y="241"/>
                      <a:pt x="50" y="325"/>
                    </a:cubicBezTo>
                    <a:cubicBezTo>
                      <a:pt x="25" y="394"/>
                      <a:pt x="25" y="394"/>
                      <a:pt x="25" y="394"/>
                    </a:cubicBezTo>
                    <a:cubicBezTo>
                      <a:pt x="20" y="406"/>
                      <a:pt x="23" y="415"/>
                      <a:pt x="32" y="417"/>
                    </a:cubicBezTo>
                    <a:cubicBezTo>
                      <a:pt x="32" y="416"/>
                      <a:pt x="32" y="416"/>
                      <a:pt x="32" y="416"/>
                    </a:cubicBezTo>
                    <a:cubicBezTo>
                      <a:pt x="24" y="414"/>
                      <a:pt x="21" y="406"/>
                      <a:pt x="25" y="394"/>
                    </a:cubicBezTo>
                    <a:cubicBezTo>
                      <a:pt x="50" y="325"/>
                      <a:pt x="50" y="325"/>
                      <a:pt x="50" y="325"/>
                    </a:cubicBezTo>
                    <a:cubicBezTo>
                      <a:pt x="1" y="241"/>
                      <a:pt x="14" y="131"/>
                      <a:pt x="88" y="60"/>
                    </a:cubicBezTo>
                    <a:cubicBezTo>
                      <a:pt x="130" y="21"/>
                      <a:pt x="183" y="1"/>
                      <a:pt x="236" y="1"/>
                    </a:cubicBezTo>
                    <a:cubicBezTo>
                      <a:pt x="293" y="1"/>
                      <a:pt x="350" y="24"/>
                      <a:pt x="392" y="68"/>
                    </a:cubicBezTo>
                    <a:cubicBezTo>
                      <a:pt x="474" y="154"/>
                      <a:pt x="471" y="290"/>
                      <a:pt x="385" y="372"/>
                    </a:cubicBezTo>
                    <a:cubicBezTo>
                      <a:pt x="343" y="412"/>
                      <a:pt x="290" y="432"/>
                      <a:pt x="236" y="432"/>
                    </a:cubicBezTo>
                    <a:cubicBezTo>
                      <a:pt x="194" y="432"/>
                      <a:pt x="152" y="419"/>
                      <a:pt x="116" y="395"/>
                    </a:cubicBezTo>
                    <a:cubicBezTo>
                      <a:pt x="45" y="415"/>
                      <a:pt x="45" y="415"/>
                      <a:pt x="45" y="415"/>
                    </a:cubicBezTo>
                    <a:cubicBezTo>
                      <a:pt x="42" y="416"/>
                      <a:pt x="39" y="417"/>
                      <a:pt x="37" y="417"/>
                    </a:cubicBezTo>
                    <a:cubicBezTo>
                      <a:pt x="37" y="417"/>
                      <a:pt x="36" y="417"/>
                      <a:pt x="36" y="417"/>
                    </a:cubicBezTo>
                    <a:cubicBezTo>
                      <a:pt x="36" y="417"/>
                      <a:pt x="36" y="417"/>
                      <a:pt x="36" y="417"/>
                    </a:cubicBezTo>
                    <a:cubicBezTo>
                      <a:pt x="36" y="417"/>
                      <a:pt x="36" y="417"/>
                      <a:pt x="36" y="417"/>
                    </a:cubicBezTo>
                    <a:cubicBezTo>
                      <a:pt x="39" y="417"/>
                      <a:pt x="42" y="417"/>
                      <a:pt x="45" y="416"/>
                    </a:cubicBezTo>
                    <a:cubicBezTo>
                      <a:pt x="115" y="395"/>
                      <a:pt x="115" y="395"/>
                      <a:pt x="115" y="395"/>
                    </a:cubicBezTo>
                    <a:cubicBezTo>
                      <a:pt x="152" y="420"/>
                      <a:pt x="194" y="432"/>
                      <a:pt x="236" y="432"/>
                    </a:cubicBezTo>
                    <a:cubicBezTo>
                      <a:pt x="290" y="432"/>
                      <a:pt x="343" y="413"/>
                      <a:pt x="385" y="373"/>
                    </a:cubicBezTo>
                    <a:cubicBezTo>
                      <a:pt x="471" y="291"/>
                      <a:pt x="475" y="154"/>
                      <a:pt x="393" y="68"/>
                    </a:cubicBezTo>
                    <a:cubicBezTo>
                      <a:pt x="350" y="23"/>
                      <a:pt x="293" y="0"/>
                      <a:pt x="236"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678"/>
              <p:cNvSpPr/>
              <p:nvPr/>
            </p:nvSpPr>
            <p:spPr bwMode="auto">
              <a:xfrm>
                <a:off x="6559550" y="3649663"/>
                <a:ext cx="9525" cy="3175"/>
              </a:xfrm>
              <a:custGeom>
                <a:avLst/>
                <a:gdLst>
                  <a:gd name="T0" fmla="*/ 0 w 4"/>
                  <a:gd name="T1" fmla="*/ 0 h 1"/>
                  <a:gd name="T2" fmla="*/ 0 w 4"/>
                  <a:gd name="T3" fmla="*/ 1 h 1"/>
                  <a:gd name="T4" fmla="*/ 4 w 4"/>
                  <a:gd name="T5" fmla="*/ 1 h 1"/>
                  <a:gd name="T6" fmla="*/ 4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0" y="1"/>
                      <a:pt x="0" y="1"/>
                    </a:cubicBezTo>
                    <a:cubicBezTo>
                      <a:pt x="1" y="1"/>
                      <a:pt x="2" y="1"/>
                      <a:pt x="4" y="1"/>
                    </a:cubicBezTo>
                    <a:cubicBezTo>
                      <a:pt x="4" y="1"/>
                      <a:pt x="4" y="1"/>
                      <a:pt x="4" y="1"/>
                    </a:cubicBezTo>
                    <a:cubicBezTo>
                      <a:pt x="3" y="1"/>
                      <a:pt x="1" y="1"/>
                      <a:pt x="0" y="0"/>
                    </a:cubicBezTo>
                  </a:path>
                </a:pathLst>
              </a:custGeom>
              <a:solidFill>
                <a:srgbClr val="4141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679"/>
              <p:cNvSpPr/>
              <p:nvPr/>
            </p:nvSpPr>
            <p:spPr bwMode="auto">
              <a:xfrm>
                <a:off x="6484938" y="2655888"/>
                <a:ext cx="1133475" cy="1031875"/>
              </a:xfrm>
              <a:custGeom>
                <a:avLst/>
                <a:gdLst>
                  <a:gd name="T0" fmla="*/ 235 w 473"/>
                  <a:gd name="T1" fmla="*/ 0 h 431"/>
                  <a:gd name="T2" fmla="*/ 87 w 473"/>
                  <a:gd name="T3" fmla="*/ 59 h 431"/>
                  <a:gd name="T4" fmla="*/ 49 w 473"/>
                  <a:gd name="T5" fmla="*/ 324 h 431"/>
                  <a:gd name="T6" fmla="*/ 24 w 473"/>
                  <a:gd name="T7" fmla="*/ 393 h 431"/>
                  <a:gd name="T8" fmla="*/ 31 w 473"/>
                  <a:gd name="T9" fmla="*/ 415 h 431"/>
                  <a:gd name="T10" fmla="*/ 31 w 473"/>
                  <a:gd name="T11" fmla="*/ 414 h 431"/>
                  <a:gd name="T12" fmla="*/ 25 w 473"/>
                  <a:gd name="T13" fmla="*/ 392 h 431"/>
                  <a:gd name="T14" fmla="*/ 50 w 473"/>
                  <a:gd name="T15" fmla="*/ 324 h 431"/>
                  <a:gd name="T16" fmla="*/ 87 w 473"/>
                  <a:gd name="T17" fmla="*/ 60 h 431"/>
                  <a:gd name="T18" fmla="*/ 235 w 473"/>
                  <a:gd name="T19" fmla="*/ 1 h 431"/>
                  <a:gd name="T20" fmla="*/ 391 w 473"/>
                  <a:gd name="T21" fmla="*/ 68 h 431"/>
                  <a:gd name="T22" fmla="*/ 383 w 473"/>
                  <a:gd name="T23" fmla="*/ 371 h 431"/>
                  <a:gd name="T24" fmla="*/ 235 w 473"/>
                  <a:gd name="T25" fmla="*/ 430 h 431"/>
                  <a:gd name="T26" fmla="*/ 115 w 473"/>
                  <a:gd name="T27" fmla="*/ 393 h 431"/>
                  <a:gd name="T28" fmla="*/ 45 w 473"/>
                  <a:gd name="T29" fmla="*/ 414 h 431"/>
                  <a:gd name="T30" fmla="*/ 37 w 473"/>
                  <a:gd name="T31" fmla="*/ 415 h 431"/>
                  <a:gd name="T32" fmla="*/ 35 w 473"/>
                  <a:gd name="T33" fmla="*/ 415 h 431"/>
                  <a:gd name="T34" fmla="*/ 35 w 473"/>
                  <a:gd name="T35" fmla="*/ 416 h 431"/>
                  <a:gd name="T36" fmla="*/ 36 w 473"/>
                  <a:gd name="T37" fmla="*/ 416 h 431"/>
                  <a:gd name="T38" fmla="*/ 44 w 473"/>
                  <a:gd name="T39" fmla="*/ 414 h 431"/>
                  <a:gd name="T40" fmla="*/ 115 w 473"/>
                  <a:gd name="T41" fmla="*/ 394 h 431"/>
                  <a:gd name="T42" fmla="*/ 235 w 473"/>
                  <a:gd name="T43" fmla="*/ 431 h 431"/>
                  <a:gd name="T44" fmla="*/ 384 w 473"/>
                  <a:gd name="T45" fmla="*/ 371 h 431"/>
                  <a:gd name="T46" fmla="*/ 391 w 473"/>
                  <a:gd name="T47" fmla="*/ 67 h 431"/>
                  <a:gd name="T48" fmla="*/ 235 w 473"/>
                  <a:gd name="T4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3" h="431">
                    <a:moveTo>
                      <a:pt x="235" y="0"/>
                    </a:moveTo>
                    <a:cubicBezTo>
                      <a:pt x="182" y="0"/>
                      <a:pt x="129" y="20"/>
                      <a:pt x="87" y="59"/>
                    </a:cubicBezTo>
                    <a:cubicBezTo>
                      <a:pt x="13" y="130"/>
                      <a:pt x="0" y="240"/>
                      <a:pt x="49" y="324"/>
                    </a:cubicBezTo>
                    <a:cubicBezTo>
                      <a:pt x="24" y="393"/>
                      <a:pt x="24" y="393"/>
                      <a:pt x="24" y="393"/>
                    </a:cubicBezTo>
                    <a:cubicBezTo>
                      <a:pt x="20" y="405"/>
                      <a:pt x="23" y="413"/>
                      <a:pt x="31" y="415"/>
                    </a:cubicBezTo>
                    <a:cubicBezTo>
                      <a:pt x="31" y="414"/>
                      <a:pt x="31" y="414"/>
                      <a:pt x="31" y="414"/>
                    </a:cubicBezTo>
                    <a:cubicBezTo>
                      <a:pt x="24" y="412"/>
                      <a:pt x="21" y="404"/>
                      <a:pt x="25" y="392"/>
                    </a:cubicBezTo>
                    <a:cubicBezTo>
                      <a:pt x="50" y="324"/>
                      <a:pt x="50" y="324"/>
                      <a:pt x="50" y="324"/>
                    </a:cubicBezTo>
                    <a:cubicBezTo>
                      <a:pt x="1" y="240"/>
                      <a:pt x="14" y="130"/>
                      <a:pt x="87" y="60"/>
                    </a:cubicBezTo>
                    <a:cubicBezTo>
                      <a:pt x="129" y="20"/>
                      <a:pt x="182" y="1"/>
                      <a:pt x="235" y="1"/>
                    </a:cubicBezTo>
                    <a:cubicBezTo>
                      <a:pt x="292" y="1"/>
                      <a:pt x="348" y="23"/>
                      <a:pt x="391" y="68"/>
                    </a:cubicBezTo>
                    <a:cubicBezTo>
                      <a:pt x="472" y="153"/>
                      <a:pt x="469" y="289"/>
                      <a:pt x="383" y="371"/>
                    </a:cubicBezTo>
                    <a:cubicBezTo>
                      <a:pt x="342" y="410"/>
                      <a:pt x="288" y="430"/>
                      <a:pt x="235" y="430"/>
                    </a:cubicBezTo>
                    <a:cubicBezTo>
                      <a:pt x="193" y="430"/>
                      <a:pt x="151" y="418"/>
                      <a:pt x="115" y="393"/>
                    </a:cubicBezTo>
                    <a:cubicBezTo>
                      <a:pt x="45" y="414"/>
                      <a:pt x="45" y="414"/>
                      <a:pt x="45" y="414"/>
                    </a:cubicBezTo>
                    <a:cubicBezTo>
                      <a:pt x="42" y="415"/>
                      <a:pt x="39" y="415"/>
                      <a:pt x="37" y="415"/>
                    </a:cubicBezTo>
                    <a:cubicBezTo>
                      <a:pt x="36" y="415"/>
                      <a:pt x="36" y="415"/>
                      <a:pt x="35" y="415"/>
                    </a:cubicBezTo>
                    <a:cubicBezTo>
                      <a:pt x="35" y="416"/>
                      <a:pt x="35" y="416"/>
                      <a:pt x="35" y="416"/>
                    </a:cubicBezTo>
                    <a:cubicBezTo>
                      <a:pt x="35" y="416"/>
                      <a:pt x="36" y="416"/>
                      <a:pt x="36" y="416"/>
                    </a:cubicBezTo>
                    <a:cubicBezTo>
                      <a:pt x="38" y="416"/>
                      <a:pt x="41" y="415"/>
                      <a:pt x="44" y="414"/>
                    </a:cubicBezTo>
                    <a:cubicBezTo>
                      <a:pt x="115" y="394"/>
                      <a:pt x="115" y="394"/>
                      <a:pt x="115" y="394"/>
                    </a:cubicBezTo>
                    <a:cubicBezTo>
                      <a:pt x="151" y="418"/>
                      <a:pt x="193" y="431"/>
                      <a:pt x="235" y="431"/>
                    </a:cubicBezTo>
                    <a:cubicBezTo>
                      <a:pt x="289" y="431"/>
                      <a:pt x="342" y="411"/>
                      <a:pt x="384" y="371"/>
                    </a:cubicBezTo>
                    <a:cubicBezTo>
                      <a:pt x="470" y="289"/>
                      <a:pt x="473" y="153"/>
                      <a:pt x="391" y="67"/>
                    </a:cubicBezTo>
                    <a:cubicBezTo>
                      <a:pt x="349" y="23"/>
                      <a:pt x="292" y="0"/>
                      <a:pt x="235"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680"/>
              <p:cNvSpPr/>
              <p:nvPr/>
            </p:nvSpPr>
            <p:spPr bwMode="auto">
              <a:xfrm>
                <a:off x="6559550" y="3648076"/>
                <a:ext cx="9525" cy="4763"/>
              </a:xfrm>
              <a:custGeom>
                <a:avLst/>
                <a:gdLst>
                  <a:gd name="T0" fmla="*/ 0 w 4"/>
                  <a:gd name="T1" fmla="*/ 0 h 2"/>
                  <a:gd name="T2" fmla="*/ 0 w 4"/>
                  <a:gd name="T3" fmla="*/ 1 h 2"/>
                  <a:gd name="T4" fmla="*/ 4 w 4"/>
                  <a:gd name="T5" fmla="*/ 2 h 2"/>
                  <a:gd name="T6" fmla="*/ 4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1"/>
                      <a:pt x="0" y="1"/>
                      <a:pt x="0" y="1"/>
                    </a:cubicBezTo>
                    <a:cubicBezTo>
                      <a:pt x="1" y="2"/>
                      <a:pt x="3" y="2"/>
                      <a:pt x="4" y="2"/>
                    </a:cubicBezTo>
                    <a:cubicBezTo>
                      <a:pt x="4" y="1"/>
                      <a:pt x="4" y="1"/>
                      <a:pt x="4" y="1"/>
                    </a:cubicBezTo>
                    <a:cubicBezTo>
                      <a:pt x="3" y="1"/>
                      <a:pt x="2" y="1"/>
                      <a:pt x="0" y="0"/>
                    </a:cubicBezTo>
                  </a:path>
                </a:pathLst>
              </a:custGeom>
              <a:solidFill>
                <a:srgbClr val="4141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681"/>
              <p:cNvSpPr/>
              <p:nvPr/>
            </p:nvSpPr>
            <p:spPr bwMode="auto">
              <a:xfrm>
                <a:off x="6486525" y="2657476"/>
                <a:ext cx="1130300" cy="1028700"/>
              </a:xfrm>
              <a:custGeom>
                <a:avLst/>
                <a:gdLst>
                  <a:gd name="T0" fmla="*/ 234 w 471"/>
                  <a:gd name="T1" fmla="*/ 0 h 429"/>
                  <a:gd name="T2" fmla="*/ 86 w 471"/>
                  <a:gd name="T3" fmla="*/ 59 h 429"/>
                  <a:gd name="T4" fmla="*/ 49 w 471"/>
                  <a:gd name="T5" fmla="*/ 323 h 429"/>
                  <a:gd name="T6" fmla="*/ 24 w 471"/>
                  <a:gd name="T7" fmla="*/ 391 h 429"/>
                  <a:gd name="T8" fmla="*/ 30 w 471"/>
                  <a:gd name="T9" fmla="*/ 413 h 429"/>
                  <a:gd name="T10" fmla="*/ 31 w 471"/>
                  <a:gd name="T11" fmla="*/ 413 h 429"/>
                  <a:gd name="T12" fmla="*/ 25 w 471"/>
                  <a:gd name="T13" fmla="*/ 391 h 429"/>
                  <a:gd name="T14" fmla="*/ 50 w 471"/>
                  <a:gd name="T15" fmla="*/ 322 h 429"/>
                  <a:gd name="T16" fmla="*/ 87 w 471"/>
                  <a:gd name="T17" fmla="*/ 60 h 429"/>
                  <a:gd name="T18" fmla="*/ 234 w 471"/>
                  <a:gd name="T19" fmla="*/ 1 h 429"/>
                  <a:gd name="T20" fmla="*/ 389 w 471"/>
                  <a:gd name="T21" fmla="*/ 67 h 429"/>
                  <a:gd name="T22" fmla="*/ 382 w 471"/>
                  <a:gd name="T23" fmla="*/ 369 h 429"/>
                  <a:gd name="T24" fmla="*/ 234 w 471"/>
                  <a:gd name="T25" fmla="*/ 428 h 429"/>
                  <a:gd name="T26" fmla="*/ 115 w 471"/>
                  <a:gd name="T27" fmla="*/ 392 h 429"/>
                  <a:gd name="T28" fmla="*/ 45 w 471"/>
                  <a:gd name="T29" fmla="*/ 412 h 429"/>
                  <a:gd name="T30" fmla="*/ 36 w 471"/>
                  <a:gd name="T31" fmla="*/ 413 h 429"/>
                  <a:gd name="T32" fmla="*/ 35 w 471"/>
                  <a:gd name="T33" fmla="*/ 413 h 429"/>
                  <a:gd name="T34" fmla="*/ 34 w 471"/>
                  <a:gd name="T35" fmla="*/ 414 h 429"/>
                  <a:gd name="T36" fmla="*/ 36 w 471"/>
                  <a:gd name="T37" fmla="*/ 414 h 429"/>
                  <a:gd name="T38" fmla="*/ 44 w 471"/>
                  <a:gd name="T39" fmla="*/ 413 h 429"/>
                  <a:gd name="T40" fmla="*/ 114 w 471"/>
                  <a:gd name="T41" fmla="*/ 392 h 429"/>
                  <a:gd name="T42" fmla="*/ 234 w 471"/>
                  <a:gd name="T43" fmla="*/ 429 h 429"/>
                  <a:gd name="T44" fmla="*/ 382 w 471"/>
                  <a:gd name="T45" fmla="*/ 370 h 429"/>
                  <a:gd name="T46" fmla="*/ 390 w 471"/>
                  <a:gd name="T47" fmla="*/ 67 h 429"/>
                  <a:gd name="T48" fmla="*/ 234 w 471"/>
                  <a:gd name="T49"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1" h="429">
                    <a:moveTo>
                      <a:pt x="234" y="0"/>
                    </a:moveTo>
                    <a:cubicBezTo>
                      <a:pt x="181" y="0"/>
                      <a:pt x="128" y="19"/>
                      <a:pt x="86" y="59"/>
                    </a:cubicBezTo>
                    <a:cubicBezTo>
                      <a:pt x="13" y="129"/>
                      <a:pt x="0" y="239"/>
                      <a:pt x="49" y="323"/>
                    </a:cubicBezTo>
                    <a:cubicBezTo>
                      <a:pt x="24" y="391"/>
                      <a:pt x="24" y="391"/>
                      <a:pt x="24" y="391"/>
                    </a:cubicBezTo>
                    <a:cubicBezTo>
                      <a:pt x="20" y="403"/>
                      <a:pt x="23" y="411"/>
                      <a:pt x="30" y="413"/>
                    </a:cubicBezTo>
                    <a:cubicBezTo>
                      <a:pt x="31" y="413"/>
                      <a:pt x="31" y="413"/>
                      <a:pt x="31" y="413"/>
                    </a:cubicBezTo>
                    <a:cubicBezTo>
                      <a:pt x="23" y="410"/>
                      <a:pt x="20" y="402"/>
                      <a:pt x="25" y="391"/>
                    </a:cubicBezTo>
                    <a:cubicBezTo>
                      <a:pt x="50" y="322"/>
                      <a:pt x="50" y="322"/>
                      <a:pt x="50" y="322"/>
                    </a:cubicBezTo>
                    <a:cubicBezTo>
                      <a:pt x="1" y="239"/>
                      <a:pt x="13" y="129"/>
                      <a:pt x="87" y="60"/>
                    </a:cubicBezTo>
                    <a:cubicBezTo>
                      <a:pt x="128" y="20"/>
                      <a:pt x="181" y="1"/>
                      <a:pt x="234" y="1"/>
                    </a:cubicBezTo>
                    <a:cubicBezTo>
                      <a:pt x="291" y="1"/>
                      <a:pt x="347" y="23"/>
                      <a:pt x="389" y="67"/>
                    </a:cubicBezTo>
                    <a:cubicBezTo>
                      <a:pt x="471" y="153"/>
                      <a:pt x="467" y="288"/>
                      <a:pt x="382" y="369"/>
                    </a:cubicBezTo>
                    <a:cubicBezTo>
                      <a:pt x="340" y="409"/>
                      <a:pt x="287" y="428"/>
                      <a:pt x="234" y="428"/>
                    </a:cubicBezTo>
                    <a:cubicBezTo>
                      <a:pt x="192" y="428"/>
                      <a:pt x="151" y="416"/>
                      <a:pt x="115" y="392"/>
                    </a:cubicBezTo>
                    <a:cubicBezTo>
                      <a:pt x="45" y="412"/>
                      <a:pt x="45" y="412"/>
                      <a:pt x="45" y="412"/>
                    </a:cubicBezTo>
                    <a:cubicBezTo>
                      <a:pt x="42" y="413"/>
                      <a:pt x="39" y="413"/>
                      <a:pt x="36" y="413"/>
                    </a:cubicBezTo>
                    <a:cubicBezTo>
                      <a:pt x="36" y="413"/>
                      <a:pt x="35" y="413"/>
                      <a:pt x="35" y="413"/>
                    </a:cubicBezTo>
                    <a:cubicBezTo>
                      <a:pt x="34" y="414"/>
                      <a:pt x="34" y="414"/>
                      <a:pt x="34" y="414"/>
                    </a:cubicBezTo>
                    <a:cubicBezTo>
                      <a:pt x="35" y="414"/>
                      <a:pt x="35" y="414"/>
                      <a:pt x="36" y="414"/>
                    </a:cubicBezTo>
                    <a:cubicBezTo>
                      <a:pt x="38" y="414"/>
                      <a:pt x="41" y="414"/>
                      <a:pt x="44" y="413"/>
                    </a:cubicBezTo>
                    <a:cubicBezTo>
                      <a:pt x="114" y="392"/>
                      <a:pt x="114" y="392"/>
                      <a:pt x="114" y="392"/>
                    </a:cubicBezTo>
                    <a:cubicBezTo>
                      <a:pt x="150" y="417"/>
                      <a:pt x="192" y="429"/>
                      <a:pt x="234" y="429"/>
                    </a:cubicBezTo>
                    <a:cubicBezTo>
                      <a:pt x="287" y="429"/>
                      <a:pt x="341" y="409"/>
                      <a:pt x="382" y="370"/>
                    </a:cubicBezTo>
                    <a:cubicBezTo>
                      <a:pt x="468" y="288"/>
                      <a:pt x="471" y="152"/>
                      <a:pt x="390" y="67"/>
                    </a:cubicBezTo>
                    <a:cubicBezTo>
                      <a:pt x="347" y="22"/>
                      <a:pt x="291" y="0"/>
                      <a:pt x="234"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682"/>
              <p:cNvSpPr/>
              <p:nvPr/>
            </p:nvSpPr>
            <p:spPr bwMode="auto">
              <a:xfrm>
                <a:off x="6559550" y="3648076"/>
                <a:ext cx="11113" cy="1588"/>
              </a:xfrm>
              <a:custGeom>
                <a:avLst/>
                <a:gdLst>
                  <a:gd name="T0" fmla="*/ 1 w 5"/>
                  <a:gd name="T1" fmla="*/ 0 h 1"/>
                  <a:gd name="T2" fmla="*/ 0 w 5"/>
                  <a:gd name="T3" fmla="*/ 0 h 1"/>
                  <a:gd name="T4" fmla="*/ 4 w 5"/>
                  <a:gd name="T5" fmla="*/ 1 h 1"/>
                  <a:gd name="T6" fmla="*/ 5 w 5"/>
                  <a:gd name="T7" fmla="*/ 0 h 1"/>
                  <a:gd name="T8" fmla="*/ 1 w 5"/>
                  <a:gd name="T9" fmla="*/ 0 h 1"/>
                </a:gdLst>
                <a:ahLst/>
                <a:cxnLst>
                  <a:cxn ang="0">
                    <a:pos x="T0" y="T1"/>
                  </a:cxn>
                  <a:cxn ang="0">
                    <a:pos x="T2" y="T3"/>
                  </a:cxn>
                  <a:cxn ang="0">
                    <a:pos x="T4" y="T5"/>
                  </a:cxn>
                  <a:cxn ang="0">
                    <a:pos x="T6" y="T7"/>
                  </a:cxn>
                  <a:cxn ang="0">
                    <a:pos x="T8" y="T9"/>
                  </a:cxn>
                </a:cxnLst>
                <a:rect l="0" t="0" r="r" b="b"/>
                <a:pathLst>
                  <a:path w="5" h="1">
                    <a:moveTo>
                      <a:pt x="1" y="0"/>
                    </a:moveTo>
                    <a:cubicBezTo>
                      <a:pt x="0" y="0"/>
                      <a:pt x="0" y="0"/>
                      <a:pt x="0" y="0"/>
                    </a:cubicBezTo>
                    <a:cubicBezTo>
                      <a:pt x="2" y="1"/>
                      <a:pt x="3" y="1"/>
                      <a:pt x="4" y="1"/>
                    </a:cubicBezTo>
                    <a:cubicBezTo>
                      <a:pt x="5" y="0"/>
                      <a:pt x="5" y="0"/>
                      <a:pt x="5" y="0"/>
                    </a:cubicBezTo>
                    <a:cubicBezTo>
                      <a:pt x="3" y="0"/>
                      <a:pt x="2" y="0"/>
                      <a:pt x="1" y="0"/>
                    </a:cubicBezTo>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683"/>
              <p:cNvSpPr/>
              <p:nvPr/>
            </p:nvSpPr>
            <p:spPr bwMode="auto">
              <a:xfrm>
                <a:off x="6489700" y="2660651"/>
                <a:ext cx="1127125" cy="1022350"/>
              </a:xfrm>
              <a:custGeom>
                <a:avLst/>
                <a:gdLst>
                  <a:gd name="T0" fmla="*/ 233 w 470"/>
                  <a:gd name="T1" fmla="*/ 0 h 427"/>
                  <a:gd name="T2" fmla="*/ 86 w 470"/>
                  <a:gd name="T3" fmla="*/ 59 h 427"/>
                  <a:gd name="T4" fmla="*/ 49 w 470"/>
                  <a:gd name="T5" fmla="*/ 321 h 427"/>
                  <a:gd name="T6" fmla="*/ 24 w 470"/>
                  <a:gd name="T7" fmla="*/ 390 h 427"/>
                  <a:gd name="T8" fmla="*/ 30 w 470"/>
                  <a:gd name="T9" fmla="*/ 412 h 427"/>
                  <a:gd name="T10" fmla="*/ 30 w 470"/>
                  <a:gd name="T11" fmla="*/ 411 h 427"/>
                  <a:gd name="T12" fmla="*/ 24 w 470"/>
                  <a:gd name="T13" fmla="*/ 389 h 427"/>
                  <a:gd name="T14" fmla="*/ 49 w 470"/>
                  <a:gd name="T15" fmla="*/ 321 h 427"/>
                  <a:gd name="T16" fmla="*/ 86 w 470"/>
                  <a:gd name="T17" fmla="*/ 59 h 427"/>
                  <a:gd name="T18" fmla="*/ 233 w 470"/>
                  <a:gd name="T19" fmla="*/ 0 h 427"/>
                  <a:gd name="T20" fmla="*/ 388 w 470"/>
                  <a:gd name="T21" fmla="*/ 67 h 427"/>
                  <a:gd name="T22" fmla="*/ 380 w 470"/>
                  <a:gd name="T23" fmla="*/ 368 h 427"/>
                  <a:gd name="T24" fmla="*/ 233 w 470"/>
                  <a:gd name="T25" fmla="*/ 427 h 427"/>
                  <a:gd name="T26" fmla="*/ 114 w 470"/>
                  <a:gd name="T27" fmla="*/ 390 h 427"/>
                  <a:gd name="T28" fmla="*/ 44 w 470"/>
                  <a:gd name="T29" fmla="*/ 410 h 427"/>
                  <a:gd name="T30" fmla="*/ 36 w 470"/>
                  <a:gd name="T31" fmla="*/ 412 h 427"/>
                  <a:gd name="T32" fmla="*/ 34 w 470"/>
                  <a:gd name="T33" fmla="*/ 412 h 427"/>
                  <a:gd name="T34" fmla="*/ 34 w 470"/>
                  <a:gd name="T35" fmla="*/ 412 h 427"/>
                  <a:gd name="T36" fmla="*/ 35 w 470"/>
                  <a:gd name="T37" fmla="*/ 412 h 427"/>
                  <a:gd name="T38" fmla="*/ 44 w 470"/>
                  <a:gd name="T39" fmla="*/ 411 h 427"/>
                  <a:gd name="T40" fmla="*/ 114 w 470"/>
                  <a:gd name="T41" fmla="*/ 391 h 427"/>
                  <a:gd name="T42" fmla="*/ 233 w 470"/>
                  <a:gd name="T43" fmla="*/ 427 h 427"/>
                  <a:gd name="T44" fmla="*/ 381 w 470"/>
                  <a:gd name="T45" fmla="*/ 368 h 427"/>
                  <a:gd name="T46" fmla="*/ 388 w 470"/>
                  <a:gd name="T47" fmla="*/ 66 h 427"/>
                  <a:gd name="T48" fmla="*/ 233 w 470"/>
                  <a:gd name="T4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0" h="427">
                    <a:moveTo>
                      <a:pt x="233" y="0"/>
                    </a:moveTo>
                    <a:cubicBezTo>
                      <a:pt x="180" y="0"/>
                      <a:pt x="127" y="19"/>
                      <a:pt x="86" y="59"/>
                    </a:cubicBezTo>
                    <a:cubicBezTo>
                      <a:pt x="12" y="128"/>
                      <a:pt x="0" y="238"/>
                      <a:pt x="49" y="321"/>
                    </a:cubicBezTo>
                    <a:cubicBezTo>
                      <a:pt x="24" y="390"/>
                      <a:pt x="24" y="390"/>
                      <a:pt x="24" y="390"/>
                    </a:cubicBezTo>
                    <a:cubicBezTo>
                      <a:pt x="19" y="401"/>
                      <a:pt x="22" y="409"/>
                      <a:pt x="30" y="412"/>
                    </a:cubicBezTo>
                    <a:cubicBezTo>
                      <a:pt x="30" y="411"/>
                      <a:pt x="30" y="411"/>
                      <a:pt x="30" y="411"/>
                    </a:cubicBezTo>
                    <a:cubicBezTo>
                      <a:pt x="23" y="408"/>
                      <a:pt x="20" y="400"/>
                      <a:pt x="24" y="389"/>
                    </a:cubicBezTo>
                    <a:cubicBezTo>
                      <a:pt x="49" y="321"/>
                      <a:pt x="49" y="321"/>
                      <a:pt x="49" y="321"/>
                    </a:cubicBezTo>
                    <a:cubicBezTo>
                      <a:pt x="0" y="238"/>
                      <a:pt x="13" y="129"/>
                      <a:pt x="86" y="59"/>
                    </a:cubicBezTo>
                    <a:cubicBezTo>
                      <a:pt x="128" y="20"/>
                      <a:pt x="180" y="0"/>
                      <a:pt x="233" y="0"/>
                    </a:cubicBezTo>
                    <a:cubicBezTo>
                      <a:pt x="290" y="0"/>
                      <a:pt x="346" y="23"/>
                      <a:pt x="388" y="67"/>
                    </a:cubicBezTo>
                    <a:cubicBezTo>
                      <a:pt x="469" y="152"/>
                      <a:pt x="465" y="287"/>
                      <a:pt x="380" y="368"/>
                    </a:cubicBezTo>
                    <a:cubicBezTo>
                      <a:pt x="339" y="407"/>
                      <a:pt x="286" y="427"/>
                      <a:pt x="233" y="427"/>
                    </a:cubicBezTo>
                    <a:cubicBezTo>
                      <a:pt x="192" y="427"/>
                      <a:pt x="150" y="414"/>
                      <a:pt x="114" y="390"/>
                    </a:cubicBezTo>
                    <a:cubicBezTo>
                      <a:pt x="44" y="410"/>
                      <a:pt x="44" y="410"/>
                      <a:pt x="44" y="410"/>
                    </a:cubicBezTo>
                    <a:cubicBezTo>
                      <a:pt x="41" y="411"/>
                      <a:pt x="38" y="412"/>
                      <a:pt x="36" y="412"/>
                    </a:cubicBezTo>
                    <a:cubicBezTo>
                      <a:pt x="35" y="412"/>
                      <a:pt x="34" y="412"/>
                      <a:pt x="34" y="412"/>
                    </a:cubicBezTo>
                    <a:cubicBezTo>
                      <a:pt x="34" y="412"/>
                      <a:pt x="34" y="412"/>
                      <a:pt x="34" y="412"/>
                    </a:cubicBezTo>
                    <a:cubicBezTo>
                      <a:pt x="34" y="412"/>
                      <a:pt x="35" y="412"/>
                      <a:pt x="35" y="412"/>
                    </a:cubicBezTo>
                    <a:cubicBezTo>
                      <a:pt x="38" y="412"/>
                      <a:pt x="41" y="412"/>
                      <a:pt x="44" y="411"/>
                    </a:cubicBezTo>
                    <a:cubicBezTo>
                      <a:pt x="114" y="391"/>
                      <a:pt x="114" y="391"/>
                      <a:pt x="114" y="391"/>
                    </a:cubicBezTo>
                    <a:cubicBezTo>
                      <a:pt x="150" y="415"/>
                      <a:pt x="191" y="427"/>
                      <a:pt x="233" y="427"/>
                    </a:cubicBezTo>
                    <a:cubicBezTo>
                      <a:pt x="286" y="427"/>
                      <a:pt x="339" y="408"/>
                      <a:pt x="381" y="368"/>
                    </a:cubicBezTo>
                    <a:cubicBezTo>
                      <a:pt x="466" y="287"/>
                      <a:pt x="470" y="152"/>
                      <a:pt x="388" y="66"/>
                    </a:cubicBezTo>
                    <a:cubicBezTo>
                      <a:pt x="346" y="22"/>
                      <a:pt x="290" y="0"/>
                      <a:pt x="233"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Freeform 684"/>
              <p:cNvSpPr/>
              <p:nvPr/>
            </p:nvSpPr>
            <p:spPr bwMode="auto">
              <a:xfrm>
                <a:off x="6561138" y="3644901"/>
                <a:ext cx="9525" cy="3175"/>
              </a:xfrm>
              <a:custGeom>
                <a:avLst/>
                <a:gdLst>
                  <a:gd name="T0" fmla="*/ 0 w 4"/>
                  <a:gd name="T1" fmla="*/ 0 h 1"/>
                  <a:gd name="T2" fmla="*/ 0 w 4"/>
                  <a:gd name="T3" fmla="*/ 1 h 1"/>
                  <a:gd name="T4" fmla="*/ 4 w 4"/>
                  <a:gd name="T5" fmla="*/ 1 h 1"/>
                  <a:gd name="T6" fmla="*/ 4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0" y="1"/>
                      <a:pt x="0" y="1"/>
                    </a:cubicBezTo>
                    <a:cubicBezTo>
                      <a:pt x="1" y="1"/>
                      <a:pt x="2" y="1"/>
                      <a:pt x="4" y="1"/>
                    </a:cubicBezTo>
                    <a:cubicBezTo>
                      <a:pt x="4" y="1"/>
                      <a:pt x="4" y="1"/>
                      <a:pt x="4" y="1"/>
                    </a:cubicBezTo>
                    <a:cubicBezTo>
                      <a:pt x="2" y="1"/>
                      <a:pt x="1" y="0"/>
                      <a:pt x="0" y="0"/>
                    </a:cubicBezTo>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8" name="Freeform 685"/>
              <p:cNvSpPr/>
              <p:nvPr/>
            </p:nvSpPr>
            <p:spPr bwMode="auto">
              <a:xfrm>
                <a:off x="6489700" y="2660651"/>
                <a:ext cx="1123950" cy="1022350"/>
              </a:xfrm>
              <a:custGeom>
                <a:avLst/>
                <a:gdLst>
                  <a:gd name="T0" fmla="*/ 233 w 469"/>
                  <a:gd name="T1" fmla="*/ 0 h 427"/>
                  <a:gd name="T2" fmla="*/ 86 w 469"/>
                  <a:gd name="T3" fmla="*/ 59 h 427"/>
                  <a:gd name="T4" fmla="*/ 49 w 469"/>
                  <a:gd name="T5" fmla="*/ 321 h 427"/>
                  <a:gd name="T6" fmla="*/ 24 w 469"/>
                  <a:gd name="T7" fmla="*/ 389 h 427"/>
                  <a:gd name="T8" fmla="*/ 30 w 469"/>
                  <a:gd name="T9" fmla="*/ 411 h 427"/>
                  <a:gd name="T10" fmla="*/ 30 w 469"/>
                  <a:gd name="T11" fmla="*/ 410 h 427"/>
                  <a:gd name="T12" fmla="*/ 25 w 469"/>
                  <a:gd name="T13" fmla="*/ 388 h 427"/>
                  <a:gd name="T14" fmla="*/ 50 w 469"/>
                  <a:gd name="T15" fmla="*/ 321 h 427"/>
                  <a:gd name="T16" fmla="*/ 87 w 469"/>
                  <a:gd name="T17" fmla="*/ 60 h 427"/>
                  <a:gd name="T18" fmla="*/ 233 w 469"/>
                  <a:gd name="T19" fmla="*/ 1 h 427"/>
                  <a:gd name="T20" fmla="*/ 387 w 469"/>
                  <a:gd name="T21" fmla="*/ 67 h 427"/>
                  <a:gd name="T22" fmla="*/ 380 w 469"/>
                  <a:gd name="T23" fmla="*/ 367 h 427"/>
                  <a:gd name="T24" fmla="*/ 233 w 469"/>
                  <a:gd name="T25" fmla="*/ 426 h 427"/>
                  <a:gd name="T26" fmla="*/ 114 w 469"/>
                  <a:gd name="T27" fmla="*/ 390 h 427"/>
                  <a:gd name="T28" fmla="*/ 45 w 469"/>
                  <a:gd name="T29" fmla="*/ 410 h 427"/>
                  <a:gd name="T30" fmla="*/ 37 w 469"/>
                  <a:gd name="T31" fmla="*/ 411 h 427"/>
                  <a:gd name="T32" fmla="*/ 34 w 469"/>
                  <a:gd name="T33" fmla="*/ 411 h 427"/>
                  <a:gd name="T34" fmla="*/ 34 w 469"/>
                  <a:gd name="T35" fmla="*/ 412 h 427"/>
                  <a:gd name="T36" fmla="*/ 36 w 469"/>
                  <a:gd name="T37" fmla="*/ 412 h 427"/>
                  <a:gd name="T38" fmla="*/ 44 w 469"/>
                  <a:gd name="T39" fmla="*/ 410 h 427"/>
                  <a:gd name="T40" fmla="*/ 114 w 469"/>
                  <a:gd name="T41" fmla="*/ 390 h 427"/>
                  <a:gd name="T42" fmla="*/ 233 w 469"/>
                  <a:gd name="T43" fmla="*/ 427 h 427"/>
                  <a:gd name="T44" fmla="*/ 380 w 469"/>
                  <a:gd name="T45" fmla="*/ 368 h 427"/>
                  <a:gd name="T46" fmla="*/ 388 w 469"/>
                  <a:gd name="T47" fmla="*/ 67 h 427"/>
                  <a:gd name="T48" fmla="*/ 233 w 469"/>
                  <a:gd name="T4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9" h="427">
                    <a:moveTo>
                      <a:pt x="233" y="0"/>
                    </a:moveTo>
                    <a:cubicBezTo>
                      <a:pt x="180" y="0"/>
                      <a:pt x="128" y="20"/>
                      <a:pt x="86" y="59"/>
                    </a:cubicBezTo>
                    <a:cubicBezTo>
                      <a:pt x="13" y="129"/>
                      <a:pt x="0" y="238"/>
                      <a:pt x="49" y="321"/>
                    </a:cubicBezTo>
                    <a:cubicBezTo>
                      <a:pt x="24" y="389"/>
                      <a:pt x="24" y="389"/>
                      <a:pt x="24" y="389"/>
                    </a:cubicBezTo>
                    <a:cubicBezTo>
                      <a:pt x="20" y="400"/>
                      <a:pt x="23" y="408"/>
                      <a:pt x="30" y="411"/>
                    </a:cubicBezTo>
                    <a:cubicBezTo>
                      <a:pt x="30" y="410"/>
                      <a:pt x="30" y="410"/>
                      <a:pt x="30" y="410"/>
                    </a:cubicBezTo>
                    <a:cubicBezTo>
                      <a:pt x="23" y="407"/>
                      <a:pt x="21" y="399"/>
                      <a:pt x="25" y="388"/>
                    </a:cubicBezTo>
                    <a:cubicBezTo>
                      <a:pt x="50" y="321"/>
                      <a:pt x="50" y="321"/>
                      <a:pt x="50" y="321"/>
                    </a:cubicBezTo>
                    <a:cubicBezTo>
                      <a:pt x="1" y="237"/>
                      <a:pt x="14" y="129"/>
                      <a:pt x="87" y="60"/>
                    </a:cubicBezTo>
                    <a:cubicBezTo>
                      <a:pt x="128" y="20"/>
                      <a:pt x="181" y="1"/>
                      <a:pt x="233" y="1"/>
                    </a:cubicBezTo>
                    <a:cubicBezTo>
                      <a:pt x="289" y="1"/>
                      <a:pt x="345" y="23"/>
                      <a:pt x="387" y="67"/>
                    </a:cubicBezTo>
                    <a:cubicBezTo>
                      <a:pt x="468" y="152"/>
                      <a:pt x="465" y="287"/>
                      <a:pt x="380" y="367"/>
                    </a:cubicBezTo>
                    <a:cubicBezTo>
                      <a:pt x="339" y="406"/>
                      <a:pt x="286" y="426"/>
                      <a:pt x="233" y="426"/>
                    </a:cubicBezTo>
                    <a:cubicBezTo>
                      <a:pt x="192" y="426"/>
                      <a:pt x="150" y="414"/>
                      <a:pt x="114" y="390"/>
                    </a:cubicBezTo>
                    <a:cubicBezTo>
                      <a:pt x="45" y="410"/>
                      <a:pt x="45" y="410"/>
                      <a:pt x="45" y="410"/>
                    </a:cubicBezTo>
                    <a:cubicBezTo>
                      <a:pt x="42" y="411"/>
                      <a:pt x="39" y="411"/>
                      <a:pt x="37" y="411"/>
                    </a:cubicBezTo>
                    <a:cubicBezTo>
                      <a:pt x="36" y="411"/>
                      <a:pt x="35" y="411"/>
                      <a:pt x="34" y="411"/>
                    </a:cubicBezTo>
                    <a:cubicBezTo>
                      <a:pt x="34" y="412"/>
                      <a:pt x="34" y="412"/>
                      <a:pt x="34" y="412"/>
                    </a:cubicBezTo>
                    <a:cubicBezTo>
                      <a:pt x="34" y="412"/>
                      <a:pt x="35" y="412"/>
                      <a:pt x="36" y="412"/>
                    </a:cubicBezTo>
                    <a:cubicBezTo>
                      <a:pt x="38" y="412"/>
                      <a:pt x="41" y="411"/>
                      <a:pt x="44" y="410"/>
                    </a:cubicBezTo>
                    <a:cubicBezTo>
                      <a:pt x="114" y="390"/>
                      <a:pt x="114" y="390"/>
                      <a:pt x="114" y="390"/>
                    </a:cubicBezTo>
                    <a:cubicBezTo>
                      <a:pt x="150" y="414"/>
                      <a:pt x="192" y="427"/>
                      <a:pt x="233" y="427"/>
                    </a:cubicBezTo>
                    <a:cubicBezTo>
                      <a:pt x="286" y="427"/>
                      <a:pt x="339" y="407"/>
                      <a:pt x="380" y="368"/>
                    </a:cubicBezTo>
                    <a:cubicBezTo>
                      <a:pt x="465" y="287"/>
                      <a:pt x="469" y="152"/>
                      <a:pt x="388" y="67"/>
                    </a:cubicBezTo>
                    <a:cubicBezTo>
                      <a:pt x="346" y="23"/>
                      <a:pt x="290" y="0"/>
                      <a:pt x="233"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686"/>
              <p:cNvSpPr/>
              <p:nvPr/>
            </p:nvSpPr>
            <p:spPr bwMode="auto">
              <a:xfrm>
                <a:off x="6561138" y="3643313"/>
                <a:ext cx="9525" cy="4763"/>
              </a:xfrm>
              <a:custGeom>
                <a:avLst/>
                <a:gdLst>
                  <a:gd name="T0" fmla="*/ 0 w 4"/>
                  <a:gd name="T1" fmla="*/ 0 h 2"/>
                  <a:gd name="T2" fmla="*/ 0 w 4"/>
                  <a:gd name="T3" fmla="*/ 1 h 2"/>
                  <a:gd name="T4" fmla="*/ 4 w 4"/>
                  <a:gd name="T5" fmla="*/ 2 h 2"/>
                  <a:gd name="T6" fmla="*/ 4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1"/>
                      <a:pt x="0" y="1"/>
                      <a:pt x="0" y="1"/>
                    </a:cubicBezTo>
                    <a:cubicBezTo>
                      <a:pt x="1" y="1"/>
                      <a:pt x="2" y="2"/>
                      <a:pt x="4" y="2"/>
                    </a:cubicBezTo>
                    <a:cubicBezTo>
                      <a:pt x="4" y="1"/>
                      <a:pt x="4" y="1"/>
                      <a:pt x="4" y="1"/>
                    </a:cubicBezTo>
                    <a:cubicBezTo>
                      <a:pt x="3" y="1"/>
                      <a:pt x="1" y="0"/>
                      <a:pt x="0" y="0"/>
                    </a:cubicBezTo>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Freeform 687"/>
              <p:cNvSpPr/>
              <p:nvPr/>
            </p:nvSpPr>
            <p:spPr bwMode="auto">
              <a:xfrm>
                <a:off x="6491288" y="2662238"/>
                <a:ext cx="1119188" cy="1019175"/>
              </a:xfrm>
              <a:custGeom>
                <a:avLst/>
                <a:gdLst>
                  <a:gd name="T0" fmla="*/ 232 w 467"/>
                  <a:gd name="T1" fmla="*/ 0 h 425"/>
                  <a:gd name="T2" fmla="*/ 86 w 467"/>
                  <a:gd name="T3" fmla="*/ 59 h 425"/>
                  <a:gd name="T4" fmla="*/ 49 w 467"/>
                  <a:gd name="T5" fmla="*/ 320 h 425"/>
                  <a:gd name="T6" fmla="*/ 24 w 467"/>
                  <a:gd name="T7" fmla="*/ 387 h 425"/>
                  <a:gd name="T8" fmla="*/ 29 w 467"/>
                  <a:gd name="T9" fmla="*/ 409 h 425"/>
                  <a:gd name="T10" fmla="*/ 30 w 467"/>
                  <a:gd name="T11" fmla="*/ 408 h 425"/>
                  <a:gd name="T12" fmla="*/ 25 w 467"/>
                  <a:gd name="T13" fmla="*/ 387 h 425"/>
                  <a:gd name="T14" fmla="*/ 49 w 467"/>
                  <a:gd name="T15" fmla="*/ 319 h 425"/>
                  <a:gd name="T16" fmla="*/ 86 w 467"/>
                  <a:gd name="T17" fmla="*/ 59 h 425"/>
                  <a:gd name="T18" fmla="*/ 232 w 467"/>
                  <a:gd name="T19" fmla="*/ 1 h 425"/>
                  <a:gd name="T20" fmla="*/ 386 w 467"/>
                  <a:gd name="T21" fmla="*/ 67 h 425"/>
                  <a:gd name="T22" fmla="*/ 378 w 467"/>
                  <a:gd name="T23" fmla="*/ 366 h 425"/>
                  <a:gd name="T24" fmla="*/ 232 w 467"/>
                  <a:gd name="T25" fmla="*/ 424 h 425"/>
                  <a:gd name="T26" fmla="*/ 114 w 467"/>
                  <a:gd name="T27" fmla="*/ 388 h 425"/>
                  <a:gd name="T28" fmla="*/ 45 w 467"/>
                  <a:gd name="T29" fmla="*/ 408 h 425"/>
                  <a:gd name="T30" fmla="*/ 36 w 467"/>
                  <a:gd name="T31" fmla="*/ 409 h 425"/>
                  <a:gd name="T32" fmla="*/ 33 w 467"/>
                  <a:gd name="T33" fmla="*/ 409 h 425"/>
                  <a:gd name="T34" fmla="*/ 33 w 467"/>
                  <a:gd name="T35" fmla="*/ 410 h 425"/>
                  <a:gd name="T36" fmla="*/ 36 w 467"/>
                  <a:gd name="T37" fmla="*/ 410 h 425"/>
                  <a:gd name="T38" fmla="*/ 44 w 467"/>
                  <a:gd name="T39" fmla="*/ 409 h 425"/>
                  <a:gd name="T40" fmla="*/ 113 w 467"/>
                  <a:gd name="T41" fmla="*/ 389 h 425"/>
                  <a:gd name="T42" fmla="*/ 232 w 467"/>
                  <a:gd name="T43" fmla="*/ 425 h 425"/>
                  <a:gd name="T44" fmla="*/ 379 w 467"/>
                  <a:gd name="T45" fmla="*/ 366 h 425"/>
                  <a:gd name="T46" fmla="*/ 386 w 467"/>
                  <a:gd name="T47" fmla="*/ 66 h 425"/>
                  <a:gd name="T48" fmla="*/ 232 w 467"/>
                  <a:gd name="T4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7" h="425">
                    <a:moveTo>
                      <a:pt x="232" y="0"/>
                    </a:moveTo>
                    <a:cubicBezTo>
                      <a:pt x="180" y="0"/>
                      <a:pt x="127" y="19"/>
                      <a:pt x="86" y="59"/>
                    </a:cubicBezTo>
                    <a:cubicBezTo>
                      <a:pt x="13" y="128"/>
                      <a:pt x="0" y="236"/>
                      <a:pt x="49" y="320"/>
                    </a:cubicBezTo>
                    <a:cubicBezTo>
                      <a:pt x="24" y="387"/>
                      <a:pt x="24" y="387"/>
                      <a:pt x="24" y="387"/>
                    </a:cubicBezTo>
                    <a:cubicBezTo>
                      <a:pt x="20" y="398"/>
                      <a:pt x="22" y="406"/>
                      <a:pt x="29" y="409"/>
                    </a:cubicBezTo>
                    <a:cubicBezTo>
                      <a:pt x="30" y="408"/>
                      <a:pt x="30" y="408"/>
                      <a:pt x="30" y="408"/>
                    </a:cubicBezTo>
                    <a:cubicBezTo>
                      <a:pt x="23" y="405"/>
                      <a:pt x="21" y="398"/>
                      <a:pt x="25" y="387"/>
                    </a:cubicBezTo>
                    <a:cubicBezTo>
                      <a:pt x="49" y="319"/>
                      <a:pt x="49" y="319"/>
                      <a:pt x="49" y="319"/>
                    </a:cubicBezTo>
                    <a:cubicBezTo>
                      <a:pt x="1" y="236"/>
                      <a:pt x="14" y="128"/>
                      <a:pt x="86" y="59"/>
                    </a:cubicBezTo>
                    <a:cubicBezTo>
                      <a:pt x="127" y="20"/>
                      <a:pt x="180" y="1"/>
                      <a:pt x="232" y="1"/>
                    </a:cubicBezTo>
                    <a:cubicBezTo>
                      <a:pt x="288" y="1"/>
                      <a:pt x="344" y="23"/>
                      <a:pt x="386" y="67"/>
                    </a:cubicBezTo>
                    <a:cubicBezTo>
                      <a:pt x="466" y="151"/>
                      <a:pt x="463" y="285"/>
                      <a:pt x="378" y="366"/>
                    </a:cubicBezTo>
                    <a:cubicBezTo>
                      <a:pt x="337" y="405"/>
                      <a:pt x="285" y="424"/>
                      <a:pt x="232" y="424"/>
                    </a:cubicBezTo>
                    <a:cubicBezTo>
                      <a:pt x="191" y="424"/>
                      <a:pt x="149" y="412"/>
                      <a:pt x="114" y="388"/>
                    </a:cubicBezTo>
                    <a:cubicBezTo>
                      <a:pt x="45" y="408"/>
                      <a:pt x="45" y="408"/>
                      <a:pt x="45" y="408"/>
                    </a:cubicBezTo>
                    <a:cubicBezTo>
                      <a:pt x="41" y="409"/>
                      <a:pt x="39" y="409"/>
                      <a:pt x="36" y="409"/>
                    </a:cubicBezTo>
                    <a:cubicBezTo>
                      <a:pt x="35" y="409"/>
                      <a:pt x="34" y="409"/>
                      <a:pt x="33" y="409"/>
                    </a:cubicBezTo>
                    <a:cubicBezTo>
                      <a:pt x="33" y="410"/>
                      <a:pt x="33" y="410"/>
                      <a:pt x="33" y="410"/>
                    </a:cubicBezTo>
                    <a:cubicBezTo>
                      <a:pt x="34" y="410"/>
                      <a:pt x="35" y="410"/>
                      <a:pt x="36" y="410"/>
                    </a:cubicBezTo>
                    <a:cubicBezTo>
                      <a:pt x="38" y="410"/>
                      <a:pt x="41" y="410"/>
                      <a:pt x="44" y="409"/>
                    </a:cubicBezTo>
                    <a:cubicBezTo>
                      <a:pt x="113" y="389"/>
                      <a:pt x="113" y="389"/>
                      <a:pt x="113" y="389"/>
                    </a:cubicBezTo>
                    <a:cubicBezTo>
                      <a:pt x="149" y="413"/>
                      <a:pt x="191" y="425"/>
                      <a:pt x="232" y="425"/>
                    </a:cubicBezTo>
                    <a:cubicBezTo>
                      <a:pt x="285" y="425"/>
                      <a:pt x="338" y="405"/>
                      <a:pt x="379" y="366"/>
                    </a:cubicBezTo>
                    <a:cubicBezTo>
                      <a:pt x="464" y="286"/>
                      <a:pt x="467" y="151"/>
                      <a:pt x="386" y="66"/>
                    </a:cubicBezTo>
                    <a:cubicBezTo>
                      <a:pt x="344" y="22"/>
                      <a:pt x="288" y="0"/>
                      <a:pt x="232"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Freeform 688"/>
              <p:cNvSpPr/>
              <p:nvPr/>
            </p:nvSpPr>
            <p:spPr bwMode="auto">
              <a:xfrm>
                <a:off x="6561138" y="3640138"/>
                <a:ext cx="9525" cy="4763"/>
              </a:xfrm>
              <a:custGeom>
                <a:avLst/>
                <a:gdLst>
                  <a:gd name="T0" fmla="*/ 1 w 4"/>
                  <a:gd name="T1" fmla="*/ 0 h 2"/>
                  <a:gd name="T2" fmla="*/ 0 w 4"/>
                  <a:gd name="T3" fmla="*/ 1 h 2"/>
                  <a:gd name="T4" fmla="*/ 4 w 4"/>
                  <a:gd name="T5" fmla="*/ 2 h 2"/>
                  <a:gd name="T6" fmla="*/ 4 w 4"/>
                  <a:gd name="T7" fmla="*/ 1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cubicBezTo>
                      <a:pt x="0" y="1"/>
                      <a:pt x="0" y="1"/>
                      <a:pt x="0" y="1"/>
                    </a:cubicBezTo>
                    <a:cubicBezTo>
                      <a:pt x="1" y="1"/>
                      <a:pt x="3" y="2"/>
                      <a:pt x="4" y="2"/>
                    </a:cubicBezTo>
                    <a:cubicBezTo>
                      <a:pt x="4" y="1"/>
                      <a:pt x="4" y="1"/>
                      <a:pt x="4" y="1"/>
                    </a:cubicBezTo>
                    <a:cubicBezTo>
                      <a:pt x="3" y="1"/>
                      <a:pt x="2" y="1"/>
                      <a:pt x="1" y="0"/>
                    </a:cubicBezTo>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689"/>
              <p:cNvSpPr/>
              <p:nvPr/>
            </p:nvSpPr>
            <p:spPr bwMode="auto">
              <a:xfrm>
                <a:off x="6494463" y="2665413"/>
                <a:ext cx="1114425" cy="1012825"/>
              </a:xfrm>
              <a:custGeom>
                <a:avLst/>
                <a:gdLst>
                  <a:gd name="T0" fmla="*/ 231 w 465"/>
                  <a:gd name="T1" fmla="*/ 0 h 423"/>
                  <a:gd name="T2" fmla="*/ 85 w 465"/>
                  <a:gd name="T3" fmla="*/ 58 h 423"/>
                  <a:gd name="T4" fmla="*/ 48 w 465"/>
                  <a:gd name="T5" fmla="*/ 318 h 423"/>
                  <a:gd name="T6" fmla="*/ 24 w 465"/>
                  <a:gd name="T7" fmla="*/ 386 h 423"/>
                  <a:gd name="T8" fmla="*/ 29 w 465"/>
                  <a:gd name="T9" fmla="*/ 407 h 423"/>
                  <a:gd name="T10" fmla="*/ 29 w 465"/>
                  <a:gd name="T11" fmla="*/ 406 h 423"/>
                  <a:gd name="T12" fmla="*/ 24 w 465"/>
                  <a:gd name="T13" fmla="*/ 385 h 423"/>
                  <a:gd name="T14" fmla="*/ 49 w 465"/>
                  <a:gd name="T15" fmla="*/ 318 h 423"/>
                  <a:gd name="T16" fmla="*/ 86 w 465"/>
                  <a:gd name="T17" fmla="*/ 59 h 423"/>
                  <a:gd name="T18" fmla="*/ 231 w 465"/>
                  <a:gd name="T19" fmla="*/ 0 h 423"/>
                  <a:gd name="T20" fmla="*/ 384 w 465"/>
                  <a:gd name="T21" fmla="*/ 66 h 423"/>
                  <a:gd name="T22" fmla="*/ 377 w 465"/>
                  <a:gd name="T23" fmla="*/ 364 h 423"/>
                  <a:gd name="T24" fmla="*/ 231 w 465"/>
                  <a:gd name="T25" fmla="*/ 422 h 423"/>
                  <a:gd name="T26" fmla="*/ 113 w 465"/>
                  <a:gd name="T27" fmla="*/ 386 h 423"/>
                  <a:gd name="T28" fmla="*/ 44 w 465"/>
                  <a:gd name="T29" fmla="*/ 407 h 423"/>
                  <a:gd name="T30" fmla="*/ 36 w 465"/>
                  <a:gd name="T31" fmla="*/ 408 h 423"/>
                  <a:gd name="T32" fmla="*/ 33 w 465"/>
                  <a:gd name="T33" fmla="*/ 408 h 423"/>
                  <a:gd name="T34" fmla="*/ 32 w 465"/>
                  <a:gd name="T35" fmla="*/ 408 h 423"/>
                  <a:gd name="T36" fmla="*/ 35 w 465"/>
                  <a:gd name="T37" fmla="*/ 408 h 423"/>
                  <a:gd name="T38" fmla="*/ 44 w 465"/>
                  <a:gd name="T39" fmla="*/ 407 h 423"/>
                  <a:gd name="T40" fmla="*/ 113 w 465"/>
                  <a:gd name="T41" fmla="*/ 387 h 423"/>
                  <a:gd name="T42" fmla="*/ 231 w 465"/>
                  <a:gd name="T43" fmla="*/ 423 h 423"/>
                  <a:gd name="T44" fmla="*/ 377 w 465"/>
                  <a:gd name="T45" fmla="*/ 365 h 423"/>
                  <a:gd name="T46" fmla="*/ 385 w 465"/>
                  <a:gd name="T47" fmla="*/ 66 h 423"/>
                  <a:gd name="T48" fmla="*/ 231 w 465"/>
                  <a:gd name="T4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5" h="423">
                    <a:moveTo>
                      <a:pt x="231" y="0"/>
                    </a:moveTo>
                    <a:cubicBezTo>
                      <a:pt x="179" y="0"/>
                      <a:pt x="126" y="19"/>
                      <a:pt x="85" y="58"/>
                    </a:cubicBezTo>
                    <a:cubicBezTo>
                      <a:pt x="13" y="127"/>
                      <a:pt x="0" y="235"/>
                      <a:pt x="48" y="318"/>
                    </a:cubicBezTo>
                    <a:cubicBezTo>
                      <a:pt x="24" y="386"/>
                      <a:pt x="24" y="386"/>
                      <a:pt x="24" y="386"/>
                    </a:cubicBezTo>
                    <a:cubicBezTo>
                      <a:pt x="20" y="397"/>
                      <a:pt x="22" y="404"/>
                      <a:pt x="29" y="407"/>
                    </a:cubicBezTo>
                    <a:cubicBezTo>
                      <a:pt x="29" y="406"/>
                      <a:pt x="29" y="406"/>
                      <a:pt x="29" y="406"/>
                    </a:cubicBezTo>
                    <a:cubicBezTo>
                      <a:pt x="23" y="403"/>
                      <a:pt x="21" y="396"/>
                      <a:pt x="24" y="385"/>
                    </a:cubicBezTo>
                    <a:cubicBezTo>
                      <a:pt x="49" y="318"/>
                      <a:pt x="49" y="318"/>
                      <a:pt x="49" y="318"/>
                    </a:cubicBezTo>
                    <a:cubicBezTo>
                      <a:pt x="1" y="235"/>
                      <a:pt x="13" y="127"/>
                      <a:pt x="86" y="59"/>
                    </a:cubicBezTo>
                    <a:cubicBezTo>
                      <a:pt x="127" y="20"/>
                      <a:pt x="179" y="0"/>
                      <a:pt x="231" y="0"/>
                    </a:cubicBezTo>
                    <a:cubicBezTo>
                      <a:pt x="287" y="0"/>
                      <a:pt x="343" y="22"/>
                      <a:pt x="384" y="66"/>
                    </a:cubicBezTo>
                    <a:cubicBezTo>
                      <a:pt x="464" y="150"/>
                      <a:pt x="461" y="284"/>
                      <a:pt x="377" y="364"/>
                    </a:cubicBezTo>
                    <a:cubicBezTo>
                      <a:pt x="336" y="403"/>
                      <a:pt x="284" y="422"/>
                      <a:pt x="231" y="422"/>
                    </a:cubicBezTo>
                    <a:cubicBezTo>
                      <a:pt x="190" y="422"/>
                      <a:pt x="149" y="410"/>
                      <a:pt x="113" y="386"/>
                    </a:cubicBezTo>
                    <a:cubicBezTo>
                      <a:pt x="44" y="407"/>
                      <a:pt x="44" y="407"/>
                      <a:pt x="44" y="407"/>
                    </a:cubicBezTo>
                    <a:cubicBezTo>
                      <a:pt x="41" y="407"/>
                      <a:pt x="38" y="408"/>
                      <a:pt x="36" y="408"/>
                    </a:cubicBezTo>
                    <a:cubicBezTo>
                      <a:pt x="35" y="408"/>
                      <a:pt x="34" y="408"/>
                      <a:pt x="33" y="408"/>
                    </a:cubicBezTo>
                    <a:cubicBezTo>
                      <a:pt x="32" y="408"/>
                      <a:pt x="32" y="408"/>
                      <a:pt x="32" y="408"/>
                    </a:cubicBezTo>
                    <a:cubicBezTo>
                      <a:pt x="33" y="408"/>
                      <a:pt x="34" y="408"/>
                      <a:pt x="35" y="408"/>
                    </a:cubicBezTo>
                    <a:cubicBezTo>
                      <a:pt x="38" y="408"/>
                      <a:pt x="40" y="408"/>
                      <a:pt x="44" y="407"/>
                    </a:cubicBezTo>
                    <a:cubicBezTo>
                      <a:pt x="113" y="387"/>
                      <a:pt x="113" y="387"/>
                      <a:pt x="113" y="387"/>
                    </a:cubicBezTo>
                    <a:cubicBezTo>
                      <a:pt x="148" y="411"/>
                      <a:pt x="190" y="423"/>
                      <a:pt x="231" y="423"/>
                    </a:cubicBezTo>
                    <a:cubicBezTo>
                      <a:pt x="284" y="423"/>
                      <a:pt x="336" y="404"/>
                      <a:pt x="377" y="365"/>
                    </a:cubicBezTo>
                    <a:cubicBezTo>
                      <a:pt x="462" y="284"/>
                      <a:pt x="465" y="150"/>
                      <a:pt x="385" y="66"/>
                    </a:cubicBezTo>
                    <a:cubicBezTo>
                      <a:pt x="343" y="22"/>
                      <a:pt x="287" y="0"/>
                      <a:pt x="231"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Freeform 690"/>
              <p:cNvSpPr/>
              <p:nvPr/>
            </p:nvSpPr>
            <p:spPr bwMode="auto">
              <a:xfrm>
                <a:off x="6564313" y="3636963"/>
                <a:ext cx="9525" cy="6350"/>
              </a:xfrm>
              <a:custGeom>
                <a:avLst/>
                <a:gdLst>
                  <a:gd name="T0" fmla="*/ 0 w 4"/>
                  <a:gd name="T1" fmla="*/ 0 h 2"/>
                  <a:gd name="T2" fmla="*/ 0 w 4"/>
                  <a:gd name="T3" fmla="*/ 1 h 2"/>
                  <a:gd name="T4" fmla="*/ 3 w 4"/>
                  <a:gd name="T5" fmla="*/ 2 h 2"/>
                  <a:gd name="T6" fmla="*/ 4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1"/>
                      <a:pt x="0" y="1"/>
                      <a:pt x="0" y="1"/>
                    </a:cubicBezTo>
                    <a:cubicBezTo>
                      <a:pt x="1" y="2"/>
                      <a:pt x="2" y="2"/>
                      <a:pt x="3" y="2"/>
                    </a:cubicBezTo>
                    <a:cubicBezTo>
                      <a:pt x="4" y="2"/>
                      <a:pt x="4" y="2"/>
                      <a:pt x="4" y="2"/>
                    </a:cubicBezTo>
                    <a:cubicBezTo>
                      <a:pt x="2" y="1"/>
                      <a:pt x="1" y="1"/>
                      <a:pt x="0" y="0"/>
                    </a:cubicBezTo>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Freeform 691"/>
              <p:cNvSpPr/>
              <p:nvPr/>
            </p:nvSpPr>
            <p:spPr bwMode="auto">
              <a:xfrm>
                <a:off x="6496050" y="2665413"/>
                <a:ext cx="1109663" cy="1011238"/>
              </a:xfrm>
              <a:custGeom>
                <a:avLst/>
                <a:gdLst>
                  <a:gd name="T0" fmla="*/ 230 w 463"/>
                  <a:gd name="T1" fmla="*/ 0 h 422"/>
                  <a:gd name="T2" fmla="*/ 85 w 463"/>
                  <a:gd name="T3" fmla="*/ 59 h 422"/>
                  <a:gd name="T4" fmla="*/ 48 w 463"/>
                  <a:gd name="T5" fmla="*/ 318 h 422"/>
                  <a:gd name="T6" fmla="*/ 23 w 463"/>
                  <a:gd name="T7" fmla="*/ 385 h 422"/>
                  <a:gd name="T8" fmla="*/ 28 w 463"/>
                  <a:gd name="T9" fmla="*/ 406 h 422"/>
                  <a:gd name="T10" fmla="*/ 28 w 463"/>
                  <a:gd name="T11" fmla="*/ 406 h 422"/>
                  <a:gd name="T12" fmla="*/ 24 w 463"/>
                  <a:gd name="T13" fmla="*/ 385 h 422"/>
                  <a:gd name="T14" fmla="*/ 49 w 463"/>
                  <a:gd name="T15" fmla="*/ 317 h 422"/>
                  <a:gd name="T16" fmla="*/ 85 w 463"/>
                  <a:gd name="T17" fmla="*/ 59 h 422"/>
                  <a:gd name="T18" fmla="*/ 230 w 463"/>
                  <a:gd name="T19" fmla="*/ 1 h 422"/>
                  <a:gd name="T20" fmla="*/ 383 w 463"/>
                  <a:gd name="T21" fmla="*/ 67 h 422"/>
                  <a:gd name="T22" fmla="*/ 375 w 463"/>
                  <a:gd name="T23" fmla="*/ 364 h 422"/>
                  <a:gd name="T24" fmla="*/ 230 w 463"/>
                  <a:gd name="T25" fmla="*/ 422 h 422"/>
                  <a:gd name="T26" fmla="*/ 113 w 463"/>
                  <a:gd name="T27" fmla="*/ 386 h 422"/>
                  <a:gd name="T28" fmla="*/ 44 w 463"/>
                  <a:gd name="T29" fmla="*/ 406 h 422"/>
                  <a:gd name="T30" fmla="*/ 35 w 463"/>
                  <a:gd name="T31" fmla="*/ 407 h 422"/>
                  <a:gd name="T32" fmla="*/ 32 w 463"/>
                  <a:gd name="T33" fmla="*/ 407 h 422"/>
                  <a:gd name="T34" fmla="*/ 32 w 463"/>
                  <a:gd name="T35" fmla="*/ 408 h 422"/>
                  <a:gd name="T36" fmla="*/ 35 w 463"/>
                  <a:gd name="T37" fmla="*/ 408 h 422"/>
                  <a:gd name="T38" fmla="*/ 43 w 463"/>
                  <a:gd name="T39" fmla="*/ 407 h 422"/>
                  <a:gd name="T40" fmla="*/ 112 w 463"/>
                  <a:gd name="T41" fmla="*/ 386 h 422"/>
                  <a:gd name="T42" fmla="*/ 230 w 463"/>
                  <a:gd name="T43" fmla="*/ 422 h 422"/>
                  <a:gd name="T44" fmla="*/ 376 w 463"/>
                  <a:gd name="T45" fmla="*/ 364 h 422"/>
                  <a:gd name="T46" fmla="*/ 383 w 463"/>
                  <a:gd name="T47" fmla="*/ 66 h 422"/>
                  <a:gd name="T48" fmla="*/ 230 w 463"/>
                  <a:gd name="T49"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3" h="422">
                    <a:moveTo>
                      <a:pt x="230" y="0"/>
                    </a:moveTo>
                    <a:cubicBezTo>
                      <a:pt x="178" y="0"/>
                      <a:pt x="126" y="20"/>
                      <a:pt x="85" y="59"/>
                    </a:cubicBezTo>
                    <a:cubicBezTo>
                      <a:pt x="12" y="127"/>
                      <a:pt x="0" y="235"/>
                      <a:pt x="48" y="318"/>
                    </a:cubicBezTo>
                    <a:cubicBezTo>
                      <a:pt x="23" y="385"/>
                      <a:pt x="23" y="385"/>
                      <a:pt x="23" y="385"/>
                    </a:cubicBezTo>
                    <a:cubicBezTo>
                      <a:pt x="20" y="396"/>
                      <a:pt x="22" y="403"/>
                      <a:pt x="28" y="406"/>
                    </a:cubicBezTo>
                    <a:cubicBezTo>
                      <a:pt x="28" y="406"/>
                      <a:pt x="28" y="406"/>
                      <a:pt x="28" y="406"/>
                    </a:cubicBezTo>
                    <a:cubicBezTo>
                      <a:pt x="22" y="402"/>
                      <a:pt x="20" y="395"/>
                      <a:pt x="24" y="385"/>
                    </a:cubicBezTo>
                    <a:cubicBezTo>
                      <a:pt x="49" y="317"/>
                      <a:pt x="49" y="317"/>
                      <a:pt x="49" y="317"/>
                    </a:cubicBezTo>
                    <a:cubicBezTo>
                      <a:pt x="0" y="235"/>
                      <a:pt x="13" y="128"/>
                      <a:pt x="85" y="59"/>
                    </a:cubicBezTo>
                    <a:cubicBezTo>
                      <a:pt x="126" y="20"/>
                      <a:pt x="178" y="1"/>
                      <a:pt x="230" y="1"/>
                    </a:cubicBezTo>
                    <a:cubicBezTo>
                      <a:pt x="286" y="1"/>
                      <a:pt x="341" y="23"/>
                      <a:pt x="383" y="67"/>
                    </a:cubicBezTo>
                    <a:cubicBezTo>
                      <a:pt x="463" y="151"/>
                      <a:pt x="459" y="284"/>
                      <a:pt x="375" y="364"/>
                    </a:cubicBezTo>
                    <a:cubicBezTo>
                      <a:pt x="334" y="403"/>
                      <a:pt x="282" y="422"/>
                      <a:pt x="230" y="422"/>
                    </a:cubicBezTo>
                    <a:cubicBezTo>
                      <a:pt x="189" y="422"/>
                      <a:pt x="148" y="410"/>
                      <a:pt x="113" y="386"/>
                    </a:cubicBezTo>
                    <a:cubicBezTo>
                      <a:pt x="44" y="406"/>
                      <a:pt x="44" y="406"/>
                      <a:pt x="44" y="406"/>
                    </a:cubicBezTo>
                    <a:cubicBezTo>
                      <a:pt x="41" y="407"/>
                      <a:pt x="38" y="407"/>
                      <a:pt x="35" y="407"/>
                    </a:cubicBezTo>
                    <a:cubicBezTo>
                      <a:pt x="34" y="407"/>
                      <a:pt x="33" y="407"/>
                      <a:pt x="32" y="407"/>
                    </a:cubicBezTo>
                    <a:cubicBezTo>
                      <a:pt x="32" y="408"/>
                      <a:pt x="32" y="408"/>
                      <a:pt x="32" y="408"/>
                    </a:cubicBezTo>
                    <a:cubicBezTo>
                      <a:pt x="33" y="408"/>
                      <a:pt x="34" y="408"/>
                      <a:pt x="35" y="408"/>
                    </a:cubicBezTo>
                    <a:cubicBezTo>
                      <a:pt x="37" y="408"/>
                      <a:pt x="40" y="407"/>
                      <a:pt x="43" y="407"/>
                    </a:cubicBezTo>
                    <a:cubicBezTo>
                      <a:pt x="112" y="386"/>
                      <a:pt x="112" y="386"/>
                      <a:pt x="112" y="386"/>
                    </a:cubicBezTo>
                    <a:cubicBezTo>
                      <a:pt x="148" y="410"/>
                      <a:pt x="189" y="422"/>
                      <a:pt x="230" y="422"/>
                    </a:cubicBezTo>
                    <a:cubicBezTo>
                      <a:pt x="283" y="422"/>
                      <a:pt x="335" y="403"/>
                      <a:pt x="376" y="364"/>
                    </a:cubicBezTo>
                    <a:cubicBezTo>
                      <a:pt x="460" y="284"/>
                      <a:pt x="463" y="150"/>
                      <a:pt x="383" y="66"/>
                    </a:cubicBezTo>
                    <a:cubicBezTo>
                      <a:pt x="342" y="22"/>
                      <a:pt x="286" y="0"/>
                      <a:pt x="230"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692"/>
              <p:cNvSpPr/>
              <p:nvPr/>
            </p:nvSpPr>
            <p:spPr bwMode="auto">
              <a:xfrm>
                <a:off x="6564313" y="3636963"/>
                <a:ext cx="9525" cy="6350"/>
              </a:xfrm>
              <a:custGeom>
                <a:avLst/>
                <a:gdLst>
                  <a:gd name="T0" fmla="*/ 0 w 4"/>
                  <a:gd name="T1" fmla="*/ 0 h 2"/>
                  <a:gd name="T2" fmla="*/ 0 w 4"/>
                  <a:gd name="T3" fmla="*/ 0 h 2"/>
                  <a:gd name="T4" fmla="*/ 4 w 4"/>
                  <a:gd name="T5" fmla="*/ 2 h 2"/>
                  <a:gd name="T6" fmla="*/ 4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0"/>
                      <a:pt x="0" y="0"/>
                      <a:pt x="0" y="0"/>
                    </a:cubicBezTo>
                    <a:cubicBezTo>
                      <a:pt x="1" y="1"/>
                      <a:pt x="2" y="1"/>
                      <a:pt x="4" y="2"/>
                    </a:cubicBezTo>
                    <a:cubicBezTo>
                      <a:pt x="4" y="1"/>
                      <a:pt x="4" y="1"/>
                      <a:pt x="4" y="1"/>
                    </a:cubicBezTo>
                    <a:cubicBezTo>
                      <a:pt x="3" y="1"/>
                      <a:pt x="1" y="0"/>
                      <a:pt x="0" y="0"/>
                    </a:cubicBezTo>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Freeform 693"/>
              <p:cNvSpPr/>
              <p:nvPr/>
            </p:nvSpPr>
            <p:spPr bwMode="auto">
              <a:xfrm>
                <a:off x="6496050" y="2667001"/>
                <a:ext cx="1109663" cy="1009650"/>
              </a:xfrm>
              <a:custGeom>
                <a:avLst/>
                <a:gdLst>
                  <a:gd name="T0" fmla="*/ 230 w 463"/>
                  <a:gd name="T1" fmla="*/ 0 h 421"/>
                  <a:gd name="T2" fmla="*/ 85 w 463"/>
                  <a:gd name="T3" fmla="*/ 58 h 421"/>
                  <a:gd name="T4" fmla="*/ 49 w 463"/>
                  <a:gd name="T5" fmla="*/ 316 h 421"/>
                  <a:gd name="T6" fmla="*/ 24 w 463"/>
                  <a:gd name="T7" fmla="*/ 384 h 421"/>
                  <a:gd name="T8" fmla="*/ 28 w 463"/>
                  <a:gd name="T9" fmla="*/ 405 h 421"/>
                  <a:gd name="T10" fmla="*/ 28 w 463"/>
                  <a:gd name="T11" fmla="*/ 404 h 421"/>
                  <a:gd name="T12" fmla="*/ 25 w 463"/>
                  <a:gd name="T13" fmla="*/ 383 h 421"/>
                  <a:gd name="T14" fmla="*/ 49 w 463"/>
                  <a:gd name="T15" fmla="*/ 316 h 421"/>
                  <a:gd name="T16" fmla="*/ 86 w 463"/>
                  <a:gd name="T17" fmla="*/ 59 h 421"/>
                  <a:gd name="T18" fmla="*/ 230 w 463"/>
                  <a:gd name="T19" fmla="*/ 1 h 421"/>
                  <a:gd name="T20" fmla="*/ 382 w 463"/>
                  <a:gd name="T21" fmla="*/ 66 h 421"/>
                  <a:gd name="T22" fmla="*/ 375 w 463"/>
                  <a:gd name="T23" fmla="*/ 362 h 421"/>
                  <a:gd name="T24" fmla="*/ 230 w 463"/>
                  <a:gd name="T25" fmla="*/ 420 h 421"/>
                  <a:gd name="T26" fmla="*/ 113 w 463"/>
                  <a:gd name="T27" fmla="*/ 384 h 421"/>
                  <a:gd name="T28" fmla="*/ 44 w 463"/>
                  <a:gd name="T29" fmla="*/ 404 h 421"/>
                  <a:gd name="T30" fmla="*/ 36 w 463"/>
                  <a:gd name="T31" fmla="*/ 406 h 421"/>
                  <a:gd name="T32" fmla="*/ 32 w 463"/>
                  <a:gd name="T33" fmla="*/ 405 h 421"/>
                  <a:gd name="T34" fmla="*/ 32 w 463"/>
                  <a:gd name="T35" fmla="*/ 406 h 421"/>
                  <a:gd name="T36" fmla="*/ 35 w 463"/>
                  <a:gd name="T37" fmla="*/ 406 h 421"/>
                  <a:gd name="T38" fmla="*/ 44 w 463"/>
                  <a:gd name="T39" fmla="*/ 405 h 421"/>
                  <a:gd name="T40" fmla="*/ 113 w 463"/>
                  <a:gd name="T41" fmla="*/ 385 h 421"/>
                  <a:gd name="T42" fmla="*/ 230 w 463"/>
                  <a:gd name="T43" fmla="*/ 421 h 421"/>
                  <a:gd name="T44" fmla="*/ 375 w 463"/>
                  <a:gd name="T45" fmla="*/ 363 h 421"/>
                  <a:gd name="T46" fmla="*/ 383 w 463"/>
                  <a:gd name="T47" fmla="*/ 66 h 421"/>
                  <a:gd name="T48" fmla="*/ 230 w 463"/>
                  <a:gd name="T49"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3" h="421">
                    <a:moveTo>
                      <a:pt x="230" y="0"/>
                    </a:moveTo>
                    <a:cubicBezTo>
                      <a:pt x="178" y="0"/>
                      <a:pt x="126" y="19"/>
                      <a:pt x="85" y="58"/>
                    </a:cubicBezTo>
                    <a:cubicBezTo>
                      <a:pt x="13" y="127"/>
                      <a:pt x="0" y="234"/>
                      <a:pt x="49" y="316"/>
                    </a:cubicBezTo>
                    <a:cubicBezTo>
                      <a:pt x="24" y="384"/>
                      <a:pt x="24" y="384"/>
                      <a:pt x="24" y="384"/>
                    </a:cubicBezTo>
                    <a:cubicBezTo>
                      <a:pt x="20" y="394"/>
                      <a:pt x="22" y="401"/>
                      <a:pt x="28" y="405"/>
                    </a:cubicBezTo>
                    <a:cubicBezTo>
                      <a:pt x="28" y="404"/>
                      <a:pt x="28" y="404"/>
                      <a:pt x="28" y="404"/>
                    </a:cubicBezTo>
                    <a:cubicBezTo>
                      <a:pt x="23" y="400"/>
                      <a:pt x="21" y="393"/>
                      <a:pt x="25" y="383"/>
                    </a:cubicBezTo>
                    <a:cubicBezTo>
                      <a:pt x="49" y="316"/>
                      <a:pt x="49" y="316"/>
                      <a:pt x="49" y="316"/>
                    </a:cubicBezTo>
                    <a:cubicBezTo>
                      <a:pt x="1" y="234"/>
                      <a:pt x="14" y="127"/>
                      <a:pt x="86" y="59"/>
                    </a:cubicBezTo>
                    <a:cubicBezTo>
                      <a:pt x="126" y="20"/>
                      <a:pt x="178" y="1"/>
                      <a:pt x="230" y="1"/>
                    </a:cubicBezTo>
                    <a:cubicBezTo>
                      <a:pt x="286" y="1"/>
                      <a:pt x="341" y="23"/>
                      <a:pt x="382" y="66"/>
                    </a:cubicBezTo>
                    <a:cubicBezTo>
                      <a:pt x="462" y="150"/>
                      <a:pt x="459" y="283"/>
                      <a:pt x="375" y="362"/>
                    </a:cubicBezTo>
                    <a:cubicBezTo>
                      <a:pt x="334" y="401"/>
                      <a:pt x="282" y="420"/>
                      <a:pt x="230" y="420"/>
                    </a:cubicBezTo>
                    <a:cubicBezTo>
                      <a:pt x="189" y="420"/>
                      <a:pt x="148" y="408"/>
                      <a:pt x="113" y="384"/>
                    </a:cubicBezTo>
                    <a:cubicBezTo>
                      <a:pt x="44" y="404"/>
                      <a:pt x="44" y="404"/>
                      <a:pt x="44" y="404"/>
                    </a:cubicBezTo>
                    <a:cubicBezTo>
                      <a:pt x="41" y="405"/>
                      <a:pt x="39" y="406"/>
                      <a:pt x="36" y="406"/>
                    </a:cubicBezTo>
                    <a:cubicBezTo>
                      <a:pt x="35" y="406"/>
                      <a:pt x="33" y="405"/>
                      <a:pt x="32" y="405"/>
                    </a:cubicBezTo>
                    <a:cubicBezTo>
                      <a:pt x="32" y="406"/>
                      <a:pt x="32" y="406"/>
                      <a:pt x="32" y="406"/>
                    </a:cubicBezTo>
                    <a:cubicBezTo>
                      <a:pt x="33" y="406"/>
                      <a:pt x="34" y="406"/>
                      <a:pt x="35" y="406"/>
                    </a:cubicBezTo>
                    <a:cubicBezTo>
                      <a:pt x="38" y="406"/>
                      <a:pt x="41" y="406"/>
                      <a:pt x="44" y="405"/>
                    </a:cubicBezTo>
                    <a:cubicBezTo>
                      <a:pt x="113" y="385"/>
                      <a:pt x="113" y="385"/>
                      <a:pt x="113" y="385"/>
                    </a:cubicBezTo>
                    <a:cubicBezTo>
                      <a:pt x="148" y="409"/>
                      <a:pt x="189" y="421"/>
                      <a:pt x="230" y="421"/>
                    </a:cubicBezTo>
                    <a:cubicBezTo>
                      <a:pt x="282" y="421"/>
                      <a:pt x="334" y="402"/>
                      <a:pt x="375" y="363"/>
                    </a:cubicBezTo>
                    <a:cubicBezTo>
                      <a:pt x="459" y="283"/>
                      <a:pt x="463" y="150"/>
                      <a:pt x="383" y="66"/>
                    </a:cubicBezTo>
                    <a:cubicBezTo>
                      <a:pt x="341" y="22"/>
                      <a:pt x="286" y="0"/>
                      <a:pt x="230"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Freeform 694"/>
              <p:cNvSpPr/>
              <p:nvPr/>
            </p:nvSpPr>
            <p:spPr bwMode="auto">
              <a:xfrm>
                <a:off x="6564313" y="3635376"/>
                <a:ext cx="9525" cy="4763"/>
              </a:xfrm>
              <a:custGeom>
                <a:avLst/>
                <a:gdLst>
                  <a:gd name="T0" fmla="*/ 0 w 4"/>
                  <a:gd name="T1" fmla="*/ 0 h 2"/>
                  <a:gd name="T2" fmla="*/ 0 w 4"/>
                  <a:gd name="T3" fmla="*/ 1 h 2"/>
                  <a:gd name="T4" fmla="*/ 4 w 4"/>
                  <a:gd name="T5" fmla="*/ 2 h 2"/>
                  <a:gd name="T6" fmla="*/ 4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1"/>
                      <a:pt x="0" y="1"/>
                      <a:pt x="0" y="1"/>
                    </a:cubicBezTo>
                    <a:cubicBezTo>
                      <a:pt x="1" y="1"/>
                      <a:pt x="3" y="2"/>
                      <a:pt x="4" y="2"/>
                    </a:cubicBezTo>
                    <a:cubicBezTo>
                      <a:pt x="4" y="1"/>
                      <a:pt x="4" y="1"/>
                      <a:pt x="4" y="1"/>
                    </a:cubicBezTo>
                    <a:cubicBezTo>
                      <a:pt x="3" y="1"/>
                      <a:pt x="2" y="0"/>
                      <a:pt x="0" y="0"/>
                    </a:cubicBezTo>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695"/>
              <p:cNvSpPr/>
              <p:nvPr/>
            </p:nvSpPr>
            <p:spPr bwMode="auto">
              <a:xfrm>
                <a:off x="6499225" y="2670176"/>
                <a:ext cx="1104900" cy="1003300"/>
              </a:xfrm>
              <a:custGeom>
                <a:avLst/>
                <a:gdLst>
                  <a:gd name="T0" fmla="*/ 229 w 461"/>
                  <a:gd name="T1" fmla="*/ 0 h 419"/>
                  <a:gd name="T2" fmla="*/ 85 w 461"/>
                  <a:gd name="T3" fmla="*/ 58 h 419"/>
                  <a:gd name="T4" fmla="*/ 48 w 461"/>
                  <a:gd name="T5" fmla="*/ 315 h 419"/>
                  <a:gd name="T6" fmla="*/ 24 w 461"/>
                  <a:gd name="T7" fmla="*/ 382 h 419"/>
                  <a:gd name="T8" fmla="*/ 27 w 461"/>
                  <a:gd name="T9" fmla="*/ 403 h 419"/>
                  <a:gd name="T10" fmla="*/ 28 w 461"/>
                  <a:gd name="T11" fmla="*/ 402 h 419"/>
                  <a:gd name="T12" fmla="*/ 24 w 461"/>
                  <a:gd name="T13" fmla="*/ 382 h 419"/>
                  <a:gd name="T14" fmla="*/ 49 w 461"/>
                  <a:gd name="T15" fmla="*/ 315 h 419"/>
                  <a:gd name="T16" fmla="*/ 85 w 461"/>
                  <a:gd name="T17" fmla="*/ 58 h 419"/>
                  <a:gd name="T18" fmla="*/ 229 w 461"/>
                  <a:gd name="T19" fmla="*/ 1 h 419"/>
                  <a:gd name="T20" fmla="*/ 381 w 461"/>
                  <a:gd name="T21" fmla="*/ 66 h 419"/>
                  <a:gd name="T22" fmla="*/ 373 w 461"/>
                  <a:gd name="T23" fmla="*/ 361 h 419"/>
                  <a:gd name="T24" fmla="*/ 229 w 461"/>
                  <a:gd name="T25" fmla="*/ 418 h 419"/>
                  <a:gd name="T26" fmla="*/ 112 w 461"/>
                  <a:gd name="T27" fmla="*/ 383 h 419"/>
                  <a:gd name="T28" fmla="*/ 44 w 461"/>
                  <a:gd name="T29" fmla="*/ 403 h 419"/>
                  <a:gd name="T30" fmla="*/ 36 w 461"/>
                  <a:gd name="T31" fmla="*/ 404 h 419"/>
                  <a:gd name="T32" fmla="*/ 31 w 461"/>
                  <a:gd name="T33" fmla="*/ 403 h 419"/>
                  <a:gd name="T34" fmla="*/ 31 w 461"/>
                  <a:gd name="T35" fmla="*/ 404 h 419"/>
                  <a:gd name="T36" fmla="*/ 35 w 461"/>
                  <a:gd name="T37" fmla="*/ 405 h 419"/>
                  <a:gd name="T38" fmla="*/ 43 w 461"/>
                  <a:gd name="T39" fmla="*/ 403 h 419"/>
                  <a:gd name="T40" fmla="*/ 112 w 461"/>
                  <a:gd name="T41" fmla="*/ 383 h 419"/>
                  <a:gd name="T42" fmla="*/ 229 w 461"/>
                  <a:gd name="T43" fmla="*/ 419 h 419"/>
                  <a:gd name="T44" fmla="*/ 374 w 461"/>
                  <a:gd name="T45" fmla="*/ 361 h 419"/>
                  <a:gd name="T46" fmla="*/ 381 w 461"/>
                  <a:gd name="T47" fmla="*/ 65 h 419"/>
                  <a:gd name="T48" fmla="*/ 229 w 461"/>
                  <a:gd name="T49"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1" h="419">
                    <a:moveTo>
                      <a:pt x="229" y="0"/>
                    </a:moveTo>
                    <a:cubicBezTo>
                      <a:pt x="177" y="0"/>
                      <a:pt x="125" y="19"/>
                      <a:pt x="85" y="58"/>
                    </a:cubicBezTo>
                    <a:cubicBezTo>
                      <a:pt x="13" y="126"/>
                      <a:pt x="0" y="233"/>
                      <a:pt x="48" y="315"/>
                    </a:cubicBezTo>
                    <a:cubicBezTo>
                      <a:pt x="24" y="382"/>
                      <a:pt x="24" y="382"/>
                      <a:pt x="24" y="382"/>
                    </a:cubicBezTo>
                    <a:cubicBezTo>
                      <a:pt x="20" y="392"/>
                      <a:pt x="22" y="399"/>
                      <a:pt x="27" y="403"/>
                    </a:cubicBezTo>
                    <a:cubicBezTo>
                      <a:pt x="28" y="402"/>
                      <a:pt x="28" y="402"/>
                      <a:pt x="28" y="402"/>
                    </a:cubicBezTo>
                    <a:cubicBezTo>
                      <a:pt x="22" y="398"/>
                      <a:pt x="21" y="391"/>
                      <a:pt x="24" y="382"/>
                    </a:cubicBezTo>
                    <a:cubicBezTo>
                      <a:pt x="49" y="315"/>
                      <a:pt x="49" y="315"/>
                      <a:pt x="49" y="315"/>
                    </a:cubicBezTo>
                    <a:cubicBezTo>
                      <a:pt x="1" y="233"/>
                      <a:pt x="14" y="126"/>
                      <a:pt x="85" y="58"/>
                    </a:cubicBezTo>
                    <a:cubicBezTo>
                      <a:pt x="126" y="20"/>
                      <a:pt x="177" y="1"/>
                      <a:pt x="229" y="1"/>
                    </a:cubicBezTo>
                    <a:cubicBezTo>
                      <a:pt x="284" y="1"/>
                      <a:pt x="339" y="22"/>
                      <a:pt x="381" y="66"/>
                    </a:cubicBezTo>
                    <a:cubicBezTo>
                      <a:pt x="460" y="149"/>
                      <a:pt x="457" y="281"/>
                      <a:pt x="373" y="361"/>
                    </a:cubicBezTo>
                    <a:cubicBezTo>
                      <a:pt x="333" y="399"/>
                      <a:pt x="281" y="418"/>
                      <a:pt x="229" y="418"/>
                    </a:cubicBezTo>
                    <a:cubicBezTo>
                      <a:pt x="188" y="418"/>
                      <a:pt x="148" y="406"/>
                      <a:pt x="112" y="383"/>
                    </a:cubicBezTo>
                    <a:cubicBezTo>
                      <a:pt x="44" y="403"/>
                      <a:pt x="44" y="403"/>
                      <a:pt x="44" y="403"/>
                    </a:cubicBezTo>
                    <a:cubicBezTo>
                      <a:pt x="41" y="403"/>
                      <a:pt x="38" y="404"/>
                      <a:pt x="36" y="404"/>
                    </a:cubicBezTo>
                    <a:cubicBezTo>
                      <a:pt x="34" y="404"/>
                      <a:pt x="33" y="404"/>
                      <a:pt x="31" y="403"/>
                    </a:cubicBezTo>
                    <a:cubicBezTo>
                      <a:pt x="31" y="404"/>
                      <a:pt x="31" y="404"/>
                      <a:pt x="31" y="404"/>
                    </a:cubicBezTo>
                    <a:cubicBezTo>
                      <a:pt x="32" y="404"/>
                      <a:pt x="34" y="405"/>
                      <a:pt x="35" y="405"/>
                    </a:cubicBezTo>
                    <a:cubicBezTo>
                      <a:pt x="38" y="405"/>
                      <a:pt x="40" y="404"/>
                      <a:pt x="43" y="403"/>
                    </a:cubicBezTo>
                    <a:cubicBezTo>
                      <a:pt x="112" y="383"/>
                      <a:pt x="112" y="383"/>
                      <a:pt x="112" y="383"/>
                    </a:cubicBezTo>
                    <a:cubicBezTo>
                      <a:pt x="147" y="407"/>
                      <a:pt x="188" y="419"/>
                      <a:pt x="229" y="419"/>
                    </a:cubicBezTo>
                    <a:cubicBezTo>
                      <a:pt x="281" y="419"/>
                      <a:pt x="333" y="400"/>
                      <a:pt x="374" y="361"/>
                    </a:cubicBezTo>
                    <a:cubicBezTo>
                      <a:pt x="458" y="282"/>
                      <a:pt x="461" y="149"/>
                      <a:pt x="381" y="65"/>
                    </a:cubicBezTo>
                    <a:cubicBezTo>
                      <a:pt x="340" y="22"/>
                      <a:pt x="285" y="0"/>
                      <a:pt x="229"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Freeform 696"/>
              <p:cNvSpPr/>
              <p:nvPr/>
            </p:nvSpPr>
            <p:spPr bwMode="auto">
              <a:xfrm>
                <a:off x="6564313" y="3632201"/>
                <a:ext cx="9525" cy="4763"/>
              </a:xfrm>
              <a:custGeom>
                <a:avLst/>
                <a:gdLst>
                  <a:gd name="T0" fmla="*/ 1 w 4"/>
                  <a:gd name="T1" fmla="*/ 0 h 2"/>
                  <a:gd name="T2" fmla="*/ 0 w 4"/>
                  <a:gd name="T3" fmla="*/ 1 h 2"/>
                  <a:gd name="T4" fmla="*/ 4 w 4"/>
                  <a:gd name="T5" fmla="*/ 2 h 2"/>
                  <a:gd name="T6" fmla="*/ 4 w 4"/>
                  <a:gd name="T7" fmla="*/ 1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cubicBezTo>
                      <a:pt x="0" y="1"/>
                      <a:pt x="0" y="1"/>
                      <a:pt x="0" y="1"/>
                    </a:cubicBezTo>
                    <a:cubicBezTo>
                      <a:pt x="2" y="1"/>
                      <a:pt x="3" y="2"/>
                      <a:pt x="4" y="2"/>
                    </a:cubicBezTo>
                    <a:cubicBezTo>
                      <a:pt x="4" y="1"/>
                      <a:pt x="4" y="1"/>
                      <a:pt x="4" y="1"/>
                    </a:cubicBezTo>
                    <a:cubicBezTo>
                      <a:pt x="3" y="1"/>
                      <a:pt x="2" y="0"/>
                      <a:pt x="1" y="0"/>
                    </a:cubicBezTo>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0" name="Freeform 697"/>
              <p:cNvSpPr/>
              <p:nvPr/>
            </p:nvSpPr>
            <p:spPr bwMode="auto">
              <a:xfrm>
                <a:off x="6502400" y="2671763"/>
                <a:ext cx="1098550" cy="1000125"/>
              </a:xfrm>
              <a:custGeom>
                <a:avLst/>
                <a:gdLst>
                  <a:gd name="T0" fmla="*/ 228 w 459"/>
                  <a:gd name="T1" fmla="*/ 0 h 417"/>
                  <a:gd name="T2" fmla="*/ 84 w 459"/>
                  <a:gd name="T3" fmla="*/ 57 h 417"/>
                  <a:gd name="T4" fmla="*/ 48 w 459"/>
                  <a:gd name="T5" fmla="*/ 314 h 417"/>
                  <a:gd name="T6" fmla="*/ 23 w 459"/>
                  <a:gd name="T7" fmla="*/ 381 h 417"/>
                  <a:gd name="T8" fmla="*/ 27 w 459"/>
                  <a:gd name="T9" fmla="*/ 401 h 417"/>
                  <a:gd name="T10" fmla="*/ 27 w 459"/>
                  <a:gd name="T11" fmla="*/ 400 h 417"/>
                  <a:gd name="T12" fmla="*/ 24 w 459"/>
                  <a:gd name="T13" fmla="*/ 380 h 417"/>
                  <a:gd name="T14" fmla="*/ 48 w 459"/>
                  <a:gd name="T15" fmla="*/ 313 h 417"/>
                  <a:gd name="T16" fmla="*/ 85 w 459"/>
                  <a:gd name="T17" fmla="*/ 58 h 417"/>
                  <a:gd name="T18" fmla="*/ 228 w 459"/>
                  <a:gd name="T19" fmla="*/ 0 h 417"/>
                  <a:gd name="T20" fmla="*/ 379 w 459"/>
                  <a:gd name="T21" fmla="*/ 65 h 417"/>
                  <a:gd name="T22" fmla="*/ 372 w 459"/>
                  <a:gd name="T23" fmla="*/ 359 h 417"/>
                  <a:gd name="T24" fmla="*/ 228 w 459"/>
                  <a:gd name="T25" fmla="*/ 417 h 417"/>
                  <a:gd name="T26" fmla="*/ 112 w 459"/>
                  <a:gd name="T27" fmla="*/ 381 h 417"/>
                  <a:gd name="T28" fmla="*/ 44 w 459"/>
                  <a:gd name="T29" fmla="*/ 401 h 417"/>
                  <a:gd name="T30" fmla="*/ 35 w 459"/>
                  <a:gd name="T31" fmla="*/ 402 h 417"/>
                  <a:gd name="T32" fmla="*/ 31 w 459"/>
                  <a:gd name="T33" fmla="*/ 402 h 417"/>
                  <a:gd name="T34" fmla="*/ 30 w 459"/>
                  <a:gd name="T35" fmla="*/ 402 h 417"/>
                  <a:gd name="T36" fmla="*/ 35 w 459"/>
                  <a:gd name="T37" fmla="*/ 403 h 417"/>
                  <a:gd name="T38" fmla="*/ 43 w 459"/>
                  <a:gd name="T39" fmla="*/ 402 h 417"/>
                  <a:gd name="T40" fmla="*/ 111 w 459"/>
                  <a:gd name="T41" fmla="*/ 382 h 417"/>
                  <a:gd name="T42" fmla="*/ 228 w 459"/>
                  <a:gd name="T43" fmla="*/ 417 h 417"/>
                  <a:gd name="T44" fmla="*/ 372 w 459"/>
                  <a:gd name="T45" fmla="*/ 360 h 417"/>
                  <a:gd name="T46" fmla="*/ 380 w 459"/>
                  <a:gd name="T47" fmla="*/ 65 h 417"/>
                  <a:gd name="T48" fmla="*/ 228 w 459"/>
                  <a:gd name="T49"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9" h="417">
                    <a:moveTo>
                      <a:pt x="228" y="0"/>
                    </a:moveTo>
                    <a:cubicBezTo>
                      <a:pt x="176" y="0"/>
                      <a:pt x="125" y="19"/>
                      <a:pt x="84" y="57"/>
                    </a:cubicBezTo>
                    <a:cubicBezTo>
                      <a:pt x="13" y="125"/>
                      <a:pt x="0" y="232"/>
                      <a:pt x="48" y="314"/>
                    </a:cubicBezTo>
                    <a:cubicBezTo>
                      <a:pt x="23" y="381"/>
                      <a:pt x="23" y="381"/>
                      <a:pt x="23" y="381"/>
                    </a:cubicBezTo>
                    <a:cubicBezTo>
                      <a:pt x="20" y="390"/>
                      <a:pt x="21" y="397"/>
                      <a:pt x="27" y="401"/>
                    </a:cubicBezTo>
                    <a:cubicBezTo>
                      <a:pt x="27" y="400"/>
                      <a:pt x="27" y="400"/>
                      <a:pt x="27" y="400"/>
                    </a:cubicBezTo>
                    <a:cubicBezTo>
                      <a:pt x="22" y="397"/>
                      <a:pt x="21" y="389"/>
                      <a:pt x="24" y="380"/>
                    </a:cubicBezTo>
                    <a:cubicBezTo>
                      <a:pt x="48" y="313"/>
                      <a:pt x="48" y="313"/>
                      <a:pt x="48" y="313"/>
                    </a:cubicBezTo>
                    <a:cubicBezTo>
                      <a:pt x="1" y="232"/>
                      <a:pt x="13" y="126"/>
                      <a:pt x="85" y="58"/>
                    </a:cubicBezTo>
                    <a:cubicBezTo>
                      <a:pt x="125" y="19"/>
                      <a:pt x="177" y="0"/>
                      <a:pt x="228" y="0"/>
                    </a:cubicBezTo>
                    <a:cubicBezTo>
                      <a:pt x="283" y="0"/>
                      <a:pt x="338" y="22"/>
                      <a:pt x="379" y="65"/>
                    </a:cubicBezTo>
                    <a:cubicBezTo>
                      <a:pt x="458" y="148"/>
                      <a:pt x="455" y="280"/>
                      <a:pt x="372" y="359"/>
                    </a:cubicBezTo>
                    <a:cubicBezTo>
                      <a:pt x="331" y="398"/>
                      <a:pt x="280" y="417"/>
                      <a:pt x="228" y="417"/>
                    </a:cubicBezTo>
                    <a:cubicBezTo>
                      <a:pt x="188" y="417"/>
                      <a:pt x="147" y="405"/>
                      <a:pt x="112" y="381"/>
                    </a:cubicBezTo>
                    <a:cubicBezTo>
                      <a:pt x="44" y="401"/>
                      <a:pt x="44" y="401"/>
                      <a:pt x="44" y="401"/>
                    </a:cubicBezTo>
                    <a:cubicBezTo>
                      <a:pt x="41" y="402"/>
                      <a:pt x="38" y="402"/>
                      <a:pt x="35" y="402"/>
                    </a:cubicBezTo>
                    <a:cubicBezTo>
                      <a:pt x="34" y="402"/>
                      <a:pt x="32" y="402"/>
                      <a:pt x="31" y="402"/>
                    </a:cubicBezTo>
                    <a:cubicBezTo>
                      <a:pt x="30" y="402"/>
                      <a:pt x="30" y="402"/>
                      <a:pt x="30" y="402"/>
                    </a:cubicBezTo>
                    <a:cubicBezTo>
                      <a:pt x="32" y="403"/>
                      <a:pt x="33" y="403"/>
                      <a:pt x="35" y="403"/>
                    </a:cubicBezTo>
                    <a:cubicBezTo>
                      <a:pt x="37" y="403"/>
                      <a:pt x="40" y="402"/>
                      <a:pt x="43" y="402"/>
                    </a:cubicBezTo>
                    <a:cubicBezTo>
                      <a:pt x="111" y="382"/>
                      <a:pt x="111" y="382"/>
                      <a:pt x="111" y="382"/>
                    </a:cubicBezTo>
                    <a:cubicBezTo>
                      <a:pt x="147" y="405"/>
                      <a:pt x="187" y="417"/>
                      <a:pt x="228" y="417"/>
                    </a:cubicBezTo>
                    <a:cubicBezTo>
                      <a:pt x="280" y="417"/>
                      <a:pt x="332" y="398"/>
                      <a:pt x="372" y="360"/>
                    </a:cubicBezTo>
                    <a:cubicBezTo>
                      <a:pt x="456" y="280"/>
                      <a:pt x="459" y="148"/>
                      <a:pt x="380" y="65"/>
                    </a:cubicBezTo>
                    <a:cubicBezTo>
                      <a:pt x="338" y="21"/>
                      <a:pt x="283" y="0"/>
                      <a:pt x="228"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698"/>
              <p:cNvSpPr/>
              <p:nvPr/>
            </p:nvSpPr>
            <p:spPr bwMode="auto">
              <a:xfrm>
                <a:off x="6565900" y="3630613"/>
                <a:ext cx="9525" cy="4763"/>
              </a:xfrm>
              <a:custGeom>
                <a:avLst/>
                <a:gdLst>
                  <a:gd name="T0" fmla="*/ 0 w 4"/>
                  <a:gd name="T1" fmla="*/ 0 h 2"/>
                  <a:gd name="T2" fmla="*/ 0 w 4"/>
                  <a:gd name="T3" fmla="*/ 1 h 2"/>
                  <a:gd name="T4" fmla="*/ 3 w 4"/>
                  <a:gd name="T5" fmla="*/ 2 h 2"/>
                  <a:gd name="T6" fmla="*/ 4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1"/>
                      <a:pt x="0" y="1"/>
                      <a:pt x="0" y="1"/>
                    </a:cubicBezTo>
                    <a:cubicBezTo>
                      <a:pt x="1" y="1"/>
                      <a:pt x="2" y="2"/>
                      <a:pt x="3" y="2"/>
                    </a:cubicBezTo>
                    <a:cubicBezTo>
                      <a:pt x="4" y="2"/>
                      <a:pt x="4" y="2"/>
                      <a:pt x="4" y="2"/>
                    </a:cubicBezTo>
                    <a:cubicBezTo>
                      <a:pt x="2" y="1"/>
                      <a:pt x="1" y="1"/>
                      <a:pt x="0" y="0"/>
                    </a:cubicBezTo>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699"/>
              <p:cNvSpPr/>
              <p:nvPr/>
            </p:nvSpPr>
            <p:spPr bwMode="auto">
              <a:xfrm>
                <a:off x="6503988" y="2671763"/>
                <a:ext cx="1095375" cy="1000125"/>
              </a:xfrm>
              <a:custGeom>
                <a:avLst/>
                <a:gdLst>
                  <a:gd name="T0" fmla="*/ 227 w 457"/>
                  <a:gd name="T1" fmla="*/ 0 h 417"/>
                  <a:gd name="T2" fmla="*/ 84 w 457"/>
                  <a:gd name="T3" fmla="*/ 58 h 417"/>
                  <a:gd name="T4" fmla="*/ 47 w 457"/>
                  <a:gd name="T5" fmla="*/ 313 h 417"/>
                  <a:gd name="T6" fmla="*/ 23 w 457"/>
                  <a:gd name="T7" fmla="*/ 380 h 417"/>
                  <a:gd name="T8" fmla="*/ 26 w 457"/>
                  <a:gd name="T9" fmla="*/ 400 h 417"/>
                  <a:gd name="T10" fmla="*/ 26 w 457"/>
                  <a:gd name="T11" fmla="*/ 399 h 417"/>
                  <a:gd name="T12" fmla="*/ 24 w 457"/>
                  <a:gd name="T13" fmla="*/ 379 h 417"/>
                  <a:gd name="T14" fmla="*/ 48 w 457"/>
                  <a:gd name="T15" fmla="*/ 313 h 417"/>
                  <a:gd name="T16" fmla="*/ 84 w 457"/>
                  <a:gd name="T17" fmla="*/ 58 h 417"/>
                  <a:gd name="T18" fmla="*/ 227 w 457"/>
                  <a:gd name="T19" fmla="*/ 1 h 417"/>
                  <a:gd name="T20" fmla="*/ 378 w 457"/>
                  <a:gd name="T21" fmla="*/ 65 h 417"/>
                  <a:gd name="T22" fmla="*/ 370 w 457"/>
                  <a:gd name="T23" fmla="*/ 359 h 417"/>
                  <a:gd name="T24" fmla="*/ 227 w 457"/>
                  <a:gd name="T25" fmla="*/ 416 h 417"/>
                  <a:gd name="T26" fmla="*/ 111 w 457"/>
                  <a:gd name="T27" fmla="*/ 380 h 417"/>
                  <a:gd name="T28" fmla="*/ 43 w 457"/>
                  <a:gd name="T29" fmla="*/ 400 h 417"/>
                  <a:gd name="T30" fmla="*/ 35 w 457"/>
                  <a:gd name="T31" fmla="*/ 402 h 417"/>
                  <a:gd name="T32" fmla="*/ 30 w 457"/>
                  <a:gd name="T33" fmla="*/ 401 h 417"/>
                  <a:gd name="T34" fmla="*/ 30 w 457"/>
                  <a:gd name="T35" fmla="*/ 402 h 417"/>
                  <a:gd name="T36" fmla="*/ 34 w 457"/>
                  <a:gd name="T37" fmla="*/ 402 h 417"/>
                  <a:gd name="T38" fmla="*/ 43 w 457"/>
                  <a:gd name="T39" fmla="*/ 401 h 417"/>
                  <a:gd name="T40" fmla="*/ 111 w 457"/>
                  <a:gd name="T41" fmla="*/ 381 h 417"/>
                  <a:gd name="T42" fmla="*/ 227 w 457"/>
                  <a:gd name="T43" fmla="*/ 417 h 417"/>
                  <a:gd name="T44" fmla="*/ 371 w 457"/>
                  <a:gd name="T45" fmla="*/ 359 h 417"/>
                  <a:gd name="T46" fmla="*/ 378 w 457"/>
                  <a:gd name="T47" fmla="*/ 65 h 417"/>
                  <a:gd name="T48" fmla="*/ 227 w 457"/>
                  <a:gd name="T49"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7" h="417">
                    <a:moveTo>
                      <a:pt x="227" y="0"/>
                    </a:moveTo>
                    <a:cubicBezTo>
                      <a:pt x="176" y="0"/>
                      <a:pt x="124" y="19"/>
                      <a:pt x="84" y="58"/>
                    </a:cubicBezTo>
                    <a:cubicBezTo>
                      <a:pt x="12" y="126"/>
                      <a:pt x="0" y="232"/>
                      <a:pt x="47" y="313"/>
                    </a:cubicBezTo>
                    <a:cubicBezTo>
                      <a:pt x="23" y="380"/>
                      <a:pt x="23" y="380"/>
                      <a:pt x="23" y="380"/>
                    </a:cubicBezTo>
                    <a:cubicBezTo>
                      <a:pt x="20" y="389"/>
                      <a:pt x="21" y="397"/>
                      <a:pt x="26" y="400"/>
                    </a:cubicBezTo>
                    <a:cubicBezTo>
                      <a:pt x="26" y="399"/>
                      <a:pt x="26" y="399"/>
                      <a:pt x="26" y="399"/>
                    </a:cubicBezTo>
                    <a:cubicBezTo>
                      <a:pt x="22" y="396"/>
                      <a:pt x="21" y="389"/>
                      <a:pt x="24" y="379"/>
                    </a:cubicBezTo>
                    <a:cubicBezTo>
                      <a:pt x="48" y="313"/>
                      <a:pt x="48" y="313"/>
                      <a:pt x="48" y="313"/>
                    </a:cubicBezTo>
                    <a:cubicBezTo>
                      <a:pt x="1" y="232"/>
                      <a:pt x="13" y="126"/>
                      <a:pt x="84" y="58"/>
                    </a:cubicBezTo>
                    <a:cubicBezTo>
                      <a:pt x="124" y="20"/>
                      <a:pt x="176" y="1"/>
                      <a:pt x="227" y="1"/>
                    </a:cubicBezTo>
                    <a:cubicBezTo>
                      <a:pt x="282" y="1"/>
                      <a:pt x="337" y="23"/>
                      <a:pt x="378" y="65"/>
                    </a:cubicBezTo>
                    <a:cubicBezTo>
                      <a:pt x="457" y="148"/>
                      <a:pt x="453" y="280"/>
                      <a:pt x="370" y="359"/>
                    </a:cubicBezTo>
                    <a:cubicBezTo>
                      <a:pt x="330" y="397"/>
                      <a:pt x="279" y="416"/>
                      <a:pt x="227" y="416"/>
                    </a:cubicBezTo>
                    <a:cubicBezTo>
                      <a:pt x="187" y="416"/>
                      <a:pt x="146" y="404"/>
                      <a:pt x="111" y="380"/>
                    </a:cubicBezTo>
                    <a:cubicBezTo>
                      <a:pt x="43" y="400"/>
                      <a:pt x="43" y="400"/>
                      <a:pt x="43" y="400"/>
                    </a:cubicBezTo>
                    <a:cubicBezTo>
                      <a:pt x="40" y="401"/>
                      <a:pt x="38" y="402"/>
                      <a:pt x="35" y="402"/>
                    </a:cubicBezTo>
                    <a:cubicBezTo>
                      <a:pt x="33" y="402"/>
                      <a:pt x="32" y="401"/>
                      <a:pt x="30" y="401"/>
                    </a:cubicBezTo>
                    <a:cubicBezTo>
                      <a:pt x="30" y="402"/>
                      <a:pt x="30" y="402"/>
                      <a:pt x="30" y="402"/>
                    </a:cubicBezTo>
                    <a:cubicBezTo>
                      <a:pt x="31" y="402"/>
                      <a:pt x="33" y="402"/>
                      <a:pt x="34" y="402"/>
                    </a:cubicBezTo>
                    <a:cubicBezTo>
                      <a:pt x="37" y="402"/>
                      <a:pt x="40" y="402"/>
                      <a:pt x="43" y="401"/>
                    </a:cubicBezTo>
                    <a:cubicBezTo>
                      <a:pt x="111" y="381"/>
                      <a:pt x="111" y="381"/>
                      <a:pt x="111" y="381"/>
                    </a:cubicBezTo>
                    <a:cubicBezTo>
                      <a:pt x="146" y="405"/>
                      <a:pt x="187" y="417"/>
                      <a:pt x="227" y="417"/>
                    </a:cubicBezTo>
                    <a:cubicBezTo>
                      <a:pt x="279" y="417"/>
                      <a:pt x="330" y="398"/>
                      <a:pt x="371" y="359"/>
                    </a:cubicBezTo>
                    <a:cubicBezTo>
                      <a:pt x="454" y="280"/>
                      <a:pt x="457" y="148"/>
                      <a:pt x="378" y="65"/>
                    </a:cubicBezTo>
                    <a:cubicBezTo>
                      <a:pt x="337" y="22"/>
                      <a:pt x="282" y="0"/>
                      <a:pt x="227"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700"/>
              <p:cNvSpPr/>
              <p:nvPr/>
            </p:nvSpPr>
            <p:spPr bwMode="auto">
              <a:xfrm>
                <a:off x="6565900" y="3627438"/>
                <a:ext cx="9525" cy="7938"/>
              </a:xfrm>
              <a:custGeom>
                <a:avLst/>
                <a:gdLst>
                  <a:gd name="T0" fmla="*/ 0 w 4"/>
                  <a:gd name="T1" fmla="*/ 0 h 3"/>
                  <a:gd name="T2" fmla="*/ 0 w 4"/>
                  <a:gd name="T3" fmla="*/ 1 h 3"/>
                  <a:gd name="T4" fmla="*/ 4 w 4"/>
                  <a:gd name="T5" fmla="*/ 3 h 3"/>
                  <a:gd name="T6" fmla="*/ 4 w 4"/>
                  <a:gd name="T7" fmla="*/ 2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0" y="1"/>
                      <a:pt x="0" y="1"/>
                      <a:pt x="0" y="1"/>
                    </a:cubicBezTo>
                    <a:cubicBezTo>
                      <a:pt x="1" y="2"/>
                      <a:pt x="2" y="2"/>
                      <a:pt x="4" y="3"/>
                    </a:cubicBezTo>
                    <a:cubicBezTo>
                      <a:pt x="4" y="2"/>
                      <a:pt x="4" y="2"/>
                      <a:pt x="4" y="2"/>
                    </a:cubicBezTo>
                    <a:cubicBezTo>
                      <a:pt x="3" y="1"/>
                      <a:pt x="1" y="1"/>
                      <a:pt x="0" y="0"/>
                    </a:cubicBezTo>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701"/>
              <p:cNvSpPr/>
              <p:nvPr/>
            </p:nvSpPr>
            <p:spPr bwMode="auto">
              <a:xfrm>
                <a:off x="6507163" y="2674938"/>
                <a:ext cx="1092200" cy="993775"/>
              </a:xfrm>
              <a:custGeom>
                <a:avLst/>
                <a:gdLst>
                  <a:gd name="T0" fmla="*/ 226 w 456"/>
                  <a:gd name="T1" fmla="*/ 0 h 415"/>
                  <a:gd name="T2" fmla="*/ 83 w 456"/>
                  <a:gd name="T3" fmla="*/ 57 h 415"/>
                  <a:gd name="T4" fmla="*/ 47 w 456"/>
                  <a:gd name="T5" fmla="*/ 312 h 415"/>
                  <a:gd name="T6" fmla="*/ 23 w 456"/>
                  <a:gd name="T7" fmla="*/ 378 h 415"/>
                  <a:gd name="T8" fmla="*/ 25 w 456"/>
                  <a:gd name="T9" fmla="*/ 398 h 415"/>
                  <a:gd name="T10" fmla="*/ 26 w 456"/>
                  <a:gd name="T11" fmla="*/ 397 h 415"/>
                  <a:gd name="T12" fmla="*/ 24 w 456"/>
                  <a:gd name="T13" fmla="*/ 378 h 415"/>
                  <a:gd name="T14" fmla="*/ 48 w 456"/>
                  <a:gd name="T15" fmla="*/ 312 h 415"/>
                  <a:gd name="T16" fmla="*/ 84 w 456"/>
                  <a:gd name="T17" fmla="*/ 58 h 415"/>
                  <a:gd name="T18" fmla="*/ 226 w 456"/>
                  <a:gd name="T19" fmla="*/ 1 h 415"/>
                  <a:gd name="T20" fmla="*/ 376 w 456"/>
                  <a:gd name="T21" fmla="*/ 65 h 415"/>
                  <a:gd name="T22" fmla="*/ 369 w 456"/>
                  <a:gd name="T23" fmla="*/ 357 h 415"/>
                  <a:gd name="T24" fmla="*/ 226 w 456"/>
                  <a:gd name="T25" fmla="*/ 414 h 415"/>
                  <a:gd name="T26" fmla="*/ 111 w 456"/>
                  <a:gd name="T27" fmla="*/ 379 h 415"/>
                  <a:gd name="T28" fmla="*/ 43 w 456"/>
                  <a:gd name="T29" fmla="*/ 399 h 415"/>
                  <a:gd name="T30" fmla="*/ 35 w 456"/>
                  <a:gd name="T31" fmla="*/ 400 h 415"/>
                  <a:gd name="T32" fmla="*/ 29 w 456"/>
                  <a:gd name="T33" fmla="*/ 399 h 415"/>
                  <a:gd name="T34" fmla="*/ 29 w 456"/>
                  <a:gd name="T35" fmla="*/ 400 h 415"/>
                  <a:gd name="T36" fmla="*/ 34 w 456"/>
                  <a:gd name="T37" fmla="*/ 401 h 415"/>
                  <a:gd name="T38" fmla="*/ 42 w 456"/>
                  <a:gd name="T39" fmla="*/ 399 h 415"/>
                  <a:gd name="T40" fmla="*/ 110 w 456"/>
                  <a:gd name="T41" fmla="*/ 379 h 415"/>
                  <a:gd name="T42" fmla="*/ 226 w 456"/>
                  <a:gd name="T43" fmla="*/ 415 h 415"/>
                  <a:gd name="T44" fmla="*/ 369 w 456"/>
                  <a:gd name="T45" fmla="*/ 358 h 415"/>
                  <a:gd name="T46" fmla="*/ 377 w 456"/>
                  <a:gd name="T47" fmla="*/ 64 h 415"/>
                  <a:gd name="T48" fmla="*/ 226 w 456"/>
                  <a:gd name="T49"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6" h="415">
                    <a:moveTo>
                      <a:pt x="226" y="0"/>
                    </a:moveTo>
                    <a:cubicBezTo>
                      <a:pt x="175" y="0"/>
                      <a:pt x="123" y="19"/>
                      <a:pt x="83" y="57"/>
                    </a:cubicBezTo>
                    <a:cubicBezTo>
                      <a:pt x="12" y="125"/>
                      <a:pt x="0" y="231"/>
                      <a:pt x="47" y="312"/>
                    </a:cubicBezTo>
                    <a:cubicBezTo>
                      <a:pt x="23" y="378"/>
                      <a:pt x="23" y="378"/>
                      <a:pt x="23" y="378"/>
                    </a:cubicBezTo>
                    <a:cubicBezTo>
                      <a:pt x="20" y="388"/>
                      <a:pt x="21" y="395"/>
                      <a:pt x="25" y="398"/>
                    </a:cubicBezTo>
                    <a:cubicBezTo>
                      <a:pt x="26" y="397"/>
                      <a:pt x="26" y="397"/>
                      <a:pt x="26" y="397"/>
                    </a:cubicBezTo>
                    <a:cubicBezTo>
                      <a:pt x="21" y="394"/>
                      <a:pt x="20" y="387"/>
                      <a:pt x="24" y="378"/>
                    </a:cubicBezTo>
                    <a:cubicBezTo>
                      <a:pt x="48" y="312"/>
                      <a:pt x="48" y="312"/>
                      <a:pt x="48" y="312"/>
                    </a:cubicBezTo>
                    <a:cubicBezTo>
                      <a:pt x="0" y="231"/>
                      <a:pt x="13" y="125"/>
                      <a:pt x="84" y="58"/>
                    </a:cubicBezTo>
                    <a:cubicBezTo>
                      <a:pt x="124" y="20"/>
                      <a:pt x="175" y="1"/>
                      <a:pt x="226" y="1"/>
                    </a:cubicBezTo>
                    <a:cubicBezTo>
                      <a:pt x="281" y="1"/>
                      <a:pt x="335" y="22"/>
                      <a:pt x="376" y="65"/>
                    </a:cubicBezTo>
                    <a:cubicBezTo>
                      <a:pt x="455" y="148"/>
                      <a:pt x="451" y="279"/>
                      <a:pt x="369" y="357"/>
                    </a:cubicBezTo>
                    <a:cubicBezTo>
                      <a:pt x="329" y="395"/>
                      <a:pt x="277" y="414"/>
                      <a:pt x="226" y="414"/>
                    </a:cubicBezTo>
                    <a:cubicBezTo>
                      <a:pt x="186" y="414"/>
                      <a:pt x="145" y="402"/>
                      <a:pt x="111" y="379"/>
                    </a:cubicBezTo>
                    <a:cubicBezTo>
                      <a:pt x="43" y="399"/>
                      <a:pt x="43" y="399"/>
                      <a:pt x="43" y="399"/>
                    </a:cubicBezTo>
                    <a:cubicBezTo>
                      <a:pt x="40" y="399"/>
                      <a:pt x="37" y="400"/>
                      <a:pt x="35" y="400"/>
                    </a:cubicBezTo>
                    <a:cubicBezTo>
                      <a:pt x="33" y="400"/>
                      <a:pt x="31" y="400"/>
                      <a:pt x="29" y="399"/>
                    </a:cubicBezTo>
                    <a:cubicBezTo>
                      <a:pt x="29" y="400"/>
                      <a:pt x="29" y="400"/>
                      <a:pt x="29" y="400"/>
                    </a:cubicBezTo>
                    <a:cubicBezTo>
                      <a:pt x="31" y="400"/>
                      <a:pt x="32" y="401"/>
                      <a:pt x="34" y="401"/>
                    </a:cubicBezTo>
                    <a:cubicBezTo>
                      <a:pt x="37" y="401"/>
                      <a:pt x="39" y="400"/>
                      <a:pt x="42" y="399"/>
                    </a:cubicBezTo>
                    <a:cubicBezTo>
                      <a:pt x="110" y="379"/>
                      <a:pt x="110" y="379"/>
                      <a:pt x="110" y="379"/>
                    </a:cubicBezTo>
                    <a:cubicBezTo>
                      <a:pt x="145" y="403"/>
                      <a:pt x="186" y="415"/>
                      <a:pt x="226" y="415"/>
                    </a:cubicBezTo>
                    <a:cubicBezTo>
                      <a:pt x="278" y="415"/>
                      <a:pt x="329" y="396"/>
                      <a:pt x="369" y="358"/>
                    </a:cubicBezTo>
                    <a:cubicBezTo>
                      <a:pt x="452" y="279"/>
                      <a:pt x="456" y="147"/>
                      <a:pt x="377" y="64"/>
                    </a:cubicBezTo>
                    <a:cubicBezTo>
                      <a:pt x="336" y="22"/>
                      <a:pt x="281" y="0"/>
                      <a:pt x="226"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702"/>
              <p:cNvSpPr/>
              <p:nvPr/>
            </p:nvSpPr>
            <p:spPr bwMode="auto">
              <a:xfrm>
                <a:off x="6565900" y="3625851"/>
                <a:ext cx="9525" cy="6350"/>
              </a:xfrm>
              <a:custGeom>
                <a:avLst/>
                <a:gdLst>
                  <a:gd name="T0" fmla="*/ 1 w 4"/>
                  <a:gd name="T1" fmla="*/ 0 h 3"/>
                  <a:gd name="T2" fmla="*/ 0 w 4"/>
                  <a:gd name="T3" fmla="*/ 1 h 3"/>
                  <a:gd name="T4" fmla="*/ 4 w 4"/>
                  <a:gd name="T5" fmla="*/ 3 h 3"/>
                  <a:gd name="T6" fmla="*/ 4 w 4"/>
                  <a:gd name="T7" fmla="*/ 2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0" y="1"/>
                      <a:pt x="0" y="1"/>
                      <a:pt x="0" y="1"/>
                    </a:cubicBezTo>
                    <a:cubicBezTo>
                      <a:pt x="1" y="2"/>
                      <a:pt x="3" y="2"/>
                      <a:pt x="4" y="3"/>
                    </a:cubicBezTo>
                    <a:cubicBezTo>
                      <a:pt x="4" y="2"/>
                      <a:pt x="4" y="2"/>
                      <a:pt x="4" y="2"/>
                    </a:cubicBezTo>
                    <a:cubicBezTo>
                      <a:pt x="3" y="2"/>
                      <a:pt x="2" y="1"/>
                      <a:pt x="1" y="0"/>
                    </a:cubicBezTo>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703"/>
              <p:cNvSpPr/>
              <p:nvPr/>
            </p:nvSpPr>
            <p:spPr bwMode="auto">
              <a:xfrm>
                <a:off x="6507163" y="2676526"/>
                <a:ext cx="1089025" cy="990600"/>
              </a:xfrm>
              <a:custGeom>
                <a:avLst/>
                <a:gdLst>
                  <a:gd name="T0" fmla="*/ 226 w 455"/>
                  <a:gd name="T1" fmla="*/ 0 h 413"/>
                  <a:gd name="T2" fmla="*/ 84 w 455"/>
                  <a:gd name="T3" fmla="*/ 57 h 413"/>
                  <a:gd name="T4" fmla="*/ 48 w 455"/>
                  <a:gd name="T5" fmla="*/ 311 h 413"/>
                  <a:gd name="T6" fmla="*/ 24 w 455"/>
                  <a:gd name="T7" fmla="*/ 377 h 413"/>
                  <a:gd name="T8" fmla="*/ 26 w 455"/>
                  <a:gd name="T9" fmla="*/ 396 h 413"/>
                  <a:gd name="T10" fmla="*/ 26 w 455"/>
                  <a:gd name="T11" fmla="*/ 395 h 413"/>
                  <a:gd name="T12" fmla="*/ 24 w 455"/>
                  <a:gd name="T13" fmla="*/ 376 h 413"/>
                  <a:gd name="T14" fmla="*/ 48 w 455"/>
                  <a:gd name="T15" fmla="*/ 310 h 413"/>
                  <a:gd name="T16" fmla="*/ 84 w 455"/>
                  <a:gd name="T17" fmla="*/ 57 h 413"/>
                  <a:gd name="T18" fmla="*/ 226 w 455"/>
                  <a:gd name="T19" fmla="*/ 0 h 413"/>
                  <a:gd name="T20" fmla="*/ 375 w 455"/>
                  <a:gd name="T21" fmla="*/ 64 h 413"/>
                  <a:gd name="T22" fmla="*/ 368 w 455"/>
                  <a:gd name="T23" fmla="*/ 356 h 413"/>
                  <a:gd name="T24" fmla="*/ 226 w 455"/>
                  <a:gd name="T25" fmla="*/ 412 h 413"/>
                  <a:gd name="T26" fmla="*/ 111 w 455"/>
                  <a:gd name="T27" fmla="*/ 377 h 413"/>
                  <a:gd name="T28" fmla="*/ 44 w 455"/>
                  <a:gd name="T29" fmla="*/ 397 h 413"/>
                  <a:gd name="T30" fmla="*/ 35 w 455"/>
                  <a:gd name="T31" fmla="*/ 398 h 413"/>
                  <a:gd name="T32" fmla="*/ 30 w 455"/>
                  <a:gd name="T33" fmla="*/ 397 h 413"/>
                  <a:gd name="T34" fmla="*/ 29 w 455"/>
                  <a:gd name="T35" fmla="*/ 398 h 413"/>
                  <a:gd name="T36" fmla="*/ 35 w 455"/>
                  <a:gd name="T37" fmla="*/ 399 h 413"/>
                  <a:gd name="T38" fmla="*/ 43 w 455"/>
                  <a:gd name="T39" fmla="*/ 398 h 413"/>
                  <a:gd name="T40" fmla="*/ 111 w 455"/>
                  <a:gd name="T41" fmla="*/ 378 h 413"/>
                  <a:gd name="T42" fmla="*/ 226 w 455"/>
                  <a:gd name="T43" fmla="*/ 413 h 413"/>
                  <a:gd name="T44" fmla="*/ 369 w 455"/>
                  <a:gd name="T45" fmla="*/ 356 h 413"/>
                  <a:gd name="T46" fmla="*/ 376 w 455"/>
                  <a:gd name="T47" fmla="*/ 64 h 413"/>
                  <a:gd name="T48" fmla="*/ 226 w 455"/>
                  <a:gd name="T4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5" h="413">
                    <a:moveTo>
                      <a:pt x="226" y="0"/>
                    </a:moveTo>
                    <a:cubicBezTo>
                      <a:pt x="175" y="0"/>
                      <a:pt x="124" y="19"/>
                      <a:pt x="84" y="57"/>
                    </a:cubicBezTo>
                    <a:cubicBezTo>
                      <a:pt x="13" y="124"/>
                      <a:pt x="0" y="230"/>
                      <a:pt x="48" y="311"/>
                    </a:cubicBezTo>
                    <a:cubicBezTo>
                      <a:pt x="24" y="377"/>
                      <a:pt x="24" y="377"/>
                      <a:pt x="24" y="377"/>
                    </a:cubicBezTo>
                    <a:cubicBezTo>
                      <a:pt x="20" y="386"/>
                      <a:pt x="21" y="393"/>
                      <a:pt x="26" y="396"/>
                    </a:cubicBezTo>
                    <a:cubicBezTo>
                      <a:pt x="26" y="395"/>
                      <a:pt x="26" y="395"/>
                      <a:pt x="26" y="395"/>
                    </a:cubicBezTo>
                    <a:cubicBezTo>
                      <a:pt x="22" y="392"/>
                      <a:pt x="21" y="385"/>
                      <a:pt x="24" y="376"/>
                    </a:cubicBezTo>
                    <a:cubicBezTo>
                      <a:pt x="48" y="310"/>
                      <a:pt x="48" y="310"/>
                      <a:pt x="48" y="310"/>
                    </a:cubicBezTo>
                    <a:cubicBezTo>
                      <a:pt x="1" y="230"/>
                      <a:pt x="14" y="124"/>
                      <a:pt x="84" y="57"/>
                    </a:cubicBezTo>
                    <a:cubicBezTo>
                      <a:pt x="124" y="19"/>
                      <a:pt x="175" y="0"/>
                      <a:pt x="226" y="0"/>
                    </a:cubicBezTo>
                    <a:cubicBezTo>
                      <a:pt x="281" y="0"/>
                      <a:pt x="335" y="22"/>
                      <a:pt x="375" y="64"/>
                    </a:cubicBezTo>
                    <a:cubicBezTo>
                      <a:pt x="454" y="147"/>
                      <a:pt x="451" y="277"/>
                      <a:pt x="368" y="356"/>
                    </a:cubicBezTo>
                    <a:cubicBezTo>
                      <a:pt x="328" y="394"/>
                      <a:pt x="277" y="412"/>
                      <a:pt x="226" y="412"/>
                    </a:cubicBezTo>
                    <a:cubicBezTo>
                      <a:pt x="186" y="412"/>
                      <a:pt x="146" y="401"/>
                      <a:pt x="111" y="377"/>
                    </a:cubicBezTo>
                    <a:cubicBezTo>
                      <a:pt x="44" y="397"/>
                      <a:pt x="44" y="397"/>
                      <a:pt x="44" y="397"/>
                    </a:cubicBezTo>
                    <a:cubicBezTo>
                      <a:pt x="41" y="398"/>
                      <a:pt x="38" y="398"/>
                      <a:pt x="35" y="398"/>
                    </a:cubicBezTo>
                    <a:cubicBezTo>
                      <a:pt x="33" y="398"/>
                      <a:pt x="31" y="398"/>
                      <a:pt x="30" y="397"/>
                    </a:cubicBezTo>
                    <a:cubicBezTo>
                      <a:pt x="29" y="398"/>
                      <a:pt x="29" y="398"/>
                      <a:pt x="29" y="398"/>
                    </a:cubicBezTo>
                    <a:cubicBezTo>
                      <a:pt x="31" y="399"/>
                      <a:pt x="33" y="399"/>
                      <a:pt x="35" y="399"/>
                    </a:cubicBezTo>
                    <a:cubicBezTo>
                      <a:pt x="37" y="399"/>
                      <a:pt x="40" y="398"/>
                      <a:pt x="43" y="398"/>
                    </a:cubicBezTo>
                    <a:cubicBezTo>
                      <a:pt x="111" y="378"/>
                      <a:pt x="111" y="378"/>
                      <a:pt x="111" y="378"/>
                    </a:cubicBezTo>
                    <a:cubicBezTo>
                      <a:pt x="145" y="401"/>
                      <a:pt x="186" y="413"/>
                      <a:pt x="226" y="413"/>
                    </a:cubicBezTo>
                    <a:cubicBezTo>
                      <a:pt x="277" y="413"/>
                      <a:pt x="329" y="394"/>
                      <a:pt x="369" y="356"/>
                    </a:cubicBezTo>
                    <a:cubicBezTo>
                      <a:pt x="451" y="278"/>
                      <a:pt x="455" y="147"/>
                      <a:pt x="376" y="64"/>
                    </a:cubicBezTo>
                    <a:cubicBezTo>
                      <a:pt x="335" y="21"/>
                      <a:pt x="281" y="0"/>
                      <a:pt x="226"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704"/>
              <p:cNvSpPr/>
              <p:nvPr/>
            </p:nvSpPr>
            <p:spPr bwMode="auto">
              <a:xfrm>
                <a:off x="6569075" y="3622676"/>
                <a:ext cx="9525" cy="7938"/>
              </a:xfrm>
              <a:custGeom>
                <a:avLst/>
                <a:gdLst>
                  <a:gd name="T0" fmla="*/ 0 w 4"/>
                  <a:gd name="T1" fmla="*/ 0 h 3"/>
                  <a:gd name="T2" fmla="*/ 0 w 4"/>
                  <a:gd name="T3" fmla="*/ 1 h 3"/>
                  <a:gd name="T4" fmla="*/ 3 w 4"/>
                  <a:gd name="T5" fmla="*/ 3 h 3"/>
                  <a:gd name="T6" fmla="*/ 4 w 4"/>
                  <a:gd name="T7" fmla="*/ 2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0" y="1"/>
                      <a:pt x="0" y="1"/>
                      <a:pt x="0" y="1"/>
                    </a:cubicBezTo>
                    <a:cubicBezTo>
                      <a:pt x="1" y="2"/>
                      <a:pt x="2" y="3"/>
                      <a:pt x="3" y="3"/>
                    </a:cubicBezTo>
                    <a:cubicBezTo>
                      <a:pt x="4" y="2"/>
                      <a:pt x="4" y="2"/>
                      <a:pt x="4" y="2"/>
                    </a:cubicBezTo>
                    <a:cubicBezTo>
                      <a:pt x="2" y="2"/>
                      <a:pt x="1" y="1"/>
                      <a:pt x="0" y="0"/>
                    </a:cubicBezTo>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8" name="Freeform 705"/>
              <p:cNvSpPr/>
              <p:nvPr/>
            </p:nvSpPr>
            <p:spPr bwMode="auto">
              <a:xfrm>
                <a:off x="6508750" y="2676526"/>
                <a:ext cx="1085850" cy="987425"/>
              </a:xfrm>
              <a:custGeom>
                <a:avLst/>
                <a:gdLst>
                  <a:gd name="T0" fmla="*/ 225 w 453"/>
                  <a:gd name="T1" fmla="*/ 0 h 412"/>
                  <a:gd name="T2" fmla="*/ 83 w 453"/>
                  <a:gd name="T3" fmla="*/ 57 h 412"/>
                  <a:gd name="T4" fmla="*/ 47 w 453"/>
                  <a:gd name="T5" fmla="*/ 310 h 412"/>
                  <a:gd name="T6" fmla="*/ 23 w 453"/>
                  <a:gd name="T7" fmla="*/ 376 h 412"/>
                  <a:gd name="T8" fmla="*/ 25 w 453"/>
                  <a:gd name="T9" fmla="*/ 395 h 412"/>
                  <a:gd name="T10" fmla="*/ 26 w 453"/>
                  <a:gd name="T11" fmla="*/ 394 h 412"/>
                  <a:gd name="T12" fmla="*/ 24 w 453"/>
                  <a:gd name="T13" fmla="*/ 376 h 412"/>
                  <a:gd name="T14" fmla="*/ 48 w 453"/>
                  <a:gd name="T15" fmla="*/ 310 h 412"/>
                  <a:gd name="T16" fmla="*/ 84 w 453"/>
                  <a:gd name="T17" fmla="*/ 58 h 412"/>
                  <a:gd name="T18" fmla="*/ 225 w 453"/>
                  <a:gd name="T19" fmla="*/ 1 h 412"/>
                  <a:gd name="T20" fmla="*/ 374 w 453"/>
                  <a:gd name="T21" fmla="*/ 65 h 412"/>
                  <a:gd name="T22" fmla="*/ 367 w 453"/>
                  <a:gd name="T23" fmla="*/ 355 h 412"/>
                  <a:gd name="T24" fmla="*/ 225 w 453"/>
                  <a:gd name="T25" fmla="*/ 412 h 412"/>
                  <a:gd name="T26" fmla="*/ 110 w 453"/>
                  <a:gd name="T27" fmla="*/ 377 h 412"/>
                  <a:gd name="T28" fmla="*/ 43 w 453"/>
                  <a:gd name="T29" fmla="*/ 396 h 412"/>
                  <a:gd name="T30" fmla="*/ 35 w 453"/>
                  <a:gd name="T31" fmla="*/ 398 h 412"/>
                  <a:gd name="T32" fmla="*/ 29 w 453"/>
                  <a:gd name="T33" fmla="*/ 396 h 412"/>
                  <a:gd name="T34" fmla="*/ 29 w 453"/>
                  <a:gd name="T35" fmla="*/ 397 h 412"/>
                  <a:gd name="T36" fmla="*/ 34 w 453"/>
                  <a:gd name="T37" fmla="*/ 398 h 412"/>
                  <a:gd name="T38" fmla="*/ 43 w 453"/>
                  <a:gd name="T39" fmla="*/ 397 h 412"/>
                  <a:gd name="T40" fmla="*/ 110 w 453"/>
                  <a:gd name="T41" fmla="*/ 377 h 412"/>
                  <a:gd name="T42" fmla="*/ 225 w 453"/>
                  <a:gd name="T43" fmla="*/ 412 h 412"/>
                  <a:gd name="T44" fmla="*/ 367 w 453"/>
                  <a:gd name="T45" fmla="*/ 356 h 412"/>
                  <a:gd name="T46" fmla="*/ 374 w 453"/>
                  <a:gd name="T47" fmla="*/ 64 h 412"/>
                  <a:gd name="T48" fmla="*/ 225 w 453"/>
                  <a:gd name="T49"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3" h="412">
                    <a:moveTo>
                      <a:pt x="225" y="0"/>
                    </a:moveTo>
                    <a:cubicBezTo>
                      <a:pt x="174" y="0"/>
                      <a:pt x="123" y="19"/>
                      <a:pt x="83" y="57"/>
                    </a:cubicBezTo>
                    <a:cubicBezTo>
                      <a:pt x="13" y="124"/>
                      <a:pt x="0" y="230"/>
                      <a:pt x="47" y="310"/>
                    </a:cubicBezTo>
                    <a:cubicBezTo>
                      <a:pt x="23" y="376"/>
                      <a:pt x="23" y="376"/>
                      <a:pt x="23" y="376"/>
                    </a:cubicBezTo>
                    <a:cubicBezTo>
                      <a:pt x="20" y="385"/>
                      <a:pt x="21" y="392"/>
                      <a:pt x="25" y="395"/>
                    </a:cubicBezTo>
                    <a:cubicBezTo>
                      <a:pt x="26" y="394"/>
                      <a:pt x="26" y="394"/>
                      <a:pt x="26" y="394"/>
                    </a:cubicBezTo>
                    <a:cubicBezTo>
                      <a:pt x="22" y="391"/>
                      <a:pt x="21" y="384"/>
                      <a:pt x="24" y="376"/>
                    </a:cubicBezTo>
                    <a:cubicBezTo>
                      <a:pt x="48" y="310"/>
                      <a:pt x="48" y="310"/>
                      <a:pt x="48" y="310"/>
                    </a:cubicBezTo>
                    <a:cubicBezTo>
                      <a:pt x="1" y="230"/>
                      <a:pt x="13" y="125"/>
                      <a:pt x="84" y="58"/>
                    </a:cubicBezTo>
                    <a:cubicBezTo>
                      <a:pt x="123" y="20"/>
                      <a:pt x="174" y="1"/>
                      <a:pt x="225" y="1"/>
                    </a:cubicBezTo>
                    <a:cubicBezTo>
                      <a:pt x="279" y="1"/>
                      <a:pt x="334" y="23"/>
                      <a:pt x="374" y="65"/>
                    </a:cubicBezTo>
                    <a:cubicBezTo>
                      <a:pt x="452" y="147"/>
                      <a:pt x="449" y="277"/>
                      <a:pt x="367" y="355"/>
                    </a:cubicBezTo>
                    <a:cubicBezTo>
                      <a:pt x="327" y="393"/>
                      <a:pt x="276" y="412"/>
                      <a:pt x="225" y="412"/>
                    </a:cubicBezTo>
                    <a:cubicBezTo>
                      <a:pt x="185" y="412"/>
                      <a:pt x="145" y="400"/>
                      <a:pt x="110" y="377"/>
                    </a:cubicBezTo>
                    <a:cubicBezTo>
                      <a:pt x="43" y="396"/>
                      <a:pt x="43" y="396"/>
                      <a:pt x="43" y="396"/>
                    </a:cubicBezTo>
                    <a:cubicBezTo>
                      <a:pt x="40" y="397"/>
                      <a:pt x="37" y="398"/>
                      <a:pt x="35" y="398"/>
                    </a:cubicBezTo>
                    <a:cubicBezTo>
                      <a:pt x="33" y="398"/>
                      <a:pt x="31" y="397"/>
                      <a:pt x="29" y="396"/>
                    </a:cubicBezTo>
                    <a:cubicBezTo>
                      <a:pt x="29" y="397"/>
                      <a:pt x="29" y="397"/>
                      <a:pt x="29" y="397"/>
                    </a:cubicBezTo>
                    <a:cubicBezTo>
                      <a:pt x="30" y="398"/>
                      <a:pt x="32" y="398"/>
                      <a:pt x="34" y="398"/>
                    </a:cubicBezTo>
                    <a:cubicBezTo>
                      <a:pt x="37" y="398"/>
                      <a:pt x="40" y="398"/>
                      <a:pt x="43" y="397"/>
                    </a:cubicBezTo>
                    <a:cubicBezTo>
                      <a:pt x="110" y="377"/>
                      <a:pt x="110" y="377"/>
                      <a:pt x="110" y="377"/>
                    </a:cubicBezTo>
                    <a:cubicBezTo>
                      <a:pt x="145" y="401"/>
                      <a:pt x="185" y="412"/>
                      <a:pt x="225" y="412"/>
                    </a:cubicBezTo>
                    <a:cubicBezTo>
                      <a:pt x="276" y="412"/>
                      <a:pt x="327" y="394"/>
                      <a:pt x="367" y="356"/>
                    </a:cubicBezTo>
                    <a:cubicBezTo>
                      <a:pt x="450" y="277"/>
                      <a:pt x="453" y="147"/>
                      <a:pt x="374" y="64"/>
                    </a:cubicBezTo>
                    <a:cubicBezTo>
                      <a:pt x="334" y="22"/>
                      <a:pt x="280" y="0"/>
                      <a:pt x="225"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9" name="Freeform 706"/>
              <p:cNvSpPr/>
              <p:nvPr/>
            </p:nvSpPr>
            <p:spPr bwMode="auto">
              <a:xfrm>
                <a:off x="6569075" y="3621088"/>
                <a:ext cx="9525" cy="6350"/>
              </a:xfrm>
              <a:custGeom>
                <a:avLst/>
                <a:gdLst>
                  <a:gd name="T0" fmla="*/ 1 w 4"/>
                  <a:gd name="T1" fmla="*/ 0 h 3"/>
                  <a:gd name="T2" fmla="*/ 0 w 4"/>
                  <a:gd name="T3" fmla="*/ 1 h 3"/>
                  <a:gd name="T4" fmla="*/ 4 w 4"/>
                  <a:gd name="T5" fmla="*/ 3 h 3"/>
                  <a:gd name="T6" fmla="*/ 4 w 4"/>
                  <a:gd name="T7" fmla="*/ 2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0" y="1"/>
                      <a:pt x="0" y="1"/>
                      <a:pt x="0" y="1"/>
                    </a:cubicBezTo>
                    <a:cubicBezTo>
                      <a:pt x="1" y="2"/>
                      <a:pt x="2" y="3"/>
                      <a:pt x="4" y="3"/>
                    </a:cubicBezTo>
                    <a:cubicBezTo>
                      <a:pt x="4" y="2"/>
                      <a:pt x="4" y="2"/>
                      <a:pt x="4" y="2"/>
                    </a:cubicBezTo>
                    <a:cubicBezTo>
                      <a:pt x="3" y="2"/>
                      <a:pt x="1" y="1"/>
                      <a:pt x="1" y="0"/>
                    </a:cubicBezTo>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0" name="Freeform 707"/>
              <p:cNvSpPr/>
              <p:nvPr/>
            </p:nvSpPr>
            <p:spPr bwMode="auto">
              <a:xfrm>
                <a:off x="6511925" y="2679701"/>
                <a:ext cx="1079500" cy="984250"/>
              </a:xfrm>
              <a:custGeom>
                <a:avLst/>
                <a:gdLst>
                  <a:gd name="T0" fmla="*/ 224 w 451"/>
                  <a:gd name="T1" fmla="*/ 0 h 411"/>
                  <a:gd name="T2" fmla="*/ 83 w 451"/>
                  <a:gd name="T3" fmla="*/ 57 h 411"/>
                  <a:gd name="T4" fmla="*/ 47 w 451"/>
                  <a:gd name="T5" fmla="*/ 309 h 411"/>
                  <a:gd name="T6" fmla="*/ 23 w 451"/>
                  <a:gd name="T7" fmla="*/ 375 h 411"/>
                  <a:gd name="T8" fmla="*/ 25 w 451"/>
                  <a:gd name="T9" fmla="*/ 393 h 411"/>
                  <a:gd name="T10" fmla="*/ 25 w 451"/>
                  <a:gd name="T11" fmla="*/ 392 h 411"/>
                  <a:gd name="T12" fmla="*/ 24 w 451"/>
                  <a:gd name="T13" fmla="*/ 374 h 411"/>
                  <a:gd name="T14" fmla="*/ 47 w 451"/>
                  <a:gd name="T15" fmla="*/ 309 h 411"/>
                  <a:gd name="T16" fmla="*/ 83 w 451"/>
                  <a:gd name="T17" fmla="*/ 57 h 411"/>
                  <a:gd name="T18" fmla="*/ 224 w 451"/>
                  <a:gd name="T19" fmla="*/ 1 h 411"/>
                  <a:gd name="T20" fmla="*/ 372 w 451"/>
                  <a:gd name="T21" fmla="*/ 64 h 411"/>
                  <a:gd name="T22" fmla="*/ 365 w 451"/>
                  <a:gd name="T23" fmla="*/ 354 h 411"/>
                  <a:gd name="T24" fmla="*/ 224 w 451"/>
                  <a:gd name="T25" fmla="*/ 410 h 411"/>
                  <a:gd name="T26" fmla="*/ 110 w 451"/>
                  <a:gd name="T27" fmla="*/ 375 h 411"/>
                  <a:gd name="T28" fmla="*/ 43 w 451"/>
                  <a:gd name="T29" fmla="*/ 395 h 411"/>
                  <a:gd name="T30" fmla="*/ 35 w 451"/>
                  <a:gd name="T31" fmla="*/ 396 h 411"/>
                  <a:gd name="T32" fmla="*/ 28 w 451"/>
                  <a:gd name="T33" fmla="*/ 395 h 411"/>
                  <a:gd name="T34" fmla="*/ 28 w 451"/>
                  <a:gd name="T35" fmla="*/ 395 h 411"/>
                  <a:gd name="T36" fmla="*/ 34 w 451"/>
                  <a:gd name="T37" fmla="*/ 397 h 411"/>
                  <a:gd name="T38" fmla="*/ 42 w 451"/>
                  <a:gd name="T39" fmla="*/ 395 h 411"/>
                  <a:gd name="T40" fmla="*/ 109 w 451"/>
                  <a:gd name="T41" fmla="*/ 376 h 411"/>
                  <a:gd name="T42" fmla="*/ 224 w 451"/>
                  <a:gd name="T43" fmla="*/ 411 h 411"/>
                  <a:gd name="T44" fmla="*/ 366 w 451"/>
                  <a:gd name="T45" fmla="*/ 354 h 411"/>
                  <a:gd name="T46" fmla="*/ 373 w 451"/>
                  <a:gd name="T47" fmla="*/ 64 h 411"/>
                  <a:gd name="T48" fmla="*/ 224 w 451"/>
                  <a:gd name="T49"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1" h="411">
                    <a:moveTo>
                      <a:pt x="224" y="0"/>
                    </a:moveTo>
                    <a:cubicBezTo>
                      <a:pt x="173" y="0"/>
                      <a:pt x="122" y="19"/>
                      <a:pt x="83" y="57"/>
                    </a:cubicBezTo>
                    <a:cubicBezTo>
                      <a:pt x="12" y="124"/>
                      <a:pt x="0" y="229"/>
                      <a:pt x="47" y="309"/>
                    </a:cubicBezTo>
                    <a:cubicBezTo>
                      <a:pt x="23" y="375"/>
                      <a:pt x="23" y="375"/>
                      <a:pt x="23" y="375"/>
                    </a:cubicBezTo>
                    <a:cubicBezTo>
                      <a:pt x="20" y="383"/>
                      <a:pt x="21" y="390"/>
                      <a:pt x="25" y="393"/>
                    </a:cubicBezTo>
                    <a:cubicBezTo>
                      <a:pt x="25" y="392"/>
                      <a:pt x="25" y="392"/>
                      <a:pt x="25" y="392"/>
                    </a:cubicBezTo>
                    <a:cubicBezTo>
                      <a:pt x="21" y="389"/>
                      <a:pt x="21" y="382"/>
                      <a:pt x="24" y="374"/>
                    </a:cubicBezTo>
                    <a:cubicBezTo>
                      <a:pt x="47" y="309"/>
                      <a:pt x="47" y="309"/>
                      <a:pt x="47" y="309"/>
                    </a:cubicBezTo>
                    <a:cubicBezTo>
                      <a:pt x="1" y="229"/>
                      <a:pt x="13" y="124"/>
                      <a:pt x="83" y="57"/>
                    </a:cubicBezTo>
                    <a:cubicBezTo>
                      <a:pt x="123" y="20"/>
                      <a:pt x="174" y="1"/>
                      <a:pt x="224" y="1"/>
                    </a:cubicBezTo>
                    <a:cubicBezTo>
                      <a:pt x="278" y="1"/>
                      <a:pt x="332" y="22"/>
                      <a:pt x="372" y="64"/>
                    </a:cubicBezTo>
                    <a:cubicBezTo>
                      <a:pt x="450" y="146"/>
                      <a:pt x="447" y="276"/>
                      <a:pt x="365" y="354"/>
                    </a:cubicBezTo>
                    <a:cubicBezTo>
                      <a:pt x="326" y="391"/>
                      <a:pt x="275" y="410"/>
                      <a:pt x="224" y="410"/>
                    </a:cubicBezTo>
                    <a:cubicBezTo>
                      <a:pt x="184" y="410"/>
                      <a:pt x="144" y="398"/>
                      <a:pt x="110" y="375"/>
                    </a:cubicBezTo>
                    <a:cubicBezTo>
                      <a:pt x="43" y="395"/>
                      <a:pt x="43" y="395"/>
                      <a:pt x="43" y="395"/>
                    </a:cubicBezTo>
                    <a:cubicBezTo>
                      <a:pt x="40" y="395"/>
                      <a:pt x="37" y="396"/>
                      <a:pt x="35" y="396"/>
                    </a:cubicBezTo>
                    <a:cubicBezTo>
                      <a:pt x="32" y="396"/>
                      <a:pt x="30" y="395"/>
                      <a:pt x="28" y="395"/>
                    </a:cubicBezTo>
                    <a:cubicBezTo>
                      <a:pt x="28" y="395"/>
                      <a:pt x="28" y="395"/>
                      <a:pt x="28" y="395"/>
                    </a:cubicBezTo>
                    <a:cubicBezTo>
                      <a:pt x="30" y="396"/>
                      <a:pt x="32" y="397"/>
                      <a:pt x="34" y="397"/>
                    </a:cubicBezTo>
                    <a:cubicBezTo>
                      <a:pt x="36" y="397"/>
                      <a:pt x="39" y="396"/>
                      <a:pt x="42" y="395"/>
                    </a:cubicBezTo>
                    <a:cubicBezTo>
                      <a:pt x="109" y="376"/>
                      <a:pt x="109" y="376"/>
                      <a:pt x="109" y="376"/>
                    </a:cubicBezTo>
                    <a:cubicBezTo>
                      <a:pt x="144" y="399"/>
                      <a:pt x="184" y="411"/>
                      <a:pt x="224" y="411"/>
                    </a:cubicBezTo>
                    <a:cubicBezTo>
                      <a:pt x="275" y="411"/>
                      <a:pt x="326" y="392"/>
                      <a:pt x="366" y="354"/>
                    </a:cubicBezTo>
                    <a:cubicBezTo>
                      <a:pt x="448" y="276"/>
                      <a:pt x="451" y="146"/>
                      <a:pt x="373" y="64"/>
                    </a:cubicBezTo>
                    <a:cubicBezTo>
                      <a:pt x="333" y="22"/>
                      <a:pt x="278" y="0"/>
                      <a:pt x="224"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1" name="Freeform 708"/>
              <p:cNvSpPr/>
              <p:nvPr/>
            </p:nvSpPr>
            <p:spPr bwMode="auto">
              <a:xfrm>
                <a:off x="6570663" y="3617913"/>
                <a:ext cx="7938" cy="7938"/>
              </a:xfrm>
              <a:custGeom>
                <a:avLst/>
                <a:gdLst>
                  <a:gd name="T0" fmla="*/ 0 w 3"/>
                  <a:gd name="T1" fmla="*/ 0 h 3"/>
                  <a:gd name="T2" fmla="*/ 0 w 3"/>
                  <a:gd name="T3" fmla="*/ 1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1"/>
                      <a:pt x="0" y="1"/>
                    </a:cubicBezTo>
                    <a:cubicBezTo>
                      <a:pt x="0" y="2"/>
                      <a:pt x="2" y="3"/>
                      <a:pt x="3" y="3"/>
                    </a:cubicBezTo>
                    <a:cubicBezTo>
                      <a:pt x="3" y="3"/>
                      <a:pt x="3" y="3"/>
                      <a:pt x="3" y="3"/>
                    </a:cubicBezTo>
                    <a:cubicBezTo>
                      <a:pt x="2" y="2"/>
                      <a:pt x="1" y="1"/>
                      <a:pt x="0" y="0"/>
                    </a:cubicBezTo>
                  </a:path>
                </a:pathLst>
              </a:custGeom>
              <a:solidFill>
                <a:srgbClr val="464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2" name="Freeform 709"/>
              <p:cNvSpPr/>
              <p:nvPr/>
            </p:nvSpPr>
            <p:spPr bwMode="auto">
              <a:xfrm>
                <a:off x="6513513" y="2682876"/>
                <a:ext cx="1076325" cy="979488"/>
              </a:xfrm>
              <a:custGeom>
                <a:avLst/>
                <a:gdLst>
                  <a:gd name="T0" fmla="*/ 223 w 449"/>
                  <a:gd name="T1" fmla="*/ 0 h 409"/>
                  <a:gd name="T2" fmla="*/ 82 w 449"/>
                  <a:gd name="T3" fmla="*/ 56 h 409"/>
                  <a:gd name="T4" fmla="*/ 46 w 449"/>
                  <a:gd name="T5" fmla="*/ 308 h 409"/>
                  <a:gd name="T6" fmla="*/ 23 w 449"/>
                  <a:gd name="T7" fmla="*/ 373 h 409"/>
                  <a:gd name="T8" fmla="*/ 24 w 449"/>
                  <a:gd name="T9" fmla="*/ 391 h 409"/>
                  <a:gd name="T10" fmla="*/ 24 w 449"/>
                  <a:gd name="T11" fmla="*/ 390 h 409"/>
                  <a:gd name="T12" fmla="*/ 23 w 449"/>
                  <a:gd name="T13" fmla="*/ 372 h 409"/>
                  <a:gd name="T14" fmla="*/ 47 w 449"/>
                  <a:gd name="T15" fmla="*/ 307 h 409"/>
                  <a:gd name="T16" fmla="*/ 83 w 449"/>
                  <a:gd name="T17" fmla="*/ 57 h 409"/>
                  <a:gd name="T18" fmla="*/ 223 w 449"/>
                  <a:gd name="T19" fmla="*/ 1 h 409"/>
                  <a:gd name="T20" fmla="*/ 371 w 449"/>
                  <a:gd name="T21" fmla="*/ 64 h 409"/>
                  <a:gd name="T22" fmla="*/ 364 w 449"/>
                  <a:gd name="T23" fmla="*/ 352 h 409"/>
                  <a:gd name="T24" fmla="*/ 223 w 449"/>
                  <a:gd name="T25" fmla="*/ 408 h 409"/>
                  <a:gd name="T26" fmla="*/ 109 w 449"/>
                  <a:gd name="T27" fmla="*/ 373 h 409"/>
                  <a:gd name="T28" fmla="*/ 42 w 449"/>
                  <a:gd name="T29" fmla="*/ 393 h 409"/>
                  <a:gd name="T30" fmla="*/ 34 w 449"/>
                  <a:gd name="T31" fmla="*/ 394 h 409"/>
                  <a:gd name="T32" fmla="*/ 28 w 449"/>
                  <a:gd name="T33" fmla="*/ 393 h 409"/>
                  <a:gd name="T34" fmla="*/ 27 w 449"/>
                  <a:gd name="T35" fmla="*/ 394 h 409"/>
                  <a:gd name="T36" fmla="*/ 34 w 449"/>
                  <a:gd name="T37" fmla="*/ 395 h 409"/>
                  <a:gd name="T38" fmla="*/ 42 w 449"/>
                  <a:gd name="T39" fmla="*/ 394 h 409"/>
                  <a:gd name="T40" fmla="*/ 109 w 449"/>
                  <a:gd name="T41" fmla="*/ 374 h 409"/>
                  <a:gd name="T42" fmla="*/ 223 w 449"/>
                  <a:gd name="T43" fmla="*/ 409 h 409"/>
                  <a:gd name="T44" fmla="*/ 364 w 449"/>
                  <a:gd name="T45" fmla="*/ 353 h 409"/>
                  <a:gd name="T46" fmla="*/ 371 w 449"/>
                  <a:gd name="T47" fmla="*/ 63 h 409"/>
                  <a:gd name="T48" fmla="*/ 223 w 449"/>
                  <a:gd name="T4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9" h="409">
                    <a:moveTo>
                      <a:pt x="223" y="0"/>
                    </a:moveTo>
                    <a:cubicBezTo>
                      <a:pt x="173" y="0"/>
                      <a:pt x="122" y="19"/>
                      <a:pt x="82" y="56"/>
                    </a:cubicBezTo>
                    <a:cubicBezTo>
                      <a:pt x="12" y="123"/>
                      <a:pt x="0" y="228"/>
                      <a:pt x="46" y="308"/>
                    </a:cubicBezTo>
                    <a:cubicBezTo>
                      <a:pt x="23" y="373"/>
                      <a:pt x="23" y="373"/>
                      <a:pt x="23" y="373"/>
                    </a:cubicBezTo>
                    <a:cubicBezTo>
                      <a:pt x="20" y="381"/>
                      <a:pt x="20" y="388"/>
                      <a:pt x="24" y="391"/>
                    </a:cubicBezTo>
                    <a:cubicBezTo>
                      <a:pt x="24" y="390"/>
                      <a:pt x="24" y="390"/>
                      <a:pt x="24" y="390"/>
                    </a:cubicBezTo>
                    <a:cubicBezTo>
                      <a:pt x="21" y="387"/>
                      <a:pt x="20" y="380"/>
                      <a:pt x="23" y="372"/>
                    </a:cubicBezTo>
                    <a:cubicBezTo>
                      <a:pt x="47" y="307"/>
                      <a:pt x="47" y="307"/>
                      <a:pt x="47" y="307"/>
                    </a:cubicBezTo>
                    <a:cubicBezTo>
                      <a:pt x="0" y="227"/>
                      <a:pt x="13" y="123"/>
                      <a:pt x="83" y="57"/>
                    </a:cubicBezTo>
                    <a:cubicBezTo>
                      <a:pt x="122" y="19"/>
                      <a:pt x="173" y="1"/>
                      <a:pt x="223" y="1"/>
                    </a:cubicBezTo>
                    <a:cubicBezTo>
                      <a:pt x="277" y="1"/>
                      <a:pt x="331" y="22"/>
                      <a:pt x="371" y="64"/>
                    </a:cubicBezTo>
                    <a:cubicBezTo>
                      <a:pt x="449" y="146"/>
                      <a:pt x="445" y="275"/>
                      <a:pt x="364" y="352"/>
                    </a:cubicBezTo>
                    <a:cubicBezTo>
                      <a:pt x="324" y="390"/>
                      <a:pt x="274" y="408"/>
                      <a:pt x="223" y="408"/>
                    </a:cubicBezTo>
                    <a:cubicBezTo>
                      <a:pt x="183" y="408"/>
                      <a:pt x="143" y="397"/>
                      <a:pt x="109" y="373"/>
                    </a:cubicBezTo>
                    <a:cubicBezTo>
                      <a:pt x="42" y="393"/>
                      <a:pt x="42" y="393"/>
                      <a:pt x="42" y="393"/>
                    </a:cubicBezTo>
                    <a:cubicBezTo>
                      <a:pt x="39" y="394"/>
                      <a:pt x="37" y="394"/>
                      <a:pt x="34" y="394"/>
                    </a:cubicBezTo>
                    <a:cubicBezTo>
                      <a:pt x="32" y="394"/>
                      <a:pt x="29" y="394"/>
                      <a:pt x="28" y="393"/>
                    </a:cubicBezTo>
                    <a:cubicBezTo>
                      <a:pt x="27" y="394"/>
                      <a:pt x="27" y="394"/>
                      <a:pt x="27" y="394"/>
                    </a:cubicBezTo>
                    <a:cubicBezTo>
                      <a:pt x="29" y="394"/>
                      <a:pt x="31" y="395"/>
                      <a:pt x="34" y="395"/>
                    </a:cubicBezTo>
                    <a:cubicBezTo>
                      <a:pt x="36" y="395"/>
                      <a:pt x="39" y="394"/>
                      <a:pt x="42" y="394"/>
                    </a:cubicBezTo>
                    <a:cubicBezTo>
                      <a:pt x="109" y="374"/>
                      <a:pt x="109" y="374"/>
                      <a:pt x="109" y="374"/>
                    </a:cubicBezTo>
                    <a:cubicBezTo>
                      <a:pt x="143" y="397"/>
                      <a:pt x="183" y="409"/>
                      <a:pt x="223" y="409"/>
                    </a:cubicBezTo>
                    <a:cubicBezTo>
                      <a:pt x="274" y="409"/>
                      <a:pt x="325" y="390"/>
                      <a:pt x="364" y="353"/>
                    </a:cubicBezTo>
                    <a:cubicBezTo>
                      <a:pt x="446" y="275"/>
                      <a:pt x="449" y="145"/>
                      <a:pt x="371" y="63"/>
                    </a:cubicBezTo>
                    <a:cubicBezTo>
                      <a:pt x="331" y="21"/>
                      <a:pt x="277" y="0"/>
                      <a:pt x="223" y="0"/>
                    </a:cubicBezTo>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710"/>
              <p:cNvSpPr/>
              <p:nvPr/>
            </p:nvSpPr>
            <p:spPr bwMode="auto">
              <a:xfrm>
                <a:off x="6570663" y="3616326"/>
                <a:ext cx="9525" cy="9525"/>
              </a:xfrm>
              <a:custGeom>
                <a:avLst/>
                <a:gdLst>
                  <a:gd name="T0" fmla="*/ 0 w 4"/>
                  <a:gd name="T1" fmla="*/ 0 h 4"/>
                  <a:gd name="T2" fmla="*/ 0 w 4"/>
                  <a:gd name="T3" fmla="*/ 1 h 4"/>
                  <a:gd name="T4" fmla="*/ 3 w 4"/>
                  <a:gd name="T5" fmla="*/ 4 h 4"/>
                  <a:gd name="T6" fmla="*/ 4 w 4"/>
                  <a:gd name="T7" fmla="*/ 3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cubicBezTo>
                      <a:pt x="0" y="1"/>
                      <a:pt x="0" y="1"/>
                      <a:pt x="0" y="1"/>
                    </a:cubicBezTo>
                    <a:cubicBezTo>
                      <a:pt x="1" y="2"/>
                      <a:pt x="2" y="3"/>
                      <a:pt x="3" y="4"/>
                    </a:cubicBezTo>
                    <a:cubicBezTo>
                      <a:pt x="4" y="3"/>
                      <a:pt x="4" y="3"/>
                      <a:pt x="4" y="3"/>
                    </a:cubicBezTo>
                    <a:cubicBezTo>
                      <a:pt x="2" y="2"/>
                      <a:pt x="1" y="1"/>
                      <a:pt x="0" y="0"/>
                    </a:cubicBezTo>
                  </a:path>
                </a:pathLst>
              </a:custGeom>
              <a:solidFill>
                <a:srgbClr val="464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711"/>
              <p:cNvSpPr/>
              <p:nvPr/>
            </p:nvSpPr>
            <p:spPr bwMode="auto">
              <a:xfrm>
                <a:off x="6513513" y="2684463"/>
                <a:ext cx="1076325" cy="974725"/>
              </a:xfrm>
              <a:custGeom>
                <a:avLst/>
                <a:gdLst>
                  <a:gd name="T0" fmla="*/ 223 w 449"/>
                  <a:gd name="T1" fmla="*/ 0 h 407"/>
                  <a:gd name="T2" fmla="*/ 83 w 449"/>
                  <a:gd name="T3" fmla="*/ 56 h 407"/>
                  <a:gd name="T4" fmla="*/ 47 w 449"/>
                  <a:gd name="T5" fmla="*/ 306 h 407"/>
                  <a:gd name="T6" fmla="*/ 23 w 449"/>
                  <a:gd name="T7" fmla="*/ 371 h 407"/>
                  <a:gd name="T8" fmla="*/ 24 w 449"/>
                  <a:gd name="T9" fmla="*/ 389 h 407"/>
                  <a:gd name="T10" fmla="*/ 25 w 449"/>
                  <a:gd name="T11" fmla="*/ 388 h 407"/>
                  <a:gd name="T12" fmla="*/ 24 w 449"/>
                  <a:gd name="T13" fmla="*/ 371 h 407"/>
                  <a:gd name="T14" fmla="*/ 48 w 449"/>
                  <a:gd name="T15" fmla="*/ 306 h 407"/>
                  <a:gd name="T16" fmla="*/ 83 w 449"/>
                  <a:gd name="T17" fmla="*/ 56 h 407"/>
                  <a:gd name="T18" fmla="*/ 223 w 449"/>
                  <a:gd name="T19" fmla="*/ 0 h 407"/>
                  <a:gd name="T20" fmla="*/ 370 w 449"/>
                  <a:gd name="T21" fmla="*/ 63 h 407"/>
                  <a:gd name="T22" fmla="*/ 363 w 449"/>
                  <a:gd name="T23" fmla="*/ 351 h 407"/>
                  <a:gd name="T24" fmla="*/ 223 w 449"/>
                  <a:gd name="T25" fmla="*/ 407 h 407"/>
                  <a:gd name="T26" fmla="*/ 110 w 449"/>
                  <a:gd name="T27" fmla="*/ 372 h 407"/>
                  <a:gd name="T28" fmla="*/ 43 w 449"/>
                  <a:gd name="T29" fmla="*/ 391 h 407"/>
                  <a:gd name="T30" fmla="*/ 35 w 449"/>
                  <a:gd name="T31" fmla="*/ 393 h 407"/>
                  <a:gd name="T32" fmla="*/ 28 w 449"/>
                  <a:gd name="T33" fmla="*/ 391 h 407"/>
                  <a:gd name="T34" fmla="*/ 28 w 449"/>
                  <a:gd name="T35" fmla="*/ 392 h 407"/>
                  <a:gd name="T36" fmla="*/ 34 w 449"/>
                  <a:gd name="T37" fmla="*/ 393 h 407"/>
                  <a:gd name="T38" fmla="*/ 42 w 449"/>
                  <a:gd name="T39" fmla="*/ 392 h 407"/>
                  <a:gd name="T40" fmla="*/ 109 w 449"/>
                  <a:gd name="T41" fmla="*/ 372 h 407"/>
                  <a:gd name="T42" fmla="*/ 223 w 449"/>
                  <a:gd name="T43" fmla="*/ 407 h 407"/>
                  <a:gd name="T44" fmla="*/ 364 w 449"/>
                  <a:gd name="T45" fmla="*/ 351 h 407"/>
                  <a:gd name="T46" fmla="*/ 371 w 449"/>
                  <a:gd name="T47" fmla="*/ 63 h 407"/>
                  <a:gd name="T48" fmla="*/ 223 w 449"/>
                  <a:gd name="T4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9" h="407">
                    <a:moveTo>
                      <a:pt x="223" y="0"/>
                    </a:moveTo>
                    <a:cubicBezTo>
                      <a:pt x="173" y="0"/>
                      <a:pt x="122" y="18"/>
                      <a:pt x="83" y="56"/>
                    </a:cubicBezTo>
                    <a:cubicBezTo>
                      <a:pt x="13" y="122"/>
                      <a:pt x="0" y="226"/>
                      <a:pt x="47" y="306"/>
                    </a:cubicBezTo>
                    <a:cubicBezTo>
                      <a:pt x="23" y="371"/>
                      <a:pt x="23" y="371"/>
                      <a:pt x="23" y="371"/>
                    </a:cubicBezTo>
                    <a:cubicBezTo>
                      <a:pt x="20" y="379"/>
                      <a:pt x="21" y="386"/>
                      <a:pt x="24" y="389"/>
                    </a:cubicBezTo>
                    <a:cubicBezTo>
                      <a:pt x="25" y="388"/>
                      <a:pt x="25" y="388"/>
                      <a:pt x="25" y="388"/>
                    </a:cubicBezTo>
                    <a:cubicBezTo>
                      <a:pt x="22" y="384"/>
                      <a:pt x="21" y="378"/>
                      <a:pt x="24" y="371"/>
                    </a:cubicBezTo>
                    <a:cubicBezTo>
                      <a:pt x="48" y="306"/>
                      <a:pt x="48" y="306"/>
                      <a:pt x="48" y="306"/>
                    </a:cubicBezTo>
                    <a:cubicBezTo>
                      <a:pt x="1" y="226"/>
                      <a:pt x="13" y="123"/>
                      <a:pt x="83" y="56"/>
                    </a:cubicBezTo>
                    <a:cubicBezTo>
                      <a:pt x="122" y="19"/>
                      <a:pt x="173" y="0"/>
                      <a:pt x="223" y="0"/>
                    </a:cubicBezTo>
                    <a:cubicBezTo>
                      <a:pt x="277" y="0"/>
                      <a:pt x="330" y="21"/>
                      <a:pt x="370" y="63"/>
                    </a:cubicBezTo>
                    <a:cubicBezTo>
                      <a:pt x="448" y="145"/>
                      <a:pt x="445" y="273"/>
                      <a:pt x="363" y="351"/>
                    </a:cubicBezTo>
                    <a:cubicBezTo>
                      <a:pt x="324" y="388"/>
                      <a:pt x="274" y="407"/>
                      <a:pt x="223" y="407"/>
                    </a:cubicBezTo>
                    <a:cubicBezTo>
                      <a:pt x="183" y="407"/>
                      <a:pt x="144" y="395"/>
                      <a:pt x="110" y="372"/>
                    </a:cubicBezTo>
                    <a:cubicBezTo>
                      <a:pt x="43" y="391"/>
                      <a:pt x="43" y="391"/>
                      <a:pt x="43" y="391"/>
                    </a:cubicBezTo>
                    <a:cubicBezTo>
                      <a:pt x="40" y="392"/>
                      <a:pt x="37" y="393"/>
                      <a:pt x="35" y="393"/>
                    </a:cubicBezTo>
                    <a:cubicBezTo>
                      <a:pt x="32" y="393"/>
                      <a:pt x="30" y="392"/>
                      <a:pt x="28" y="391"/>
                    </a:cubicBezTo>
                    <a:cubicBezTo>
                      <a:pt x="28" y="392"/>
                      <a:pt x="28" y="392"/>
                      <a:pt x="28" y="392"/>
                    </a:cubicBezTo>
                    <a:cubicBezTo>
                      <a:pt x="29" y="393"/>
                      <a:pt x="32" y="393"/>
                      <a:pt x="34" y="393"/>
                    </a:cubicBezTo>
                    <a:cubicBezTo>
                      <a:pt x="37" y="393"/>
                      <a:pt x="39" y="393"/>
                      <a:pt x="42" y="392"/>
                    </a:cubicBezTo>
                    <a:cubicBezTo>
                      <a:pt x="109" y="372"/>
                      <a:pt x="109" y="372"/>
                      <a:pt x="109" y="372"/>
                    </a:cubicBezTo>
                    <a:cubicBezTo>
                      <a:pt x="143" y="396"/>
                      <a:pt x="183" y="407"/>
                      <a:pt x="223" y="407"/>
                    </a:cubicBezTo>
                    <a:cubicBezTo>
                      <a:pt x="274" y="407"/>
                      <a:pt x="324" y="389"/>
                      <a:pt x="364" y="351"/>
                    </a:cubicBezTo>
                    <a:cubicBezTo>
                      <a:pt x="445" y="274"/>
                      <a:pt x="449" y="145"/>
                      <a:pt x="371" y="63"/>
                    </a:cubicBezTo>
                    <a:cubicBezTo>
                      <a:pt x="331" y="21"/>
                      <a:pt x="277" y="0"/>
                      <a:pt x="223" y="0"/>
                    </a:cubicBezTo>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Freeform 712"/>
              <p:cNvSpPr/>
              <p:nvPr/>
            </p:nvSpPr>
            <p:spPr bwMode="auto">
              <a:xfrm>
                <a:off x="6570663" y="3613151"/>
                <a:ext cx="9525" cy="9525"/>
              </a:xfrm>
              <a:custGeom>
                <a:avLst/>
                <a:gdLst>
                  <a:gd name="T0" fmla="*/ 1 w 4"/>
                  <a:gd name="T1" fmla="*/ 0 h 4"/>
                  <a:gd name="T2" fmla="*/ 0 w 4"/>
                  <a:gd name="T3" fmla="*/ 1 h 4"/>
                  <a:gd name="T4" fmla="*/ 4 w 4"/>
                  <a:gd name="T5" fmla="*/ 4 h 4"/>
                  <a:gd name="T6" fmla="*/ 4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0" y="1"/>
                      <a:pt x="0" y="1"/>
                      <a:pt x="0" y="1"/>
                    </a:cubicBezTo>
                    <a:cubicBezTo>
                      <a:pt x="1" y="2"/>
                      <a:pt x="2" y="3"/>
                      <a:pt x="4" y="4"/>
                    </a:cubicBezTo>
                    <a:cubicBezTo>
                      <a:pt x="4" y="3"/>
                      <a:pt x="4" y="3"/>
                      <a:pt x="4" y="3"/>
                    </a:cubicBezTo>
                    <a:cubicBezTo>
                      <a:pt x="3" y="2"/>
                      <a:pt x="2" y="1"/>
                      <a:pt x="1" y="0"/>
                    </a:cubicBezTo>
                  </a:path>
                </a:pathLst>
              </a:custGeom>
              <a:solidFill>
                <a:srgbClr val="464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6" name="Freeform 713"/>
              <p:cNvSpPr/>
              <p:nvPr/>
            </p:nvSpPr>
            <p:spPr bwMode="auto">
              <a:xfrm>
                <a:off x="6516688" y="2684463"/>
                <a:ext cx="1069975" cy="974725"/>
              </a:xfrm>
              <a:custGeom>
                <a:avLst/>
                <a:gdLst>
                  <a:gd name="T0" fmla="*/ 222 w 447"/>
                  <a:gd name="T1" fmla="*/ 0 h 407"/>
                  <a:gd name="T2" fmla="*/ 82 w 447"/>
                  <a:gd name="T3" fmla="*/ 56 h 407"/>
                  <a:gd name="T4" fmla="*/ 47 w 447"/>
                  <a:gd name="T5" fmla="*/ 306 h 407"/>
                  <a:gd name="T6" fmla="*/ 23 w 447"/>
                  <a:gd name="T7" fmla="*/ 371 h 407"/>
                  <a:gd name="T8" fmla="*/ 24 w 447"/>
                  <a:gd name="T9" fmla="*/ 388 h 407"/>
                  <a:gd name="T10" fmla="*/ 24 w 447"/>
                  <a:gd name="T11" fmla="*/ 387 h 407"/>
                  <a:gd name="T12" fmla="*/ 24 w 447"/>
                  <a:gd name="T13" fmla="*/ 370 h 407"/>
                  <a:gd name="T14" fmla="*/ 47 w 447"/>
                  <a:gd name="T15" fmla="*/ 306 h 407"/>
                  <a:gd name="T16" fmla="*/ 83 w 447"/>
                  <a:gd name="T17" fmla="*/ 57 h 407"/>
                  <a:gd name="T18" fmla="*/ 222 w 447"/>
                  <a:gd name="T19" fmla="*/ 1 h 407"/>
                  <a:gd name="T20" fmla="*/ 369 w 447"/>
                  <a:gd name="T21" fmla="*/ 64 h 407"/>
                  <a:gd name="T22" fmla="*/ 362 w 447"/>
                  <a:gd name="T23" fmla="*/ 350 h 407"/>
                  <a:gd name="T24" fmla="*/ 222 w 447"/>
                  <a:gd name="T25" fmla="*/ 406 h 407"/>
                  <a:gd name="T26" fmla="*/ 109 w 447"/>
                  <a:gd name="T27" fmla="*/ 371 h 407"/>
                  <a:gd name="T28" fmla="*/ 43 w 447"/>
                  <a:gd name="T29" fmla="*/ 391 h 407"/>
                  <a:gd name="T30" fmla="*/ 35 w 447"/>
                  <a:gd name="T31" fmla="*/ 392 h 407"/>
                  <a:gd name="T32" fmla="*/ 27 w 447"/>
                  <a:gd name="T33" fmla="*/ 390 h 407"/>
                  <a:gd name="T34" fmla="*/ 27 w 447"/>
                  <a:gd name="T35" fmla="*/ 391 h 407"/>
                  <a:gd name="T36" fmla="*/ 34 w 447"/>
                  <a:gd name="T37" fmla="*/ 393 h 407"/>
                  <a:gd name="T38" fmla="*/ 42 w 447"/>
                  <a:gd name="T39" fmla="*/ 391 h 407"/>
                  <a:gd name="T40" fmla="*/ 109 w 447"/>
                  <a:gd name="T41" fmla="*/ 372 h 407"/>
                  <a:gd name="T42" fmla="*/ 222 w 447"/>
                  <a:gd name="T43" fmla="*/ 407 h 407"/>
                  <a:gd name="T44" fmla="*/ 362 w 447"/>
                  <a:gd name="T45" fmla="*/ 351 h 407"/>
                  <a:gd name="T46" fmla="*/ 369 w 447"/>
                  <a:gd name="T47" fmla="*/ 63 h 407"/>
                  <a:gd name="T48" fmla="*/ 222 w 447"/>
                  <a:gd name="T4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7" h="407">
                    <a:moveTo>
                      <a:pt x="222" y="0"/>
                    </a:moveTo>
                    <a:cubicBezTo>
                      <a:pt x="172" y="0"/>
                      <a:pt x="121" y="19"/>
                      <a:pt x="82" y="56"/>
                    </a:cubicBezTo>
                    <a:cubicBezTo>
                      <a:pt x="12" y="123"/>
                      <a:pt x="0" y="226"/>
                      <a:pt x="47" y="306"/>
                    </a:cubicBezTo>
                    <a:cubicBezTo>
                      <a:pt x="23" y="371"/>
                      <a:pt x="23" y="371"/>
                      <a:pt x="23" y="371"/>
                    </a:cubicBezTo>
                    <a:cubicBezTo>
                      <a:pt x="20" y="378"/>
                      <a:pt x="21" y="384"/>
                      <a:pt x="24" y="388"/>
                    </a:cubicBezTo>
                    <a:cubicBezTo>
                      <a:pt x="24" y="387"/>
                      <a:pt x="24" y="387"/>
                      <a:pt x="24" y="387"/>
                    </a:cubicBezTo>
                    <a:cubicBezTo>
                      <a:pt x="21" y="383"/>
                      <a:pt x="21" y="378"/>
                      <a:pt x="24" y="370"/>
                    </a:cubicBezTo>
                    <a:cubicBezTo>
                      <a:pt x="47" y="306"/>
                      <a:pt x="47" y="306"/>
                      <a:pt x="47" y="306"/>
                    </a:cubicBezTo>
                    <a:cubicBezTo>
                      <a:pt x="1" y="226"/>
                      <a:pt x="13" y="123"/>
                      <a:pt x="83" y="57"/>
                    </a:cubicBezTo>
                    <a:cubicBezTo>
                      <a:pt x="122" y="20"/>
                      <a:pt x="172" y="1"/>
                      <a:pt x="222" y="1"/>
                    </a:cubicBezTo>
                    <a:cubicBezTo>
                      <a:pt x="276" y="1"/>
                      <a:pt x="329" y="22"/>
                      <a:pt x="369" y="64"/>
                    </a:cubicBezTo>
                    <a:cubicBezTo>
                      <a:pt x="446" y="145"/>
                      <a:pt x="443" y="273"/>
                      <a:pt x="362" y="350"/>
                    </a:cubicBezTo>
                    <a:cubicBezTo>
                      <a:pt x="323" y="387"/>
                      <a:pt x="272" y="406"/>
                      <a:pt x="222" y="406"/>
                    </a:cubicBezTo>
                    <a:cubicBezTo>
                      <a:pt x="183" y="406"/>
                      <a:pt x="143" y="394"/>
                      <a:pt x="109" y="371"/>
                    </a:cubicBezTo>
                    <a:cubicBezTo>
                      <a:pt x="43" y="391"/>
                      <a:pt x="43" y="391"/>
                      <a:pt x="43" y="391"/>
                    </a:cubicBezTo>
                    <a:cubicBezTo>
                      <a:pt x="40" y="392"/>
                      <a:pt x="37" y="392"/>
                      <a:pt x="35" y="392"/>
                    </a:cubicBezTo>
                    <a:cubicBezTo>
                      <a:pt x="32" y="392"/>
                      <a:pt x="29" y="391"/>
                      <a:pt x="27" y="390"/>
                    </a:cubicBezTo>
                    <a:cubicBezTo>
                      <a:pt x="27" y="391"/>
                      <a:pt x="27" y="391"/>
                      <a:pt x="27" y="391"/>
                    </a:cubicBezTo>
                    <a:cubicBezTo>
                      <a:pt x="29" y="392"/>
                      <a:pt x="31" y="393"/>
                      <a:pt x="34" y="393"/>
                    </a:cubicBezTo>
                    <a:cubicBezTo>
                      <a:pt x="36" y="393"/>
                      <a:pt x="39" y="392"/>
                      <a:pt x="42" y="391"/>
                    </a:cubicBezTo>
                    <a:cubicBezTo>
                      <a:pt x="109" y="372"/>
                      <a:pt x="109" y="372"/>
                      <a:pt x="109" y="372"/>
                    </a:cubicBezTo>
                    <a:cubicBezTo>
                      <a:pt x="143" y="395"/>
                      <a:pt x="182" y="407"/>
                      <a:pt x="222" y="407"/>
                    </a:cubicBezTo>
                    <a:cubicBezTo>
                      <a:pt x="273" y="407"/>
                      <a:pt x="323" y="388"/>
                      <a:pt x="362" y="351"/>
                    </a:cubicBezTo>
                    <a:cubicBezTo>
                      <a:pt x="444" y="273"/>
                      <a:pt x="447" y="145"/>
                      <a:pt x="369" y="63"/>
                    </a:cubicBezTo>
                    <a:cubicBezTo>
                      <a:pt x="329" y="21"/>
                      <a:pt x="276" y="0"/>
                      <a:pt x="222" y="0"/>
                    </a:cubicBezTo>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714"/>
              <p:cNvSpPr/>
              <p:nvPr/>
            </p:nvSpPr>
            <p:spPr bwMode="auto">
              <a:xfrm>
                <a:off x="6573838" y="3611563"/>
                <a:ext cx="6350" cy="9525"/>
              </a:xfrm>
              <a:custGeom>
                <a:avLst/>
                <a:gdLst>
                  <a:gd name="T0" fmla="*/ 0 w 3"/>
                  <a:gd name="T1" fmla="*/ 0 h 4"/>
                  <a:gd name="T2" fmla="*/ 0 w 3"/>
                  <a:gd name="T3" fmla="*/ 1 h 4"/>
                  <a:gd name="T4" fmla="*/ 3 w 3"/>
                  <a:gd name="T5" fmla="*/ 4 h 4"/>
                  <a:gd name="T6" fmla="*/ 3 w 3"/>
                  <a:gd name="T7" fmla="*/ 3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0" y="1"/>
                      <a:pt x="0" y="1"/>
                      <a:pt x="0" y="1"/>
                    </a:cubicBezTo>
                    <a:cubicBezTo>
                      <a:pt x="1" y="2"/>
                      <a:pt x="2" y="3"/>
                      <a:pt x="3" y="4"/>
                    </a:cubicBezTo>
                    <a:cubicBezTo>
                      <a:pt x="3" y="3"/>
                      <a:pt x="3" y="3"/>
                      <a:pt x="3" y="3"/>
                    </a:cubicBezTo>
                    <a:cubicBezTo>
                      <a:pt x="2" y="2"/>
                      <a:pt x="1" y="1"/>
                      <a:pt x="0" y="0"/>
                    </a:cubicBezTo>
                  </a:path>
                </a:pathLst>
              </a:custGeom>
              <a:solidFill>
                <a:srgbClr val="464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715"/>
              <p:cNvSpPr/>
              <p:nvPr/>
            </p:nvSpPr>
            <p:spPr bwMode="auto">
              <a:xfrm>
                <a:off x="6518275" y="2687638"/>
                <a:ext cx="1066800" cy="969963"/>
              </a:xfrm>
              <a:custGeom>
                <a:avLst/>
                <a:gdLst>
                  <a:gd name="T0" fmla="*/ 221 w 445"/>
                  <a:gd name="T1" fmla="*/ 0 h 405"/>
                  <a:gd name="T2" fmla="*/ 82 w 445"/>
                  <a:gd name="T3" fmla="*/ 56 h 405"/>
                  <a:gd name="T4" fmla="*/ 46 w 445"/>
                  <a:gd name="T5" fmla="*/ 305 h 405"/>
                  <a:gd name="T6" fmla="*/ 23 w 445"/>
                  <a:gd name="T7" fmla="*/ 369 h 405"/>
                  <a:gd name="T8" fmla="*/ 23 w 445"/>
                  <a:gd name="T9" fmla="*/ 386 h 405"/>
                  <a:gd name="T10" fmla="*/ 23 w 445"/>
                  <a:gd name="T11" fmla="*/ 385 h 405"/>
                  <a:gd name="T12" fmla="*/ 23 w 445"/>
                  <a:gd name="T13" fmla="*/ 369 h 405"/>
                  <a:gd name="T14" fmla="*/ 47 w 445"/>
                  <a:gd name="T15" fmla="*/ 304 h 405"/>
                  <a:gd name="T16" fmla="*/ 82 w 445"/>
                  <a:gd name="T17" fmla="*/ 56 h 405"/>
                  <a:gd name="T18" fmla="*/ 221 w 445"/>
                  <a:gd name="T19" fmla="*/ 1 h 405"/>
                  <a:gd name="T20" fmla="*/ 367 w 445"/>
                  <a:gd name="T21" fmla="*/ 63 h 405"/>
                  <a:gd name="T22" fmla="*/ 360 w 445"/>
                  <a:gd name="T23" fmla="*/ 349 h 405"/>
                  <a:gd name="T24" fmla="*/ 221 w 445"/>
                  <a:gd name="T25" fmla="*/ 404 h 405"/>
                  <a:gd name="T26" fmla="*/ 108 w 445"/>
                  <a:gd name="T27" fmla="*/ 370 h 405"/>
                  <a:gd name="T28" fmla="*/ 42 w 445"/>
                  <a:gd name="T29" fmla="*/ 389 h 405"/>
                  <a:gd name="T30" fmla="*/ 34 w 445"/>
                  <a:gd name="T31" fmla="*/ 390 h 405"/>
                  <a:gd name="T32" fmla="*/ 27 w 445"/>
                  <a:gd name="T33" fmla="*/ 388 h 405"/>
                  <a:gd name="T34" fmla="*/ 26 w 445"/>
                  <a:gd name="T35" fmla="*/ 389 h 405"/>
                  <a:gd name="T36" fmla="*/ 34 w 445"/>
                  <a:gd name="T37" fmla="*/ 391 h 405"/>
                  <a:gd name="T38" fmla="*/ 42 w 445"/>
                  <a:gd name="T39" fmla="*/ 390 h 405"/>
                  <a:gd name="T40" fmla="*/ 108 w 445"/>
                  <a:gd name="T41" fmla="*/ 370 h 405"/>
                  <a:gd name="T42" fmla="*/ 221 w 445"/>
                  <a:gd name="T43" fmla="*/ 405 h 405"/>
                  <a:gd name="T44" fmla="*/ 361 w 445"/>
                  <a:gd name="T45" fmla="*/ 349 h 405"/>
                  <a:gd name="T46" fmla="*/ 368 w 445"/>
                  <a:gd name="T47" fmla="*/ 63 h 405"/>
                  <a:gd name="T48" fmla="*/ 221 w 445"/>
                  <a:gd name="T49"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05">
                    <a:moveTo>
                      <a:pt x="221" y="0"/>
                    </a:moveTo>
                    <a:cubicBezTo>
                      <a:pt x="171" y="0"/>
                      <a:pt x="121" y="19"/>
                      <a:pt x="82" y="56"/>
                    </a:cubicBezTo>
                    <a:cubicBezTo>
                      <a:pt x="12" y="122"/>
                      <a:pt x="0" y="225"/>
                      <a:pt x="46" y="305"/>
                    </a:cubicBezTo>
                    <a:cubicBezTo>
                      <a:pt x="23" y="369"/>
                      <a:pt x="23" y="369"/>
                      <a:pt x="23" y="369"/>
                    </a:cubicBezTo>
                    <a:cubicBezTo>
                      <a:pt x="20" y="377"/>
                      <a:pt x="20" y="382"/>
                      <a:pt x="23" y="386"/>
                    </a:cubicBezTo>
                    <a:cubicBezTo>
                      <a:pt x="23" y="385"/>
                      <a:pt x="23" y="385"/>
                      <a:pt x="23" y="385"/>
                    </a:cubicBezTo>
                    <a:cubicBezTo>
                      <a:pt x="21" y="381"/>
                      <a:pt x="21" y="376"/>
                      <a:pt x="23" y="369"/>
                    </a:cubicBezTo>
                    <a:cubicBezTo>
                      <a:pt x="47" y="304"/>
                      <a:pt x="47" y="304"/>
                      <a:pt x="47" y="304"/>
                    </a:cubicBezTo>
                    <a:cubicBezTo>
                      <a:pt x="1" y="225"/>
                      <a:pt x="13" y="122"/>
                      <a:pt x="82" y="56"/>
                    </a:cubicBezTo>
                    <a:cubicBezTo>
                      <a:pt x="121" y="19"/>
                      <a:pt x="171" y="1"/>
                      <a:pt x="221" y="1"/>
                    </a:cubicBezTo>
                    <a:cubicBezTo>
                      <a:pt x="274" y="1"/>
                      <a:pt x="328" y="22"/>
                      <a:pt x="367" y="63"/>
                    </a:cubicBezTo>
                    <a:cubicBezTo>
                      <a:pt x="444" y="144"/>
                      <a:pt x="441" y="272"/>
                      <a:pt x="360" y="349"/>
                    </a:cubicBezTo>
                    <a:cubicBezTo>
                      <a:pt x="321" y="386"/>
                      <a:pt x="271" y="404"/>
                      <a:pt x="221" y="404"/>
                    </a:cubicBezTo>
                    <a:cubicBezTo>
                      <a:pt x="182" y="404"/>
                      <a:pt x="142" y="393"/>
                      <a:pt x="108" y="370"/>
                    </a:cubicBezTo>
                    <a:cubicBezTo>
                      <a:pt x="42" y="389"/>
                      <a:pt x="42" y="389"/>
                      <a:pt x="42" y="389"/>
                    </a:cubicBezTo>
                    <a:cubicBezTo>
                      <a:pt x="39" y="390"/>
                      <a:pt x="37" y="390"/>
                      <a:pt x="34" y="390"/>
                    </a:cubicBezTo>
                    <a:cubicBezTo>
                      <a:pt x="31" y="390"/>
                      <a:pt x="29" y="390"/>
                      <a:pt x="27" y="388"/>
                    </a:cubicBezTo>
                    <a:cubicBezTo>
                      <a:pt x="26" y="389"/>
                      <a:pt x="26" y="389"/>
                      <a:pt x="26" y="389"/>
                    </a:cubicBezTo>
                    <a:cubicBezTo>
                      <a:pt x="28" y="390"/>
                      <a:pt x="31" y="391"/>
                      <a:pt x="34" y="391"/>
                    </a:cubicBezTo>
                    <a:cubicBezTo>
                      <a:pt x="36" y="391"/>
                      <a:pt x="39" y="391"/>
                      <a:pt x="42" y="390"/>
                    </a:cubicBezTo>
                    <a:cubicBezTo>
                      <a:pt x="108" y="370"/>
                      <a:pt x="108" y="370"/>
                      <a:pt x="108" y="370"/>
                    </a:cubicBezTo>
                    <a:cubicBezTo>
                      <a:pt x="142" y="393"/>
                      <a:pt x="182" y="405"/>
                      <a:pt x="221" y="405"/>
                    </a:cubicBezTo>
                    <a:cubicBezTo>
                      <a:pt x="271" y="405"/>
                      <a:pt x="322" y="386"/>
                      <a:pt x="361" y="349"/>
                    </a:cubicBezTo>
                    <a:cubicBezTo>
                      <a:pt x="442" y="272"/>
                      <a:pt x="445" y="144"/>
                      <a:pt x="368" y="63"/>
                    </a:cubicBezTo>
                    <a:cubicBezTo>
                      <a:pt x="328" y="21"/>
                      <a:pt x="275" y="0"/>
                      <a:pt x="221" y="0"/>
                    </a:cubicBezTo>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716"/>
              <p:cNvSpPr/>
              <p:nvPr/>
            </p:nvSpPr>
            <p:spPr bwMode="auto">
              <a:xfrm>
                <a:off x="6573838" y="3608388"/>
                <a:ext cx="9525" cy="9525"/>
              </a:xfrm>
              <a:custGeom>
                <a:avLst/>
                <a:gdLst>
                  <a:gd name="T0" fmla="*/ 0 w 4"/>
                  <a:gd name="T1" fmla="*/ 0 h 4"/>
                  <a:gd name="T2" fmla="*/ 0 w 4"/>
                  <a:gd name="T3" fmla="*/ 1 h 4"/>
                  <a:gd name="T4" fmla="*/ 3 w 4"/>
                  <a:gd name="T5" fmla="*/ 4 h 4"/>
                  <a:gd name="T6" fmla="*/ 4 w 4"/>
                  <a:gd name="T7" fmla="*/ 3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cubicBezTo>
                      <a:pt x="0" y="1"/>
                      <a:pt x="0" y="1"/>
                      <a:pt x="0" y="1"/>
                    </a:cubicBezTo>
                    <a:cubicBezTo>
                      <a:pt x="1" y="2"/>
                      <a:pt x="2" y="3"/>
                      <a:pt x="3" y="4"/>
                    </a:cubicBezTo>
                    <a:cubicBezTo>
                      <a:pt x="4" y="3"/>
                      <a:pt x="4" y="3"/>
                      <a:pt x="4" y="3"/>
                    </a:cubicBezTo>
                    <a:cubicBezTo>
                      <a:pt x="2" y="2"/>
                      <a:pt x="1" y="1"/>
                      <a:pt x="0" y="0"/>
                    </a:cubicBezTo>
                  </a:path>
                </a:pathLst>
              </a:custGeom>
              <a:solidFill>
                <a:srgbClr val="464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717"/>
              <p:cNvSpPr/>
              <p:nvPr/>
            </p:nvSpPr>
            <p:spPr bwMode="auto">
              <a:xfrm>
                <a:off x="6521450" y="2689226"/>
                <a:ext cx="1060450" cy="965200"/>
              </a:xfrm>
              <a:custGeom>
                <a:avLst/>
                <a:gdLst>
                  <a:gd name="T0" fmla="*/ 220 w 443"/>
                  <a:gd name="T1" fmla="*/ 0 h 403"/>
                  <a:gd name="T2" fmla="*/ 81 w 443"/>
                  <a:gd name="T3" fmla="*/ 55 h 403"/>
                  <a:gd name="T4" fmla="*/ 46 w 443"/>
                  <a:gd name="T5" fmla="*/ 303 h 403"/>
                  <a:gd name="T6" fmla="*/ 22 w 443"/>
                  <a:gd name="T7" fmla="*/ 368 h 403"/>
                  <a:gd name="T8" fmla="*/ 22 w 443"/>
                  <a:gd name="T9" fmla="*/ 384 h 403"/>
                  <a:gd name="T10" fmla="*/ 23 w 443"/>
                  <a:gd name="T11" fmla="*/ 383 h 403"/>
                  <a:gd name="T12" fmla="*/ 23 w 443"/>
                  <a:gd name="T13" fmla="*/ 367 h 403"/>
                  <a:gd name="T14" fmla="*/ 47 w 443"/>
                  <a:gd name="T15" fmla="*/ 303 h 403"/>
                  <a:gd name="T16" fmla="*/ 82 w 443"/>
                  <a:gd name="T17" fmla="*/ 56 h 403"/>
                  <a:gd name="T18" fmla="*/ 220 w 443"/>
                  <a:gd name="T19" fmla="*/ 0 h 403"/>
                  <a:gd name="T20" fmla="*/ 366 w 443"/>
                  <a:gd name="T21" fmla="*/ 63 h 403"/>
                  <a:gd name="T22" fmla="*/ 359 w 443"/>
                  <a:gd name="T23" fmla="*/ 347 h 403"/>
                  <a:gd name="T24" fmla="*/ 220 w 443"/>
                  <a:gd name="T25" fmla="*/ 403 h 403"/>
                  <a:gd name="T26" fmla="*/ 108 w 443"/>
                  <a:gd name="T27" fmla="*/ 368 h 403"/>
                  <a:gd name="T28" fmla="*/ 42 w 443"/>
                  <a:gd name="T29" fmla="*/ 387 h 403"/>
                  <a:gd name="T30" fmla="*/ 34 w 443"/>
                  <a:gd name="T31" fmla="*/ 389 h 403"/>
                  <a:gd name="T32" fmla="*/ 26 w 443"/>
                  <a:gd name="T33" fmla="*/ 386 h 403"/>
                  <a:gd name="T34" fmla="*/ 26 w 443"/>
                  <a:gd name="T35" fmla="*/ 387 h 403"/>
                  <a:gd name="T36" fmla="*/ 33 w 443"/>
                  <a:gd name="T37" fmla="*/ 389 h 403"/>
                  <a:gd name="T38" fmla="*/ 41 w 443"/>
                  <a:gd name="T39" fmla="*/ 388 h 403"/>
                  <a:gd name="T40" fmla="*/ 107 w 443"/>
                  <a:gd name="T41" fmla="*/ 369 h 403"/>
                  <a:gd name="T42" fmla="*/ 220 w 443"/>
                  <a:gd name="T43" fmla="*/ 403 h 403"/>
                  <a:gd name="T44" fmla="*/ 359 w 443"/>
                  <a:gd name="T45" fmla="*/ 348 h 403"/>
                  <a:gd name="T46" fmla="*/ 366 w 443"/>
                  <a:gd name="T47" fmla="*/ 62 h 403"/>
                  <a:gd name="T48" fmla="*/ 220 w 443"/>
                  <a:gd name="T49"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3" h="403">
                    <a:moveTo>
                      <a:pt x="220" y="0"/>
                    </a:moveTo>
                    <a:cubicBezTo>
                      <a:pt x="170" y="0"/>
                      <a:pt x="120" y="18"/>
                      <a:pt x="81" y="55"/>
                    </a:cubicBezTo>
                    <a:cubicBezTo>
                      <a:pt x="12" y="121"/>
                      <a:pt x="0" y="224"/>
                      <a:pt x="46" y="303"/>
                    </a:cubicBezTo>
                    <a:cubicBezTo>
                      <a:pt x="22" y="368"/>
                      <a:pt x="22" y="368"/>
                      <a:pt x="22" y="368"/>
                    </a:cubicBezTo>
                    <a:cubicBezTo>
                      <a:pt x="20" y="375"/>
                      <a:pt x="20" y="380"/>
                      <a:pt x="22" y="384"/>
                    </a:cubicBezTo>
                    <a:cubicBezTo>
                      <a:pt x="23" y="383"/>
                      <a:pt x="23" y="383"/>
                      <a:pt x="23" y="383"/>
                    </a:cubicBezTo>
                    <a:cubicBezTo>
                      <a:pt x="21" y="379"/>
                      <a:pt x="21" y="374"/>
                      <a:pt x="23" y="367"/>
                    </a:cubicBezTo>
                    <a:cubicBezTo>
                      <a:pt x="47" y="303"/>
                      <a:pt x="47" y="303"/>
                      <a:pt x="47" y="303"/>
                    </a:cubicBezTo>
                    <a:cubicBezTo>
                      <a:pt x="1" y="224"/>
                      <a:pt x="13" y="121"/>
                      <a:pt x="82" y="56"/>
                    </a:cubicBezTo>
                    <a:cubicBezTo>
                      <a:pt x="121" y="19"/>
                      <a:pt x="170" y="0"/>
                      <a:pt x="220" y="0"/>
                    </a:cubicBezTo>
                    <a:cubicBezTo>
                      <a:pt x="273" y="0"/>
                      <a:pt x="326" y="21"/>
                      <a:pt x="366" y="63"/>
                    </a:cubicBezTo>
                    <a:cubicBezTo>
                      <a:pt x="442" y="143"/>
                      <a:pt x="439" y="271"/>
                      <a:pt x="359" y="347"/>
                    </a:cubicBezTo>
                    <a:cubicBezTo>
                      <a:pt x="320" y="384"/>
                      <a:pt x="270" y="403"/>
                      <a:pt x="220" y="403"/>
                    </a:cubicBezTo>
                    <a:cubicBezTo>
                      <a:pt x="181" y="403"/>
                      <a:pt x="142" y="391"/>
                      <a:pt x="108" y="368"/>
                    </a:cubicBezTo>
                    <a:cubicBezTo>
                      <a:pt x="42" y="387"/>
                      <a:pt x="42" y="387"/>
                      <a:pt x="42" y="387"/>
                    </a:cubicBezTo>
                    <a:cubicBezTo>
                      <a:pt x="39" y="388"/>
                      <a:pt x="36" y="389"/>
                      <a:pt x="34" y="389"/>
                    </a:cubicBezTo>
                    <a:cubicBezTo>
                      <a:pt x="31" y="389"/>
                      <a:pt x="28" y="388"/>
                      <a:pt x="26" y="386"/>
                    </a:cubicBezTo>
                    <a:cubicBezTo>
                      <a:pt x="26" y="387"/>
                      <a:pt x="26" y="387"/>
                      <a:pt x="26" y="387"/>
                    </a:cubicBezTo>
                    <a:cubicBezTo>
                      <a:pt x="28" y="389"/>
                      <a:pt x="30" y="389"/>
                      <a:pt x="33" y="389"/>
                    </a:cubicBezTo>
                    <a:cubicBezTo>
                      <a:pt x="36" y="389"/>
                      <a:pt x="38" y="389"/>
                      <a:pt x="41" y="388"/>
                    </a:cubicBezTo>
                    <a:cubicBezTo>
                      <a:pt x="107" y="369"/>
                      <a:pt x="107" y="369"/>
                      <a:pt x="107" y="369"/>
                    </a:cubicBezTo>
                    <a:cubicBezTo>
                      <a:pt x="141" y="392"/>
                      <a:pt x="181" y="403"/>
                      <a:pt x="220" y="403"/>
                    </a:cubicBezTo>
                    <a:cubicBezTo>
                      <a:pt x="270" y="403"/>
                      <a:pt x="320" y="385"/>
                      <a:pt x="359" y="348"/>
                    </a:cubicBezTo>
                    <a:cubicBezTo>
                      <a:pt x="440" y="271"/>
                      <a:pt x="443" y="143"/>
                      <a:pt x="366" y="62"/>
                    </a:cubicBezTo>
                    <a:cubicBezTo>
                      <a:pt x="327" y="21"/>
                      <a:pt x="273" y="0"/>
                      <a:pt x="220" y="0"/>
                    </a:cubicBezTo>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718"/>
              <p:cNvSpPr/>
              <p:nvPr/>
            </p:nvSpPr>
            <p:spPr bwMode="auto">
              <a:xfrm>
                <a:off x="6573838" y="3606801"/>
                <a:ext cx="9525" cy="9525"/>
              </a:xfrm>
              <a:custGeom>
                <a:avLst/>
                <a:gdLst>
                  <a:gd name="T0" fmla="*/ 1 w 4"/>
                  <a:gd name="T1" fmla="*/ 0 h 4"/>
                  <a:gd name="T2" fmla="*/ 0 w 4"/>
                  <a:gd name="T3" fmla="*/ 1 h 4"/>
                  <a:gd name="T4" fmla="*/ 4 w 4"/>
                  <a:gd name="T5" fmla="*/ 4 h 4"/>
                  <a:gd name="T6" fmla="*/ 4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0" y="1"/>
                      <a:pt x="0" y="1"/>
                      <a:pt x="0" y="1"/>
                    </a:cubicBezTo>
                    <a:cubicBezTo>
                      <a:pt x="1" y="2"/>
                      <a:pt x="2" y="3"/>
                      <a:pt x="4" y="4"/>
                    </a:cubicBezTo>
                    <a:cubicBezTo>
                      <a:pt x="4" y="3"/>
                      <a:pt x="4" y="3"/>
                      <a:pt x="4" y="3"/>
                    </a:cubicBezTo>
                    <a:cubicBezTo>
                      <a:pt x="3" y="2"/>
                      <a:pt x="2" y="1"/>
                      <a:pt x="1" y="0"/>
                    </a:cubicBezTo>
                  </a:path>
                </a:pathLst>
              </a:custGeom>
              <a:solidFill>
                <a:srgbClr val="47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719"/>
              <p:cNvSpPr/>
              <p:nvPr/>
            </p:nvSpPr>
            <p:spPr bwMode="auto">
              <a:xfrm>
                <a:off x="6523038" y="2689226"/>
                <a:ext cx="1057275" cy="965200"/>
              </a:xfrm>
              <a:custGeom>
                <a:avLst/>
                <a:gdLst>
                  <a:gd name="T0" fmla="*/ 219 w 441"/>
                  <a:gd name="T1" fmla="*/ 0 h 403"/>
                  <a:gd name="T2" fmla="*/ 81 w 441"/>
                  <a:gd name="T3" fmla="*/ 56 h 403"/>
                  <a:gd name="T4" fmla="*/ 46 w 441"/>
                  <a:gd name="T5" fmla="*/ 303 h 403"/>
                  <a:gd name="T6" fmla="*/ 22 w 441"/>
                  <a:gd name="T7" fmla="*/ 367 h 403"/>
                  <a:gd name="T8" fmla="*/ 22 w 441"/>
                  <a:gd name="T9" fmla="*/ 383 h 403"/>
                  <a:gd name="T10" fmla="*/ 22 w 441"/>
                  <a:gd name="T11" fmla="*/ 382 h 403"/>
                  <a:gd name="T12" fmla="*/ 23 w 441"/>
                  <a:gd name="T13" fmla="*/ 367 h 403"/>
                  <a:gd name="T14" fmla="*/ 46 w 441"/>
                  <a:gd name="T15" fmla="*/ 303 h 403"/>
                  <a:gd name="T16" fmla="*/ 81 w 441"/>
                  <a:gd name="T17" fmla="*/ 56 h 403"/>
                  <a:gd name="T18" fmla="*/ 219 w 441"/>
                  <a:gd name="T19" fmla="*/ 1 h 403"/>
                  <a:gd name="T20" fmla="*/ 364 w 441"/>
                  <a:gd name="T21" fmla="*/ 63 h 403"/>
                  <a:gd name="T22" fmla="*/ 357 w 441"/>
                  <a:gd name="T23" fmla="*/ 347 h 403"/>
                  <a:gd name="T24" fmla="*/ 219 w 441"/>
                  <a:gd name="T25" fmla="*/ 402 h 403"/>
                  <a:gd name="T26" fmla="*/ 107 w 441"/>
                  <a:gd name="T27" fmla="*/ 368 h 403"/>
                  <a:gd name="T28" fmla="*/ 42 w 441"/>
                  <a:gd name="T29" fmla="*/ 387 h 403"/>
                  <a:gd name="T30" fmla="*/ 34 w 441"/>
                  <a:gd name="T31" fmla="*/ 388 h 403"/>
                  <a:gd name="T32" fmla="*/ 25 w 441"/>
                  <a:gd name="T33" fmla="*/ 385 h 403"/>
                  <a:gd name="T34" fmla="*/ 25 w 441"/>
                  <a:gd name="T35" fmla="*/ 386 h 403"/>
                  <a:gd name="T36" fmla="*/ 33 w 441"/>
                  <a:gd name="T37" fmla="*/ 389 h 403"/>
                  <a:gd name="T38" fmla="*/ 41 w 441"/>
                  <a:gd name="T39" fmla="*/ 387 h 403"/>
                  <a:gd name="T40" fmla="*/ 107 w 441"/>
                  <a:gd name="T41" fmla="*/ 368 h 403"/>
                  <a:gd name="T42" fmla="*/ 219 w 441"/>
                  <a:gd name="T43" fmla="*/ 403 h 403"/>
                  <a:gd name="T44" fmla="*/ 358 w 441"/>
                  <a:gd name="T45" fmla="*/ 347 h 403"/>
                  <a:gd name="T46" fmla="*/ 365 w 441"/>
                  <a:gd name="T47" fmla="*/ 63 h 403"/>
                  <a:gd name="T48" fmla="*/ 219 w 441"/>
                  <a:gd name="T49"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1" h="403">
                    <a:moveTo>
                      <a:pt x="219" y="0"/>
                    </a:moveTo>
                    <a:cubicBezTo>
                      <a:pt x="169" y="0"/>
                      <a:pt x="120" y="19"/>
                      <a:pt x="81" y="56"/>
                    </a:cubicBezTo>
                    <a:cubicBezTo>
                      <a:pt x="12" y="121"/>
                      <a:pt x="0" y="224"/>
                      <a:pt x="46" y="303"/>
                    </a:cubicBezTo>
                    <a:cubicBezTo>
                      <a:pt x="22" y="367"/>
                      <a:pt x="22" y="367"/>
                      <a:pt x="22" y="367"/>
                    </a:cubicBezTo>
                    <a:cubicBezTo>
                      <a:pt x="20" y="374"/>
                      <a:pt x="20" y="379"/>
                      <a:pt x="22" y="383"/>
                    </a:cubicBezTo>
                    <a:cubicBezTo>
                      <a:pt x="22" y="382"/>
                      <a:pt x="22" y="382"/>
                      <a:pt x="22" y="382"/>
                    </a:cubicBezTo>
                    <a:cubicBezTo>
                      <a:pt x="20" y="378"/>
                      <a:pt x="20" y="373"/>
                      <a:pt x="23" y="367"/>
                    </a:cubicBezTo>
                    <a:cubicBezTo>
                      <a:pt x="46" y="303"/>
                      <a:pt x="46" y="303"/>
                      <a:pt x="46" y="303"/>
                    </a:cubicBezTo>
                    <a:cubicBezTo>
                      <a:pt x="0" y="224"/>
                      <a:pt x="12" y="122"/>
                      <a:pt x="81" y="56"/>
                    </a:cubicBezTo>
                    <a:cubicBezTo>
                      <a:pt x="120" y="19"/>
                      <a:pt x="170" y="1"/>
                      <a:pt x="219" y="1"/>
                    </a:cubicBezTo>
                    <a:cubicBezTo>
                      <a:pt x="272" y="1"/>
                      <a:pt x="325" y="22"/>
                      <a:pt x="364" y="63"/>
                    </a:cubicBezTo>
                    <a:cubicBezTo>
                      <a:pt x="441" y="144"/>
                      <a:pt x="437" y="270"/>
                      <a:pt x="357" y="347"/>
                    </a:cubicBezTo>
                    <a:cubicBezTo>
                      <a:pt x="319" y="384"/>
                      <a:pt x="269" y="402"/>
                      <a:pt x="219" y="402"/>
                    </a:cubicBezTo>
                    <a:cubicBezTo>
                      <a:pt x="180" y="402"/>
                      <a:pt x="141" y="390"/>
                      <a:pt x="107" y="368"/>
                    </a:cubicBezTo>
                    <a:cubicBezTo>
                      <a:pt x="42" y="387"/>
                      <a:pt x="42" y="387"/>
                      <a:pt x="42" y="387"/>
                    </a:cubicBezTo>
                    <a:cubicBezTo>
                      <a:pt x="39" y="388"/>
                      <a:pt x="36" y="388"/>
                      <a:pt x="34" y="388"/>
                    </a:cubicBezTo>
                    <a:cubicBezTo>
                      <a:pt x="30" y="388"/>
                      <a:pt x="27" y="387"/>
                      <a:pt x="25" y="385"/>
                    </a:cubicBezTo>
                    <a:cubicBezTo>
                      <a:pt x="25" y="386"/>
                      <a:pt x="25" y="386"/>
                      <a:pt x="25" y="386"/>
                    </a:cubicBezTo>
                    <a:cubicBezTo>
                      <a:pt x="27" y="388"/>
                      <a:pt x="30" y="389"/>
                      <a:pt x="33" y="389"/>
                    </a:cubicBezTo>
                    <a:cubicBezTo>
                      <a:pt x="35" y="389"/>
                      <a:pt x="38" y="388"/>
                      <a:pt x="41" y="387"/>
                    </a:cubicBezTo>
                    <a:cubicBezTo>
                      <a:pt x="107" y="368"/>
                      <a:pt x="107" y="368"/>
                      <a:pt x="107" y="368"/>
                    </a:cubicBezTo>
                    <a:cubicBezTo>
                      <a:pt x="141" y="391"/>
                      <a:pt x="180" y="403"/>
                      <a:pt x="219" y="403"/>
                    </a:cubicBezTo>
                    <a:cubicBezTo>
                      <a:pt x="269" y="403"/>
                      <a:pt x="319" y="384"/>
                      <a:pt x="358" y="347"/>
                    </a:cubicBezTo>
                    <a:cubicBezTo>
                      <a:pt x="438" y="271"/>
                      <a:pt x="441" y="143"/>
                      <a:pt x="365" y="63"/>
                    </a:cubicBezTo>
                    <a:cubicBezTo>
                      <a:pt x="325" y="21"/>
                      <a:pt x="272" y="0"/>
                      <a:pt x="219" y="0"/>
                    </a:cubicBezTo>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720"/>
              <p:cNvSpPr/>
              <p:nvPr/>
            </p:nvSpPr>
            <p:spPr bwMode="auto">
              <a:xfrm>
                <a:off x="6575425" y="3603626"/>
                <a:ext cx="7938" cy="9525"/>
              </a:xfrm>
              <a:custGeom>
                <a:avLst/>
                <a:gdLst>
                  <a:gd name="T0" fmla="*/ 0 w 3"/>
                  <a:gd name="T1" fmla="*/ 0 h 4"/>
                  <a:gd name="T2" fmla="*/ 0 w 3"/>
                  <a:gd name="T3" fmla="*/ 1 h 4"/>
                  <a:gd name="T4" fmla="*/ 3 w 3"/>
                  <a:gd name="T5" fmla="*/ 4 h 4"/>
                  <a:gd name="T6" fmla="*/ 3 w 3"/>
                  <a:gd name="T7" fmla="*/ 3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0" y="1"/>
                      <a:pt x="0" y="1"/>
                      <a:pt x="0" y="1"/>
                    </a:cubicBezTo>
                    <a:cubicBezTo>
                      <a:pt x="1" y="2"/>
                      <a:pt x="2" y="3"/>
                      <a:pt x="3" y="4"/>
                    </a:cubicBezTo>
                    <a:cubicBezTo>
                      <a:pt x="3" y="3"/>
                      <a:pt x="3" y="3"/>
                      <a:pt x="3" y="3"/>
                    </a:cubicBezTo>
                    <a:cubicBezTo>
                      <a:pt x="2" y="2"/>
                      <a:pt x="1" y="1"/>
                      <a:pt x="0" y="0"/>
                    </a:cubicBezTo>
                  </a:path>
                </a:pathLst>
              </a:custGeom>
              <a:solidFill>
                <a:srgbClr val="47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721"/>
              <p:cNvSpPr/>
              <p:nvPr/>
            </p:nvSpPr>
            <p:spPr bwMode="auto">
              <a:xfrm>
                <a:off x="6523038" y="2692401"/>
                <a:ext cx="1057275" cy="960438"/>
              </a:xfrm>
              <a:custGeom>
                <a:avLst/>
                <a:gdLst>
                  <a:gd name="T0" fmla="*/ 219 w 441"/>
                  <a:gd name="T1" fmla="*/ 0 h 401"/>
                  <a:gd name="T2" fmla="*/ 81 w 441"/>
                  <a:gd name="T3" fmla="*/ 55 h 401"/>
                  <a:gd name="T4" fmla="*/ 46 w 441"/>
                  <a:gd name="T5" fmla="*/ 302 h 401"/>
                  <a:gd name="T6" fmla="*/ 23 w 441"/>
                  <a:gd name="T7" fmla="*/ 366 h 401"/>
                  <a:gd name="T8" fmla="*/ 22 w 441"/>
                  <a:gd name="T9" fmla="*/ 381 h 401"/>
                  <a:gd name="T10" fmla="*/ 23 w 441"/>
                  <a:gd name="T11" fmla="*/ 380 h 401"/>
                  <a:gd name="T12" fmla="*/ 23 w 441"/>
                  <a:gd name="T13" fmla="*/ 365 h 401"/>
                  <a:gd name="T14" fmla="*/ 47 w 441"/>
                  <a:gd name="T15" fmla="*/ 301 h 401"/>
                  <a:gd name="T16" fmla="*/ 82 w 441"/>
                  <a:gd name="T17" fmla="*/ 56 h 401"/>
                  <a:gd name="T18" fmla="*/ 219 w 441"/>
                  <a:gd name="T19" fmla="*/ 1 h 401"/>
                  <a:gd name="T20" fmla="*/ 364 w 441"/>
                  <a:gd name="T21" fmla="*/ 63 h 401"/>
                  <a:gd name="T22" fmla="*/ 357 w 441"/>
                  <a:gd name="T23" fmla="*/ 345 h 401"/>
                  <a:gd name="T24" fmla="*/ 219 w 441"/>
                  <a:gd name="T25" fmla="*/ 400 h 401"/>
                  <a:gd name="T26" fmla="*/ 108 w 441"/>
                  <a:gd name="T27" fmla="*/ 366 h 401"/>
                  <a:gd name="T28" fmla="*/ 42 w 441"/>
                  <a:gd name="T29" fmla="*/ 385 h 401"/>
                  <a:gd name="T30" fmla="*/ 34 w 441"/>
                  <a:gd name="T31" fmla="*/ 386 h 401"/>
                  <a:gd name="T32" fmla="*/ 26 w 441"/>
                  <a:gd name="T33" fmla="*/ 384 h 401"/>
                  <a:gd name="T34" fmla="*/ 25 w 441"/>
                  <a:gd name="T35" fmla="*/ 384 h 401"/>
                  <a:gd name="T36" fmla="*/ 34 w 441"/>
                  <a:gd name="T37" fmla="*/ 387 h 401"/>
                  <a:gd name="T38" fmla="*/ 42 w 441"/>
                  <a:gd name="T39" fmla="*/ 386 h 401"/>
                  <a:gd name="T40" fmla="*/ 107 w 441"/>
                  <a:gd name="T41" fmla="*/ 367 h 401"/>
                  <a:gd name="T42" fmla="*/ 219 w 441"/>
                  <a:gd name="T43" fmla="*/ 401 h 401"/>
                  <a:gd name="T44" fmla="*/ 357 w 441"/>
                  <a:gd name="T45" fmla="*/ 346 h 401"/>
                  <a:gd name="T46" fmla="*/ 364 w 441"/>
                  <a:gd name="T47" fmla="*/ 62 h 401"/>
                  <a:gd name="T48" fmla="*/ 219 w 441"/>
                  <a:gd name="T49"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1" h="401">
                    <a:moveTo>
                      <a:pt x="219" y="0"/>
                    </a:moveTo>
                    <a:cubicBezTo>
                      <a:pt x="170" y="0"/>
                      <a:pt x="120" y="18"/>
                      <a:pt x="81" y="55"/>
                    </a:cubicBezTo>
                    <a:cubicBezTo>
                      <a:pt x="12" y="121"/>
                      <a:pt x="0" y="223"/>
                      <a:pt x="46" y="302"/>
                    </a:cubicBezTo>
                    <a:cubicBezTo>
                      <a:pt x="23" y="366"/>
                      <a:pt x="23" y="366"/>
                      <a:pt x="23" y="366"/>
                    </a:cubicBezTo>
                    <a:cubicBezTo>
                      <a:pt x="20" y="372"/>
                      <a:pt x="20" y="377"/>
                      <a:pt x="22" y="381"/>
                    </a:cubicBezTo>
                    <a:cubicBezTo>
                      <a:pt x="23" y="380"/>
                      <a:pt x="23" y="380"/>
                      <a:pt x="23" y="380"/>
                    </a:cubicBezTo>
                    <a:cubicBezTo>
                      <a:pt x="21" y="376"/>
                      <a:pt x="21" y="371"/>
                      <a:pt x="23" y="365"/>
                    </a:cubicBezTo>
                    <a:cubicBezTo>
                      <a:pt x="47" y="301"/>
                      <a:pt x="47" y="301"/>
                      <a:pt x="47" y="301"/>
                    </a:cubicBezTo>
                    <a:cubicBezTo>
                      <a:pt x="1" y="223"/>
                      <a:pt x="13" y="121"/>
                      <a:pt x="82" y="56"/>
                    </a:cubicBezTo>
                    <a:cubicBezTo>
                      <a:pt x="120" y="19"/>
                      <a:pt x="170" y="1"/>
                      <a:pt x="219" y="1"/>
                    </a:cubicBezTo>
                    <a:cubicBezTo>
                      <a:pt x="272" y="1"/>
                      <a:pt x="325" y="22"/>
                      <a:pt x="364" y="63"/>
                    </a:cubicBezTo>
                    <a:cubicBezTo>
                      <a:pt x="440" y="143"/>
                      <a:pt x="437" y="269"/>
                      <a:pt x="357" y="345"/>
                    </a:cubicBezTo>
                    <a:cubicBezTo>
                      <a:pt x="318" y="382"/>
                      <a:pt x="269" y="400"/>
                      <a:pt x="219" y="400"/>
                    </a:cubicBezTo>
                    <a:cubicBezTo>
                      <a:pt x="180" y="400"/>
                      <a:pt x="141" y="389"/>
                      <a:pt x="108" y="366"/>
                    </a:cubicBezTo>
                    <a:cubicBezTo>
                      <a:pt x="42" y="385"/>
                      <a:pt x="42" y="385"/>
                      <a:pt x="42" y="385"/>
                    </a:cubicBezTo>
                    <a:cubicBezTo>
                      <a:pt x="39" y="386"/>
                      <a:pt x="37" y="386"/>
                      <a:pt x="34" y="386"/>
                    </a:cubicBezTo>
                    <a:cubicBezTo>
                      <a:pt x="31" y="386"/>
                      <a:pt x="28" y="385"/>
                      <a:pt x="26" y="384"/>
                    </a:cubicBezTo>
                    <a:cubicBezTo>
                      <a:pt x="25" y="384"/>
                      <a:pt x="25" y="384"/>
                      <a:pt x="25" y="384"/>
                    </a:cubicBezTo>
                    <a:cubicBezTo>
                      <a:pt x="27" y="386"/>
                      <a:pt x="30" y="387"/>
                      <a:pt x="34" y="387"/>
                    </a:cubicBezTo>
                    <a:cubicBezTo>
                      <a:pt x="36" y="387"/>
                      <a:pt x="39" y="387"/>
                      <a:pt x="42" y="386"/>
                    </a:cubicBezTo>
                    <a:cubicBezTo>
                      <a:pt x="107" y="367"/>
                      <a:pt x="107" y="367"/>
                      <a:pt x="107" y="367"/>
                    </a:cubicBezTo>
                    <a:cubicBezTo>
                      <a:pt x="141" y="389"/>
                      <a:pt x="180" y="401"/>
                      <a:pt x="219" y="401"/>
                    </a:cubicBezTo>
                    <a:cubicBezTo>
                      <a:pt x="269" y="401"/>
                      <a:pt x="319" y="383"/>
                      <a:pt x="357" y="346"/>
                    </a:cubicBezTo>
                    <a:cubicBezTo>
                      <a:pt x="437" y="269"/>
                      <a:pt x="441" y="143"/>
                      <a:pt x="364" y="62"/>
                    </a:cubicBezTo>
                    <a:cubicBezTo>
                      <a:pt x="325" y="21"/>
                      <a:pt x="272" y="0"/>
                      <a:pt x="219" y="0"/>
                    </a:cubicBezTo>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722"/>
              <p:cNvSpPr/>
              <p:nvPr/>
            </p:nvSpPr>
            <p:spPr bwMode="auto">
              <a:xfrm>
                <a:off x="6575425" y="3602038"/>
                <a:ext cx="9525" cy="9525"/>
              </a:xfrm>
              <a:custGeom>
                <a:avLst/>
                <a:gdLst>
                  <a:gd name="T0" fmla="*/ 1 w 4"/>
                  <a:gd name="T1" fmla="*/ 0 h 4"/>
                  <a:gd name="T2" fmla="*/ 0 w 4"/>
                  <a:gd name="T3" fmla="*/ 1 h 4"/>
                  <a:gd name="T4" fmla="*/ 3 w 4"/>
                  <a:gd name="T5" fmla="*/ 4 h 4"/>
                  <a:gd name="T6" fmla="*/ 4 w 4"/>
                  <a:gd name="T7" fmla="*/ 4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0" y="1"/>
                      <a:pt x="0" y="1"/>
                      <a:pt x="0" y="1"/>
                    </a:cubicBezTo>
                    <a:cubicBezTo>
                      <a:pt x="1" y="2"/>
                      <a:pt x="2" y="3"/>
                      <a:pt x="3" y="4"/>
                    </a:cubicBezTo>
                    <a:cubicBezTo>
                      <a:pt x="4" y="4"/>
                      <a:pt x="4" y="4"/>
                      <a:pt x="4" y="4"/>
                    </a:cubicBezTo>
                    <a:cubicBezTo>
                      <a:pt x="2" y="2"/>
                      <a:pt x="1" y="1"/>
                      <a:pt x="1" y="0"/>
                    </a:cubicBezTo>
                  </a:path>
                </a:pathLst>
              </a:custGeom>
              <a:solidFill>
                <a:srgbClr val="47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723"/>
              <p:cNvSpPr/>
              <p:nvPr/>
            </p:nvSpPr>
            <p:spPr bwMode="auto">
              <a:xfrm>
                <a:off x="6526213" y="2693988"/>
                <a:ext cx="1050925" cy="955675"/>
              </a:xfrm>
              <a:custGeom>
                <a:avLst/>
                <a:gdLst>
                  <a:gd name="T0" fmla="*/ 218 w 439"/>
                  <a:gd name="T1" fmla="*/ 0 h 399"/>
                  <a:gd name="T2" fmla="*/ 81 w 439"/>
                  <a:gd name="T3" fmla="*/ 55 h 399"/>
                  <a:gd name="T4" fmla="*/ 46 w 439"/>
                  <a:gd name="T5" fmla="*/ 300 h 399"/>
                  <a:gd name="T6" fmla="*/ 22 w 439"/>
                  <a:gd name="T7" fmla="*/ 364 h 399"/>
                  <a:gd name="T8" fmla="*/ 22 w 439"/>
                  <a:gd name="T9" fmla="*/ 379 h 399"/>
                  <a:gd name="T10" fmla="*/ 22 w 439"/>
                  <a:gd name="T11" fmla="*/ 377 h 399"/>
                  <a:gd name="T12" fmla="*/ 23 w 439"/>
                  <a:gd name="T13" fmla="*/ 363 h 399"/>
                  <a:gd name="T14" fmla="*/ 46 w 439"/>
                  <a:gd name="T15" fmla="*/ 300 h 399"/>
                  <a:gd name="T16" fmla="*/ 81 w 439"/>
                  <a:gd name="T17" fmla="*/ 55 h 399"/>
                  <a:gd name="T18" fmla="*/ 218 w 439"/>
                  <a:gd name="T19" fmla="*/ 1 h 399"/>
                  <a:gd name="T20" fmla="*/ 362 w 439"/>
                  <a:gd name="T21" fmla="*/ 62 h 399"/>
                  <a:gd name="T22" fmla="*/ 355 w 439"/>
                  <a:gd name="T23" fmla="*/ 344 h 399"/>
                  <a:gd name="T24" fmla="*/ 218 w 439"/>
                  <a:gd name="T25" fmla="*/ 398 h 399"/>
                  <a:gd name="T26" fmla="*/ 107 w 439"/>
                  <a:gd name="T27" fmla="*/ 364 h 399"/>
                  <a:gd name="T28" fmla="*/ 42 w 439"/>
                  <a:gd name="T29" fmla="*/ 383 h 399"/>
                  <a:gd name="T30" fmla="*/ 34 w 439"/>
                  <a:gd name="T31" fmla="*/ 385 h 399"/>
                  <a:gd name="T32" fmla="*/ 25 w 439"/>
                  <a:gd name="T33" fmla="*/ 382 h 399"/>
                  <a:gd name="T34" fmla="*/ 25 w 439"/>
                  <a:gd name="T35" fmla="*/ 383 h 399"/>
                  <a:gd name="T36" fmla="*/ 33 w 439"/>
                  <a:gd name="T37" fmla="*/ 385 h 399"/>
                  <a:gd name="T38" fmla="*/ 41 w 439"/>
                  <a:gd name="T39" fmla="*/ 384 h 399"/>
                  <a:gd name="T40" fmla="*/ 107 w 439"/>
                  <a:gd name="T41" fmla="*/ 365 h 399"/>
                  <a:gd name="T42" fmla="*/ 218 w 439"/>
                  <a:gd name="T43" fmla="*/ 399 h 399"/>
                  <a:gd name="T44" fmla="*/ 356 w 439"/>
                  <a:gd name="T45" fmla="*/ 344 h 399"/>
                  <a:gd name="T46" fmla="*/ 363 w 439"/>
                  <a:gd name="T47" fmla="*/ 62 h 399"/>
                  <a:gd name="T48" fmla="*/ 218 w 439"/>
                  <a:gd name="T49"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9" h="399">
                    <a:moveTo>
                      <a:pt x="218" y="0"/>
                    </a:moveTo>
                    <a:cubicBezTo>
                      <a:pt x="169" y="0"/>
                      <a:pt x="119" y="18"/>
                      <a:pt x="81" y="55"/>
                    </a:cubicBezTo>
                    <a:cubicBezTo>
                      <a:pt x="12" y="120"/>
                      <a:pt x="0" y="222"/>
                      <a:pt x="46" y="300"/>
                    </a:cubicBezTo>
                    <a:cubicBezTo>
                      <a:pt x="22" y="364"/>
                      <a:pt x="22" y="364"/>
                      <a:pt x="22" y="364"/>
                    </a:cubicBezTo>
                    <a:cubicBezTo>
                      <a:pt x="20" y="370"/>
                      <a:pt x="20" y="375"/>
                      <a:pt x="22" y="379"/>
                    </a:cubicBezTo>
                    <a:cubicBezTo>
                      <a:pt x="22" y="377"/>
                      <a:pt x="22" y="377"/>
                      <a:pt x="22" y="377"/>
                    </a:cubicBezTo>
                    <a:cubicBezTo>
                      <a:pt x="21" y="374"/>
                      <a:pt x="21" y="369"/>
                      <a:pt x="23" y="363"/>
                    </a:cubicBezTo>
                    <a:cubicBezTo>
                      <a:pt x="46" y="300"/>
                      <a:pt x="46" y="300"/>
                      <a:pt x="46" y="300"/>
                    </a:cubicBezTo>
                    <a:cubicBezTo>
                      <a:pt x="1" y="222"/>
                      <a:pt x="13" y="120"/>
                      <a:pt x="81" y="55"/>
                    </a:cubicBezTo>
                    <a:cubicBezTo>
                      <a:pt x="120" y="19"/>
                      <a:pt x="169" y="1"/>
                      <a:pt x="218" y="1"/>
                    </a:cubicBezTo>
                    <a:cubicBezTo>
                      <a:pt x="271" y="1"/>
                      <a:pt x="323" y="21"/>
                      <a:pt x="362" y="62"/>
                    </a:cubicBezTo>
                    <a:cubicBezTo>
                      <a:pt x="438" y="142"/>
                      <a:pt x="435" y="268"/>
                      <a:pt x="355" y="344"/>
                    </a:cubicBezTo>
                    <a:cubicBezTo>
                      <a:pt x="317" y="380"/>
                      <a:pt x="267" y="398"/>
                      <a:pt x="218" y="398"/>
                    </a:cubicBezTo>
                    <a:cubicBezTo>
                      <a:pt x="179" y="398"/>
                      <a:pt x="140" y="387"/>
                      <a:pt x="107" y="364"/>
                    </a:cubicBezTo>
                    <a:cubicBezTo>
                      <a:pt x="42" y="383"/>
                      <a:pt x="42" y="383"/>
                      <a:pt x="42" y="383"/>
                    </a:cubicBezTo>
                    <a:cubicBezTo>
                      <a:pt x="39" y="384"/>
                      <a:pt x="36" y="385"/>
                      <a:pt x="34" y="385"/>
                    </a:cubicBezTo>
                    <a:cubicBezTo>
                      <a:pt x="30" y="385"/>
                      <a:pt x="27" y="384"/>
                      <a:pt x="25" y="382"/>
                    </a:cubicBezTo>
                    <a:cubicBezTo>
                      <a:pt x="25" y="383"/>
                      <a:pt x="25" y="383"/>
                      <a:pt x="25" y="383"/>
                    </a:cubicBezTo>
                    <a:cubicBezTo>
                      <a:pt x="27" y="384"/>
                      <a:pt x="30" y="385"/>
                      <a:pt x="33" y="385"/>
                    </a:cubicBezTo>
                    <a:cubicBezTo>
                      <a:pt x="36" y="385"/>
                      <a:pt x="38" y="385"/>
                      <a:pt x="41" y="384"/>
                    </a:cubicBezTo>
                    <a:cubicBezTo>
                      <a:pt x="107" y="365"/>
                      <a:pt x="107" y="365"/>
                      <a:pt x="107" y="365"/>
                    </a:cubicBezTo>
                    <a:cubicBezTo>
                      <a:pt x="140" y="388"/>
                      <a:pt x="179" y="399"/>
                      <a:pt x="218" y="399"/>
                    </a:cubicBezTo>
                    <a:cubicBezTo>
                      <a:pt x="268" y="399"/>
                      <a:pt x="317" y="381"/>
                      <a:pt x="356" y="344"/>
                    </a:cubicBezTo>
                    <a:cubicBezTo>
                      <a:pt x="436" y="268"/>
                      <a:pt x="439" y="142"/>
                      <a:pt x="363" y="62"/>
                    </a:cubicBezTo>
                    <a:cubicBezTo>
                      <a:pt x="324" y="21"/>
                      <a:pt x="271" y="0"/>
                      <a:pt x="218" y="0"/>
                    </a:cubicBezTo>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Freeform 724"/>
              <p:cNvSpPr/>
              <p:nvPr/>
            </p:nvSpPr>
            <p:spPr bwMode="auto">
              <a:xfrm>
                <a:off x="6578600" y="3597276"/>
                <a:ext cx="6350" cy="14288"/>
              </a:xfrm>
              <a:custGeom>
                <a:avLst/>
                <a:gdLst>
                  <a:gd name="T0" fmla="*/ 0 w 3"/>
                  <a:gd name="T1" fmla="*/ 0 h 6"/>
                  <a:gd name="T2" fmla="*/ 0 w 3"/>
                  <a:gd name="T3" fmla="*/ 2 h 6"/>
                  <a:gd name="T4" fmla="*/ 3 w 3"/>
                  <a:gd name="T5" fmla="*/ 6 h 6"/>
                  <a:gd name="T6" fmla="*/ 3 w 3"/>
                  <a:gd name="T7" fmla="*/ 5 h 6"/>
                  <a:gd name="T8" fmla="*/ 0 w 3"/>
                  <a:gd name="T9" fmla="*/ 0 h 6"/>
                </a:gdLst>
                <a:ahLst/>
                <a:cxnLst>
                  <a:cxn ang="0">
                    <a:pos x="T0" y="T1"/>
                  </a:cxn>
                  <a:cxn ang="0">
                    <a:pos x="T2" y="T3"/>
                  </a:cxn>
                  <a:cxn ang="0">
                    <a:pos x="T4" y="T5"/>
                  </a:cxn>
                  <a:cxn ang="0">
                    <a:pos x="T6" y="T7"/>
                  </a:cxn>
                  <a:cxn ang="0">
                    <a:pos x="T8" y="T9"/>
                  </a:cxn>
                </a:cxnLst>
                <a:rect l="0" t="0" r="r" b="b"/>
                <a:pathLst>
                  <a:path w="3" h="6">
                    <a:moveTo>
                      <a:pt x="0" y="0"/>
                    </a:moveTo>
                    <a:cubicBezTo>
                      <a:pt x="0" y="2"/>
                      <a:pt x="0" y="2"/>
                      <a:pt x="0" y="2"/>
                    </a:cubicBezTo>
                    <a:cubicBezTo>
                      <a:pt x="0" y="3"/>
                      <a:pt x="1" y="4"/>
                      <a:pt x="3" y="6"/>
                    </a:cubicBezTo>
                    <a:cubicBezTo>
                      <a:pt x="3" y="5"/>
                      <a:pt x="3" y="5"/>
                      <a:pt x="3" y="5"/>
                    </a:cubicBezTo>
                    <a:cubicBezTo>
                      <a:pt x="2" y="3"/>
                      <a:pt x="1" y="2"/>
                      <a:pt x="0" y="0"/>
                    </a:cubicBezTo>
                  </a:path>
                </a:pathLst>
              </a:custGeom>
              <a:solidFill>
                <a:srgbClr val="47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8" name="Freeform 725"/>
              <p:cNvSpPr/>
              <p:nvPr/>
            </p:nvSpPr>
            <p:spPr bwMode="auto">
              <a:xfrm>
                <a:off x="6527800" y="2697163"/>
                <a:ext cx="1047750" cy="950913"/>
              </a:xfrm>
              <a:custGeom>
                <a:avLst/>
                <a:gdLst>
                  <a:gd name="T0" fmla="*/ 217 w 437"/>
                  <a:gd name="T1" fmla="*/ 0 h 397"/>
                  <a:gd name="T2" fmla="*/ 80 w 437"/>
                  <a:gd name="T3" fmla="*/ 54 h 397"/>
                  <a:gd name="T4" fmla="*/ 45 w 437"/>
                  <a:gd name="T5" fmla="*/ 299 h 397"/>
                  <a:gd name="T6" fmla="*/ 22 w 437"/>
                  <a:gd name="T7" fmla="*/ 362 h 397"/>
                  <a:gd name="T8" fmla="*/ 21 w 437"/>
                  <a:gd name="T9" fmla="*/ 376 h 397"/>
                  <a:gd name="T10" fmla="*/ 22 w 437"/>
                  <a:gd name="T11" fmla="*/ 375 h 397"/>
                  <a:gd name="T12" fmla="*/ 23 w 437"/>
                  <a:gd name="T13" fmla="*/ 362 h 397"/>
                  <a:gd name="T14" fmla="*/ 46 w 437"/>
                  <a:gd name="T15" fmla="*/ 298 h 397"/>
                  <a:gd name="T16" fmla="*/ 81 w 437"/>
                  <a:gd name="T17" fmla="*/ 55 h 397"/>
                  <a:gd name="T18" fmla="*/ 217 w 437"/>
                  <a:gd name="T19" fmla="*/ 0 h 397"/>
                  <a:gd name="T20" fmla="*/ 361 w 437"/>
                  <a:gd name="T21" fmla="*/ 62 h 397"/>
                  <a:gd name="T22" fmla="*/ 354 w 437"/>
                  <a:gd name="T23" fmla="*/ 342 h 397"/>
                  <a:gd name="T24" fmla="*/ 217 w 437"/>
                  <a:gd name="T25" fmla="*/ 397 h 397"/>
                  <a:gd name="T26" fmla="*/ 106 w 437"/>
                  <a:gd name="T27" fmla="*/ 363 h 397"/>
                  <a:gd name="T28" fmla="*/ 41 w 437"/>
                  <a:gd name="T29" fmla="*/ 382 h 397"/>
                  <a:gd name="T30" fmla="*/ 34 w 437"/>
                  <a:gd name="T31" fmla="*/ 383 h 397"/>
                  <a:gd name="T32" fmla="*/ 24 w 437"/>
                  <a:gd name="T33" fmla="*/ 380 h 397"/>
                  <a:gd name="T34" fmla="*/ 24 w 437"/>
                  <a:gd name="T35" fmla="*/ 381 h 397"/>
                  <a:gd name="T36" fmla="*/ 33 w 437"/>
                  <a:gd name="T37" fmla="*/ 384 h 397"/>
                  <a:gd name="T38" fmla="*/ 41 w 437"/>
                  <a:gd name="T39" fmla="*/ 382 h 397"/>
                  <a:gd name="T40" fmla="*/ 106 w 437"/>
                  <a:gd name="T41" fmla="*/ 363 h 397"/>
                  <a:gd name="T42" fmla="*/ 217 w 437"/>
                  <a:gd name="T43" fmla="*/ 397 h 397"/>
                  <a:gd name="T44" fmla="*/ 354 w 437"/>
                  <a:gd name="T45" fmla="*/ 343 h 397"/>
                  <a:gd name="T46" fmla="*/ 361 w 437"/>
                  <a:gd name="T47" fmla="*/ 61 h 397"/>
                  <a:gd name="T48" fmla="*/ 217 w 437"/>
                  <a:gd name="T49"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7" h="397">
                    <a:moveTo>
                      <a:pt x="217" y="0"/>
                    </a:moveTo>
                    <a:cubicBezTo>
                      <a:pt x="168" y="0"/>
                      <a:pt x="119" y="18"/>
                      <a:pt x="80" y="54"/>
                    </a:cubicBezTo>
                    <a:cubicBezTo>
                      <a:pt x="12" y="119"/>
                      <a:pt x="0" y="221"/>
                      <a:pt x="45" y="299"/>
                    </a:cubicBezTo>
                    <a:cubicBezTo>
                      <a:pt x="22" y="362"/>
                      <a:pt x="22" y="362"/>
                      <a:pt x="22" y="362"/>
                    </a:cubicBezTo>
                    <a:cubicBezTo>
                      <a:pt x="20" y="368"/>
                      <a:pt x="20" y="373"/>
                      <a:pt x="21" y="376"/>
                    </a:cubicBezTo>
                    <a:cubicBezTo>
                      <a:pt x="22" y="375"/>
                      <a:pt x="22" y="375"/>
                      <a:pt x="22" y="375"/>
                    </a:cubicBezTo>
                    <a:cubicBezTo>
                      <a:pt x="21" y="372"/>
                      <a:pt x="21" y="367"/>
                      <a:pt x="23" y="362"/>
                    </a:cubicBezTo>
                    <a:cubicBezTo>
                      <a:pt x="46" y="298"/>
                      <a:pt x="46" y="298"/>
                      <a:pt x="46" y="298"/>
                    </a:cubicBezTo>
                    <a:cubicBezTo>
                      <a:pt x="1" y="221"/>
                      <a:pt x="13" y="120"/>
                      <a:pt x="81" y="55"/>
                    </a:cubicBezTo>
                    <a:cubicBezTo>
                      <a:pt x="119" y="18"/>
                      <a:pt x="168" y="0"/>
                      <a:pt x="217" y="0"/>
                    </a:cubicBezTo>
                    <a:cubicBezTo>
                      <a:pt x="270" y="0"/>
                      <a:pt x="322" y="21"/>
                      <a:pt x="361" y="62"/>
                    </a:cubicBezTo>
                    <a:cubicBezTo>
                      <a:pt x="436" y="141"/>
                      <a:pt x="433" y="267"/>
                      <a:pt x="354" y="342"/>
                    </a:cubicBezTo>
                    <a:cubicBezTo>
                      <a:pt x="315" y="379"/>
                      <a:pt x="266" y="397"/>
                      <a:pt x="217" y="397"/>
                    </a:cubicBezTo>
                    <a:cubicBezTo>
                      <a:pt x="178" y="397"/>
                      <a:pt x="140" y="385"/>
                      <a:pt x="106" y="363"/>
                    </a:cubicBezTo>
                    <a:cubicBezTo>
                      <a:pt x="41" y="382"/>
                      <a:pt x="41" y="382"/>
                      <a:pt x="41" y="382"/>
                    </a:cubicBezTo>
                    <a:cubicBezTo>
                      <a:pt x="39" y="383"/>
                      <a:pt x="36" y="383"/>
                      <a:pt x="34" y="383"/>
                    </a:cubicBezTo>
                    <a:cubicBezTo>
                      <a:pt x="30" y="383"/>
                      <a:pt x="26" y="382"/>
                      <a:pt x="24" y="380"/>
                    </a:cubicBezTo>
                    <a:cubicBezTo>
                      <a:pt x="24" y="381"/>
                      <a:pt x="24" y="381"/>
                      <a:pt x="24" y="381"/>
                    </a:cubicBezTo>
                    <a:cubicBezTo>
                      <a:pt x="26" y="383"/>
                      <a:pt x="29" y="384"/>
                      <a:pt x="33" y="384"/>
                    </a:cubicBezTo>
                    <a:cubicBezTo>
                      <a:pt x="35" y="384"/>
                      <a:pt x="38" y="383"/>
                      <a:pt x="41" y="382"/>
                    </a:cubicBezTo>
                    <a:cubicBezTo>
                      <a:pt x="106" y="363"/>
                      <a:pt x="106" y="363"/>
                      <a:pt x="106" y="363"/>
                    </a:cubicBezTo>
                    <a:cubicBezTo>
                      <a:pt x="139" y="386"/>
                      <a:pt x="178" y="397"/>
                      <a:pt x="217" y="397"/>
                    </a:cubicBezTo>
                    <a:cubicBezTo>
                      <a:pt x="266" y="397"/>
                      <a:pt x="316" y="379"/>
                      <a:pt x="354" y="343"/>
                    </a:cubicBezTo>
                    <a:cubicBezTo>
                      <a:pt x="434" y="267"/>
                      <a:pt x="437" y="141"/>
                      <a:pt x="361" y="61"/>
                    </a:cubicBezTo>
                    <a:cubicBezTo>
                      <a:pt x="322" y="20"/>
                      <a:pt x="270" y="0"/>
                      <a:pt x="217" y="0"/>
                    </a:cubicBezTo>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726"/>
              <p:cNvSpPr/>
              <p:nvPr/>
            </p:nvSpPr>
            <p:spPr bwMode="auto">
              <a:xfrm>
                <a:off x="6578600" y="3594101"/>
                <a:ext cx="6350" cy="14288"/>
              </a:xfrm>
              <a:custGeom>
                <a:avLst/>
                <a:gdLst>
                  <a:gd name="T0" fmla="*/ 1 w 3"/>
                  <a:gd name="T1" fmla="*/ 0 h 6"/>
                  <a:gd name="T2" fmla="*/ 0 w 3"/>
                  <a:gd name="T3" fmla="*/ 1 h 6"/>
                  <a:gd name="T4" fmla="*/ 3 w 3"/>
                  <a:gd name="T5" fmla="*/ 6 h 6"/>
                  <a:gd name="T6" fmla="*/ 3 w 3"/>
                  <a:gd name="T7" fmla="*/ 5 h 6"/>
                  <a:gd name="T8" fmla="*/ 1 w 3"/>
                  <a:gd name="T9" fmla="*/ 0 h 6"/>
                </a:gdLst>
                <a:ahLst/>
                <a:cxnLst>
                  <a:cxn ang="0">
                    <a:pos x="T0" y="T1"/>
                  </a:cxn>
                  <a:cxn ang="0">
                    <a:pos x="T2" y="T3"/>
                  </a:cxn>
                  <a:cxn ang="0">
                    <a:pos x="T4" y="T5"/>
                  </a:cxn>
                  <a:cxn ang="0">
                    <a:pos x="T6" y="T7"/>
                  </a:cxn>
                  <a:cxn ang="0">
                    <a:pos x="T8" y="T9"/>
                  </a:cxn>
                </a:cxnLst>
                <a:rect l="0" t="0" r="r" b="b"/>
                <a:pathLst>
                  <a:path w="3" h="6">
                    <a:moveTo>
                      <a:pt x="1" y="0"/>
                    </a:moveTo>
                    <a:cubicBezTo>
                      <a:pt x="0" y="1"/>
                      <a:pt x="0" y="1"/>
                      <a:pt x="0" y="1"/>
                    </a:cubicBezTo>
                    <a:cubicBezTo>
                      <a:pt x="1" y="3"/>
                      <a:pt x="2" y="4"/>
                      <a:pt x="3" y="6"/>
                    </a:cubicBezTo>
                    <a:cubicBezTo>
                      <a:pt x="3" y="5"/>
                      <a:pt x="3" y="5"/>
                      <a:pt x="3" y="5"/>
                    </a:cubicBezTo>
                    <a:cubicBezTo>
                      <a:pt x="2" y="3"/>
                      <a:pt x="1" y="2"/>
                      <a:pt x="1" y="0"/>
                    </a:cubicBezTo>
                  </a:path>
                </a:pathLst>
              </a:custGeom>
              <a:solidFill>
                <a:srgbClr val="48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727"/>
              <p:cNvSpPr/>
              <p:nvPr/>
            </p:nvSpPr>
            <p:spPr bwMode="auto">
              <a:xfrm>
                <a:off x="6530975" y="2697163"/>
                <a:ext cx="1041400" cy="950913"/>
              </a:xfrm>
              <a:custGeom>
                <a:avLst/>
                <a:gdLst>
                  <a:gd name="T0" fmla="*/ 216 w 435"/>
                  <a:gd name="T1" fmla="*/ 0 h 397"/>
                  <a:gd name="T2" fmla="*/ 80 w 435"/>
                  <a:gd name="T3" fmla="*/ 55 h 397"/>
                  <a:gd name="T4" fmla="*/ 45 w 435"/>
                  <a:gd name="T5" fmla="*/ 298 h 397"/>
                  <a:gd name="T6" fmla="*/ 22 w 435"/>
                  <a:gd name="T7" fmla="*/ 362 h 397"/>
                  <a:gd name="T8" fmla="*/ 21 w 435"/>
                  <a:gd name="T9" fmla="*/ 375 h 397"/>
                  <a:gd name="T10" fmla="*/ 21 w 435"/>
                  <a:gd name="T11" fmla="*/ 374 h 397"/>
                  <a:gd name="T12" fmla="*/ 23 w 435"/>
                  <a:gd name="T13" fmla="*/ 361 h 397"/>
                  <a:gd name="T14" fmla="*/ 46 w 435"/>
                  <a:gd name="T15" fmla="*/ 298 h 397"/>
                  <a:gd name="T16" fmla="*/ 80 w 435"/>
                  <a:gd name="T17" fmla="*/ 55 h 397"/>
                  <a:gd name="T18" fmla="*/ 216 w 435"/>
                  <a:gd name="T19" fmla="*/ 1 h 397"/>
                  <a:gd name="T20" fmla="*/ 359 w 435"/>
                  <a:gd name="T21" fmla="*/ 62 h 397"/>
                  <a:gd name="T22" fmla="*/ 352 w 435"/>
                  <a:gd name="T23" fmla="*/ 342 h 397"/>
                  <a:gd name="T24" fmla="*/ 216 w 435"/>
                  <a:gd name="T25" fmla="*/ 396 h 397"/>
                  <a:gd name="T26" fmla="*/ 106 w 435"/>
                  <a:gd name="T27" fmla="*/ 362 h 397"/>
                  <a:gd name="T28" fmla="*/ 41 w 435"/>
                  <a:gd name="T29" fmla="*/ 381 h 397"/>
                  <a:gd name="T30" fmla="*/ 33 w 435"/>
                  <a:gd name="T31" fmla="*/ 382 h 397"/>
                  <a:gd name="T32" fmla="*/ 24 w 435"/>
                  <a:gd name="T33" fmla="*/ 379 h 397"/>
                  <a:gd name="T34" fmla="*/ 23 w 435"/>
                  <a:gd name="T35" fmla="*/ 380 h 397"/>
                  <a:gd name="T36" fmla="*/ 33 w 435"/>
                  <a:gd name="T37" fmla="*/ 383 h 397"/>
                  <a:gd name="T38" fmla="*/ 40 w 435"/>
                  <a:gd name="T39" fmla="*/ 382 h 397"/>
                  <a:gd name="T40" fmla="*/ 105 w 435"/>
                  <a:gd name="T41" fmla="*/ 363 h 397"/>
                  <a:gd name="T42" fmla="*/ 216 w 435"/>
                  <a:gd name="T43" fmla="*/ 397 h 397"/>
                  <a:gd name="T44" fmla="*/ 353 w 435"/>
                  <a:gd name="T45" fmla="*/ 342 h 397"/>
                  <a:gd name="T46" fmla="*/ 360 w 435"/>
                  <a:gd name="T47" fmla="*/ 62 h 397"/>
                  <a:gd name="T48" fmla="*/ 216 w 435"/>
                  <a:gd name="T49"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5" h="397">
                    <a:moveTo>
                      <a:pt x="216" y="0"/>
                    </a:moveTo>
                    <a:cubicBezTo>
                      <a:pt x="167" y="0"/>
                      <a:pt x="118" y="18"/>
                      <a:pt x="80" y="55"/>
                    </a:cubicBezTo>
                    <a:cubicBezTo>
                      <a:pt x="12" y="120"/>
                      <a:pt x="0" y="221"/>
                      <a:pt x="45" y="298"/>
                    </a:cubicBezTo>
                    <a:cubicBezTo>
                      <a:pt x="22" y="362"/>
                      <a:pt x="22" y="362"/>
                      <a:pt x="22" y="362"/>
                    </a:cubicBezTo>
                    <a:cubicBezTo>
                      <a:pt x="20" y="367"/>
                      <a:pt x="20" y="372"/>
                      <a:pt x="21" y="375"/>
                    </a:cubicBezTo>
                    <a:cubicBezTo>
                      <a:pt x="21" y="374"/>
                      <a:pt x="21" y="374"/>
                      <a:pt x="21" y="374"/>
                    </a:cubicBezTo>
                    <a:cubicBezTo>
                      <a:pt x="20" y="370"/>
                      <a:pt x="21" y="366"/>
                      <a:pt x="23" y="361"/>
                    </a:cubicBezTo>
                    <a:cubicBezTo>
                      <a:pt x="46" y="298"/>
                      <a:pt x="46" y="298"/>
                      <a:pt x="46" y="298"/>
                    </a:cubicBezTo>
                    <a:cubicBezTo>
                      <a:pt x="0" y="221"/>
                      <a:pt x="12" y="120"/>
                      <a:pt x="80" y="55"/>
                    </a:cubicBezTo>
                    <a:cubicBezTo>
                      <a:pt x="118" y="19"/>
                      <a:pt x="167" y="1"/>
                      <a:pt x="216" y="1"/>
                    </a:cubicBezTo>
                    <a:cubicBezTo>
                      <a:pt x="268" y="1"/>
                      <a:pt x="320" y="22"/>
                      <a:pt x="359" y="62"/>
                    </a:cubicBezTo>
                    <a:cubicBezTo>
                      <a:pt x="434" y="141"/>
                      <a:pt x="431" y="266"/>
                      <a:pt x="352" y="342"/>
                    </a:cubicBezTo>
                    <a:cubicBezTo>
                      <a:pt x="314" y="378"/>
                      <a:pt x="265" y="396"/>
                      <a:pt x="216" y="396"/>
                    </a:cubicBezTo>
                    <a:cubicBezTo>
                      <a:pt x="178" y="396"/>
                      <a:pt x="139" y="385"/>
                      <a:pt x="106" y="362"/>
                    </a:cubicBezTo>
                    <a:cubicBezTo>
                      <a:pt x="41" y="381"/>
                      <a:pt x="41" y="381"/>
                      <a:pt x="41" y="381"/>
                    </a:cubicBezTo>
                    <a:cubicBezTo>
                      <a:pt x="38" y="382"/>
                      <a:pt x="36" y="382"/>
                      <a:pt x="33" y="382"/>
                    </a:cubicBezTo>
                    <a:cubicBezTo>
                      <a:pt x="29" y="382"/>
                      <a:pt x="26" y="381"/>
                      <a:pt x="24" y="379"/>
                    </a:cubicBezTo>
                    <a:cubicBezTo>
                      <a:pt x="23" y="380"/>
                      <a:pt x="23" y="380"/>
                      <a:pt x="23" y="380"/>
                    </a:cubicBezTo>
                    <a:cubicBezTo>
                      <a:pt x="25" y="382"/>
                      <a:pt x="29" y="383"/>
                      <a:pt x="33" y="383"/>
                    </a:cubicBezTo>
                    <a:cubicBezTo>
                      <a:pt x="35" y="383"/>
                      <a:pt x="38" y="383"/>
                      <a:pt x="40" y="382"/>
                    </a:cubicBezTo>
                    <a:cubicBezTo>
                      <a:pt x="105" y="363"/>
                      <a:pt x="105" y="363"/>
                      <a:pt x="105" y="363"/>
                    </a:cubicBezTo>
                    <a:cubicBezTo>
                      <a:pt x="139" y="385"/>
                      <a:pt x="177" y="397"/>
                      <a:pt x="216" y="397"/>
                    </a:cubicBezTo>
                    <a:cubicBezTo>
                      <a:pt x="265" y="397"/>
                      <a:pt x="314" y="379"/>
                      <a:pt x="353" y="342"/>
                    </a:cubicBezTo>
                    <a:cubicBezTo>
                      <a:pt x="432" y="267"/>
                      <a:pt x="435" y="141"/>
                      <a:pt x="360" y="62"/>
                    </a:cubicBezTo>
                    <a:cubicBezTo>
                      <a:pt x="321" y="21"/>
                      <a:pt x="269" y="0"/>
                      <a:pt x="216" y="0"/>
                    </a:cubicBezTo>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728"/>
              <p:cNvSpPr/>
              <p:nvPr/>
            </p:nvSpPr>
            <p:spPr bwMode="auto">
              <a:xfrm>
                <a:off x="6580188" y="3592513"/>
                <a:ext cx="7938" cy="14288"/>
              </a:xfrm>
              <a:custGeom>
                <a:avLst/>
                <a:gdLst>
                  <a:gd name="T0" fmla="*/ 0 w 3"/>
                  <a:gd name="T1" fmla="*/ 0 h 6"/>
                  <a:gd name="T2" fmla="*/ 0 w 3"/>
                  <a:gd name="T3" fmla="*/ 1 h 6"/>
                  <a:gd name="T4" fmla="*/ 2 w 3"/>
                  <a:gd name="T5" fmla="*/ 6 h 6"/>
                  <a:gd name="T6" fmla="*/ 3 w 3"/>
                  <a:gd name="T7" fmla="*/ 5 h 6"/>
                  <a:gd name="T8" fmla="*/ 0 w 3"/>
                  <a:gd name="T9" fmla="*/ 0 h 6"/>
                </a:gdLst>
                <a:ahLst/>
                <a:cxnLst>
                  <a:cxn ang="0">
                    <a:pos x="T0" y="T1"/>
                  </a:cxn>
                  <a:cxn ang="0">
                    <a:pos x="T2" y="T3"/>
                  </a:cxn>
                  <a:cxn ang="0">
                    <a:pos x="T4" y="T5"/>
                  </a:cxn>
                  <a:cxn ang="0">
                    <a:pos x="T6" y="T7"/>
                  </a:cxn>
                  <a:cxn ang="0">
                    <a:pos x="T8" y="T9"/>
                  </a:cxn>
                </a:cxnLst>
                <a:rect l="0" t="0" r="r" b="b"/>
                <a:pathLst>
                  <a:path w="3" h="6">
                    <a:moveTo>
                      <a:pt x="0" y="0"/>
                    </a:moveTo>
                    <a:cubicBezTo>
                      <a:pt x="0" y="1"/>
                      <a:pt x="0" y="1"/>
                      <a:pt x="0" y="1"/>
                    </a:cubicBezTo>
                    <a:cubicBezTo>
                      <a:pt x="0" y="3"/>
                      <a:pt x="1" y="4"/>
                      <a:pt x="2" y="6"/>
                    </a:cubicBezTo>
                    <a:cubicBezTo>
                      <a:pt x="3" y="5"/>
                      <a:pt x="3" y="5"/>
                      <a:pt x="3" y="5"/>
                    </a:cubicBezTo>
                    <a:cubicBezTo>
                      <a:pt x="1" y="3"/>
                      <a:pt x="1" y="2"/>
                      <a:pt x="0" y="0"/>
                    </a:cubicBezTo>
                  </a:path>
                </a:pathLst>
              </a:custGeom>
              <a:solidFill>
                <a:srgbClr val="48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729"/>
              <p:cNvSpPr/>
              <p:nvPr/>
            </p:nvSpPr>
            <p:spPr bwMode="auto">
              <a:xfrm>
                <a:off x="6530975" y="2698751"/>
                <a:ext cx="1039813" cy="946150"/>
              </a:xfrm>
              <a:custGeom>
                <a:avLst/>
                <a:gdLst>
                  <a:gd name="T0" fmla="*/ 216 w 434"/>
                  <a:gd name="T1" fmla="*/ 0 h 395"/>
                  <a:gd name="T2" fmla="*/ 80 w 434"/>
                  <a:gd name="T3" fmla="*/ 54 h 395"/>
                  <a:gd name="T4" fmla="*/ 46 w 434"/>
                  <a:gd name="T5" fmla="*/ 297 h 395"/>
                  <a:gd name="T6" fmla="*/ 23 w 434"/>
                  <a:gd name="T7" fmla="*/ 360 h 395"/>
                  <a:gd name="T8" fmla="*/ 21 w 434"/>
                  <a:gd name="T9" fmla="*/ 373 h 395"/>
                  <a:gd name="T10" fmla="*/ 22 w 434"/>
                  <a:gd name="T11" fmla="*/ 371 h 395"/>
                  <a:gd name="T12" fmla="*/ 23 w 434"/>
                  <a:gd name="T13" fmla="*/ 360 h 395"/>
                  <a:gd name="T14" fmla="*/ 46 w 434"/>
                  <a:gd name="T15" fmla="*/ 297 h 395"/>
                  <a:gd name="T16" fmla="*/ 81 w 434"/>
                  <a:gd name="T17" fmla="*/ 55 h 395"/>
                  <a:gd name="T18" fmla="*/ 216 w 434"/>
                  <a:gd name="T19" fmla="*/ 1 h 395"/>
                  <a:gd name="T20" fmla="*/ 359 w 434"/>
                  <a:gd name="T21" fmla="*/ 62 h 395"/>
                  <a:gd name="T22" fmla="*/ 352 w 434"/>
                  <a:gd name="T23" fmla="*/ 340 h 395"/>
                  <a:gd name="T24" fmla="*/ 216 w 434"/>
                  <a:gd name="T25" fmla="*/ 394 h 395"/>
                  <a:gd name="T26" fmla="*/ 106 w 434"/>
                  <a:gd name="T27" fmla="*/ 361 h 395"/>
                  <a:gd name="T28" fmla="*/ 42 w 434"/>
                  <a:gd name="T29" fmla="*/ 379 h 395"/>
                  <a:gd name="T30" fmla="*/ 34 w 434"/>
                  <a:gd name="T31" fmla="*/ 381 h 395"/>
                  <a:gd name="T32" fmla="*/ 24 w 434"/>
                  <a:gd name="T33" fmla="*/ 377 h 395"/>
                  <a:gd name="T34" fmla="*/ 24 w 434"/>
                  <a:gd name="T35" fmla="*/ 378 h 395"/>
                  <a:gd name="T36" fmla="*/ 33 w 434"/>
                  <a:gd name="T37" fmla="*/ 381 h 395"/>
                  <a:gd name="T38" fmla="*/ 41 w 434"/>
                  <a:gd name="T39" fmla="*/ 380 h 395"/>
                  <a:gd name="T40" fmla="*/ 106 w 434"/>
                  <a:gd name="T41" fmla="*/ 361 h 395"/>
                  <a:gd name="T42" fmla="*/ 216 w 434"/>
                  <a:gd name="T43" fmla="*/ 395 h 395"/>
                  <a:gd name="T44" fmla="*/ 352 w 434"/>
                  <a:gd name="T45" fmla="*/ 341 h 395"/>
                  <a:gd name="T46" fmla="*/ 359 w 434"/>
                  <a:gd name="T47" fmla="*/ 61 h 395"/>
                  <a:gd name="T48" fmla="*/ 216 w 434"/>
                  <a:gd name="T49"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4" h="395">
                    <a:moveTo>
                      <a:pt x="216" y="0"/>
                    </a:moveTo>
                    <a:cubicBezTo>
                      <a:pt x="167" y="0"/>
                      <a:pt x="118" y="18"/>
                      <a:pt x="80" y="54"/>
                    </a:cubicBezTo>
                    <a:cubicBezTo>
                      <a:pt x="12" y="119"/>
                      <a:pt x="0" y="220"/>
                      <a:pt x="46" y="297"/>
                    </a:cubicBezTo>
                    <a:cubicBezTo>
                      <a:pt x="23" y="360"/>
                      <a:pt x="23" y="360"/>
                      <a:pt x="23" y="360"/>
                    </a:cubicBezTo>
                    <a:cubicBezTo>
                      <a:pt x="21" y="365"/>
                      <a:pt x="20" y="369"/>
                      <a:pt x="21" y="373"/>
                    </a:cubicBezTo>
                    <a:cubicBezTo>
                      <a:pt x="22" y="371"/>
                      <a:pt x="22" y="371"/>
                      <a:pt x="22" y="371"/>
                    </a:cubicBezTo>
                    <a:cubicBezTo>
                      <a:pt x="21" y="368"/>
                      <a:pt x="22" y="364"/>
                      <a:pt x="23" y="360"/>
                    </a:cubicBezTo>
                    <a:cubicBezTo>
                      <a:pt x="46" y="297"/>
                      <a:pt x="46" y="297"/>
                      <a:pt x="46" y="297"/>
                    </a:cubicBezTo>
                    <a:cubicBezTo>
                      <a:pt x="1" y="220"/>
                      <a:pt x="13" y="119"/>
                      <a:pt x="81" y="55"/>
                    </a:cubicBezTo>
                    <a:cubicBezTo>
                      <a:pt x="119" y="19"/>
                      <a:pt x="167" y="1"/>
                      <a:pt x="216" y="1"/>
                    </a:cubicBezTo>
                    <a:cubicBezTo>
                      <a:pt x="268" y="1"/>
                      <a:pt x="320" y="21"/>
                      <a:pt x="359" y="62"/>
                    </a:cubicBezTo>
                    <a:cubicBezTo>
                      <a:pt x="434" y="141"/>
                      <a:pt x="431" y="265"/>
                      <a:pt x="352" y="340"/>
                    </a:cubicBezTo>
                    <a:cubicBezTo>
                      <a:pt x="314" y="376"/>
                      <a:pt x="265" y="394"/>
                      <a:pt x="216" y="394"/>
                    </a:cubicBezTo>
                    <a:cubicBezTo>
                      <a:pt x="178" y="394"/>
                      <a:pt x="139" y="383"/>
                      <a:pt x="106" y="361"/>
                    </a:cubicBezTo>
                    <a:cubicBezTo>
                      <a:pt x="42" y="379"/>
                      <a:pt x="42" y="379"/>
                      <a:pt x="42" y="379"/>
                    </a:cubicBezTo>
                    <a:cubicBezTo>
                      <a:pt x="39" y="380"/>
                      <a:pt x="36" y="381"/>
                      <a:pt x="34" y="381"/>
                    </a:cubicBezTo>
                    <a:cubicBezTo>
                      <a:pt x="30" y="381"/>
                      <a:pt x="26" y="379"/>
                      <a:pt x="24" y="377"/>
                    </a:cubicBezTo>
                    <a:cubicBezTo>
                      <a:pt x="24" y="378"/>
                      <a:pt x="24" y="378"/>
                      <a:pt x="24" y="378"/>
                    </a:cubicBezTo>
                    <a:cubicBezTo>
                      <a:pt x="26" y="380"/>
                      <a:pt x="29" y="381"/>
                      <a:pt x="33" y="381"/>
                    </a:cubicBezTo>
                    <a:cubicBezTo>
                      <a:pt x="36" y="381"/>
                      <a:pt x="38" y="381"/>
                      <a:pt x="41" y="380"/>
                    </a:cubicBezTo>
                    <a:cubicBezTo>
                      <a:pt x="106" y="361"/>
                      <a:pt x="106" y="361"/>
                      <a:pt x="106" y="361"/>
                    </a:cubicBezTo>
                    <a:cubicBezTo>
                      <a:pt x="139" y="384"/>
                      <a:pt x="178" y="395"/>
                      <a:pt x="216" y="395"/>
                    </a:cubicBezTo>
                    <a:cubicBezTo>
                      <a:pt x="265" y="395"/>
                      <a:pt x="314" y="377"/>
                      <a:pt x="352" y="341"/>
                    </a:cubicBezTo>
                    <a:cubicBezTo>
                      <a:pt x="431" y="265"/>
                      <a:pt x="434" y="140"/>
                      <a:pt x="359" y="61"/>
                    </a:cubicBezTo>
                    <a:cubicBezTo>
                      <a:pt x="320" y="21"/>
                      <a:pt x="268" y="0"/>
                      <a:pt x="216" y="0"/>
                    </a:cubicBezTo>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730"/>
              <p:cNvSpPr/>
              <p:nvPr/>
            </p:nvSpPr>
            <p:spPr bwMode="auto">
              <a:xfrm>
                <a:off x="6580188" y="3587751"/>
                <a:ext cx="7938" cy="15875"/>
              </a:xfrm>
              <a:custGeom>
                <a:avLst/>
                <a:gdLst>
                  <a:gd name="T0" fmla="*/ 1 w 3"/>
                  <a:gd name="T1" fmla="*/ 0 h 7"/>
                  <a:gd name="T2" fmla="*/ 0 w 3"/>
                  <a:gd name="T3" fmla="*/ 2 h 7"/>
                  <a:gd name="T4" fmla="*/ 3 w 3"/>
                  <a:gd name="T5" fmla="*/ 7 h 7"/>
                  <a:gd name="T6" fmla="*/ 3 w 3"/>
                  <a:gd name="T7" fmla="*/ 6 h 7"/>
                  <a:gd name="T8" fmla="*/ 1 w 3"/>
                  <a:gd name="T9" fmla="*/ 0 h 7"/>
                </a:gdLst>
                <a:ahLst/>
                <a:cxnLst>
                  <a:cxn ang="0">
                    <a:pos x="T0" y="T1"/>
                  </a:cxn>
                  <a:cxn ang="0">
                    <a:pos x="T2" y="T3"/>
                  </a:cxn>
                  <a:cxn ang="0">
                    <a:pos x="T4" y="T5"/>
                  </a:cxn>
                  <a:cxn ang="0">
                    <a:pos x="T6" y="T7"/>
                  </a:cxn>
                  <a:cxn ang="0">
                    <a:pos x="T8" y="T9"/>
                  </a:cxn>
                </a:cxnLst>
                <a:rect l="0" t="0" r="r" b="b"/>
                <a:pathLst>
                  <a:path w="3" h="7">
                    <a:moveTo>
                      <a:pt x="1" y="0"/>
                    </a:moveTo>
                    <a:cubicBezTo>
                      <a:pt x="0" y="2"/>
                      <a:pt x="0" y="2"/>
                      <a:pt x="0" y="2"/>
                    </a:cubicBezTo>
                    <a:cubicBezTo>
                      <a:pt x="1" y="4"/>
                      <a:pt x="1" y="5"/>
                      <a:pt x="3" y="7"/>
                    </a:cubicBezTo>
                    <a:cubicBezTo>
                      <a:pt x="3" y="6"/>
                      <a:pt x="3" y="6"/>
                      <a:pt x="3" y="6"/>
                    </a:cubicBezTo>
                    <a:cubicBezTo>
                      <a:pt x="2" y="4"/>
                      <a:pt x="1" y="2"/>
                      <a:pt x="1" y="0"/>
                    </a:cubicBezTo>
                  </a:path>
                </a:pathLst>
              </a:custGeom>
              <a:solidFill>
                <a:srgbClr val="47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731"/>
              <p:cNvSpPr/>
              <p:nvPr/>
            </p:nvSpPr>
            <p:spPr bwMode="auto">
              <a:xfrm>
                <a:off x="6532563" y="2701926"/>
                <a:ext cx="1038225" cy="941388"/>
              </a:xfrm>
              <a:custGeom>
                <a:avLst/>
                <a:gdLst>
                  <a:gd name="T0" fmla="*/ 215 w 433"/>
                  <a:gd name="T1" fmla="*/ 0 h 393"/>
                  <a:gd name="T2" fmla="*/ 80 w 433"/>
                  <a:gd name="T3" fmla="*/ 54 h 393"/>
                  <a:gd name="T4" fmla="*/ 45 w 433"/>
                  <a:gd name="T5" fmla="*/ 296 h 393"/>
                  <a:gd name="T6" fmla="*/ 22 w 433"/>
                  <a:gd name="T7" fmla="*/ 359 h 393"/>
                  <a:gd name="T8" fmla="*/ 21 w 433"/>
                  <a:gd name="T9" fmla="*/ 370 h 393"/>
                  <a:gd name="T10" fmla="*/ 21 w 433"/>
                  <a:gd name="T11" fmla="*/ 369 h 393"/>
                  <a:gd name="T12" fmla="*/ 23 w 433"/>
                  <a:gd name="T13" fmla="*/ 358 h 393"/>
                  <a:gd name="T14" fmla="*/ 46 w 433"/>
                  <a:gd name="T15" fmla="*/ 295 h 393"/>
                  <a:gd name="T16" fmla="*/ 80 w 433"/>
                  <a:gd name="T17" fmla="*/ 54 h 393"/>
                  <a:gd name="T18" fmla="*/ 215 w 433"/>
                  <a:gd name="T19" fmla="*/ 0 h 393"/>
                  <a:gd name="T20" fmla="*/ 357 w 433"/>
                  <a:gd name="T21" fmla="*/ 61 h 393"/>
                  <a:gd name="T22" fmla="*/ 350 w 433"/>
                  <a:gd name="T23" fmla="*/ 339 h 393"/>
                  <a:gd name="T24" fmla="*/ 215 w 433"/>
                  <a:gd name="T25" fmla="*/ 393 h 393"/>
                  <a:gd name="T26" fmla="*/ 106 w 433"/>
                  <a:gd name="T27" fmla="*/ 359 h 393"/>
                  <a:gd name="T28" fmla="*/ 41 w 433"/>
                  <a:gd name="T29" fmla="*/ 378 h 393"/>
                  <a:gd name="T30" fmla="*/ 34 w 433"/>
                  <a:gd name="T31" fmla="*/ 379 h 393"/>
                  <a:gd name="T32" fmla="*/ 23 w 433"/>
                  <a:gd name="T33" fmla="*/ 375 h 393"/>
                  <a:gd name="T34" fmla="*/ 23 w 433"/>
                  <a:gd name="T35" fmla="*/ 376 h 393"/>
                  <a:gd name="T36" fmla="*/ 33 w 433"/>
                  <a:gd name="T37" fmla="*/ 380 h 393"/>
                  <a:gd name="T38" fmla="*/ 41 w 433"/>
                  <a:gd name="T39" fmla="*/ 378 h 393"/>
                  <a:gd name="T40" fmla="*/ 105 w 433"/>
                  <a:gd name="T41" fmla="*/ 360 h 393"/>
                  <a:gd name="T42" fmla="*/ 215 w 433"/>
                  <a:gd name="T43" fmla="*/ 393 h 393"/>
                  <a:gd name="T44" fmla="*/ 351 w 433"/>
                  <a:gd name="T45" fmla="*/ 339 h 393"/>
                  <a:gd name="T46" fmla="*/ 358 w 433"/>
                  <a:gd name="T47" fmla="*/ 61 h 393"/>
                  <a:gd name="T48" fmla="*/ 215 w 433"/>
                  <a:gd name="T49"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3" h="393">
                    <a:moveTo>
                      <a:pt x="215" y="0"/>
                    </a:moveTo>
                    <a:cubicBezTo>
                      <a:pt x="166" y="0"/>
                      <a:pt x="118" y="18"/>
                      <a:pt x="80" y="54"/>
                    </a:cubicBezTo>
                    <a:cubicBezTo>
                      <a:pt x="12" y="118"/>
                      <a:pt x="0" y="219"/>
                      <a:pt x="45" y="296"/>
                    </a:cubicBezTo>
                    <a:cubicBezTo>
                      <a:pt x="22" y="359"/>
                      <a:pt x="22" y="359"/>
                      <a:pt x="22" y="359"/>
                    </a:cubicBezTo>
                    <a:cubicBezTo>
                      <a:pt x="21" y="363"/>
                      <a:pt x="20" y="367"/>
                      <a:pt x="21" y="370"/>
                    </a:cubicBezTo>
                    <a:cubicBezTo>
                      <a:pt x="21" y="369"/>
                      <a:pt x="21" y="369"/>
                      <a:pt x="21" y="369"/>
                    </a:cubicBezTo>
                    <a:cubicBezTo>
                      <a:pt x="21" y="366"/>
                      <a:pt x="21" y="362"/>
                      <a:pt x="23" y="358"/>
                    </a:cubicBezTo>
                    <a:cubicBezTo>
                      <a:pt x="46" y="295"/>
                      <a:pt x="46" y="295"/>
                      <a:pt x="46" y="295"/>
                    </a:cubicBezTo>
                    <a:cubicBezTo>
                      <a:pt x="1" y="219"/>
                      <a:pt x="13" y="118"/>
                      <a:pt x="80" y="54"/>
                    </a:cubicBezTo>
                    <a:cubicBezTo>
                      <a:pt x="118" y="18"/>
                      <a:pt x="167" y="0"/>
                      <a:pt x="215" y="0"/>
                    </a:cubicBezTo>
                    <a:cubicBezTo>
                      <a:pt x="267" y="0"/>
                      <a:pt x="319" y="21"/>
                      <a:pt x="357" y="61"/>
                    </a:cubicBezTo>
                    <a:cubicBezTo>
                      <a:pt x="432" y="140"/>
                      <a:pt x="429" y="264"/>
                      <a:pt x="350" y="339"/>
                    </a:cubicBezTo>
                    <a:cubicBezTo>
                      <a:pt x="312" y="375"/>
                      <a:pt x="264" y="393"/>
                      <a:pt x="215" y="393"/>
                    </a:cubicBezTo>
                    <a:cubicBezTo>
                      <a:pt x="177" y="393"/>
                      <a:pt x="138" y="381"/>
                      <a:pt x="106" y="359"/>
                    </a:cubicBezTo>
                    <a:cubicBezTo>
                      <a:pt x="41" y="378"/>
                      <a:pt x="41" y="378"/>
                      <a:pt x="41" y="378"/>
                    </a:cubicBezTo>
                    <a:cubicBezTo>
                      <a:pt x="38" y="379"/>
                      <a:pt x="36" y="379"/>
                      <a:pt x="34" y="379"/>
                    </a:cubicBezTo>
                    <a:cubicBezTo>
                      <a:pt x="29" y="379"/>
                      <a:pt x="25" y="377"/>
                      <a:pt x="23" y="375"/>
                    </a:cubicBezTo>
                    <a:cubicBezTo>
                      <a:pt x="23" y="376"/>
                      <a:pt x="23" y="376"/>
                      <a:pt x="23" y="376"/>
                    </a:cubicBezTo>
                    <a:cubicBezTo>
                      <a:pt x="25" y="378"/>
                      <a:pt x="29" y="380"/>
                      <a:pt x="33" y="380"/>
                    </a:cubicBezTo>
                    <a:cubicBezTo>
                      <a:pt x="35" y="380"/>
                      <a:pt x="38" y="379"/>
                      <a:pt x="41" y="378"/>
                    </a:cubicBezTo>
                    <a:cubicBezTo>
                      <a:pt x="105" y="360"/>
                      <a:pt x="105" y="360"/>
                      <a:pt x="105" y="360"/>
                    </a:cubicBezTo>
                    <a:cubicBezTo>
                      <a:pt x="138" y="382"/>
                      <a:pt x="177" y="393"/>
                      <a:pt x="215" y="393"/>
                    </a:cubicBezTo>
                    <a:cubicBezTo>
                      <a:pt x="264" y="393"/>
                      <a:pt x="313" y="375"/>
                      <a:pt x="351" y="339"/>
                    </a:cubicBezTo>
                    <a:cubicBezTo>
                      <a:pt x="430" y="264"/>
                      <a:pt x="433" y="140"/>
                      <a:pt x="358" y="61"/>
                    </a:cubicBezTo>
                    <a:cubicBezTo>
                      <a:pt x="319" y="20"/>
                      <a:pt x="267" y="0"/>
                      <a:pt x="215" y="0"/>
                    </a:cubicBezTo>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732"/>
              <p:cNvSpPr/>
              <p:nvPr/>
            </p:nvSpPr>
            <p:spPr bwMode="auto">
              <a:xfrm>
                <a:off x="6583363" y="3584576"/>
                <a:ext cx="4763" cy="17463"/>
              </a:xfrm>
              <a:custGeom>
                <a:avLst/>
                <a:gdLst>
                  <a:gd name="T0" fmla="*/ 0 w 2"/>
                  <a:gd name="T1" fmla="*/ 0 h 7"/>
                  <a:gd name="T2" fmla="*/ 0 w 2"/>
                  <a:gd name="T3" fmla="*/ 1 h 7"/>
                  <a:gd name="T4" fmla="*/ 2 w 2"/>
                  <a:gd name="T5" fmla="*/ 7 h 7"/>
                  <a:gd name="T6" fmla="*/ 2 w 2"/>
                  <a:gd name="T7" fmla="*/ 6 h 7"/>
                  <a:gd name="T8" fmla="*/ 0 w 2"/>
                  <a:gd name="T9" fmla="*/ 0 h 7"/>
                </a:gdLst>
                <a:ahLst/>
                <a:cxnLst>
                  <a:cxn ang="0">
                    <a:pos x="T0" y="T1"/>
                  </a:cxn>
                  <a:cxn ang="0">
                    <a:pos x="T2" y="T3"/>
                  </a:cxn>
                  <a:cxn ang="0">
                    <a:pos x="T4" y="T5"/>
                  </a:cxn>
                  <a:cxn ang="0">
                    <a:pos x="T6" y="T7"/>
                  </a:cxn>
                  <a:cxn ang="0">
                    <a:pos x="T8" y="T9"/>
                  </a:cxn>
                </a:cxnLst>
                <a:rect l="0" t="0" r="r" b="b"/>
                <a:pathLst>
                  <a:path w="2" h="7">
                    <a:moveTo>
                      <a:pt x="0" y="0"/>
                    </a:moveTo>
                    <a:cubicBezTo>
                      <a:pt x="0" y="1"/>
                      <a:pt x="0" y="1"/>
                      <a:pt x="0" y="1"/>
                    </a:cubicBezTo>
                    <a:cubicBezTo>
                      <a:pt x="0" y="3"/>
                      <a:pt x="1" y="5"/>
                      <a:pt x="2" y="7"/>
                    </a:cubicBezTo>
                    <a:cubicBezTo>
                      <a:pt x="2" y="6"/>
                      <a:pt x="2" y="6"/>
                      <a:pt x="2" y="6"/>
                    </a:cubicBezTo>
                    <a:cubicBezTo>
                      <a:pt x="1" y="4"/>
                      <a:pt x="1" y="2"/>
                      <a:pt x="0" y="0"/>
                    </a:cubicBezTo>
                  </a:path>
                </a:pathLst>
              </a:custGeom>
              <a:solidFill>
                <a:srgbClr val="48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733"/>
              <p:cNvSpPr/>
              <p:nvPr/>
            </p:nvSpPr>
            <p:spPr bwMode="auto">
              <a:xfrm>
                <a:off x="6535738" y="2701926"/>
                <a:ext cx="1031875" cy="941388"/>
              </a:xfrm>
              <a:custGeom>
                <a:avLst/>
                <a:gdLst>
                  <a:gd name="T0" fmla="*/ 214 w 431"/>
                  <a:gd name="T1" fmla="*/ 0 h 393"/>
                  <a:gd name="T2" fmla="*/ 79 w 431"/>
                  <a:gd name="T3" fmla="*/ 54 h 393"/>
                  <a:gd name="T4" fmla="*/ 45 w 431"/>
                  <a:gd name="T5" fmla="*/ 295 h 393"/>
                  <a:gd name="T6" fmla="*/ 22 w 431"/>
                  <a:gd name="T7" fmla="*/ 358 h 393"/>
                  <a:gd name="T8" fmla="*/ 20 w 431"/>
                  <a:gd name="T9" fmla="*/ 369 h 393"/>
                  <a:gd name="T10" fmla="*/ 21 w 431"/>
                  <a:gd name="T11" fmla="*/ 367 h 393"/>
                  <a:gd name="T12" fmla="*/ 23 w 431"/>
                  <a:gd name="T13" fmla="*/ 357 h 393"/>
                  <a:gd name="T14" fmla="*/ 45 w 431"/>
                  <a:gd name="T15" fmla="*/ 295 h 393"/>
                  <a:gd name="T16" fmla="*/ 80 w 431"/>
                  <a:gd name="T17" fmla="*/ 55 h 393"/>
                  <a:gd name="T18" fmla="*/ 214 w 431"/>
                  <a:gd name="T19" fmla="*/ 1 h 393"/>
                  <a:gd name="T20" fmla="*/ 356 w 431"/>
                  <a:gd name="T21" fmla="*/ 62 h 393"/>
                  <a:gd name="T22" fmla="*/ 349 w 431"/>
                  <a:gd name="T23" fmla="*/ 338 h 393"/>
                  <a:gd name="T24" fmla="*/ 214 w 431"/>
                  <a:gd name="T25" fmla="*/ 392 h 393"/>
                  <a:gd name="T26" fmla="*/ 105 w 431"/>
                  <a:gd name="T27" fmla="*/ 358 h 393"/>
                  <a:gd name="T28" fmla="*/ 41 w 431"/>
                  <a:gd name="T29" fmla="*/ 377 h 393"/>
                  <a:gd name="T30" fmla="*/ 33 w 431"/>
                  <a:gd name="T31" fmla="*/ 378 h 393"/>
                  <a:gd name="T32" fmla="*/ 23 w 431"/>
                  <a:gd name="T33" fmla="*/ 374 h 393"/>
                  <a:gd name="T34" fmla="*/ 22 w 431"/>
                  <a:gd name="T35" fmla="*/ 375 h 393"/>
                  <a:gd name="T36" fmla="*/ 33 w 431"/>
                  <a:gd name="T37" fmla="*/ 379 h 393"/>
                  <a:gd name="T38" fmla="*/ 40 w 431"/>
                  <a:gd name="T39" fmla="*/ 378 h 393"/>
                  <a:gd name="T40" fmla="*/ 105 w 431"/>
                  <a:gd name="T41" fmla="*/ 359 h 393"/>
                  <a:gd name="T42" fmla="*/ 214 w 431"/>
                  <a:gd name="T43" fmla="*/ 393 h 393"/>
                  <a:gd name="T44" fmla="*/ 349 w 431"/>
                  <a:gd name="T45" fmla="*/ 339 h 393"/>
                  <a:gd name="T46" fmla="*/ 356 w 431"/>
                  <a:gd name="T47" fmla="*/ 61 h 393"/>
                  <a:gd name="T48" fmla="*/ 214 w 431"/>
                  <a:gd name="T49"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1" h="393">
                    <a:moveTo>
                      <a:pt x="214" y="0"/>
                    </a:moveTo>
                    <a:cubicBezTo>
                      <a:pt x="166" y="0"/>
                      <a:pt x="117" y="18"/>
                      <a:pt x="79" y="54"/>
                    </a:cubicBezTo>
                    <a:cubicBezTo>
                      <a:pt x="12" y="118"/>
                      <a:pt x="0" y="219"/>
                      <a:pt x="45" y="295"/>
                    </a:cubicBezTo>
                    <a:cubicBezTo>
                      <a:pt x="22" y="358"/>
                      <a:pt x="22" y="358"/>
                      <a:pt x="22" y="358"/>
                    </a:cubicBezTo>
                    <a:cubicBezTo>
                      <a:pt x="20" y="362"/>
                      <a:pt x="20" y="366"/>
                      <a:pt x="20" y="369"/>
                    </a:cubicBezTo>
                    <a:cubicBezTo>
                      <a:pt x="21" y="367"/>
                      <a:pt x="21" y="367"/>
                      <a:pt x="21" y="367"/>
                    </a:cubicBezTo>
                    <a:cubicBezTo>
                      <a:pt x="21" y="364"/>
                      <a:pt x="21" y="361"/>
                      <a:pt x="23" y="357"/>
                    </a:cubicBezTo>
                    <a:cubicBezTo>
                      <a:pt x="45" y="295"/>
                      <a:pt x="45" y="295"/>
                      <a:pt x="45" y="295"/>
                    </a:cubicBezTo>
                    <a:cubicBezTo>
                      <a:pt x="1" y="219"/>
                      <a:pt x="12" y="119"/>
                      <a:pt x="80" y="55"/>
                    </a:cubicBezTo>
                    <a:cubicBezTo>
                      <a:pt x="117" y="19"/>
                      <a:pt x="166" y="1"/>
                      <a:pt x="214" y="1"/>
                    </a:cubicBezTo>
                    <a:cubicBezTo>
                      <a:pt x="266" y="1"/>
                      <a:pt x="317" y="21"/>
                      <a:pt x="356" y="62"/>
                    </a:cubicBezTo>
                    <a:cubicBezTo>
                      <a:pt x="430" y="140"/>
                      <a:pt x="427" y="264"/>
                      <a:pt x="349" y="338"/>
                    </a:cubicBezTo>
                    <a:cubicBezTo>
                      <a:pt x="311" y="374"/>
                      <a:pt x="263" y="392"/>
                      <a:pt x="214" y="392"/>
                    </a:cubicBezTo>
                    <a:cubicBezTo>
                      <a:pt x="176" y="392"/>
                      <a:pt x="138" y="381"/>
                      <a:pt x="105" y="358"/>
                    </a:cubicBezTo>
                    <a:cubicBezTo>
                      <a:pt x="41" y="377"/>
                      <a:pt x="41" y="377"/>
                      <a:pt x="41" y="377"/>
                    </a:cubicBezTo>
                    <a:cubicBezTo>
                      <a:pt x="38" y="378"/>
                      <a:pt x="36" y="378"/>
                      <a:pt x="33" y="378"/>
                    </a:cubicBezTo>
                    <a:cubicBezTo>
                      <a:pt x="28" y="378"/>
                      <a:pt x="25" y="377"/>
                      <a:pt x="23" y="374"/>
                    </a:cubicBezTo>
                    <a:cubicBezTo>
                      <a:pt x="22" y="375"/>
                      <a:pt x="22" y="375"/>
                      <a:pt x="22" y="375"/>
                    </a:cubicBezTo>
                    <a:cubicBezTo>
                      <a:pt x="24" y="377"/>
                      <a:pt x="28" y="379"/>
                      <a:pt x="33" y="379"/>
                    </a:cubicBezTo>
                    <a:cubicBezTo>
                      <a:pt x="35" y="379"/>
                      <a:pt x="37" y="379"/>
                      <a:pt x="40" y="378"/>
                    </a:cubicBezTo>
                    <a:cubicBezTo>
                      <a:pt x="105" y="359"/>
                      <a:pt x="105" y="359"/>
                      <a:pt x="105" y="359"/>
                    </a:cubicBezTo>
                    <a:cubicBezTo>
                      <a:pt x="137" y="381"/>
                      <a:pt x="176" y="393"/>
                      <a:pt x="214" y="393"/>
                    </a:cubicBezTo>
                    <a:cubicBezTo>
                      <a:pt x="263" y="393"/>
                      <a:pt x="311" y="375"/>
                      <a:pt x="349" y="339"/>
                    </a:cubicBezTo>
                    <a:cubicBezTo>
                      <a:pt x="428" y="264"/>
                      <a:pt x="431" y="140"/>
                      <a:pt x="356" y="61"/>
                    </a:cubicBezTo>
                    <a:cubicBezTo>
                      <a:pt x="318" y="21"/>
                      <a:pt x="266" y="0"/>
                      <a:pt x="214" y="0"/>
                    </a:cubicBezTo>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734"/>
              <p:cNvSpPr/>
              <p:nvPr/>
            </p:nvSpPr>
            <p:spPr bwMode="auto">
              <a:xfrm>
                <a:off x="6583363" y="3579813"/>
                <a:ext cx="6350" cy="19050"/>
              </a:xfrm>
              <a:custGeom>
                <a:avLst/>
                <a:gdLst>
                  <a:gd name="T0" fmla="*/ 1 w 3"/>
                  <a:gd name="T1" fmla="*/ 0 h 8"/>
                  <a:gd name="T2" fmla="*/ 0 w 3"/>
                  <a:gd name="T3" fmla="*/ 2 h 8"/>
                  <a:gd name="T4" fmla="*/ 2 w 3"/>
                  <a:gd name="T5" fmla="*/ 8 h 8"/>
                  <a:gd name="T6" fmla="*/ 3 w 3"/>
                  <a:gd name="T7" fmla="*/ 7 h 8"/>
                  <a:gd name="T8" fmla="*/ 1 w 3"/>
                  <a:gd name="T9" fmla="*/ 0 h 8"/>
                </a:gdLst>
                <a:ahLst/>
                <a:cxnLst>
                  <a:cxn ang="0">
                    <a:pos x="T0" y="T1"/>
                  </a:cxn>
                  <a:cxn ang="0">
                    <a:pos x="T2" y="T3"/>
                  </a:cxn>
                  <a:cxn ang="0">
                    <a:pos x="T4" y="T5"/>
                  </a:cxn>
                  <a:cxn ang="0">
                    <a:pos x="T6" y="T7"/>
                  </a:cxn>
                  <a:cxn ang="0">
                    <a:pos x="T8" y="T9"/>
                  </a:cxn>
                </a:cxnLst>
                <a:rect l="0" t="0" r="r" b="b"/>
                <a:pathLst>
                  <a:path w="3" h="8">
                    <a:moveTo>
                      <a:pt x="1" y="0"/>
                    </a:moveTo>
                    <a:cubicBezTo>
                      <a:pt x="0" y="2"/>
                      <a:pt x="0" y="2"/>
                      <a:pt x="0" y="2"/>
                    </a:cubicBezTo>
                    <a:cubicBezTo>
                      <a:pt x="1" y="4"/>
                      <a:pt x="1" y="6"/>
                      <a:pt x="2" y="8"/>
                    </a:cubicBezTo>
                    <a:cubicBezTo>
                      <a:pt x="3" y="7"/>
                      <a:pt x="3" y="7"/>
                      <a:pt x="3" y="7"/>
                    </a:cubicBezTo>
                    <a:cubicBezTo>
                      <a:pt x="2" y="5"/>
                      <a:pt x="1" y="3"/>
                      <a:pt x="1" y="0"/>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735"/>
              <p:cNvSpPr/>
              <p:nvPr/>
            </p:nvSpPr>
            <p:spPr bwMode="auto">
              <a:xfrm>
                <a:off x="6537325" y="2703513"/>
                <a:ext cx="1028700" cy="936625"/>
              </a:xfrm>
              <a:custGeom>
                <a:avLst/>
                <a:gdLst>
                  <a:gd name="T0" fmla="*/ 213 w 429"/>
                  <a:gd name="T1" fmla="*/ 0 h 391"/>
                  <a:gd name="T2" fmla="*/ 79 w 429"/>
                  <a:gd name="T3" fmla="*/ 54 h 391"/>
                  <a:gd name="T4" fmla="*/ 44 w 429"/>
                  <a:gd name="T5" fmla="*/ 294 h 391"/>
                  <a:gd name="T6" fmla="*/ 22 w 429"/>
                  <a:gd name="T7" fmla="*/ 356 h 391"/>
                  <a:gd name="T8" fmla="*/ 20 w 429"/>
                  <a:gd name="T9" fmla="*/ 366 h 391"/>
                  <a:gd name="T10" fmla="*/ 21 w 429"/>
                  <a:gd name="T11" fmla="*/ 364 h 391"/>
                  <a:gd name="T12" fmla="*/ 22 w 429"/>
                  <a:gd name="T13" fmla="*/ 356 h 391"/>
                  <a:gd name="T14" fmla="*/ 45 w 429"/>
                  <a:gd name="T15" fmla="*/ 294 h 391"/>
                  <a:gd name="T16" fmla="*/ 79 w 429"/>
                  <a:gd name="T17" fmla="*/ 54 h 391"/>
                  <a:gd name="T18" fmla="*/ 213 w 429"/>
                  <a:gd name="T19" fmla="*/ 1 h 391"/>
                  <a:gd name="T20" fmla="*/ 354 w 429"/>
                  <a:gd name="T21" fmla="*/ 61 h 391"/>
                  <a:gd name="T22" fmla="*/ 347 w 429"/>
                  <a:gd name="T23" fmla="*/ 337 h 391"/>
                  <a:gd name="T24" fmla="*/ 213 w 429"/>
                  <a:gd name="T25" fmla="*/ 390 h 391"/>
                  <a:gd name="T26" fmla="*/ 104 w 429"/>
                  <a:gd name="T27" fmla="*/ 357 h 391"/>
                  <a:gd name="T28" fmla="*/ 41 w 429"/>
                  <a:gd name="T29" fmla="*/ 375 h 391"/>
                  <a:gd name="T30" fmla="*/ 33 w 429"/>
                  <a:gd name="T31" fmla="*/ 377 h 391"/>
                  <a:gd name="T32" fmla="*/ 22 w 429"/>
                  <a:gd name="T33" fmla="*/ 371 h 391"/>
                  <a:gd name="T34" fmla="*/ 22 w 429"/>
                  <a:gd name="T35" fmla="*/ 373 h 391"/>
                  <a:gd name="T36" fmla="*/ 32 w 429"/>
                  <a:gd name="T37" fmla="*/ 377 h 391"/>
                  <a:gd name="T38" fmla="*/ 40 w 429"/>
                  <a:gd name="T39" fmla="*/ 376 h 391"/>
                  <a:gd name="T40" fmla="*/ 104 w 429"/>
                  <a:gd name="T41" fmla="*/ 357 h 391"/>
                  <a:gd name="T42" fmla="*/ 213 w 429"/>
                  <a:gd name="T43" fmla="*/ 391 h 391"/>
                  <a:gd name="T44" fmla="*/ 348 w 429"/>
                  <a:gd name="T45" fmla="*/ 337 h 391"/>
                  <a:gd name="T46" fmla="*/ 355 w 429"/>
                  <a:gd name="T47" fmla="*/ 61 h 391"/>
                  <a:gd name="T48" fmla="*/ 213 w 429"/>
                  <a:gd name="T49"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9" h="391">
                    <a:moveTo>
                      <a:pt x="213" y="0"/>
                    </a:moveTo>
                    <a:cubicBezTo>
                      <a:pt x="165" y="0"/>
                      <a:pt x="116" y="18"/>
                      <a:pt x="79" y="54"/>
                    </a:cubicBezTo>
                    <a:cubicBezTo>
                      <a:pt x="11" y="118"/>
                      <a:pt x="0" y="218"/>
                      <a:pt x="44" y="294"/>
                    </a:cubicBezTo>
                    <a:cubicBezTo>
                      <a:pt x="22" y="356"/>
                      <a:pt x="22" y="356"/>
                      <a:pt x="22" y="356"/>
                    </a:cubicBezTo>
                    <a:cubicBezTo>
                      <a:pt x="20" y="360"/>
                      <a:pt x="20" y="363"/>
                      <a:pt x="20" y="366"/>
                    </a:cubicBezTo>
                    <a:cubicBezTo>
                      <a:pt x="21" y="364"/>
                      <a:pt x="21" y="364"/>
                      <a:pt x="21" y="364"/>
                    </a:cubicBezTo>
                    <a:cubicBezTo>
                      <a:pt x="21" y="362"/>
                      <a:pt x="21" y="359"/>
                      <a:pt x="22" y="356"/>
                    </a:cubicBezTo>
                    <a:cubicBezTo>
                      <a:pt x="45" y="294"/>
                      <a:pt x="45" y="294"/>
                      <a:pt x="45" y="294"/>
                    </a:cubicBezTo>
                    <a:cubicBezTo>
                      <a:pt x="0" y="217"/>
                      <a:pt x="12" y="118"/>
                      <a:pt x="79" y="54"/>
                    </a:cubicBezTo>
                    <a:cubicBezTo>
                      <a:pt x="117" y="19"/>
                      <a:pt x="165" y="1"/>
                      <a:pt x="213" y="1"/>
                    </a:cubicBezTo>
                    <a:cubicBezTo>
                      <a:pt x="265" y="1"/>
                      <a:pt x="316" y="21"/>
                      <a:pt x="354" y="61"/>
                    </a:cubicBezTo>
                    <a:cubicBezTo>
                      <a:pt x="428" y="139"/>
                      <a:pt x="425" y="262"/>
                      <a:pt x="347" y="337"/>
                    </a:cubicBezTo>
                    <a:cubicBezTo>
                      <a:pt x="310" y="372"/>
                      <a:pt x="261" y="390"/>
                      <a:pt x="213" y="390"/>
                    </a:cubicBezTo>
                    <a:cubicBezTo>
                      <a:pt x="175" y="390"/>
                      <a:pt x="137" y="379"/>
                      <a:pt x="104" y="357"/>
                    </a:cubicBezTo>
                    <a:cubicBezTo>
                      <a:pt x="41" y="375"/>
                      <a:pt x="41" y="375"/>
                      <a:pt x="41" y="375"/>
                    </a:cubicBezTo>
                    <a:cubicBezTo>
                      <a:pt x="38" y="376"/>
                      <a:pt x="35" y="377"/>
                      <a:pt x="33" y="377"/>
                    </a:cubicBezTo>
                    <a:cubicBezTo>
                      <a:pt x="28" y="377"/>
                      <a:pt x="24" y="375"/>
                      <a:pt x="22" y="371"/>
                    </a:cubicBezTo>
                    <a:cubicBezTo>
                      <a:pt x="22" y="373"/>
                      <a:pt x="22" y="373"/>
                      <a:pt x="22" y="373"/>
                    </a:cubicBezTo>
                    <a:cubicBezTo>
                      <a:pt x="24" y="376"/>
                      <a:pt x="27" y="377"/>
                      <a:pt x="32" y="377"/>
                    </a:cubicBezTo>
                    <a:cubicBezTo>
                      <a:pt x="35" y="377"/>
                      <a:pt x="37" y="377"/>
                      <a:pt x="40" y="376"/>
                    </a:cubicBezTo>
                    <a:cubicBezTo>
                      <a:pt x="104" y="357"/>
                      <a:pt x="104" y="357"/>
                      <a:pt x="104" y="357"/>
                    </a:cubicBezTo>
                    <a:cubicBezTo>
                      <a:pt x="137" y="380"/>
                      <a:pt x="175" y="391"/>
                      <a:pt x="213" y="391"/>
                    </a:cubicBezTo>
                    <a:cubicBezTo>
                      <a:pt x="262" y="391"/>
                      <a:pt x="310" y="373"/>
                      <a:pt x="348" y="337"/>
                    </a:cubicBezTo>
                    <a:cubicBezTo>
                      <a:pt x="426" y="263"/>
                      <a:pt x="429" y="139"/>
                      <a:pt x="355" y="61"/>
                    </a:cubicBezTo>
                    <a:cubicBezTo>
                      <a:pt x="316" y="20"/>
                      <a:pt x="265" y="0"/>
                      <a:pt x="213" y="0"/>
                    </a:cubicBezTo>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Freeform 736"/>
              <p:cNvSpPr/>
              <p:nvPr/>
            </p:nvSpPr>
            <p:spPr bwMode="auto">
              <a:xfrm>
                <a:off x="6584950" y="3575051"/>
                <a:ext cx="4763" cy="22225"/>
              </a:xfrm>
              <a:custGeom>
                <a:avLst/>
                <a:gdLst>
                  <a:gd name="T0" fmla="*/ 1 w 2"/>
                  <a:gd name="T1" fmla="*/ 0 h 9"/>
                  <a:gd name="T2" fmla="*/ 0 w 2"/>
                  <a:gd name="T3" fmla="*/ 2 h 9"/>
                  <a:gd name="T4" fmla="*/ 2 w 2"/>
                  <a:gd name="T5" fmla="*/ 9 h 9"/>
                  <a:gd name="T6" fmla="*/ 2 w 2"/>
                  <a:gd name="T7" fmla="*/ 7 h 9"/>
                  <a:gd name="T8" fmla="*/ 1 w 2"/>
                  <a:gd name="T9" fmla="*/ 0 h 9"/>
                </a:gdLst>
                <a:ahLst/>
                <a:cxnLst>
                  <a:cxn ang="0">
                    <a:pos x="T0" y="T1"/>
                  </a:cxn>
                  <a:cxn ang="0">
                    <a:pos x="T2" y="T3"/>
                  </a:cxn>
                  <a:cxn ang="0">
                    <a:pos x="T4" y="T5"/>
                  </a:cxn>
                  <a:cxn ang="0">
                    <a:pos x="T6" y="T7"/>
                  </a:cxn>
                  <a:cxn ang="0">
                    <a:pos x="T8" y="T9"/>
                  </a:cxn>
                </a:cxnLst>
                <a:rect l="0" t="0" r="r" b="b"/>
                <a:pathLst>
                  <a:path w="2" h="9">
                    <a:moveTo>
                      <a:pt x="1" y="0"/>
                    </a:moveTo>
                    <a:cubicBezTo>
                      <a:pt x="0" y="2"/>
                      <a:pt x="0" y="2"/>
                      <a:pt x="0" y="2"/>
                    </a:cubicBezTo>
                    <a:cubicBezTo>
                      <a:pt x="0" y="5"/>
                      <a:pt x="1" y="7"/>
                      <a:pt x="2" y="9"/>
                    </a:cubicBezTo>
                    <a:cubicBezTo>
                      <a:pt x="2" y="7"/>
                      <a:pt x="2" y="7"/>
                      <a:pt x="2" y="7"/>
                    </a:cubicBezTo>
                    <a:cubicBezTo>
                      <a:pt x="1" y="6"/>
                      <a:pt x="1" y="3"/>
                      <a:pt x="1" y="0"/>
                    </a:cubicBezTo>
                  </a:path>
                </a:pathLst>
              </a:custGeom>
              <a:solidFill>
                <a:srgbClr val="48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0" name="Freeform 737"/>
              <p:cNvSpPr/>
              <p:nvPr/>
            </p:nvSpPr>
            <p:spPr bwMode="auto">
              <a:xfrm>
                <a:off x="6537325" y="2706688"/>
                <a:ext cx="1025525" cy="930275"/>
              </a:xfrm>
              <a:custGeom>
                <a:avLst/>
                <a:gdLst>
                  <a:gd name="T0" fmla="*/ 213 w 428"/>
                  <a:gd name="T1" fmla="*/ 0 h 389"/>
                  <a:gd name="T2" fmla="*/ 79 w 428"/>
                  <a:gd name="T3" fmla="*/ 53 h 389"/>
                  <a:gd name="T4" fmla="*/ 45 w 428"/>
                  <a:gd name="T5" fmla="*/ 293 h 389"/>
                  <a:gd name="T6" fmla="*/ 22 w 428"/>
                  <a:gd name="T7" fmla="*/ 355 h 389"/>
                  <a:gd name="T8" fmla="*/ 21 w 428"/>
                  <a:gd name="T9" fmla="*/ 363 h 389"/>
                  <a:gd name="T10" fmla="*/ 21 w 428"/>
                  <a:gd name="T11" fmla="*/ 361 h 389"/>
                  <a:gd name="T12" fmla="*/ 23 w 428"/>
                  <a:gd name="T13" fmla="*/ 354 h 389"/>
                  <a:gd name="T14" fmla="*/ 46 w 428"/>
                  <a:gd name="T15" fmla="*/ 292 h 389"/>
                  <a:gd name="T16" fmla="*/ 79 w 428"/>
                  <a:gd name="T17" fmla="*/ 54 h 389"/>
                  <a:gd name="T18" fmla="*/ 213 w 428"/>
                  <a:gd name="T19" fmla="*/ 1 h 389"/>
                  <a:gd name="T20" fmla="*/ 354 w 428"/>
                  <a:gd name="T21" fmla="*/ 61 h 389"/>
                  <a:gd name="T22" fmla="*/ 347 w 428"/>
                  <a:gd name="T23" fmla="*/ 335 h 389"/>
                  <a:gd name="T24" fmla="*/ 213 w 428"/>
                  <a:gd name="T25" fmla="*/ 388 h 389"/>
                  <a:gd name="T26" fmla="*/ 105 w 428"/>
                  <a:gd name="T27" fmla="*/ 355 h 389"/>
                  <a:gd name="T28" fmla="*/ 41 w 428"/>
                  <a:gd name="T29" fmla="*/ 374 h 389"/>
                  <a:gd name="T30" fmla="*/ 34 w 428"/>
                  <a:gd name="T31" fmla="*/ 375 h 389"/>
                  <a:gd name="T32" fmla="*/ 23 w 428"/>
                  <a:gd name="T33" fmla="*/ 369 h 389"/>
                  <a:gd name="T34" fmla="*/ 22 w 428"/>
                  <a:gd name="T35" fmla="*/ 370 h 389"/>
                  <a:gd name="T36" fmla="*/ 33 w 428"/>
                  <a:gd name="T37" fmla="*/ 376 h 389"/>
                  <a:gd name="T38" fmla="*/ 41 w 428"/>
                  <a:gd name="T39" fmla="*/ 374 h 389"/>
                  <a:gd name="T40" fmla="*/ 104 w 428"/>
                  <a:gd name="T41" fmla="*/ 356 h 389"/>
                  <a:gd name="T42" fmla="*/ 213 w 428"/>
                  <a:gd name="T43" fmla="*/ 389 h 389"/>
                  <a:gd name="T44" fmla="*/ 347 w 428"/>
                  <a:gd name="T45" fmla="*/ 336 h 389"/>
                  <a:gd name="T46" fmla="*/ 354 w 428"/>
                  <a:gd name="T47" fmla="*/ 60 h 389"/>
                  <a:gd name="T48" fmla="*/ 213 w 428"/>
                  <a:gd name="T49"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8" h="389">
                    <a:moveTo>
                      <a:pt x="213" y="0"/>
                    </a:moveTo>
                    <a:cubicBezTo>
                      <a:pt x="165" y="0"/>
                      <a:pt x="117" y="18"/>
                      <a:pt x="79" y="53"/>
                    </a:cubicBezTo>
                    <a:cubicBezTo>
                      <a:pt x="12" y="117"/>
                      <a:pt x="0" y="216"/>
                      <a:pt x="45" y="293"/>
                    </a:cubicBezTo>
                    <a:cubicBezTo>
                      <a:pt x="22" y="355"/>
                      <a:pt x="22" y="355"/>
                      <a:pt x="22" y="355"/>
                    </a:cubicBezTo>
                    <a:cubicBezTo>
                      <a:pt x="21" y="358"/>
                      <a:pt x="21" y="361"/>
                      <a:pt x="21" y="363"/>
                    </a:cubicBezTo>
                    <a:cubicBezTo>
                      <a:pt x="21" y="361"/>
                      <a:pt x="21" y="361"/>
                      <a:pt x="21" y="361"/>
                    </a:cubicBezTo>
                    <a:cubicBezTo>
                      <a:pt x="22" y="359"/>
                      <a:pt x="22" y="357"/>
                      <a:pt x="23" y="354"/>
                    </a:cubicBezTo>
                    <a:cubicBezTo>
                      <a:pt x="46" y="292"/>
                      <a:pt x="46" y="292"/>
                      <a:pt x="46" y="292"/>
                    </a:cubicBezTo>
                    <a:cubicBezTo>
                      <a:pt x="1" y="216"/>
                      <a:pt x="13" y="117"/>
                      <a:pt x="79" y="54"/>
                    </a:cubicBezTo>
                    <a:cubicBezTo>
                      <a:pt x="117" y="18"/>
                      <a:pt x="165" y="1"/>
                      <a:pt x="213" y="1"/>
                    </a:cubicBezTo>
                    <a:cubicBezTo>
                      <a:pt x="264" y="1"/>
                      <a:pt x="316" y="21"/>
                      <a:pt x="354" y="61"/>
                    </a:cubicBezTo>
                    <a:cubicBezTo>
                      <a:pt x="428" y="138"/>
                      <a:pt x="424" y="261"/>
                      <a:pt x="347" y="335"/>
                    </a:cubicBezTo>
                    <a:cubicBezTo>
                      <a:pt x="309" y="371"/>
                      <a:pt x="261" y="388"/>
                      <a:pt x="213" y="388"/>
                    </a:cubicBezTo>
                    <a:cubicBezTo>
                      <a:pt x="175" y="388"/>
                      <a:pt x="137" y="377"/>
                      <a:pt x="105" y="355"/>
                    </a:cubicBezTo>
                    <a:cubicBezTo>
                      <a:pt x="41" y="374"/>
                      <a:pt x="41" y="374"/>
                      <a:pt x="41" y="374"/>
                    </a:cubicBezTo>
                    <a:cubicBezTo>
                      <a:pt x="38" y="375"/>
                      <a:pt x="36" y="375"/>
                      <a:pt x="34" y="375"/>
                    </a:cubicBezTo>
                    <a:cubicBezTo>
                      <a:pt x="28" y="375"/>
                      <a:pt x="25" y="373"/>
                      <a:pt x="23" y="369"/>
                    </a:cubicBezTo>
                    <a:cubicBezTo>
                      <a:pt x="22" y="370"/>
                      <a:pt x="22" y="370"/>
                      <a:pt x="22" y="370"/>
                    </a:cubicBezTo>
                    <a:cubicBezTo>
                      <a:pt x="24" y="374"/>
                      <a:pt x="28" y="376"/>
                      <a:pt x="33" y="376"/>
                    </a:cubicBezTo>
                    <a:cubicBezTo>
                      <a:pt x="35" y="376"/>
                      <a:pt x="38" y="375"/>
                      <a:pt x="41" y="374"/>
                    </a:cubicBezTo>
                    <a:cubicBezTo>
                      <a:pt x="104" y="356"/>
                      <a:pt x="104" y="356"/>
                      <a:pt x="104" y="356"/>
                    </a:cubicBezTo>
                    <a:cubicBezTo>
                      <a:pt x="137" y="378"/>
                      <a:pt x="175" y="389"/>
                      <a:pt x="213" y="389"/>
                    </a:cubicBezTo>
                    <a:cubicBezTo>
                      <a:pt x="261" y="389"/>
                      <a:pt x="310" y="371"/>
                      <a:pt x="347" y="336"/>
                    </a:cubicBezTo>
                    <a:cubicBezTo>
                      <a:pt x="425" y="261"/>
                      <a:pt x="428" y="138"/>
                      <a:pt x="354" y="60"/>
                    </a:cubicBezTo>
                    <a:cubicBezTo>
                      <a:pt x="316" y="20"/>
                      <a:pt x="265" y="0"/>
                      <a:pt x="213" y="0"/>
                    </a:cubicBezTo>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738"/>
              <p:cNvSpPr/>
              <p:nvPr/>
            </p:nvSpPr>
            <p:spPr bwMode="auto">
              <a:xfrm>
                <a:off x="6588125" y="3570288"/>
                <a:ext cx="4763" cy="22225"/>
              </a:xfrm>
              <a:custGeom>
                <a:avLst/>
                <a:gdLst>
                  <a:gd name="T0" fmla="*/ 0 w 2"/>
                  <a:gd name="T1" fmla="*/ 0 h 9"/>
                  <a:gd name="T2" fmla="*/ 0 w 2"/>
                  <a:gd name="T3" fmla="*/ 2 h 9"/>
                  <a:gd name="T4" fmla="*/ 1 w 2"/>
                  <a:gd name="T5" fmla="*/ 9 h 9"/>
                  <a:gd name="T6" fmla="*/ 2 w 2"/>
                  <a:gd name="T7" fmla="*/ 8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0" y="2"/>
                      <a:pt x="0" y="2"/>
                      <a:pt x="0" y="2"/>
                    </a:cubicBezTo>
                    <a:cubicBezTo>
                      <a:pt x="0" y="5"/>
                      <a:pt x="0" y="8"/>
                      <a:pt x="1" y="9"/>
                    </a:cubicBezTo>
                    <a:cubicBezTo>
                      <a:pt x="2" y="8"/>
                      <a:pt x="2" y="8"/>
                      <a:pt x="2" y="8"/>
                    </a:cubicBezTo>
                    <a:cubicBezTo>
                      <a:pt x="1" y="6"/>
                      <a:pt x="0" y="3"/>
                      <a:pt x="0" y="0"/>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Freeform 739"/>
              <p:cNvSpPr/>
              <p:nvPr/>
            </p:nvSpPr>
            <p:spPr bwMode="auto">
              <a:xfrm>
                <a:off x="6540500" y="2708276"/>
                <a:ext cx="1022350" cy="927100"/>
              </a:xfrm>
              <a:custGeom>
                <a:avLst/>
                <a:gdLst>
                  <a:gd name="T0" fmla="*/ 212 w 427"/>
                  <a:gd name="T1" fmla="*/ 0 h 387"/>
                  <a:gd name="T2" fmla="*/ 78 w 427"/>
                  <a:gd name="T3" fmla="*/ 53 h 387"/>
                  <a:gd name="T4" fmla="*/ 45 w 427"/>
                  <a:gd name="T5" fmla="*/ 291 h 387"/>
                  <a:gd name="T6" fmla="*/ 22 w 427"/>
                  <a:gd name="T7" fmla="*/ 353 h 387"/>
                  <a:gd name="T8" fmla="*/ 20 w 427"/>
                  <a:gd name="T9" fmla="*/ 360 h 387"/>
                  <a:gd name="T10" fmla="*/ 21 w 427"/>
                  <a:gd name="T11" fmla="*/ 358 h 387"/>
                  <a:gd name="T12" fmla="*/ 23 w 427"/>
                  <a:gd name="T13" fmla="*/ 353 h 387"/>
                  <a:gd name="T14" fmla="*/ 45 w 427"/>
                  <a:gd name="T15" fmla="*/ 291 h 387"/>
                  <a:gd name="T16" fmla="*/ 79 w 427"/>
                  <a:gd name="T17" fmla="*/ 54 h 387"/>
                  <a:gd name="T18" fmla="*/ 212 w 427"/>
                  <a:gd name="T19" fmla="*/ 0 h 387"/>
                  <a:gd name="T20" fmla="*/ 352 w 427"/>
                  <a:gd name="T21" fmla="*/ 60 h 387"/>
                  <a:gd name="T22" fmla="*/ 345 w 427"/>
                  <a:gd name="T23" fmla="*/ 334 h 387"/>
                  <a:gd name="T24" fmla="*/ 212 w 427"/>
                  <a:gd name="T25" fmla="*/ 387 h 387"/>
                  <a:gd name="T26" fmla="*/ 104 w 427"/>
                  <a:gd name="T27" fmla="*/ 354 h 387"/>
                  <a:gd name="T28" fmla="*/ 41 w 427"/>
                  <a:gd name="T29" fmla="*/ 372 h 387"/>
                  <a:gd name="T30" fmla="*/ 33 w 427"/>
                  <a:gd name="T31" fmla="*/ 373 h 387"/>
                  <a:gd name="T32" fmla="*/ 22 w 427"/>
                  <a:gd name="T33" fmla="*/ 367 h 387"/>
                  <a:gd name="T34" fmla="*/ 22 w 427"/>
                  <a:gd name="T35" fmla="*/ 368 h 387"/>
                  <a:gd name="T36" fmla="*/ 33 w 427"/>
                  <a:gd name="T37" fmla="*/ 374 h 387"/>
                  <a:gd name="T38" fmla="*/ 40 w 427"/>
                  <a:gd name="T39" fmla="*/ 373 h 387"/>
                  <a:gd name="T40" fmla="*/ 104 w 427"/>
                  <a:gd name="T41" fmla="*/ 354 h 387"/>
                  <a:gd name="T42" fmla="*/ 212 w 427"/>
                  <a:gd name="T43" fmla="*/ 387 h 387"/>
                  <a:gd name="T44" fmla="*/ 346 w 427"/>
                  <a:gd name="T45" fmla="*/ 334 h 387"/>
                  <a:gd name="T46" fmla="*/ 353 w 427"/>
                  <a:gd name="T47" fmla="*/ 60 h 387"/>
                  <a:gd name="T48" fmla="*/ 212 w 427"/>
                  <a:gd name="T49"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7" h="387">
                    <a:moveTo>
                      <a:pt x="212" y="0"/>
                    </a:moveTo>
                    <a:cubicBezTo>
                      <a:pt x="164" y="0"/>
                      <a:pt x="116" y="17"/>
                      <a:pt x="78" y="53"/>
                    </a:cubicBezTo>
                    <a:cubicBezTo>
                      <a:pt x="12" y="116"/>
                      <a:pt x="0" y="215"/>
                      <a:pt x="45" y="291"/>
                    </a:cubicBezTo>
                    <a:cubicBezTo>
                      <a:pt x="22" y="353"/>
                      <a:pt x="22" y="353"/>
                      <a:pt x="22" y="353"/>
                    </a:cubicBezTo>
                    <a:cubicBezTo>
                      <a:pt x="21" y="356"/>
                      <a:pt x="21" y="358"/>
                      <a:pt x="20" y="360"/>
                    </a:cubicBezTo>
                    <a:cubicBezTo>
                      <a:pt x="21" y="358"/>
                      <a:pt x="21" y="358"/>
                      <a:pt x="21" y="358"/>
                    </a:cubicBezTo>
                    <a:cubicBezTo>
                      <a:pt x="22" y="356"/>
                      <a:pt x="22" y="354"/>
                      <a:pt x="23" y="353"/>
                    </a:cubicBezTo>
                    <a:cubicBezTo>
                      <a:pt x="45" y="291"/>
                      <a:pt x="45" y="291"/>
                      <a:pt x="45" y="291"/>
                    </a:cubicBezTo>
                    <a:cubicBezTo>
                      <a:pt x="1" y="215"/>
                      <a:pt x="13" y="117"/>
                      <a:pt x="79" y="54"/>
                    </a:cubicBezTo>
                    <a:cubicBezTo>
                      <a:pt x="116" y="18"/>
                      <a:pt x="164" y="0"/>
                      <a:pt x="212" y="0"/>
                    </a:cubicBezTo>
                    <a:cubicBezTo>
                      <a:pt x="263" y="0"/>
                      <a:pt x="314" y="20"/>
                      <a:pt x="352" y="60"/>
                    </a:cubicBezTo>
                    <a:cubicBezTo>
                      <a:pt x="426" y="138"/>
                      <a:pt x="423" y="260"/>
                      <a:pt x="345" y="334"/>
                    </a:cubicBezTo>
                    <a:cubicBezTo>
                      <a:pt x="308" y="369"/>
                      <a:pt x="260" y="387"/>
                      <a:pt x="212" y="387"/>
                    </a:cubicBezTo>
                    <a:cubicBezTo>
                      <a:pt x="174" y="387"/>
                      <a:pt x="137" y="376"/>
                      <a:pt x="104" y="354"/>
                    </a:cubicBezTo>
                    <a:cubicBezTo>
                      <a:pt x="41" y="372"/>
                      <a:pt x="41" y="372"/>
                      <a:pt x="41" y="372"/>
                    </a:cubicBezTo>
                    <a:cubicBezTo>
                      <a:pt x="38" y="373"/>
                      <a:pt x="35" y="373"/>
                      <a:pt x="33" y="373"/>
                    </a:cubicBezTo>
                    <a:cubicBezTo>
                      <a:pt x="28" y="373"/>
                      <a:pt x="24" y="371"/>
                      <a:pt x="22" y="367"/>
                    </a:cubicBezTo>
                    <a:cubicBezTo>
                      <a:pt x="22" y="368"/>
                      <a:pt x="22" y="368"/>
                      <a:pt x="22" y="368"/>
                    </a:cubicBezTo>
                    <a:cubicBezTo>
                      <a:pt x="24" y="372"/>
                      <a:pt x="27" y="374"/>
                      <a:pt x="33" y="374"/>
                    </a:cubicBezTo>
                    <a:cubicBezTo>
                      <a:pt x="35" y="374"/>
                      <a:pt x="37" y="374"/>
                      <a:pt x="40" y="373"/>
                    </a:cubicBezTo>
                    <a:cubicBezTo>
                      <a:pt x="104" y="354"/>
                      <a:pt x="104" y="354"/>
                      <a:pt x="104" y="354"/>
                    </a:cubicBezTo>
                    <a:cubicBezTo>
                      <a:pt x="136" y="376"/>
                      <a:pt x="174" y="387"/>
                      <a:pt x="212" y="387"/>
                    </a:cubicBezTo>
                    <a:cubicBezTo>
                      <a:pt x="260" y="387"/>
                      <a:pt x="308" y="370"/>
                      <a:pt x="346" y="334"/>
                    </a:cubicBezTo>
                    <a:cubicBezTo>
                      <a:pt x="423" y="260"/>
                      <a:pt x="427" y="137"/>
                      <a:pt x="353" y="60"/>
                    </a:cubicBezTo>
                    <a:cubicBezTo>
                      <a:pt x="315" y="20"/>
                      <a:pt x="263" y="0"/>
                      <a:pt x="212"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740"/>
              <p:cNvSpPr/>
              <p:nvPr/>
            </p:nvSpPr>
            <p:spPr bwMode="auto">
              <a:xfrm>
                <a:off x="6588125" y="3565526"/>
                <a:ext cx="4763" cy="23813"/>
              </a:xfrm>
              <a:custGeom>
                <a:avLst/>
                <a:gdLst>
                  <a:gd name="T0" fmla="*/ 1 w 2"/>
                  <a:gd name="T1" fmla="*/ 0 h 10"/>
                  <a:gd name="T2" fmla="*/ 0 w 2"/>
                  <a:gd name="T3" fmla="*/ 2 h 10"/>
                  <a:gd name="T4" fmla="*/ 2 w 2"/>
                  <a:gd name="T5" fmla="*/ 10 h 10"/>
                  <a:gd name="T6" fmla="*/ 2 w 2"/>
                  <a:gd name="T7" fmla="*/ 9 h 10"/>
                  <a:gd name="T8" fmla="*/ 1 w 2"/>
                  <a:gd name="T9" fmla="*/ 0 h 10"/>
                </a:gdLst>
                <a:ahLst/>
                <a:cxnLst>
                  <a:cxn ang="0">
                    <a:pos x="T0" y="T1"/>
                  </a:cxn>
                  <a:cxn ang="0">
                    <a:pos x="T2" y="T3"/>
                  </a:cxn>
                  <a:cxn ang="0">
                    <a:pos x="T4" y="T5"/>
                  </a:cxn>
                  <a:cxn ang="0">
                    <a:pos x="T6" y="T7"/>
                  </a:cxn>
                  <a:cxn ang="0">
                    <a:pos x="T8" y="T9"/>
                  </a:cxn>
                </a:cxnLst>
                <a:rect l="0" t="0" r="r" b="b"/>
                <a:pathLst>
                  <a:path w="2" h="10">
                    <a:moveTo>
                      <a:pt x="1" y="0"/>
                    </a:moveTo>
                    <a:cubicBezTo>
                      <a:pt x="0" y="2"/>
                      <a:pt x="0" y="2"/>
                      <a:pt x="0" y="2"/>
                    </a:cubicBezTo>
                    <a:cubicBezTo>
                      <a:pt x="0" y="5"/>
                      <a:pt x="1" y="8"/>
                      <a:pt x="2" y="10"/>
                    </a:cubicBezTo>
                    <a:cubicBezTo>
                      <a:pt x="2" y="9"/>
                      <a:pt x="2" y="9"/>
                      <a:pt x="2" y="9"/>
                    </a:cubicBezTo>
                    <a:cubicBezTo>
                      <a:pt x="1" y="7"/>
                      <a:pt x="1" y="3"/>
                      <a:pt x="1" y="0"/>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741"/>
              <p:cNvSpPr/>
              <p:nvPr/>
            </p:nvSpPr>
            <p:spPr bwMode="auto">
              <a:xfrm>
                <a:off x="6542088" y="2708276"/>
                <a:ext cx="1019175" cy="927100"/>
              </a:xfrm>
              <a:custGeom>
                <a:avLst/>
                <a:gdLst>
                  <a:gd name="T0" fmla="*/ 211 w 425"/>
                  <a:gd name="T1" fmla="*/ 0 h 387"/>
                  <a:gd name="T2" fmla="*/ 78 w 425"/>
                  <a:gd name="T3" fmla="*/ 54 h 387"/>
                  <a:gd name="T4" fmla="*/ 44 w 425"/>
                  <a:gd name="T5" fmla="*/ 291 h 387"/>
                  <a:gd name="T6" fmla="*/ 22 w 425"/>
                  <a:gd name="T7" fmla="*/ 353 h 387"/>
                  <a:gd name="T8" fmla="*/ 20 w 425"/>
                  <a:gd name="T9" fmla="*/ 358 h 387"/>
                  <a:gd name="T10" fmla="*/ 24 w 425"/>
                  <a:gd name="T11" fmla="*/ 349 h 387"/>
                  <a:gd name="T12" fmla="*/ 45 w 425"/>
                  <a:gd name="T13" fmla="*/ 291 h 387"/>
                  <a:gd name="T14" fmla="*/ 78 w 425"/>
                  <a:gd name="T15" fmla="*/ 54 h 387"/>
                  <a:gd name="T16" fmla="*/ 211 w 425"/>
                  <a:gd name="T17" fmla="*/ 1 h 387"/>
                  <a:gd name="T18" fmla="*/ 351 w 425"/>
                  <a:gd name="T19" fmla="*/ 61 h 387"/>
                  <a:gd name="T20" fmla="*/ 344 w 425"/>
                  <a:gd name="T21" fmla="*/ 333 h 387"/>
                  <a:gd name="T22" fmla="*/ 211 w 425"/>
                  <a:gd name="T23" fmla="*/ 386 h 387"/>
                  <a:gd name="T24" fmla="*/ 103 w 425"/>
                  <a:gd name="T25" fmla="*/ 353 h 387"/>
                  <a:gd name="T26" fmla="*/ 40 w 425"/>
                  <a:gd name="T27" fmla="*/ 371 h 387"/>
                  <a:gd name="T28" fmla="*/ 33 w 425"/>
                  <a:gd name="T29" fmla="*/ 373 h 387"/>
                  <a:gd name="T30" fmla="*/ 22 w 425"/>
                  <a:gd name="T31" fmla="*/ 366 h 387"/>
                  <a:gd name="T32" fmla="*/ 21 w 425"/>
                  <a:gd name="T33" fmla="*/ 367 h 387"/>
                  <a:gd name="T34" fmla="*/ 32 w 425"/>
                  <a:gd name="T35" fmla="*/ 373 h 387"/>
                  <a:gd name="T36" fmla="*/ 40 w 425"/>
                  <a:gd name="T37" fmla="*/ 372 h 387"/>
                  <a:gd name="T38" fmla="*/ 103 w 425"/>
                  <a:gd name="T39" fmla="*/ 354 h 387"/>
                  <a:gd name="T40" fmla="*/ 211 w 425"/>
                  <a:gd name="T41" fmla="*/ 387 h 387"/>
                  <a:gd name="T42" fmla="*/ 344 w 425"/>
                  <a:gd name="T43" fmla="*/ 334 h 387"/>
                  <a:gd name="T44" fmla="*/ 351 w 425"/>
                  <a:gd name="T45" fmla="*/ 60 h 387"/>
                  <a:gd name="T46" fmla="*/ 211 w 425"/>
                  <a:gd name="T47"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5" h="387">
                    <a:moveTo>
                      <a:pt x="211" y="0"/>
                    </a:moveTo>
                    <a:cubicBezTo>
                      <a:pt x="163" y="0"/>
                      <a:pt x="115" y="18"/>
                      <a:pt x="78" y="54"/>
                    </a:cubicBezTo>
                    <a:cubicBezTo>
                      <a:pt x="12" y="117"/>
                      <a:pt x="0" y="215"/>
                      <a:pt x="44" y="291"/>
                    </a:cubicBezTo>
                    <a:cubicBezTo>
                      <a:pt x="22" y="353"/>
                      <a:pt x="22" y="353"/>
                      <a:pt x="22" y="353"/>
                    </a:cubicBezTo>
                    <a:cubicBezTo>
                      <a:pt x="21" y="354"/>
                      <a:pt x="21" y="356"/>
                      <a:pt x="20" y="358"/>
                    </a:cubicBezTo>
                    <a:cubicBezTo>
                      <a:pt x="24" y="349"/>
                      <a:pt x="24" y="349"/>
                      <a:pt x="24" y="349"/>
                    </a:cubicBezTo>
                    <a:cubicBezTo>
                      <a:pt x="45" y="291"/>
                      <a:pt x="45" y="291"/>
                      <a:pt x="45" y="291"/>
                    </a:cubicBezTo>
                    <a:cubicBezTo>
                      <a:pt x="1" y="215"/>
                      <a:pt x="12" y="117"/>
                      <a:pt x="78" y="54"/>
                    </a:cubicBezTo>
                    <a:cubicBezTo>
                      <a:pt x="116" y="19"/>
                      <a:pt x="163" y="1"/>
                      <a:pt x="211" y="1"/>
                    </a:cubicBezTo>
                    <a:cubicBezTo>
                      <a:pt x="262" y="1"/>
                      <a:pt x="313" y="21"/>
                      <a:pt x="351" y="61"/>
                    </a:cubicBezTo>
                    <a:cubicBezTo>
                      <a:pt x="424" y="138"/>
                      <a:pt x="421" y="260"/>
                      <a:pt x="344" y="333"/>
                    </a:cubicBezTo>
                    <a:cubicBezTo>
                      <a:pt x="307" y="368"/>
                      <a:pt x="259" y="386"/>
                      <a:pt x="211" y="386"/>
                    </a:cubicBezTo>
                    <a:cubicBezTo>
                      <a:pt x="174" y="386"/>
                      <a:pt x="136" y="375"/>
                      <a:pt x="103" y="353"/>
                    </a:cubicBezTo>
                    <a:cubicBezTo>
                      <a:pt x="40" y="371"/>
                      <a:pt x="40" y="371"/>
                      <a:pt x="40" y="371"/>
                    </a:cubicBezTo>
                    <a:cubicBezTo>
                      <a:pt x="38" y="372"/>
                      <a:pt x="35" y="373"/>
                      <a:pt x="33" y="373"/>
                    </a:cubicBezTo>
                    <a:cubicBezTo>
                      <a:pt x="27" y="373"/>
                      <a:pt x="23" y="370"/>
                      <a:pt x="22" y="366"/>
                    </a:cubicBezTo>
                    <a:cubicBezTo>
                      <a:pt x="21" y="367"/>
                      <a:pt x="21" y="367"/>
                      <a:pt x="21" y="367"/>
                    </a:cubicBezTo>
                    <a:cubicBezTo>
                      <a:pt x="23" y="371"/>
                      <a:pt x="27" y="373"/>
                      <a:pt x="32" y="373"/>
                    </a:cubicBezTo>
                    <a:cubicBezTo>
                      <a:pt x="34" y="373"/>
                      <a:pt x="37" y="373"/>
                      <a:pt x="40" y="372"/>
                    </a:cubicBezTo>
                    <a:cubicBezTo>
                      <a:pt x="103" y="354"/>
                      <a:pt x="103" y="354"/>
                      <a:pt x="103" y="354"/>
                    </a:cubicBezTo>
                    <a:cubicBezTo>
                      <a:pt x="136" y="376"/>
                      <a:pt x="173" y="387"/>
                      <a:pt x="211" y="387"/>
                    </a:cubicBezTo>
                    <a:cubicBezTo>
                      <a:pt x="259" y="387"/>
                      <a:pt x="307" y="369"/>
                      <a:pt x="344" y="334"/>
                    </a:cubicBezTo>
                    <a:cubicBezTo>
                      <a:pt x="422" y="260"/>
                      <a:pt x="425" y="138"/>
                      <a:pt x="351" y="60"/>
                    </a:cubicBezTo>
                    <a:cubicBezTo>
                      <a:pt x="313" y="20"/>
                      <a:pt x="262" y="0"/>
                      <a:pt x="211"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742"/>
              <p:cNvSpPr/>
              <p:nvPr/>
            </p:nvSpPr>
            <p:spPr bwMode="auto">
              <a:xfrm>
                <a:off x="6589713" y="3544888"/>
                <a:ext cx="9525" cy="42863"/>
              </a:xfrm>
              <a:custGeom>
                <a:avLst/>
                <a:gdLst>
                  <a:gd name="T0" fmla="*/ 4 w 4"/>
                  <a:gd name="T1" fmla="*/ 0 h 18"/>
                  <a:gd name="T2" fmla="*/ 0 w 4"/>
                  <a:gd name="T3" fmla="*/ 9 h 18"/>
                  <a:gd name="T4" fmla="*/ 1 w 4"/>
                  <a:gd name="T5" fmla="*/ 18 h 18"/>
                  <a:gd name="T6" fmla="*/ 2 w 4"/>
                  <a:gd name="T7" fmla="*/ 17 h 18"/>
                  <a:gd name="T8" fmla="*/ 2 w 4"/>
                  <a:gd name="T9" fmla="*/ 3 h 18"/>
                  <a:gd name="T10" fmla="*/ 4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4" y="0"/>
                    </a:moveTo>
                    <a:cubicBezTo>
                      <a:pt x="0" y="9"/>
                      <a:pt x="0" y="9"/>
                      <a:pt x="0" y="9"/>
                    </a:cubicBezTo>
                    <a:cubicBezTo>
                      <a:pt x="0" y="12"/>
                      <a:pt x="0" y="16"/>
                      <a:pt x="1" y="18"/>
                    </a:cubicBezTo>
                    <a:cubicBezTo>
                      <a:pt x="2" y="17"/>
                      <a:pt x="2" y="17"/>
                      <a:pt x="2" y="17"/>
                    </a:cubicBezTo>
                    <a:cubicBezTo>
                      <a:pt x="0" y="13"/>
                      <a:pt x="0" y="9"/>
                      <a:pt x="2" y="3"/>
                    </a:cubicBezTo>
                    <a:cubicBezTo>
                      <a:pt x="4" y="0"/>
                      <a:pt x="4" y="0"/>
                      <a:pt x="4" y="0"/>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743"/>
              <p:cNvSpPr/>
              <p:nvPr/>
            </p:nvSpPr>
            <p:spPr bwMode="auto">
              <a:xfrm>
                <a:off x="6545263" y="2711451"/>
                <a:ext cx="1012825" cy="920750"/>
              </a:xfrm>
              <a:custGeom>
                <a:avLst/>
                <a:gdLst>
                  <a:gd name="T0" fmla="*/ 210 w 423"/>
                  <a:gd name="T1" fmla="*/ 0 h 385"/>
                  <a:gd name="T2" fmla="*/ 77 w 423"/>
                  <a:gd name="T3" fmla="*/ 53 h 385"/>
                  <a:gd name="T4" fmla="*/ 44 w 423"/>
                  <a:gd name="T5" fmla="*/ 290 h 385"/>
                  <a:gd name="T6" fmla="*/ 23 w 423"/>
                  <a:gd name="T7" fmla="*/ 348 h 385"/>
                  <a:gd name="T8" fmla="*/ 34 w 423"/>
                  <a:gd name="T9" fmla="*/ 318 h 385"/>
                  <a:gd name="T10" fmla="*/ 34 w 423"/>
                  <a:gd name="T11" fmla="*/ 319 h 385"/>
                  <a:gd name="T12" fmla="*/ 44 w 423"/>
                  <a:gd name="T13" fmla="*/ 289 h 385"/>
                  <a:gd name="T14" fmla="*/ 78 w 423"/>
                  <a:gd name="T15" fmla="*/ 54 h 385"/>
                  <a:gd name="T16" fmla="*/ 210 w 423"/>
                  <a:gd name="T17" fmla="*/ 1 h 385"/>
                  <a:gd name="T18" fmla="*/ 349 w 423"/>
                  <a:gd name="T19" fmla="*/ 60 h 385"/>
                  <a:gd name="T20" fmla="*/ 342 w 423"/>
                  <a:gd name="T21" fmla="*/ 331 h 385"/>
                  <a:gd name="T22" fmla="*/ 210 w 423"/>
                  <a:gd name="T23" fmla="*/ 384 h 385"/>
                  <a:gd name="T24" fmla="*/ 103 w 423"/>
                  <a:gd name="T25" fmla="*/ 351 h 385"/>
                  <a:gd name="T26" fmla="*/ 40 w 423"/>
                  <a:gd name="T27" fmla="*/ 370 h 385"/>
                  <a:gd name="T28" fmla="*/ 33 w 423"/>
                  <a:gd name="T29" fmla="*/ 371 h 385"/>
                  <a:gd name="T30" fmla="*/ 21 w 423"/>
                  <a:gd name="T31" fmla="*/ 364 h 385"/>
                  <a:gd name="T32" fmla="*/ 21 w 423"/>
                  <a:gd name="T33" fmla="*/ 365 h 385"/>
                  <a:gd name="T34" fmla="*/ 32 w 423"/>
                  <a:gd name="T35" fmla="*/ 372 h 385"/>
                  <a:gd name="T36" fmla="*/ 39 w 423"/>
                  <a:gd name="T37" fmla="*/ 370 h 385"/>
                  <a:gd name="T38" fmla="*/ 102 w 423"/>
                  <a:gd name="T39" fmla="*/ 352 h 385"/>
                  <a:gd name="T40" fmla="*/ 210 w 423"/>
                  <a:gd name="T41" fmla="*/ 385 h 385"/>
                  <a:gd name="T42" fmla="*/ 343 w 423"/>
                  <a:gd name="T43" fmla="*/ 332 h 385"/>
                  <a:gd name="T44" fmla="*/ 350 w 423"/>
                  <a:gd name="T45" fmla="*/ 60 h 385"/>
                  <a:gd name="T46" fmla="*/ 210 w 423"/>
                  <a:gd name="T4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3" h="385">
                    <a:moveTo>
                      <a:pt x="210" y="0"/>
                    </a:moveTo>
                    <a:cubicBezTo>
                      <a:pt x="162" y="0"/>
                      <a:pt x="115" y="18"/>
                      <a:pt x="77" y="53"/>
                    </a:cubicBezTo>
                    <a:cubicBezTo>
                      <a:pt x="11" y="116"/>
                      <a:pt x="0" y="214"/>
                      <a:pt x="44" y="290"/>
                    </a:cubicBezTo>
                    <a:cubicBezTo>
                      <a:pt x="23" y="348"/>
                      <a:pt x="23" y="348"/>
                      <a:pt x="23" y="348"/>
                    </a:cubicBezTo>
                    <a:cubicBezTo>
                      <a:pt x="34" y="318"/>
                      <a:pt x="34" y="318"/>
                      <a:pt x="34" y="318"/>
                    </a:cubicBezTo>
                    <a:cubicBezTo>
                      <a:pt x="34" y="319"/>
                      <a:pt x="34" y="319"/>
                      <a:pt x="34" y="319"/>
                    </a:cubicBezTo>
                    <a:cubicBezTo>
                      <a:pt x="44" y="289"/>
                      <a:pt x="44" y="289"/>
                      <a:pt x="44" y="289"/>
                    </a:cubicBezTo>
                    <a:cubicBezTo>
                      <a:pt x="1" y="214"/>
                      <a:pt x="12" y="116"/>
                      <a:pt x="78" y="54"/>
                    </a:cubicBezTo>
                    <a:cubicBezTo>
                      <a:pt x="115" y="18"/>
                      <a:pt x="163" y="1"/>
                      <a:pt x="210" y="1"/>
                    </a:cubicBezTo>
                    <a:cubicBezTo>
                      <a:pt x="261" y="1"/>
                      <a:pt x="311" y="21"/>
                      <a:pt x="349" y="60"/>
                    </a:cubicBezTo>
                    <a:cubicBezTo>
                      <a:pt x="422" y="137"/>
                      <a:pt x="419" y="259"/>
                      <a:pt x="342" y="331"/>
                    </a:cubicBezTo>
                    <a:cubicBezTo>
                      <a:pt x="305" y="367"/>
                      <a:pt x="258" y="384"/>
                      <a:pt x="210" y="384"/>
                    </a:cubicBezTo>
                    <a:cubicBezTo>
                      <a:pt x="173" y="384"/>
                      <a:pt x="135" y="373"/>
                      <a:pt x="103" y="351"/>
                    </a:cubicBezTo>
                    <a:cubicBezTo>
                      <a:pt x="40" y="370"/>
                      <a:pt x="40" y="370"/>
                      <a:pt x="40" y="370"/>
                    </a:cubicBezTo>
                    <a:cubicBezTo>
                      <a:pt x="37" y="371"/>
                      <a:pt x="35" y="371"/>
                      <a:pt x="33" y="371"/>
                    </a:cubicBezTo>
                    <a:cubicBezTo>
                      <a:pt x="27" y="371"/>
                      <a:pt x="22" y="368"/>
                      <a:pt x="21" y="364"/>
                    </a:cubicBezTo>
                    <a:cubicBezTo>
                      <a:pt x="21" y="365"/>
                      <a:pt x="21" y="365"/>
                      <a:pt x="21" y="365"/>
                    </a:cubicBezTo>
                    <a:cubicBezTo>
                      <a:pt x="22" y="369"/>
                      <a:pt x="26" y="372"/>
                      <a:pt x="32" y="372"/>
                    </a:cubicBezTo>
                    <a:cubicBezTo>
                      <a:pt x="34" y="372"/>
                      <a:pt x="37" y="371"/>
                      <a:pt x="39" y="370"/>
                    </a:cubicBezTo>
                    <a:cubicBezTo>
                      <a:pt x="102" y="352"/>
                      <a:pt x="102" y="352"/>
                      <a:pt x="102" y="352"/>
                    </a:cubicBezTo>
                    <a:cubicBezTo>
                      <a:pt x="135" y="374"/>
                      <a:pt x="173" y="385"/>
                      <a:pt x="210" y="385"/>
                    </a:cubicBezTo>
                    <a:cubicBezTo>
                      <a:pt x="258" y="385"/>
                      <a:pt x="306" y="367"/>
                      <a:pt x="343" y="332"/>
                    </a:cubicBezTo>
                    <a:cubicBezTo>
                      <a:pt x="420" y="259"/>
                      <a:pt x="423" y="137"/>
                      <a:pt x="350" y="60"/>
                    </a:cubicBezTo>
                    <a:cubicBezTo>
                      <a:pt x="312" y="20"/>
                      <a:pt x="261" y="0"/>
                      <a:pt x="210"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744"/>
              <p:cNvSpPr/>
              <p:nvPr/>
            </p:nvSpPr>
            <p:spPr bwMode="auto">
              <a:xfrm>
                <a:off x="6589713" y="3471863"/>
                <a:ext cx="36513" cy="112713"/>
              </a:xfrm>
              <a:custGeom>
                <a:avLst/>
                <a:gdLst>
                  <a:gd name="T0" fmla="*/ 15 w 15"/>
                  <a:gd name="T1" fmla="*/ 0 h 47"/>
                  <a:gd name="T2" fmla="*/ 4 w 15"/>
                  <a:gd name="T3" fmla="*/ 30 h 47"/>
                  <a:gd name="T4" fmla="*/ 2 w 15"/>
                  <a:gd name="T5" fmla="*/ 33 h 47"/>
                  <a:gd name="T6" fmla="*/ 2 w 15"/>
                  <a:gd name="T7" fmla="*/ 47 h 47"/>
                  <a:gd name="T8" fmla="*/ 2 w 15"/>
                  <a:gd name="T9" fmla="*/ 46 h 47"/>
                  <a:gd name="T10" fmla="*/ 3 w 15"/>
                  <a:gd name="T11" fmla="*/ 33 h 47"/>
                  <a:gd name="T12" fmla="*/ 15 w 15"/>
                  <a:gd name="T13" fmla="*/ 1 h 47"/>
                  <a:gd name="T14" fmla="*/ 15 w 15"/>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15" y="0"/>
                    </a:moveTo>
                    <a:cubicBezTo>
                      <a:pt x="4" y="30"/>
                      <a:pt x="4" y="30"/>
                      <a:pt x="4" y="30"/>
                    </a:cubicBezTo>
                    <a:cubicBezTo>
                      <a:pt x="2" y="33"/>
                      <a:pt x="2" y="33"/>
                      <a:pt x="2" y="33"/>
                    </a:cubicBezTo>
                    <a:cubicBezTo>
                      <a:pt x="0" y="39"/>
                      <a:pt x="0" y="43"/>
                      <a:pt x="2" y="47"/>
                    </a:cubicBezTo>
                    <a:cubicBezTo>
                      <a:pt x="2" y="46"/>
                      <a:pt x="2" y="46"/>
                      <a:pt x="2" y="46"/>
                    </a:cubicBezTo>
                    <a:cubicBezTo>
                      <a:pt x="1" y="42"/>
                      <a:pt x="1" y="38"/>
                      <a:pt x="3" y="33"/>
                    </a:cubicBezTo>
                    <a:cubicBezTo>
                      <a:pt x="15" y="1"/>
                      <a:pt x="15" y="1"/>
                      <a:pt x="15" y="1"/>
                    </a:cubicBezTo>
                    <a:cubicBezTo>
                      <a:pt x="15" y="0"/>
                      <a:pt x="15" y="0"/>
                      <a:pt x="15" y="0"/>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745"/>
              <p:cNvSpPr/>
              <p:nvPr/>
            </p:nvSpPr>
            <p:spPr bwMode="auto">
              <a:xfrm>
                <a:off x="6546850" y="2713038"/>
                <a:ext cx="1009650" cy="917575"/>
              </a:xfrm>
              <a:custGeom>
                <a:avLst/>
                <a:gdLst>
                  <a:gd name="T0" fmla="*/ 209 w 421"/>
                  <a:gd name="T1" fmla="*/ 0 h 383"/>
                  <a:gd name="T2" fmla="*/ 77 w 421"/>
                  <a:gd name="T3" fmla="*/ 53 h 383"/>
                  <a:gd name="T4" fmla="*/ 43 w 421"/>
                  <a:gd name="T5" fmla="*/ 288 h 383"/>
                  <a:gd name="T6" fmla="*/ 33 w 421"/>
                  <a:gd name="T7" fmla="*/ 318 h 383"/>
                  <a:gd name="T8" fmla="*/ 33 w 421"/>
                  <a:gd name="T9" fmla="*/ 318 h 383"/>
                  <a:gd name="T10" fmla="*/ 44 w 421"/>
                  <a:gd name="T11" fmla="*/ 288 h 383"/>
                  <a:gd name="T12" fmla="*/ 77 w 421"/>
                  <a:gd name="T13" fmla="*/ 53 h 383"/>
                  <a:gd name="T14" fmla="*/ 209 w 421"/>
                  <a:gd name="T15" fmla="*/ 0 h 383"/>
                  <a:gd name="T16" fmla="*/ 348 w 421"/>
                  <a:gd name="T17" fmla="*/ 60 h 383"/>
                  <a:gd name="T18" fmla="*/ 341 w 421"/>
                  <a:gd name="T19" fmla="*/ 330 h 383"/>
                  <a:gd name="T20" fmla="*/ 209 w 421"/>
                  <a:gd name="T21" fmla="*/ 383 h 383"/>
                  <a:gd name="T22" fmla="*/ 102 w 421"/>
                  <a:gd name="T23" fmla="*/ 350 h 383"/>
                  <a:gd name="T24" fmla="*/ 40 w 421"/>
                  <a:gd name="T25" fmla="*/ 368 h 383"/>
                  <a:gd name="T26" fmla="*/ 32 w 421"/>
                  <a:gd name="T27" fmla="*/ 369 h 383"/>
                  <a:gd name="T28" fmla="*/ 20 w 421"/>
                  <a:gd name="T29" fmla="*/ 361 h 383"/>
                  <a:gd name="T30" fmla="*/ 20 w 421"/>
                  <a:gd name="T31" fmla="*/ 363 h 383"/>
                  <a:gd name="T32" fmla="*/ 32 w 421"/>
                  <a:gd name="T33" fmla="*/ 370 h 383"/>
                  <a:gd name="T34" fmla="*/ 39 w 421"/>
                  <a:gd name="T35" fmla="*/ 369 h 383"/>
                  <a:gd name="T36" fmla="*/ 102 w 421"/>
                  <a:gd name="T37" fmla="*/ 350 h 383"/>
                  <a:gd name="T38" fmla="*/ 209 w 421"/>
                  <a:gd name="T39" fmla="*/ 383 h 383"/>
                  <a:gd name="T40" fmla="*/ 341 w 421"/>
                  <a:gd name="T41" fmla="*/ 330 h 383"/>
                  <a:gd name="T42" fmla="*/ 348 w 421"/>
                  <a:gd name="T43" fmla="*/ 59 h 383"/>
                  <a:gd name="T44" fmla="*/ 209 w 421"/>
                  <a:gd name="T4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 h="383">
                    <a:moveTo>
                      <a:pt x="209" y="0"/>
                    </a:moveTo>
                    <a:cubicBezTo>
                      <a:pt x="162" y="0"/>
                      <a:pt x="114" y="17"/>
                      <a:pt x="77" y="53"/>
                    </a:cubicBezTo>
                    <a:cubicBezTo>
                      <a:pt x="11" y="115"/>
                      <a:pt x="0" y="213"/>
                      <a:pt x="43" y="288"/>
                    </a:cubicBezTo>
                    <a:cubicBezTo>
                      <a:pt x="33" y="318"/>
                      <a:pt x="33" y="318"/>
                      <a:pt x="33" y="318"/>
                    </a:cubicBezTo>
                    <a:cubicBezTo>
                      <a:pt x="33" y="318"/>
                      <a:pt x="33" y="318"/>
                      <a:pt x="33" y="318"/>
                    </a:cubicBezTo>
                    <a:cubicBezTo>
                      <a:pt x="44" y="288"/>
                      <a:pt x="44" y="288"/>
                      <a:pt x="44" y="288"/>
                    </a:cubicBezTo>
                    <a:cubicBezTo>
                      <a:pt x="0" y="213"/>
                      <a:pt x="12" y="115"/>
                      <a:pt x="77" y="53"/>
                    </a:cubicBezTo>
                    <a:cubicBezTo>
                      <a:pt x="114" y="18"/>
                      <a:pt x="162" y="0"/>
                      <a:pt x="209" y="0"/>
                    </a:cubicBezTo>
                    <a:cubicBezTo>
                      <a:pt x="260" y="0"/>
                      <a:pt x="310" y="20"/>
                      <a:pt x="348" y="60"/>
                    </a:cubicBezTo>
                    <a:cubicBezTo>
                      <a:pt x="420" y="136"/>
                      <a:pt x="417" y="257"/>
                      <a:pt x="341" y="330"/>
                    </a:cubicBezTo>
                    <a:cubicBezTo>
                      <a:pt x="304" y="365"/>
                      <a:pt x="257" y="383"/>
                      <a:pt x="209" y="383"/>
                    </a:cubicBezTo>
                    <a:cubicBezTo>
                      <a:pt x="172" y="383"/>
                      <a:pt x="134" y="372"/>
                      <a:pt x="102" y="350"/>
                    </a:cubicBezTo>
                    <a:cubicBezTo>
                      <a:pt x="40" y="368"/>
                      <a:pt x="40" y="368"/>
                      <a:pt x="40" y="368"/>
                    </a:cubicBezTo>
                    <a:cubicBezTo>
                      <a:pt x="37" y="369"/>
                      <a:pt x="34" y="369"/>
                      <a:pt x="32" y="369"/>
                    </a:cubicBezTo>
                    <a:cubicBezTo>
                      <a:pt x="26" y="369"/>
                      <a:pt x="22" y="366"/>
                      <a:pt x="20" y="361"/>
                    </a:cubicBezTo>
                    <a:cubicBezTo>
                      <a:pt x="20" y="363"/>
                      <a:pt x="20" y="363"/>
                      <a:pt x="20" y="363"/>
                    </a:cubicBezTo>
                    <a:cubicBezTo>
                      <a:pt x="21" y="367"/>
                      <a:pt x="26" y="370"/>
                      <a:pt x="32" y="370"/>
                    </a:cubicBezTo>
                    <a:cubicBezTo>
                      <a:pt x="34" y="370"/>
                      <a:pt x="36" y="370"/>
                      <a:pt x="39" y="369"/>
                    </a:cubicBezTo>
                    <a:cubicBezTo>
                      <a:pt x="102" y="350"/>
                      <a:pt x="102" y="350"/>
                      <a:pt x="102" y="350"/>
                    </a:cubicBezTo>
                    <a:cubicBezTo>
                      <a:pt x="134" y="372"/>
                      <a:pt x="172" y="383"/>
                      <a:pt x="209" y="383"/>
                    </a:cubicBezTo>
                    <a:cubicBezTo>
                      <a:pt x="257" y="383"/>
                      <a:pt x="304" y="366"/>
                      <a:pt x="341" y="330"/>
                    </a:cubicBezTo>
                    <a:cubicBezTo>
                      <a:pt x="418" y="258"/>
                      <a:pt x="421" y="136"/>
                      <a:pt x="348" y="59"/>
                    </a:cubicBezTo>
                    <a:cubicBezTo>
                      <a:pt x="310" y="20"/>
                      <a:pt x="260" y="0"/>
                      <a:pt x="209" y="0"/>
                    </a:cubicBezTo>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746"/>
              <p:cNvSpPr/>
              <p:nvPr/>
            </p:nvSpPr>
            <p:spPr bwMode="auto">
              <a:xfrm>
                <a:off x="6592888" y="3475038"/>
                <a:ext cx="33338" cy="107950"/>
              </a:xfrm>
              <a:custGeom>
                <a:avLst/>
                <a:gdLst>
                  <a:gd name="T0" fmla="*/ 14 w 14"/>
                  <a:gd name="T1" fmla="*/ 0 h 45"/>
                  <a:gd name="T2" fmla="*/ 2 w 14"/>
                  <a:gd name="T3" fmla="*/ 32 h 45"/>
                  <a:gd name="T4" fmla="*/ 1 w 14"/>
                  <a:gd name="T5" fmla="*/ 45 h 45"/>
                  <a:gd name="T6" fmla="*/ 1 w 14"/>
                  <a:gd name="T7" fmla="*/ 43 h 45"/>
                  <a:gd name="T8" fmla="*/ 3 w 14"/>
                  <a:gd name="T9" fmla="*/ 31 h 45"/>
                  <a:gd name="T10" fmla="*/ 14 w 14"/>
                  <a:gd name="T11" fmla="*/ 0 h 45"/>
                  <a:gd name="T12" fmla="*/ 14 w 14"/>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4" h="45">
                    <a:moveTo>
                      <a:pt x="14" y="0"/>
                    </a:moveTo>
                    <a:cubicBezTo>
                      <a:pt x="2" y="32"/>
                      <a:pt x="2" y="32"/>
                      <a:pt x="2" y="32"/>
                    </a:cubicBezTo>
                    <a:cubicBezTo>
                      <a:pt x="0" y="37"/>
                      <a:pt x="0" y="41"/>
                      <a:pt x="1" y="45"/>
                    </a:cubicBezTo>
                    <a:cubicBezTo>
                      <a:pt x="1" y="43"/>
                      <a:pt x="1" y="43"/>
                      <a:pt x="1" y="43"/>
                    </a:cubicBezTo>
                    <a:cubicBezTo>
                      <a:pt x="1" y="40"/>
                      <a:pt x="1" y="36"/>
                      <a:pt x="3" y="31"/>
                    </a:cubicBezTo>
                    <a:cubicBezTo>
                      <a:pt x="14" y="0"/>
                      <a:pt x="14" y="0"/>
                      <a:pt x="14" y="0"/>
                    </a:cubicBezTo>
                    <a:cubicBezTo>
                      <a:pt x="14" y="0"/>
                      <a:pt x="14" y="0"/>
                      <a:pt x="14" y="0"/>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747"/>
              <p:cNvSpPr/>
              <p:nvPr/>
            </p:nvSpPr>
            <p:spPr bwMode="auto">
              <a:xfrm>
                <a:off x="6546850" y="2713038"/>
                <a:ext cx="1006475" cy="917575"/>
              </a:xfrm>
              <a:custGeom>
                <a:avLst/>
                <a:gdLst>
                  <a:gd name="T0" fmla="*/ 209 w 420"/>
                  <a:gd name="T1" fmla="*/ 0 h 383"/>
                  <a:gd name="T2" fmla="*/ 77 w 420"/>
                  <a:gd name="T3" fmla="*/ 53 h 383"/>
                  <a:gd name="T4" fmla="*/ 44 w 420"/>
                  <a:gd name="T5" fmla="*/ 288 h 383"/>
                  <a:gd name="T6" fmla="*/ 33 w 420"/>
                  <a:gd name="T7" fmla="*/ 318 h 383"/>
                  <a:gd name="T8" fmla="*/ 34 w 420"/>
                  <a:gd name="T9" fmla="*/ 318 h 383"/>
                  <a:gd name="T10" fmla="*/ 45 w 420"/>
                  <a:gd name="T11" fmla="*/ 288 h 383"/>
                  <a:gd name="T12" fmla="*/ 78 w 420"/>
                  <a:gd name="T13" fmla="*/ 54 h 383"/>
                  <a:gd name="T14" fmla="*/ 209 w 420"/>
                  <a:gd name="T15" fmla="*/ 1 h 383"/>
                  <a:gd name="T16" fmla="*/ 347 w 420"/>
                  <a:gd name="T17" fmla="*/ 60 h 383"/>
                  <a:gd name="T18" fmla="*/ 340 w 420"/>
                  <a:gd name="T19" fmla="*/ 329 h 383"/>
                  <a:gd name="T20" fmla="*/ 209 w 420"/>
                  <a:gd name="T21" fmla="*/ 382 h 383"/>
                  <a:gd name="T22" fmla="*/ 103 w 420"/>
                  <a:gd name="T23" fmla="*/ 349 h 383"/>
                  <a:gd name="T24" fmla="*/ 40 w 420"/>
                  <a:gd name="T25" fmla="*/ 368 h 383"/>
                  <a:gd name="T26" fmla="*/ 33 w 420"/>
                  <a:gd name="T27" fmla="*/ 369 h 383"/>
                  <a:gd name="T28" fmla="*/ 21 w 420"/>
                  <a:gd name="T29" fmla="*/ 360 h 383"/>
                  <a:gd name="T30" fmla="*/ 20 w 420"/>
                  <a:gd name="T31" fmla="*/ 361 h 383"/>
                  <a:gd name="T32" fmla="*/ 32 w 420"/>
                  <a:gd name="T33" fmla="*/ 369 h 383"/>
                  <a:gd name="T34" fmla="*/ 40 w 420"/>
                  <a:gd name="T35" fmla="*/ 368 h 383"/>
                  <a:gd name="T36" fmla="*/ 102 w 420"/>
                  <a:gd name="T37" fmla="*/ 350 h 383"/>
                  <a:gd name="T38" fmla="*/ 209 w 420"/>
                  <a:gd name="T39" fmla="*/ 383 h 383"/>
                  <a:gd name="T40" fmla="*/ 341 w 420"/>
                  <a:gd name="T41" fmla="*/ 330 h 383"/>
                  <a:gd name="T42" fmla="*/ 348 w 420"/>
                  <a:gd name="T43" fmla="*/ 60 h 383"/>
                  <a:gd name="T44" fmla="*/ 209 w 420"/>
                  <a:gd name="T4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0" h="383">
                    <a:moveTo>
                      <a:pt x="209" y="0"/>
                    </a:moveTo>
                    <a:cubicBezTo>
                      <a:pt x="162" y="0"/>
                      <a:pt x="114" y="18"/>
                      <a:pt x="77" y="53"/>
                    </a:cubicBezTo>
                    <a:cubicBezTo>
                      <a:pt x="12" y="115"/>
                      <a:pt x="0" y="213"/>
                      <a:pt x="44" y="288"/>
                    </a:cubicBezTo>
                    <a:cubicBezTo>
                      <a:pt x="33" y="318"/>
                      <a:pt x="33" y="318"/>
                      <a:pt x="33" y="318"/>
                    </a:cubicBezTo>
                    <a:cubicBezTo>
                      <a:pt x="34" y="318"/>
                      <a:pt x="34" y="318"/>
                      <a:pt x="34" y="318"/>
                    </a:cubicBezTo>
                    <a:cubicBezTo>
                      <a:pt x="45" y="288"/>
                      <a:pt x="45" y="288"/>
                      <a:pt x="45" y="288"/>
                    </a:cubicBezTo>
                    <a:cubicBezTo>
                      <a:pt x="1" y="213"/>
                      <a:pt x="13" y="116"/>
                      <a:pt x="78" y="54"/>
                    </a:cubicBezTo>
                    <a:cubicBezTo>
                      <a:pt x="115" y="19"/>
                      <a:pt x="162" y="1"/>
                      <a:pt x="209" y="1"/>
                    </a:cubicBezTo>
                    <a:cubicBezTo>
                      <a:pt x="259" y="1"/>
                      <a:pt x="310" y="21"/>
                      <a:pt x="347" y="60"/>
                    </a:cubicBezTo>
                    <a:cubicBezTo>
                      <a:pt x="420" y="136"/>
                      <a:pt x="417" y="257"/>
                      <a:pt x="340" y="329"/>
                    </a:cubicBezTo>
                    <a:cubicBezTo>
                      <a:pt x="304" y="365"/>
                      <a:pt x="256" y="382"/>
                      <a:pt x="209" y="382"/>
                    </a:cubicBezTo>
                    <a:cubicBezTo>
                      <a:pt x="172" y="382"/>
                      <a:pt x="135" y="371"/>
                      <a:pt x="103" y="349"/>
                    </a:cubicBezTo>
                    <a:cubicBezTo>
                      <a:pt x="40" y="368"/>
                      <a:pt x="40" y="368"/>
                      <a:pt x="40" y="368"/>
                    </a:cubicBezTo>
                    <a:cubicBezTo>
                      <a:pt x="38" y="368"/>
                      <a:pt x="35" y="369"/>
                      <a:pt x="33" y="369"/>
                    </a:cubicBezTo>
                    <a:cubicBezTo>
                      <a:pt x="26" y="369"/>
                      <a:pt x="22" y="365"/>
                      <a:pt x="21" y="360"/>
                    </a:cubicBezTo>
                    <a:cubicBezTo>
                      <a:pt x="20" y="361"/>
                      <a:pt x="20" y="361"/>
                      <a:pt x="20" y="361"/>
                    </a:cubicBezTo>
                    <a:cubicBezTo>
                      <a:pt x="22" y="366"/>
                      <a:pt x="26" y="369"/>
                      <a:pt x="32" y="369"/>
                    </a:cubicBezTo>
                    <a:cubicBezTo>
                      <a:pt x="34" y="369"/>
                      <a:pt x="37" y="369"/>
                      <a:pt x="40" y="368"/>
                    </a:cubicBezTo>
                    <a:cubicBezTo>
                      <a:pt x="102" y="350"/>
                      <a:pt x="102" y="350"/>
                      <a:pt x="102" y="350"/>
                    </a:cubicBezTo>
                    <a:cubicBezTo>
                      <a:pt x="134" y="372"/>
                      <a:pt x="172" y="383"/>
                      <a:pt x="209" y="383"/>
                    </a:cubicBezTo>
                    <a:cubicBezTo>
                      <a:pt x="257" y="383"/>
                      <a:pt x="304" y="365"/>
                      <a:pt x="341" y="330"/>
                    </a:cubicBezTo>
                    <a:cubicBezTo>
                      <a:pt x="417" y="257"/>
                      <a:pt x="420" y="136"/>
                      <a:pt x="348" y="60"/>
                    </a:cubicBezTo>
                    <a:cubicBezTo>
                      <a:pt x="310" y="20"/>
                      <a:pt x="260" y="0"/>
                      <a:pt x="209" y="0"/>
                    </a:cubicBezTo>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Freeform 748"/>
              <p:cNvSpPr/>
              <p:nvPr/>
            </p:nvSpPr>
            <p:spPr bwMode="auto">
              <a:xfrm>
                <a:off x="6594475" y="3475038"/>
                <a:ext cx="34925" cy="103188"/>
              </a:xfrm>
              <a:custGeom>
                <a:avLst/>
                <a:gdLst>
                  <a:gd name="T0" fmla="*/ 13 w 14"/>
                  <a:gd name="T1" fmla="*/ 0 h 43"/>
                  <a:gd name="T2" fmla="*/ 2 w 14"/>
                  <a:gd name="T3" fmla="*/ 31 h 43"/>
                  <a:gd name="T4" fmla="*/ 0 w 14"/>
                  <a:gd name="T5" fmla="*/ 43 h 43"/>
                  <a:gd name="T6" fmla="*/ 1 w 14"/>
                  <a:gd name="T7" fmla="*/ 42 h 43"/>
                  <a:gd name="T8" fmla="*/ 3 w 14"/>
                  <a:gd name="T9" fmla="*/ 30 h 43"/>
                  <a:gd name="T10" fmla="*/ 14 w 14"/>
                  <a:gd name="T11" fmla="*/ 0 h 43"/>
                  <a:gd name="T12" fmla="*/ 13 w 14"/>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4" h="43">
                    <a:moveTo>
                      <a:pt x="13" y="0"/>
                    </a:moveTo>
                    <a:cubicBezTo>
                      <a:pt x="2" y="31"/>
                      <a:pt x="2" y="31"/>
                      <a:pt x="2" y="31"/>
                    </a:cubicBezTo>
                    <a:cubicBezTo>
                      <a:pt x="0" y="36"/>
                      <a:pt x="0" y="40"/>
                      <a:pt x="0" y="43"/>
                    </a:cubicBezTo>
                    <a:cubicBezTo>
                      <a:pt x="1" y="42"/>
                      <a:pt x="1" y="42"/>
                      <a:pt x="1" y="42"/>
                    </a:cubicBezTo>
                    <a:cubicBezTo>
                      <a:pt x="0" y="39"/>
                      <a:pt x="1" y="35"/>
                      <a:pt x="3" y="30"/>
                    </a:cubicBezTo>
                    <a:cubicBezTo>
                      <a:pt x="14" y="0"/>
                      <a:pt x="14" y="0"/>
                      <a:pt x="14" y="0"/>
                    </a:cubicBezTo>
                    <a:cubicBezTo>
                      <a:pt x="13" y="0"/>
                      <a:pt x="13" y="0"/>
                      <a:pt x="13" y="0"/>
                    </a:cubicBezTo>
                  </a:path>
                </a:pathLst>
              </a:custGeom>
              <a:solidFill>
                <a:srgbClr val="4A4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749"/>
              <p:cNvSpPr/>
              <p:nvPr/>
            </p:nvSpPr>
            <p:spPr bwMode="auto">
              <a:xfrm>
                <a:off x="6550025" y="2716213"/>
                <a:ext cx="1003300" cy="911225"/>
              </a:xfrm>
              <a:custGeom>
                <a:avLst/>
                <a:gdLst>
                  <a:gd name="T0" fmla="*/ 208 w 419"/>
                  <a:gd name="T1" fmla="*/ 0 h 381"/>
                  <a:gd name="T2" fmla="*/ 77 w 419"/>
                  <a:gd name="T3" fmla="*/ 53 h 381"/>
                  <a:gd name="T4" fmla="*/ 44 w 419"/>
                  <a:gd name="T5" fmla="*/ 287 h 381"/>
                  <a:gd name="T6" fmla="*/ 33 w 419"/>
                  <a:gd name="T7" fmla="*/ 317 h 381"/>
                  <a:gd name="T8" fmla="*/ 33 w 419"/>
                  <a:gd name="T9" fmla="*/ 317 h 381"/>
                  <a:gd name="T10" fmla="*/ 44 w 419"/>
                  <a:gd name="T11" fmla="*/ 286 h 381"/>
                  <a:gd name="T12" fmla="*/ 77 w 419"/>
                  <a:gd name="T13" fmla="*/ 53 h 381"/>
                  <a:gd name="T14" fmla="*/ 208 w 419"/>
                  <a:gd name="T15" fmla="*/ 1 h 381"/>
                  <a:gd name="T16" fmla="*/ 346 w 419"/>
                  <a:gd name="T17" fmla="*/ 60 h 381"/>
                  <a:gd name="T18" fmla="*/ 339 w 419"/>
                  <a:gd name="T19" fmla="*/ 328 h 381"/>
                  <a:gd name="T20" fmla="*/ 208 w 419"/>
                  <a:gd name="T21" fmla="*/ 380 h 381"/>
                  <a:gd name="T22" fmla="*/ 102 w 419"/>
                  <a:gd name="T23" fmla="*/ 348 h 381"/>
                  <a:gd name="T24" fmla="*/ 40 w 419"/>
                  <a:gd name="T25" fmla="*/ 366 h 381"/>
                  <a:gd name="T26" fmla="*/ 32 w 419"/>
                  <a:gd name="T27" fmla="*/ 367 h 381"/>
                  <a:gd name="T28" fmla="*/ 21 w 419"/>
                  <a:gd name="T29" fmla="*/ 357 h 381"/>
                  <a:gd name="T30" fmla="*/ 20 w 419"/>
                  <a:gd name="T31" fmla="*/ 359 h 381"/>
                  <a:gd name="T32" fmla="*/ 32 w 419"/>
                  <a:gd name="T33" fmla="*/ 368 h 381"/>
                  <a:gd name="T34" fmla="*/ 39 w 419"/>
                  <a:gd name="T35" fmla="*/ 367 h 381"/>
                  <a:gd name="T36" fmla="*/ 102 w 419"/>
                  <a:gd name="T37" fmla="*/ 348 h 381"/>
                  <a:gd name="T38" fmla="*/ 208 w 419"/>
                  <a:gd name="T39" fmla="*/ 381 h 381"/>
                  <a:gd name="T40" fmla="*/ 339 w 419"/>
                  <a:gd name="T41" fmla="*/ 328 h 381"/>
                  <a:gd name="T42" fmla="*/ 346 w 419"/>
                  <a:gd name="T43" fmla="*/ 59 h 381"/>
                  <a:gd name="T44" fmla="*/ 208 w 419"/>
                  <a:gd name="T45"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9" h="381">
                    <a:moveTo>
                      <a:pt x="208" y="0"/>
                    </a:moveTo>
                    <a:cubicBezTo>
                      <a:pt x="161" y="0"/>
                      <a:pt x="114" y="18"/>
                      <a:pt x="77" y="53"/>
                    </a:cubicBezTo>
                    <a:cubicBezTo>
                      <a:pt x="12" y="115"/>
                      <a:pt x="0" y="212"/>
                      <a:pt x="44" y="287"/>
                    </a:cubicBezTo>
                    <a:cubicBezTo>
                      <a:pt x="33" y="317"/>
                      <a:pt x="33" y="317"/>
                      <a:pt x="33" y="317"/>
                    </a:cubicBezTo>
                    <a:cubicBezTo>
                      <a:pt x="33" y="317"/>
                      <a:pt x="33" y="317"/>
                      <a:pt x="33" y="317"/>
                    </a:cubicBezTo>
                    <a:cubicBezTo>
                      <a:pt x="44" y="286"/>
                      <a:pt x="44" y="286"/>
                      <a:pt x="44" y="286"/>
                    </a:cubicBezTo>
                    <a:cubicBezTo>
                      <a:pt x="1" y="212"/>
                      <a:pt x="12" y="115"/>
                      <a:pt x="77" y="53"/>
                    </a:cubicBezTo>
                    <a:cubicBezTo>
                      <a:pt x="114" y="18"/>
                      <a:pt x="161" y="1"/>
                      <a:pt x="208" y="1"/>
                    </a:cubicBezTo>
                    <a:cubicBezTo>
                      <a:pt x="258" y="1"/>
                      <a:pt x="308" y="21"/>
                      <a:pt x="346" y="60"/>
                    </a:cubicBezTo>
                    <a:cubicBezTo>
                      <a:pt x="418" y="136"/>
                      <a:pt x="415" y="256"/>
                      <a:pt x="339" y="328"/>
                    </a:cubicBezTo>
                    <a:cubicBezTo>
                      <a:pt x="302" y="363"/>
                      <a:pt x="255" y="380"/>
                      <a:pt x="208" y="380"/>
                    </a:cubicBezTo>
                    <a:cubicBezTo>
                      <a:pt x="171" y="380"/>
                      <a:pt x="134" y="369"/>
                      <a:pt x="102" y="348"/>
                    </a:cubicBezTo>
                    <a:cubicBezTo>
                      <a:pt x="40" y="366"/>
                      <a:pt x="40" y="366"/>
                      <a:pt x="40" y="366"/>
                    </a:cubicBezTo>
                    <a:cubicBezTo>
                      <a:pt x="37" y="367"/>
                      <a:pt x="35" y="367"/>
                      <a:pt x="32" y="367"/>
                    </a:cubicBezTo>
                    <a:cubicBezTo>
                      <a:pt x="26" y="367"/>
                      <a:pt x="21" y="363"/>
                      <a:pt x="21" y="357"/>
                    </a:cubicBezTo>
                    <a:cubicBezTo>
                      <a:pt x="20" y="359"/>
                      <a:pt x="20" y="359"/>
                      <a:pt x="20" y="359"/>
                    </a:cubicBezTo>
                    <a:cubicBezTo>
                      <a:pt x="21" y="364"/>
                      <a:pt x="25" y="368"/>
                      <a:pt x="32" y="368"/>
                    </a:cubicBezTo>
                    <a:cubicBezTo>
                      <a:pt x="34" y="368"/>
                      <a:pt x="37" y="367"/>
                      <a:pt x="39" y="367"/>
                    </a:cubicBezTo>
                    <a:cubicBezTo>
                      <a:pt x="102" y="348"/>
                      <a:pt x="102" y="348"/>
                      <a:pt x="102" y="348"/>
                    </a:cubicBezTo>
                    <a:cubicBezTo>
                      <a:pt x="134" y="370"/>
                      <a:pt x="171" y="381"/>
                      <a:pt x="208" y="381"/>
                    </a:cubicBezTo>
                    <a:cubicBezTo>
                      <a:pt x="255" y="381"/>
                      <a:pt x="303" y="364"/>
                      <a:pt x="339" y="328"/>
                    </a:cubicBezTo>
                    <a:cubicBezTo>
                      <a:pt x="416" y="256"/>
                      <a:pt x="419" y="135"/>
                      <a:pt x="346" y="59"/>
                    </a:cubicBezTo>
                    <a:cubicBezTo>
                      <a:pt x="309" y="20"/>
                      <a:pt x="258" y="0"/>
                      <a:pt x="208" y="0"/>
                    </a:cubicBezTo>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750"/>
              <p:cNvSpPr/>
              <p:nvPr/>
            </p:nvSpPr>
            <p:spPr bwMode="auto">
              <a:xfrm>
                <a:off x="6594475" y="3475038"/>
                <a:ext cx="34925" cy="100013"/>
              </a:xfrm>
              <a:custGeom>
                <a:avLst/>
                <a:gdLst>
                  <a:gd name="T0" fmla="*/ 14 w 14"/>
                  <a:gd name="T1" fmla="*/ 0 h 42"/>
                  <a:gd name="T2" fmla="*/ 3 w 14"/>
                  <a:gd name="T3" fmla="*/ 30 h 42"/>
                  <a:gd name="T4" fmla="*/ 1 w 14"/>
                  <a:gd name="T5" fmla="*/ 42 h 42"/>
                  <a:gd name="T6" fmla="*/ 2 w 14"/>
                  <a:gd name="T7" fmla="*/ 40 h 42"/>
                  <a:gd name="T8" fmla="*/ 3 w 14"/>
                  <a:gd name="T9" fmla="*/ 30 h 42"/>
                  <a:gd name="T10" fmla="*/ 14 w 14"/>
                  <a:gd name="T11" fmla="*/ 0 h 42"/>
                  <a:gd name="T12" fmla="*/ 14 w 14"/>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4" h="42">
                    <a:moveTo>
                      <a:pt x="14" y="0"/>
                    </a:moveTo>
                    <a:cubicBezTo>
                      <a:pt x="3" y="30"/>
                      <a:pt x="3" y="30"/>
                      <a:pt x="3" y="30"/>
                    </a:cubicBezTo>
                    <a:cubicBezTo>
                      <a:pt x="1" y="35"/>
                      <a:pt x="0" y="39"/>
                      <a:pt x="1" y="42"/>
                    </a:cubicBezTo>
                    <a:cubicBezTo>
                      <a:pt x="2" y="40"/>
                      <a:pt x="2" y="40"/>
                      <a:pt x="2" y="40"/>
                    </a:cubicBezTo>
                    <a:cubicBezTo>
                      <a:pt x="1" y="37"/>
                      <a:pt x="2" y="34"/>
                      <a:pt x="3" y="30"/>
                    </a:cubicBezTo>
                    <a:cubicBezTo>
                      <a:pt x="14" y="0"/>
                      <a:pt x="14" y="0"/>
                      <a:pt x="14" y="0"/>
                    </a:cubicBezTo>
                    <a:cubicBezTo>
                      <a:pt x="14" y="0"/>
                      <a:pt x="14" y="0"/>
                      <a:pt x="14" y="0"/>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751"/>
              <p:cNvSpPr/>
              <p:nvPr/>
            </p:nvSpPr>
            <p:spPr bwMode="auto">
              <a:xfrm>
                <a:off x="6551613" y="2717801"/>
                <a:ext cx="1000125" cy="908050"/>
              </a:xfrm>
              <a:custGeom>
                <a:avLst/>
                <a:gdLst>
                  <a:gd name="T0" fmla="*/ 207 w 417"/>
                  <a:gd name="T1" fmla="*/ 0 h 379"/>
                  <a:gd name="T2" fmla="*/ 76 w 417"/>
                  <a:gd name="T3" fmla="*/ 52 h 379"/>
                  <a:gd name="T4" fmla="*/ 43 w 417"/>
                  <a:gd name="T5" fmla="*/ 285 h 379"/>
                  <a:gd name="T6" fmla="*/ 32 w 417"/>
                  <a:gd name="T7" fmla="*/ 316 h 379"/>
                  <a:gd name="T8" fmla="*/ 33 w 417"/>
                  <a:gd name="T9" fmla="*/ 316 h 379"/>
                  <a:gd name="T10" fmla="*/ 44 w 417"/>
                  <a:gd name="T11" fmla="*/ 285 h 379"/>
                  <a:gd name="T12" fmla="*/ 77 w 417"/>
                  <a:gd name="T13" fmla="*/ 53 h 379"/>
                  <a:gd name="T14" fmla="*/ 207 w 417"/>
                  <a:gd name="T15" fmla="*/ 1 h 379"/>
                  <a:gd name="T16" fmla="*/ 344 w 417"/>
                  <a:gd name="T17" fmla="*/ 59 h 379"/>
                  <a:gd name="T18" fmla="*/ 337 w 417"/>
                  <a:gd name="T19" fmla="*/ 326 h 379"/>
                  <a:gd name="T20" fmla="*/ 207 w 417"/>
                  <a:gd name="T21" fmla="*/ 378 h 379"/>
                  <a:gd name="T22" fmla="*/ 101 w 417"/>
                  <a:gd name="T23" fmla="*/ 346 h 379"/>
                  <a:gd name="T24" fmla="*/ 40 w 417"/>
                  <a:gd name="T25" fmla="*/ 364 h 379"/>
                  <a:gd name="T26" fmla="*/ 32 w 417"/>
                  <a:gd name="T27" fmla="*/ 365 h 379"/>
                  <a:gd name="T28" fmla="*/ 20 w 417"/>
                  <a:gd name="T29" fmla="*/ 355 h 379"/>
                  <a:gd name="T30" fmla="*/ 20 w 417"/>
                  <a:gd name="T31" fmla="*/ 356 h 379"/>
                  <a:gd name="T32" fmla="*/ 31 w 417"/>
                  <a:gd name="T33" fmla="*/ 366 h 379"/>
                  <a:gd name="T34" fmla="*/ 39 w 417"/>
                  <a:gd name="T35" fmla="*/ 365 h 379"/>
                  <a:gd name="T36" fmla="*/ 101 w 417"/>
                  <a:gd name="T37" fmla="*/ 347 h 379"/>
                  <a:gd name="T38" fmla="*/ 207 w 417"/>
                  <a:gd name="T39" fmla="*/ 379 h 379"/>
                  <a:gd name="T40" fmla="*/ 338 w 417"/>
                  <a:gd name="T41" fmla="*/ 327 h 379"/>
                  <a:gd name="T42" fmla="*/ 345 w 417"/>
                  <a:gd name="T43" fmla="*/ 59 h 379"/>
                  <a:gd name="T44" fmla="*/ 207 w 417"/>
                  <a:gd name="T45"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7" h="379">
                    <a:moveTo>
                      <a:pt x="207" y="0"/>
                    </a:moveTo>
                    <a:cubicBezTo>
                      <a:pt x="160" y="0"/>
                      <a:pt x="113" y="17"/>
                      <a:pt x="76" y="52"/>
                    </a:cubicBezTo>
                    <a:cubicBezTo>
                      <a:pt x="11" y="114"/>
                      <a:pt x="0" y="211"/>
                      <a:pt x="43" y="285"/>
                    </a:cubicBezTo>
                    <a:cubicBezTo>
                      <a:pt x="32" y="316"/>
                      <a:pt x="32" y="316"/>
                      <a:pt x="32" y="316"/>
                    </a:cubicBezTo>
                    <a:cubicBezTo>
                      <a:pt x="33" y="316"/>
                      <a:pt x="33" y="316"/>
                      <a:pt x="33" y="316"/>
                    </a:cubicBezTo>
                    <a:cubicBezTo>
                      <a:pt x="44" y="285"/>
                      <a:pt x="44" y="285"/>
                      <a:pt x="44" y="285"/>
                    </a:cubicBezTo>
                    <a:cubicBezTo>
                      <a:pt x="1" y="211"/>
                      <a:pt x="12" y="114"/>
                      <a:pt x="77" y="53"/>
                    </a:cubicBezTo>
                    <a:cubicBezTo>
                      <a:pt x="113" y="18"/>
                      <a:pt x="160" y="1"/>
                      <a:pt x="207" y="1"/>
                    </a:cubicBezTo>
                    <a:cubicBezTo>
                      <a:pt x="257" y="1"/>
                      <a:pt x="307" y="20"/>
                      <a:pt x="344" y="59"/>
                    </a:cubicBezTo>
                    <a:cubicBezTo>
                      <a:pt x="416" y="135"/>
                      <a:pt x="413" y="255"/>
                      <a:pt x="337" y="326"/>
                    </a:cubicBezTo>
                    <a:cubicBezTo>
                      <a:pt x="301" y="361"/>
                      <a:pt x="254" y="378"/>
                      <a:pt x="207" y="378"/>
                    </a:cubicBezTo>
                    <a:cubicBezTo>
                      <a:pt x="170" y="378"/>
                      <a:pt x="133" y="368"/>
                      <a:pt x="101" y="346"/>
                    </a:cubicBezTo>
                    <a:cubicBezTo>
                      <a:pt x="40" y="364"/>
                      <a:pt x="40" y="364"/>
                      <a:pt x="40" y="364"/>
                    </a:cubicBezTo>
                    <a:cubicBezTo>
                      <a:pt x="37" y="365"/>
                      <a:pt x="34" y="365"/>
                      <a:pt x="32" y="365"/>
                    </a:cubicBezTo>
                    <a:cubicBezTo>
                      <a:pt x="25" y="365"/>
                      <a:pt x="21" y="361"/>
                      <a:pt x="20" y="355"/>
                    </a:cubicBezTo>
                    <a:cubicBezTo>
                      <a:pt x="20" y="356"/>
                      <a:pt x="20" y="356"/>
                      <a:pt x="20" y="356"/>
                    </a:cubicBezTo>
                    <a:cubicBezTo>
                      <a:pt x="20" y="362"/>
                      <a:pt x="25" y="366"/>
                      <a:pt x="31" y="366"/>
                    </a:cubicBezTo>
                    <a:cubicBezTo>
                      <a:pt x="34" y="366"/>
                      <a:pt x="36" y="366"/>
                      <a:pt x="39" y="365"/>
                    </a:cubicBezTo>
                    <a:cubicBezTo>
                      <a:pt x="101" y="347"/>
                      <a:pt x="101" y="347"/>
                      <a:pt x="101" y="347"/>
                    </a:cubicBezTo>
                    <a:cubicBezTo>
                      <a:pt x="133" y="368"/>
                      <a:pt x="170" y="379"/>
                      <a:pt x="207" y="379"/>
                    </a:cubicBezTo>
                    <a:cubicBezTo>
                      <a:pt x="254" y="379"/>
                      <a:pt x="301" y="362"/>
                      <a:pt x="338" y="327"/>
                    </a:cubicBezTo>
                    <a:cubicBezTo>
                      <a:pt x="414" y="255"/>
                      <a:pt x="417" y="135"/>
                      <a:pt x="345" y="59"/>
                    </a:cubicBezTo>
                    <a:cubicBezTo>
                      <a:pt x="307" y="20"/>
                      <a:pt x="257" y="0"/>
                      <a:pt x="207" y="0"/>
                    </a:cubicBezTo>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752"/>
              <p:cNvSpPr/>
              <p:nvPr/>
            </p:nvSpPr>
            <p:spPr bwMode="auto">
              <a:xfrm>
                <a:off x="6597650" y="3475038"/>
                <a:ext cx="33338" cy="95250"/>
              </a:xfrm>
              <a:custGeom>
                <a:avLst/>
                <a:gdLst>
                  <a:gd name="T0" fmla="*/ 13 w 14"/>
                  <a:gd name="T1" fmla="*/ 0 h 40"/>
                  <a:gd name="T2" fmla="*/ 2 w 14"/>
                  <a:gd name="T3" fmla="*/ 30 h 40"/>
                  <a:gd name="T4" fmla="*/ 1 w 14"/>
                  <a:gd name="T5" fmla="*/ 40 h 40"/>
                  <a:gd name="T6" fmla="*/ 1 w 14"/>
                  <a:gd name="T7" fmla="*/ 39 h 40"/>
                  <a:gd name="T8" fmla="*/ 3 w 14"/>
                  <a:gd name="T9" fmla="*/ 29 h 40"/>
                  <a:gd name="T10" fmla="*/ 14 w 14"/>
                  <a:gd name="T11" fmla="*/ 0 h 40"/>
                  <a:gd name="T12" fmla="*/ 13 w 14"/>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4" h="40">
                    <a:moveTo>
                      <a:pt x="13" y="0"/>
                    </a:moveTo>
                    <a:cubicBezTo>
                      <a:pt x="2" y="30"/>
                      <a:pt x="2" y="30"/>
                      <a:pt x="2" y="30"/>
                    </a:cubicBezTo>
                    <a:cubicBezTo>
                      <a:pt x="1" y="34"/>
                      <a:pt x="0" y="37"/>
                      <a:pt x="1" y="40"/>
                    </a:cubicBezTo>
                    <a:cubicBezTo>
                      <a:pt x="1" y="39"/>
                      <a:pt x="1" y="39"/>
                      <a:pt x="1" y="39"/>
                    </a:cubicBezTo>
                    <a:cubicBezTo>
                      <a:pt x="1" y="36"/>
                      <a:pt x="2" y="33"/>
                      <a:pt x="3" y="29"/>
                    </a:cubicBezTo>
                    <a:cubicBezTo>
                      <a:pt x="14" y="0"/>
                      <a:pt x="14" y="0"/>
                      <a:pt x="14" y="0"/>
                    </a:cubicBezTo>
                    <a:cubicBezTo>
                      <a:pt x="13" y="0"/>
                      <a:pt x="13" y="0"/>
                      <a:pt x="13" y="0"/>
                    </a:cubicBezTo>
                  </a:path>
                </a:pathLst>
              </a:custGeom>
              <a:solidFill>
                <a:srgbClr val="4A4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753"/>
              <p:cNvSpPr/>
              <p:nvPr/>
            </p:nvSpPr>
            <p:spPr bwMode="auto">
              <a:xfrm>
                <a:off x="6554788" y="2720976"/>
                <a:ext cx="993775" cy="901700"/>
              </a:xfrm>
              <a:custGeom>
                <a:avLst/>
                <a:gdLst>
                  <a:gd name="T0" fmla="*/ 206 w 415"/>
                  <a:gd name="T1" fmla="*/ 0 h 377"/>
                  <a:gd name="T2" fmla="*/ 76 w 415"/>
                  <a:gd name="T3" fmla="*/ 52 h 377"/>
                  <a:gd name="T4" fmla="*/ 43 w 415"/>
                  <a:gd name="T5" fmla="*/ 284 h 377"/>
                  <a:gd name="T6" fmla="*/ 32 w 415"/>
                  <a:gd name="T7" fmla="*/ 315 h 377"/>
                  <a:gd name="T8" fmla="*/ 32 w 415"/>
                  <a:gd name="T9" fmla="*/ 315 h 377"/>
                  <a:gd name="T10" fmla="*/ 44 w 415"/>
                  <a:gd name="T11" fmla="*/ 283 h 377"/>
                  <a:gd name="T12" fmla="*/ 76 w 415"/>
                  <a:gd name="T13" fmla="*/ 52 h 377"/>
                  <a:gd name="T14" fmla="*/ 206 w 415"/>
                  <a:gd name="T15" fmla="*/ 0 h 377"/>
                  <a:gd name="T16" fmla="*/ 343 w 415"/>
                  <a:gd name="T17" fmla="*/ 59 h 377"/>
                  <a:gd name="T18" fmla="*/ 336 w 415"/>
                  <a:gd name="T19" fmla="*/ 325 h 377"/>
                  <a:gd name="T20" fmla="*/ 206 w 415"/>
                  <a:gd name="T21" fmla="*/ 377 h 377"/>
                  <a:gd name="T22" fmla="*/ 101 w 415"/>
                  <a:gd name="T23" fmla="*/ 345 h 377"/>
                  <a:gd name="T24" fmla="*/ 39 w 415"/>
                  <a:gd name="T25" fmla="*/ 363 h 377"/>
                  <a:gd name="T26" fmla="*/ 32 w 415"/>
                  <a:gd name="T27" fmla="*/ 364 h 377"/>
                  <a:gd name="T28" fmla="*/ 20 w 415"/>
                  <a:gd name="T29" fmla="*/ 352 h 377"/>
                  <a:gd name="T30" fmla="*/ 19 w 415"/>
                  <a:gd name="T31" fmla="*/ 354 h 377"/>
                  <a:gd name="T32" fmla="*/ 31 w 415"/>
                  <a:gd name="T33" fmla="*/ 364 h 377"/>
                  <a:gd name="T34" fmla="*/ 39 w 415"/>
                  <a:gd name="T35" fmla="*/ 363 h 377"/>
                  <a:gd name="T36" fmla="*/ 100 w 415"/>
                  <a:gd name="T37" fmla="*/ 345 h 377"/>
                  <a:gd name="T38" fmla="*/ 206 w 415"/>
                  <a:gd name="T39" fmla="*/ 377 h 377"/>
                  <a:gd name="T40" fmla="*/ 336 w 415"/>
                  <a:gd name="T41" fmla="*/ 325 h 377"/>
                  <a:gd name="T42" fmla="*/ 343 w 415"/>
                  <a:gd name="T43" fmla="*/ 58 h 377"/>
                  <a:gd name="T44" fmla="*/ 206 w 415"/>
                  <a:gd name="T4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5" h="377">
                    <a:moveTo>
                      <a:pt x="206" y="0"/>
                    </a:moveTo>
                    <a:cubicBezTo>
                      <a:pt x="159" y="0"/>
                      <a:pt x="112" y="17"/>
                      <a:pt x="76" y="52"/>
                    </a:cubicBezTo>
                    <a:cubicBezTo>
                      <a:pt x="11" y="113"/>
                      <a:pt x="0" y="210"/>
                      <a:pt x="43" y="284"/>
                    </a:cubicBezTo>
                    <a:cubicBezTo>
                      <a:pt x="32" y="315"/>
                      <a:pt x="32" y="315"/>
                      <a:pt x="32" y="315"/>
                    </a:cubicBezTo>
                    <a:cubicBezTo>
                      <a:pt x="32" y="315"/>
                      <a:pt x="32" y="315"/>
                      <a:pt x="32" y="315"/>
                    </a:cubicBezTo>
                    <a:cubicBezTo>
                      <a:pt x="44" y="283"/>
                      <a:pt x="44" y="283"/>
                      <a:pt x="44" y="283"/>
                    </a:cubicBezTo>
                    <a:cubicBezTo>
                      <a:pt x="0" y="210"/>
                      <a:pt x="12" y="114"/>
                      <a:pt x="76" y="52"/>
                    </a:cubicBezTo>
                    <a:cubicBezTo>
                      <a:pt x="113" y="17"/>
                      <a:pt x="159" y="0"/>
                      <a:pt x="206" y="0"/>
                    </a:cubicBezTo>
                    <a:cubicBezTo>
                      <a:pt x="256" y="0"/>
                      <a:pt x="306" y="20"/>
                      <a:pt x="343" y="59"/>
                    </a:cubicBezTo>
                    <a:cubicBezTo>
                      <a:pt x="414" y="134"/>
                      <a:pt x="411" y="253"/>
                      <a:pt x="336" y="325"/>
                    </a:cubicBezTo>
                    <a:cubicBezTo>
                      <a:pt x="299" y="360"/>
                      <a:pt x="253" y="377"/>
                      <a:pt x="206" y="377"/>
                    </a:cubicBezTo>
                    <a:cubicBezTo>
                      <a:pt x="169" y="377"/>
                      <a:pt x="133" y="366"/>
                      <a:pt x="101" y="345"/>
                    </a:cubicBezTo>
                    <a:cubicBezTo>
                      <a:pt x="39" y="363"/>
                      <a:pt x="39" y="363"/>
                      <a:pt x="39" y="363"/>
                    </a:cubicBezTo>
                    <a:cubicBezTo>
                      <a:pt x="37" y="363"/>
                      <a:pt x="34" y="364"/>
                      <a:pt x="32" y="364"/>
                    </a:cubicBezTo>
                    <a:cubicBezTo>
                      <a:pt x="24" y="364"/>
                      <a:pt x="20" y="359"/>
                      <a:pt x="20" y="352"/>
                    </a:cubicBezTo>
                    <a:cubicBezTo>
                      <a:pt x="19" y="354"/>
                      <a:pt x="19" y="354"/>
                      <a:pt x="19" y="354"/>
                    </a:cubicBezTo>
                    <a:cubicBezTo>
                      <a:pt x="20" y="360"/>
                      <a:pt x="24" y="364"/>
                      <a:pt x="31" y="364"/>
                    </a:cubicBezTo>
                    <a:cubicBezTo>
                      <a:pt x="33" y="364"/>
                      <a:pt x="36" y="364"/>
                      <a:pt x="39" y="363"/>
                    </a:cubicBezTo>
                    <a:cubicBezTo>
                      <a:pt x="100" y="345"/>
                      <a:pt x="100" y="345"/>
                      <a:pt x="100" y="345"/>
                    </a:cubicBezTo>
                    <a:cubicBezTo>
                      <a:pt x="132" y="367"/>
                      <a:pt x="169" y="377"/>
                      <a:pt x="206" y="377"/>
                    </a:cubicBezTo>
                    <a:cubicBezTo>
                      <a:pt x="253" y="377"/>
                      <a:pt x="300" y="360"/>
                      <a:pt x="336" y="325"/>
                    </a:cubicBezTo>
                    <a:cubicBezTo>
                      <a:pt x="412" y="254"/>
                      <a:pt x="415" y="134"/>
                      <a:pt x="343" y="58"/>
                    </a:cubicBezTo>
                    <a:cubicBezTo>
                      <a:pt x="306" y="19"/>
                      <a:pt x="256" y="0"/>
                      <a:pt x="206" y="0"/>
                    </a:cubicBezTo>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754"/>
              <p:cNvSpPr/>
              <p:nvPr/>
            </p:nvSpPr>
            <p:spPr bwMode="auto">
              <a:xfrm>
                <a:off x="6599238" y="3475038"/>
                <a:ext cx="31750" cy="93663"/>
              </a:xfrm>
              <a:custGeom>
                <a:avLst/>
                <a:gdLst>
                  <a:gd name="T0" fmla="*/ 13 w 13"/>
                  <a:gd name="T1" fmla="*/ 0 h 39"/>
                  <a:gd name="T2" fmla="*/ 2 w 13"/>
                  <a:gd name="T3" fmla="*/ 29 h 39"/>
                  <a:gd name="T4" fmla="*/ 0 w 13"/>
                  <a:gd name="T5" fmla="*/ 39 h 39"/>
                  <a:gd name="T6" fmla="*/ 1 w 13"/>
                  <a:gd name="T7" fmla="*/ 37 h 39"/>
                  <a:gd name="T8" fmla="*/ 3 w 13"/>
                  <a:gd name="T9" fmla="*/ 29 h 39"/>
                  <a:gd name="T10" fmla="*/ 13 w 13"/>
                  <a:gd name="T11" fmla="*/ 0 h 39"/>
                  <a:gd name="T12" fmla="*/ 13 w 13"/>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3" h="39">
                    <a:moveTo>
                      <a:pt x="13" y="0"/>
                    </a:moveTo>
                    <a:cubicBezTo>
                      <a:pt x="2" y="29"/>
                      <a:pt x="2" y="29"/>
                      <a:pt x="2" y="29"/>
                    </a:cubicBezTo>
                    <a:cubicBezTo>
                      <a:pt x="1" y="33"/>
                      <a:pt x="0" y="36"/>
                      <a:pt x="0" y="39"/>
                    </a:cubicBezTo>
                    <a:cubicBezTo>
                      <a:pt x="1" y="37"/>
                      <a:pt x="1" y="37"/>
                      <a:pt x="1" y="37"/>
                    </a:cubicBezTo>
                    <a:cubicBezTo>
                      <a:pt x="1" y="34"/>
                      <a:pt x="1" y="32"/>
                      <a:pt x="3" y="29"/>
                    </a:cubicBezTo>
                    <a:cubicBezTo>
                      <a:pt x="13" y="0"/>
                      <a:pt x="13" y="0"/>
                      <a:pt x="13" y="0"/>
                    </a:cubicBezTo>
                    <a:cubicBezTo>
                      <a:pt x="13" y="0"/>
                      <a:pt x="13" y="0"/>
                      <a:pt x="13" y="0"/>
                    </a:cubicBezTo>
                  </a:path>
                </a:pathLst>
              </a:custGeom>
              <a:solidFill>
                <a:srgbClr val="4A4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755"/>
              <p:cNvSpPr/>
              <p:nvPr/>
            </p:nvSpPr>
            <p:spPr bwMode="auto">
              <a:xfrm>
                <a:off x="6554788" y="2720976"/>
                <a:ext cx="992188" cy="901700"/>
              </a:xfrm>
              <a:custGeom>
                <a:avLst/>
                <a:gdLst>
                  <a:gd name="T0" fmla="*/ 206 w 414"/>
                  <a:gd name="T1" fmla="*/ 0 h 377"/>
                  <a:gd name="T2" fmla="*/ 76 w 414"/>
                  <a:gd name="T3" fmla="*/ 52 h 377"/>
                  <a:gd name="T4" fmla="*/ 44 w 414"/>
                  <a:gd name="T5" fmla="*/ 283 h 377"/>
                  <a:gd name="T6" fmla="*/ 32 w 414"/>
                  <a:gd name="T7" fmla="*/ 315 h 377"/>
                  <a:gd name="T8" fmla="*/ 32 w 414"/>
                  <a:gd name="T9" fmla="*/ 315 h 377"/>
                  <a:gd name="T10" fmla="*/ 44 w 414"/>
                  <a:gd name="T11" fmla="*/ 283 h 377"/>
                  <a:gd name="T12" fmla="*/ 77 w 414"/>
                  <a:gd name="T13" fmla="*/ 53 h 377"/>
                  <a:gd name="T14" fmla="*/ 206 w 414"/>
                  <a:gd name="T15" fmla="*/ 1 h 377"/>
                  <a:gd name="T16" fmla="*/ 342 w 414"/>
                  <a:gd name="T17" fmla="*/ 59 h 377"/>
                  <a:gd name="T18" fmla="*/ 335 w 414"/>
                  <a:gd name="T19" fmla="*/ 324 h 377"/>
                  <a:gd name="T20" fmla="*/ 206 w 414"/>
                  <a:gd name="T21" fmla="*/ 376 h 377"/>
                  <a:gd name="T22" fmla="*/ 101 w 414"/>
                  <a:gd name="T23" fmla="*/ 344 h 377"/>
                  <a:gd name="T24" fmla="*/ 40 w 414"/>
                  <a:gd name="T25" fmla="*/ 362 h 377"/>
                  <a:gd name="T26" fmla="*/ 32 w 414"/>
                  <a:gd name="T27" fmla="*/ 363 h 377"/>
                  <a:gd name="T28" fmla="*/ 21 w 414"/>
                  <a:gd name="T29" fmla="*/ 350 h 377"/>
                  <a:gd name="T30" fmla="*/ 20 w 414"/>
                  <a:gd name="T31" fmla="*/ 352 h 377"/>
                  <a:gd name="T32" fmla="*/ 32 w 414"/>
                  <a:gd name="T33" fmla="*/ 364 h 377"/>
                  <a:gd name="T34" fmla="*/ 39 w 414"/>
                  <a:gd name="T35" fmla="*/ 363 h 377"/>
                  <a:gd name="T36" fmla="*/ 101 w 414"/>
                  <a:gd name="T37" fmla="*/ 345 h 377"/>
                  <a:gd name="T38" fmla="*/ 206 w 414"/>
                  <a:gd name="T39" fmla="*/ 377 h 377"/>
                  <a:gd name="T40" fmla="*/ 336 w 414"/>
                  <a:gd name="T41" fmla="*/ 325 h 377"/>
                  <a:gd name="T42" fmla="*/ 343 w 414"/>
                  <a:gd name="T43" fmla="*/ 59 h 377"/>
                  <a:gd name="T44" fmla="*/ 206 w 414"/>
                  <a:gd name="T4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77">
                    <a:moveTo>
                      <a:pt x="206" y="0"/>
                    </a:moveTo>
                    <a:cubicBezTo>
                      <a:pt x="159" y="0"/>
                      <a:pt x="113" y="17"/>
                      <a:pt x="76" y="52"/>
                    </a:cubicBezTo>
                    <a:cubicBezTo>
                      <a:pt x="12" y="114"/>
                      <a:pt x="0" y="210"/>
                      <a:pt x="44" y="283"/>
                    </a:cubicBezTo>
                    <a:cubicBezTo>
                      <a:pt x="32" y="315"/>
                      <a:pt x="32" y="315"/>
                      <a:pt x="32" y="315"/>
                    </a:cubicBezTo>
                    <a:cubicBezTo>
                      <a:pt x="32" y="315"/>
                      <a:pt x="32" y="315"/>
                      <a:pt x="32" y="315"/>
                    </a:cubicBezTo>
                    <a:cubicBezTo>
                      <a:pt x="44" y="283"/>
                      <a:pt x="44" y="283"/>
                      <a:pt x="44" y="283"/>
                    </a:cubicBezTo>
                    <a:cubicBezTo>
                      <a:pt x="1" y="210"/>
                      <a:pt x="13" y="114"/>
                      <a:pt x="77" y="53"/>
                    </a:cubicBezTo>
                    <a:cubicBezTo>
                      <a:pt x="113" y="18"/>
                      <a:pt x="160" y="1"/>
                      <a:pt x="206" y="1"/>
                    </a:cubicBezTo>
                    <a:cubicBezTo>
                      <a:pt x="256" y="1"/>
                      <a:pt x="305" y="21"/>
                      <a:pt x="342" y="59"/>
                    </a:cubicBezTo>
                    <a:cubicBezTo>
                      <a:pt x="413" y="134"/>
                      <a:pt x="410" y="253"/>
                      <a:pt x="335" y="324"/>
                    </a:cubicBezTo>
                    <a:cubicBezTo>
                      <a:pt x="299" y="359"/>
                      <a:pt x="253" y="376"/>
                      <a:pt x="206" y="376"/>
                    </a:cubicBezTo>
                    <a:cubicBezTo>
                      <a:pt x="169" y="376"/>
                      <a:pt x="133" y="365"/>
                      <a:pt x="101" y="344"/>
                    </a:cubicBezTo>
                    <a:cubicBezTo>
                      <a:pt x="40" y="362"/>
                      <a:pt x="40" y="362"/>
                      <a:pt x="40" y="362"/>
                    </a:cubicBezTo>
                    <a:cubicBezTo>
                      <a:pt x="37" y="363"/>
                      <a:pt x="35" y="363"/>
                      <a:pt x="32" y="363"/>
                    </a:cubicBezTo>
                    <a:cubicBezTo>
                      <a:pt x="24" y="363"/>
                      <a:pt x="20" y="358"/>
                      <a:pt x="21" y="350"/>
                    </a:cubicBezTo>
                    <a:cubicBezTo>
                      <a:pt x="20" y="352"/>
                      <a:pt x="20" y="352"/>
                      <a:pt x="20" y="352"/>
                    </a:cubicBezTo>
                    <a:cubicBezTo>
                      <a:pt x="20" y="359"/>
                      <a:pt x="24" y="364"/>
                      <a:pt x="32" y="364"/>
                    </a:cubicBezTo>
                    <a:cubicBezTo>
                      <a:pt x="34" y="364"/>
                      <a:pt x="37" y="363"/>
                      <a:pt x="39" y="363"/>
                    </a:cubicBezTo>
                    <a:cubicBezTo>
                      <a:pt x="101" y="345"/>
                      <a:pt x="101" y="345"/>
                      <a:pt x="101" y="345"/>
                    </a:cubicBezTo>
                    <a:cubicBezTo>
                      <a:pt x="133" y="366"/>
                      <a:pt x="169" y="377"/>
                      <a:pt x="206" y="377"/>
                    </a:cubicBezTo>
                    <a:cubicBezTo>
                      <a:pt x="253" y="377"/>
                      <a:pt x="299" y="360"/>
                      <a:pt x="336" y="325"/>
                    </a:cubicBezTo>
                    <a:cubicBezTo>
                      <a:pt x="411" y="253"/>
                      <a:pt x="414" y="134"/>
                      <a:pt x="343" y="59"/>
                    </a:cubicBezTo>
                    <a:cubicBezTo>
                      <a:pt x="306" y="20"/>
                      <a:pt x="256" y="0"/>
                      <a:pt x="206" y="0"/>
                    </a:cubicBezTo>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756"/>
              <p:cNvSpPr/>
              <p:nvPr/>
            </p:nvSpPr>
            <p:spPr bwMode="auto">
              <a:xfrm>
                <a:off x="6602413" y="3475038"/>
                <a:ext cx="28575" cy="88900"/>
              </a:xfrm>
              <a:custGeom>
                <a:avLst/>
                <a:gdLst>
                  <a:gd name="T0" fmla="*/ 12 w 12"/>
                  <a:gd name="T1" fmla="*/ 0 h 37"/>
                  <a:gd name="T2" fmla="*/ 2 w 12"/>
                  <a:gd name="T3" fmla="*/ 29 h 37"/>
                  <a:gd name="T4" fmla="*/ 0 w 12"/>
                  <a:gd name="T5" fmla="*/ 37 h 37"/>
                  <a:gd name="T6" fmla="*/ 1 w 12"/>
                  <a:gd name="T7" fmla="*/ 35 h 37"/>
                  <a:gd name="T8" fmla="*/ 2 w 12"/>
                  <a:gd name="T9" fmla="*/ 28 h 37"/>
                  <a:gd name="T10" fmla="*/ 12 w 12"/>
                  <a:gd name="T11" fmla="*/ 0 h 37"/>
                  <a:gd name="T12" fmla="*/ 12 w 12"/>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2" h="37">
                    <a:moveTo>
                      <a:pt x="12" y="0"/>
                    </a:moveTo>
                    <a:cubicBezTo>
                      <a:pt x="2" y="29"/>
                      <a:pt x="2" y="29"/>
                      <a:pt x="2" y="29"/>
                    </a:cubicBezTo>
                    <a:cubicBezTo>
                      <a:pt x="0" y="32"/>
                      <a:pt x="0" y="34"/>
                      <a:pt x="0" y="37"/>
                    </a:cubicBezTo>
                    <a:cubicBezTo>
                      <a:pt x="1" y="35"/>
                      <a:pt x="1" y="35"/>
                      <a:pt x="1" y="35"/>
                    </a:cubicBezTo>
                    <a:cubicBezTo>
                      <a:pt x="1" y="33"/>
                      <a:pt x="1" y="31"/>
                      <a:pt x="2" y="28"/>
                    </a:cubicBezTo>
                    <a:cubicBezTo>
                      <a:pt x="12" y="0"/>
                      <a:pt x="12" y="0"/>
                      <a:pt x="12" y="0"/>
                    </a:cubicBezTo>
                    <a:cubicBezTo>
                      <a:pt x="12" y="0"/>
                      <a:pt x="12" y="0"/>
                      <a:pt x="12" y="0"/>
                    </a:cubicBezTo>
                  </a:path>
                </a:pathLst>
              </a:custGeom>
              <a:solidFill>
                <a:srgbClr val="4A4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757"/>
              <p:cNvSpPr/>
              <p:nvPr/>
            </p:nvSpPr>
            <p:spPr bwMode="auto">
              <a:xfrm>
                <a:off x="6556375" y="2722563"/>
                <a:ext cx="987425" cy="898525"/>
              </a:xfrm>
              <a:custGeom>
                <a:avLst/>
                <a:gdLst>
                  <a:gd name="T0" fmla="*/ 205 w 412"/>
                  <a:gd name="T1" fmla="*/ 0 h 375"/>
                  <a:gd name="T2" fmla="*/ 76 w 412"/>
                  <a:gd name="T3" fmla="*/ 52 h 375"/>
                  <a:gd name="T4" fmla="*/ 43 w 412"/>
                  <a:gd name="T5" fmla="*/ 282 h 375"/>
                  <a:gd name="T6" fmla="*/ 31 w 412"/>
                  <a:gd name="T7" fmla="*/ 314 h 375"/>
                  <a:gd name="T8" fmla="*/ 32 w 412"/>
                  <a:gd name="T9" fmla="*/ 315 h 375"/>
                  <a:gd name="T10" fmla="*/ 44 w 412"/>
                  <a:gd name="T11" fmla="*/ 282 h 375"/>
                  <a:gd name="T12" fmla="*/ 76 w 412"/>
                  <a:gd name="T13" fmla="*/ 52 h 375"/>
                  <a:gd name="T14" fmla="*/ 205 w 412"/>
                  <a:gd name="T15" fmla="*/ 1 h 375"/>
                  <a:gd name="T16" fmla="*/ 341 w 412"/>
                  <a:gd name="T17" fmla="*/ 59 h 375"/>
                  <a:gd name="T18" fmla="*/ 334 w 412"/>
                  <a:gd name="T19" fmla="*/ 323 h 375"/>
                  <a:gd name="T20" fmla="*/ 205 w 412"/>
                  <a:gd name="T21" fmla="*/ 374 h 375"/>
                  <a:gd name="T22" fmla="*/ 101 w 412"/>
                  <a:gd name="T23" fmla="*/ 342 h 375"/>
                  <a:gd name="T24" fmla="*/ 39 w 412"/>
                  <a:gd name="T25" fmla="*/ 360 h 375"/>
                  <a:gd name="T26" fmla="*/ 32 w 412"/>
                  <a:gd name="T27" fmla="*/ 361 h 375"/>
                  <a:gd name="T28" fmla="*/ 21 w 412"/>
                  <a:gd name="T29" fmla="*/ 346 h 375"/>
                  <a:gd name="T30" fmla="*/ 20 w 412"/>
                  <a:gd name="T31" fmla="*/ 349 h 375"/>
                  <a:gd name="T32" fmla="*/ 31 w 412"/>
                  <a:gd name="T33" fmla="*/ 362 h 375"/>
                  <a:gd name="T34" fmla="*/ 39 w 412"/>
                  <a:gd name="T35" fmla="*/ 361 h 375"/>
                  <a:gd name="T36" fmla="*/ 100 w 412"/>
                  <a:gd name="T37" fmla="*/ 343 h 375"/>
                  <a:gd name="T38" fmla="*/ 205 w 412"/>
                  <a:gd name="T39" fmla="*/ 375 h 375"/>
                  <a:gd name="T40" fmla="*/ 334 w 412"/>
                  <a:gd name="T41" fmla="*/ 323 h 375"/>
                  <a:gd name="T42" fmla="*/ 341 w 412"/>
                  <a:gd name="T43" fmla="*/ 58 h 375"/>
                  <a:gd name="T44" fmla="*/ 205 w 412"/>
                  <a:gd name="T4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2" h="375">
                    <a:moveTo>
                      <a:pt x="205" y="0"/>
                    </a:moveTo>
                    <a:cubicBezTo>
                      <a:pt x="159" y="0"/>
                      <a:pt x="112" y="17"/>
                      <a:pt x="76" y="52"/>
                    </a:cubicBezTo>
                    <a:cubicBezTo>
                      <a:pt x="12" y="113"/>
                      <a:pt x="0" y="209"/>
                      <a:pt x="43" y="282"/>
                    </a:cubicBezTo>
                    <a:cubicBezTo>
                      <a:pt x="31" y="314"/>
                      <a:pt x="31" y="314"/>
                      <a:pt x="31" y="314"/>
                    </a:cubicBezTo>
                    <a:cubicBezTo>
                      <a:pt x="32" y="315"/>
                      <a:pt x="32" y="315"/>
                      <a:pt x="32" y="315"/>
                    </a:cubicBezTo>
                    <a:cubicBezTo>
                      <a:pt x="44" y="282"/>
                      <a:pt x="44" y="282"/>
                      <a:pt x="44" y="282"/>
                    </a:cubicBezTo>
                    <a:cubicBezTo>
                      <a:pt x="1" y="209"/>
                      <a:pt x="12" y="113"/>
                      <a:pt x="76" y="52"/>
                    </a:cubicBezTo>
                    <a:cubicBezTo>
                      <a:pt x="113" y="18"/>
                      <a:pt x="159" y="1"/>
                      <a:pt x="205" y="1"/>
                    </a:cubicBezTo>
                    <a:cubicBezTo>
                      <a:pt x="254" y="1"/>
                      <a:pt x="304" y="20"/>
                      <a:pt x="341" y="59"/>
                    </a:cubicBezTo>
                    <a:cubicBezTo>
                      <a:pt x="412" y="134"/>
                      <a:pt x="409" y="252"/>
                      <a:pt x="334" y="323"/>
                    </a:cubicBezTo>
                    <a:cubicBezTo>
                      <a:pt x="298" y="357"/>
                      <a:pt x="251" y="374"/>
                      <a:pt x="205" y="374"/>
                    </a:cubicBezTo>
                    <a:cubicBezTo>
                      <a:pt x="169" y="374"/>
                      <a:pt x="132" y="364"/>
                      <a:pt x="101" y="342"/>
                    </a:cubicBezTo>
                    <a:cubicBezTo>
                      <a:pt x="39" y="360"/>
                      <a:pt x="39" y="360"/>
                      <a:pt x="39" y="360"/>
                    </a:cubicBezTo>
                    <a:cubicBezTo>
                      <a:pt x="37" y="361"/>
                      <a:pt x="34" y="361"/>
                      <a:pt x="32" y="361"/>
                    </a:cubicBezTo>
                    <a:cubicBezTo>
                      <a:pt x="23" y="361"/>
                      <a:pt x="19" y="356"/>
                      <a:pt x="21" y="346"/>
                    </a:cubicBezTo>
                    <a:cubicBezTo>
                      <a:pt x="20" y="349"/>
                      <a:pt x="20" y="349"/>
                      <a:pt x="20" y="349"/>
                    </a:cubicBezTo>
                    <a:cubicBezTo>
                      <a:pt x="19" y="357"/>
                      <a:pt x="23" y="362"/>
                      <a:pt x="31" y="362"/>
                    </a:cubicBezTo>
                    <a:cubicBezTo>
                      <a:pt x="34" y="362"/>
                      <a:pt x="36" y="362"/>
                      <a:pt x="39" y="361"/>
                    </a:cubicBezTo>
                    <a:cubicBezTo>
                      <a:pt x="100" y="343"/>
                      <a:pt x="100" y="343"/>
                      <a:pt x="100" y="343"/>
                    </a:cubicBezTo>
                    <a:cubicBezTo>
                      <a:pt x="132" y="364"/>
                      <a:pt x="168" y="375"/>
                      <a:pt x="205" y="375"/>
                    </a:cubicBezTo>
                    <a:cubicBezTo>
                      <a:pt x="252" y="375"/>
                      <a:pt x="298" y="358"/>
                      <a:pt x="334" y="323"/>
                    </a:cubicBezTo>
                    <a:cubicBezTo>
                      <a:pt x="409" y="252"/>
                      <a:pt x="412" y="133"/>
                      <a:pt x="341" y="58"/>
                    </a:cubicBezTo>
                    <a:cubicBezTo>
                      <a:pt x="304" y="20"/>
                      <a:pt x="255" y="0"/>
                      <a:pt x="205"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758"/>
              <p:cNvSpPr/>
              <p:nvPr/>
            </p:nvSpPr>
            <p:spPr bwMode="auto">
              <a:xfrm>
                <a:off x="6604000" y="3475038"/>
                <a:ext cx="30163" cy="84138"/>
              </a:xfrm>
              <a:custGeom>
                <a:avLst/>
                <a:gdLst>
                  <a:gd name="T0" fmla="*/ 11 w 12"/>
                  <a:gd name="T1" fmla="*/ 0 h 35"/>
                  <a:gd name="T2" fmla="*/ 1 w 12"/>
                  <a:gd name="T3" fmla="*/ 28 h 35"/>
                  <a:gd name="T4" fmla="*/ 0 w 12"/>
                  <a:gd name="T5" fmla="*/ 35 h 35"/>
                  <a:gd name="T6" fmla="*/ 1 w 12"/>
                  <a:gd name="T7" fmla="*/ 32 h 35"/>
                  <a:gd name="T8" fmla="*/ 2 w 12"/>
                  <a:gd name="T9" fmla="*/ 27 h 35"/>
                  <a:gd name="T10" fmla="*/ 12 w 12"/>
                  <a:gd name="T11" fmla="*/ 1 h 35"/>
                  <a:gd name="T12" fmla="*/ 11 w 12"/>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2" h="35">
                    <a:moveTo>
                      <a:pt x="11" y="0"/>
                    </a:moveTo>
                    <a:cubicBezTo>
                      <a:pt x="1" y="28"/>
                      <a:pt x="1" y="28"/>
                      <a:pt x="1" y="28"/>
                    </a:cubicBezTo>
                    <a:cubicBezTo>
                      <a:pt x="0" y="31"/>
                      <a:pt x="0" y="33"/>
                      <a:pt x="0" y="35"/>
                    </a:cubicBezTo>
                    <a:cubicBezTo>
                      <a:pt x="1" y="32"/>
                      <a:pt x="1" y="32"/>
                      <a:pt x="1" y="32"/>
                    </a:cubicBezTo>
                    <a:cubicBezTo>
                      <a:pt x="1" y="31"/>
                      <a:pt x="1" y="29"/>
                      <a:pt x="2" y="27"/>
                    </a:cubicBezTo>
                    <a:cubicBezTo>
                      <a:pt x="12" y="1"/>
                      <a:pt x="12" y="1"/>
                      <a:pt x="12" y="1"/>
                    </a:cubicBezTo>
                    <a:cubicBezTo>
                      <a:pt x="11" y="0"/>
                      <a:pt x="11" y="0"/>
                      <a:pt x="11" y="0"/>
                    </a:cubicBezTo>
                  </a:path>
                </a:pathLst>
              </a:custGeom>
              <a:solidFill>
                <a:srgbClr val="4A4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759"/>
              <p:cNvSpPr/>
              <p:nvPr/>
            </p:nvSpPr>
            <p:spPr bwMode="auto">
              <a:xfrm>
                <a:off x="6559550" y="2725738"/>
                <a:ext cx="984250" cy="892175"/>
              </a:xfrm>
              <a:custGeom>
                <a:avLst/>
                <a:gdLst>
                  <a:gd name="T0" fmla="*/ 204 w 411"/>
                  <a:gd name="T1" fmla="*/ 0 h 373"/>
                  <a:gd name="T2" fmla="*/ 75 w 411"/>
                  <a:gd name="T3" fmla="*/ 51 h 373"/>
                  <a:gd name="T4" fmla="*/ 43 w 411"/>
                  <a:gd name="T5" fmla="*/ 281 h 373"/>
                  <a:gd name="T6" fmla="*/ 31 w 411"/>
                  <a:gd name="T7" fmla="*/ 314 h 373"/>
                  <a:gd name="T8" fmla="*/ 31 w 411"/>
                  <a:gd name="T9" fmla="*/ 314 h 373"/>
                  <a:gd name="T10" fmla="*/ 43 w 411"/>
                  <a:gd name="T11" fmla="*/ 280 h 373"/>
                  <a:gd name="T12" fmla="*/ 76 w 411"/>
                  <a:gd name="T13" fmla="*/ 52 h 373"/>
                  <a:gd name="T14" fmla="*/ 204 w 411"/>
                  <a:gd name="T15" fmla="*/ 0 h 373"/>
                  <a:gd name="T16" fmla="*/ 339 w 411"/>
                  <a:gd name="T17" fmla="*/ 58 h 373"/>
                  <a:gd name="T18" fmla="*/ 332 w 411"/>
                  <a:gd name="T19" fmla="*/ 321 h 373"/>
                  <a:gd name="T20" fmla="*/ 204 w 411"/>
                  <a:gd name="T21" fmla="*/ 373 h 373"/>
                  <a:gd name="T22" fmla="*/ 100 w 411"/>
                  <a:gd name="T23" fmla="*/ 341 h 373"/>
                  <a:gd name="T24" fmla="*/ 39 w 411"/>
                  <a:gd name="T25" fmla="*/ 359 h 373"/>
                  <a:gd name="T26" fmla="*/ 32 w 411"/>
                  <a:gd name="T27" fmla="*/ 360 h 373"/>
                  <a:gd name="T28" fmla="*/ 22 w 411"/>
                  <a:gd name="T29" fmla="*/ 340 h 373"/>
                  <a:gd name="T30" fmla="*/ 23 w 411"/>
                  <a:gd name="T31" fmla="*/ 335 h 373"/>
                  <a:gd name="T32" fmla="*/ 20 w 411"/>
                  <a:gd name="T33" fmla="*/ 345 h 373"/>
                  <a:gd name="T34" fmla="*/ 31 w 411"/>
                  <a:gd name="T35" fmla="*/ 360 h 373"/>
                  <a:gd name="T36" fmla="*/ 38 w 411"/>
                  <a:gd name="T37" fmla="*/ 359 h 373"/>
                  <a:gd name="T38" fmla="*/ 100 w 411"/>
                  <a:gd name="T39" fmla="*/ 341 h 373"/>
                  <a:gd name="T40" fmla="*/ 204 w 411"/>
                  <a:gd name="T41" fmla="*/ 373 h 373"/>
                  <a:gd name="T42" fmla="*/ 333 w 411"/>
                  <a:gd name="T43" fmla="*/ 322 h 373"/>
                  <a:gd name="T44" fmla="*/ 340 w 411"/>
                  <a:gd name="T45" fmla="*/ 58 h 373"/>
                  <a:gd name="T46" fmla="*/ 204 w 411"/>
                  <a:gd name="T4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373">
                    <a:moveTo>
                      <a:pt x="204" y="0"/>
                    </a:moveTo>
                    <a:cubicBezTo>
                      <a:pt x="158" y="0"/>
                      <a:pt x="112" y="17"/>
                      <a:pt x="75" y="51"/>
                    </a:cubicBezTo>
                    <a:cubicBezTo>
                      <a:pt x="11" y="112"/>
                      <a:pt x="0" y="208"/>
                      <a:pt x="43" y="281"/>
                    </a:cubicBezTo>
                    <a:cubicBezTo>
                      <a:pt x="31" y="314"/>
                      <a:pt x="31" y="314"/>
                      <a:pt x="31" y="314"/>
                    </a:cubicBezTo>
                    <a:cubicBezTo>
                      <a:pt x="31" y="314"/>
                      <a:pt x="31" y="314"/>
                      <a:pt x="31" y="314"/>
                    </a:cubicBezTo>
                    <a:cubicBezTo>
                      <a:pt x="43" y="280"/>
                      <a:pt x="43" y="280"/>
                      <a:pt x="43" y="280"/>
                    </a:cubicBezTo>
                    <a:cubicBezTo>
                      <a:pt x="1" y="208"/>
                      <a:pt x="12" y="112"/>
                      <a:pt x="76" y="52"/>
                    </a:cubicBezTo>
                    <a:cubicBezTo>
                      <a:pt x="112" y="17"/>
                      <a:pt x="158" y="0"/>
                      <a:pt x="204" y="0"/>
                    </a:cubicBezTo>
                    <a:cubicBezTo>
                      <a:pt x="253" y="0"/>
                      <a:pt x="302" y="20"/>
                      <a:pt x="339" y="58"/>
                    </a:cubicBezTo>
                    <a:cubicBezTo>
                      <a:pt x="410" y="133"/>
                      <a:pt x="407" y="251"/>
                      <a:pt x="332" y="321"/>
                    </a:cubicBezTo>
                    <a:cubicBezTo>
                      <a:pt x="296" y="356"/>
                      <a:pt x="250" y="373"/>
                      <a:pt x="204" y="373"/>
                    </a:cubicBezTo>
                    <a:cubicBezTo>
                      <a:pt x="168" y="373"/>
                      <a:pt x="131" y="362"/>
                      <a:pt x="100" y="341"/>
                    </a:cubicBezTo>
                    <a:cubicBezTo>
                      <a:pt x="39" y="359"/>
                      <a:pt x="39" y="359"/>
                      <a:pt x="39" y="359"/>
                    </a:cubicBezTo>
                    <a:cubicBezTo>
                      <a:pt x="36" y="359"/>
                      <a:pt x="34" y="360"/>
                      <a:pt x="32" y="360"/>
                    </a:cubicBezTo>
                    <a:cubicBezTo>
                      <a:pt x="22" y="360"/>
                      <a:pt x="17" y="352"/>
                      <a:pt x="22" y="340"/>
                    </a:cubicBezTo>
                    <a:cubicBezTo>
                      <a:pt x="23" y="335"/>
                      <a:pt x="23" y="335"/>
                      <a:pt x="23" y="335"/>
                    </a:cubicBezTo>
                    <a:cubicBezTo>
                      <a:pt x="20" y="345"/>
                      <a:pt x="20" y="345"/>
                      <a:pt x="20" y="345"/>
                    </a:cubicBezTo>
                    <a:cubicBezTo>
                      <a:pt x="18" y="355"/>
                      <a:pt x="22" y="360"/>
                      <a:pt x="31" y="360"/>
                    </a:cubicBezTo>
                    <a:cubicBezTo>
                      <a:pt x="33" y="360"/>
                      <a:pt x="36" y="360"/>
                      <a:pt x="38" y="359"/>
                    </a:cubicBezTo>
                    <a:cubicBezTo>
                      <a:pt x="100" y="341"/>
                      <a:pt x="100" y="341"/>
                      <a:pt x="100" y="341"/>
                    </a:cubicBezTo>
                    <a:cubicBezTo>
                      <a:pt x="131" y="363"/>
                      <a:pt x="168" y="373"/>
                      <a:pt x="204" y="373"/>
                    </a:cubicBezTo>
                    <a:cubicBezTo>
                      <a:pt x="250" y="373"/>
                      <a:pt x="297" y="356"/>
                      <a:pt x="333" y="322"/>
                    </a:cubicBezTo>
                    <a:cubicBezTo>
                      <a:pt x="408" y="251"/>
                      <a:pt x="411" y="133"/>
                      <a:pt x="340" y="58"/>
                    </a:cubicBezTo>
                    <a:cubicBezTo>
                      <a:pt x="303" y="19"/>
                      <a:pt x="253" y="0"/>
                      <a:pt x="204"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Freeform 760"/>
              <p:cNvSpPr/>
              <p:nvPr/>
            </p:nvSpPr>
            <p:spPr bwMode="auto">
              <a:xfrm>
                <a:off x="6607175" y="3476626"/>
                <a:ext cx="26988" cy="74613"/>
              </a:xfrm>
              <a:custGeom>
                <a:avLst/>
                <a:gdLst>
                  <a:gd name="T0" fmla="*/ 11 w 11"/>
                  <a:gd name="T1" fmla="*/ 0 h 31"/>
                  <a:gd name="T2" fmla="*/ 1 w 11"/>
                  <a:gd name="T3" fmla="*/ 26 h 31"/>
                  <a:gd name="T4" fmla="*/ 0 w 11"/>
                  <a:gd name="T5" fmla="*/ 31 h 31"/>
                  <a:gd name="T6" fmla="*/ 3 w 11"/>
                  <a:gd name="T7" fmla="*/ 21 h 31"/>
                  <a:gd name="T8" fmla="*/ 11 w 11"/>
                  <a:gd name="T9" fmla="*/ 0 h 31"/>
                  <a:gd name="T10" fmla="*/ 11 w 11"/>
                  <a:gd name="T11" fmla="*/ 0 h 31"/>
                </a:gdLst>
                <a:ahLst/>
                <a:cxnLst>
                  <a:cxn ang="0">
                    <a:pos x="T0" y="T1"/>
                  </a:cxn>
                  <a:cxn ang="0">
                    <a:pos x="T2" y="T3"/>
                  </a:cxn>
                  <a:cxn ang="0">
                    <a:pos x="T4" y="T5"/>
                  </a:cxn>
                  <a:cxn ang="0">
                    <a:pos x="T6" y="T7"/>
                  </a:cxn>
                  <a:cxn ang="0">
                    <a:pos x="T8" y="T9"/>
                  </a:cxn>
                  <a:cxn ang="0">
                    <a:pos x="T10" y="T11"/>
                  </a:cxn>
                </a:cxnLst>
                <a:rect l="0" t="0" r="r" b="b"/>
                <a:pathLst>
                  <a:path w="11" h="31">
                    <a:moveTo>
                      <a:pt x="11" y="0"/>
                    </a:moveTo>
                    <a:cubicBezTo>
                      <a:pt x="1" y="26"/>
                      <a:pt x="1" y="26"/>
                      <a:pt x="1" y="26"/>
                    </a:cubicBezTo>
                    <a:cubicBezTo>
                      <a:pt x="0" y="28"/>
                      <a:pt x="0" y="30"/>
                      <a:pt x="0" y="31"/>
                    </a:cubicBezTo>
                    <a:cubicBezTo>
                      <a:pt x="3" y="21"/>
                      <a:pt x="3" y="21"/>
                      <a:pt x="3" y="21"/>
                    </a:cubicBezTo>
                    <a:cubicBezTo>
                      <a:pt x="11" y="0"/>
                      <a:pt x="11" y="0"/>
                      <a:pt x="11" y="0"/>
                    </a:cubicBezTo>
                    <a:cubicBezTo>
                      <a:pt x="11" y="0"/>
                      <a:pt x="11" y="0"/>
                      <a:pt x="11" y="0"/>
                    </a:cubicBezTo>
                  </a:path>
                </a:pathLst>
              </a:custGeom>
              <a:solidFill>
                <a:srgbClr val="4A4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4" name="Freeform 761"/>
              <p:cNvSpPr>
                <a:spLocks noEditPoints="1"/>
              </p:cNvSpPr>
              <p:nvPr/>
            </p:nvSpPr>
            <p:spPr bwMode="auto">
              <a:xfrm>
                <a:off x="6561138" y="2725738"/>
                <a:ext cx="981075" cy="892175"/>
              </a:xfrm>
              <a:custGeom>
                <a:avLst/>
                <a:gdLst>
                  <a:gd name="T0" fmla="*/ 31 w 409"/>
                  <a:gd name="T1" fmla="*/ 359 h 373"/>
                  <a:gd name="T2" fmla="*/ 21 w 409"/>
                  <a:gd name="T3" fmla="*/ 339 h 373"/>
                  <a:gd name="T4" fmla="*/ 43 w 409"/>
                  <a:gd name="T5" fmla="*/ 280 h 373"/>
                  <a:gd name="T6" fmla="*/ 75 w 409"/>
                  <a:gd name="T7" fmla="*/ 52 h 373"/>
                  <a:gd name="T8" fmla="*/ 203 w 409"/>
                  <a:gd name="T9" fmla="*/ 1 h 373"/>
                  <a:gd name="T10" fmla="*/ 337 w 409"/>
                  <a:gd name="T11" fmla="*/ 59 h 373"/>
                  <a:gd name="T12" fmla="*/ 331 w 409"/>
                  <a:gd name="T13" fmla="*/ 321 h 373"/>
                  <a:gd name="T14" fmla="*/ 203 w 409"/>
                  <a:gd name="T15" fmla="*/ 372 h 373"/>
                  <a:gd name="T16" fmla="*/ 99 w 409"/>
                  <a:gd name="T17" fmla="*/ 340 h 373"/>
                  <a:gd name="T18" fmla="*/ 39 w 409"/>
                  <a:gd name="T19" fmla="*/ 358 h 373"/>
                  <a:gd name="T20" fmla="*/ 31 w 409"/>
                  <a:gd name="T21" fmla="*/ 359 h 373"/>
                  <a:gd name="T22" fmla="*/ 203 w 409"/>
                  <a:gd name="T23" fmla="*/ 0 h 373"/>
                  <a:gd name="T24" fmla="*/ 75 w 409"/>
                  <a:gd name="T25" fmla="*/ 52 h 373"/>
                  <a:gd name="T26" fmla="*/ 42 w 409"/>
                  <a:gd name="T27" fmla="*/ 280 h 373"/>
                  <a:gd name="T28" fmla="*/ 30 w 409"/>
                  <a:gd name="T29" fmla="*/ 314 h 373"/>
                  <a:gd name="T30" fmla="*/ 30 w 409"/>
                  <a:gd name="T31" fmla="*/ 314 h 373"/>
                  <a:gd name="T32" fmla="*/ 22 w 409"/>
                  <a:gd name="T33" fmla="*/ 335 h 373"/>
                  <a:gd name="T34" fmla="*/ 21 w 409"/>
                  <a:gd name="T35" fmla="*/ 340 h 373"/>
                  <a:gd name="T36" fmla="*/ 31 w 409"/>
                  <a:gd name="T37" fmla="*/ 360 h 373"/>
                  <a:gd name="T38" fmla="*/ 38 w 409"/>
                  <a:gd name="T39" fmla="*/ 359 h 373"/>
                  <a:gd name="T40" fmla="*/ 99 w 409"/>
                  <a:gd name="T41" fmla="*/ 341 h 373"/>
                  <a:gd name="T42" fmla="*/ 203 w 409"/>
                  <a:gd name="T43" fmla="*/ 373 h 373"/>
                  <a:gd name="T44" fmla="*/ 331 w 409"/>
                  <a:gd name="T45" fmla="*/ 321 h 373"/>
                  <a:gd name="T46" fmla="*/ 338 w 409"/>
                  <a:gd name="T47" fmla="*/ 58 h 373"/>
                  <a:gd name="T48" fmla="*/ 203 w 409"/>
                  <a:gd name="T49"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9" h="373">
                    <a:moveTo>
                      <a:pt x="31" y="359"/>
                    </a:moveTo>
                    <a:cubicBezTo>
                      <a:pt x="21" y="359"/>
                      <a:pt x="17" y="351"/>
                      <a:pt x="21" y="339"/>
                    </a:cubicBezTo>
                    <a:cubicBezTo>
                      <a:pt x="43" y="280"/>
                      <a:pt x="43" y="280"/>
                      <a:pt x="43" y="280"/>
                    </a:cubicBezTo>
                    <a:cubicBezTo>
                      <a:pt x="1" y="207"/>
                      <a:pt x="12" y="113"/>
                      <a:pt x="75" y="52"/>
                    </a:cubicBezTo>
                    <a:cubicBezTo>
                      <a:pt x="111" y="18"/>
                      <a:pt x="157" y="1"/>
                      <a:pt x="203" y="1"/>
                    </a:cubicBezTo>
                    <a:cubicBezTo>
                      <a:pt x="252" y="1"/>
                      <a:pt x="301" y="20"/>
                      <a:pt x="337" y="59"/>
                    </a:cubicBezTo>
                    <a:cubicBezTo>
                      <a:pt x="408" y="133"/>
                      <a:pt x="405" y="250"/>
                      <a:pt x="331" y="321"/>
                    </a:cubicBezTo>
                    <a:cubicBezTo>
                      <a:pt x="295" y="355"/>
                      <a:pt x="249" y="372"/>
                      <a:pt x="203" y="372"/>
                    </a:cubicBezTo>
                    <a:cubicBezTo>
                      <a:pt x="167" y="372"/>
                      <a:pt x="131" y="361"/>
                      <a:pt x="99" y="340"/>
                    </a:cubicBezTo>
                    <a:cubicBezTo>
                      <a:pt x="39" y="358"/>
                      <a:pt x="39" y="358"/>
                      <a:pt x="39" y="358"/>
                    </a:cubicBezTo>
                    <a:cubicBezTo>
                      <a:pt x="36" y="359"/>
                      <a:pt x="34" y="359"/>
                      <a:pt x="31" y="359"/>
                    </a:cubicBezTo>
                    <a:moveTo>
                      <a:pt x="203" y="0"/>
                    </a:moveTo>
                    <a:cubicBezTo>
                      <a:pt x="157" y="0"/>
                      <a:pt x="111" y="17"/>
                      <a:pt x="75" y="52"/>
                    </a:cubicBezTo>
                    <a:cubicBezTo>
                      <a:pt x="11" y="112"/>
                      <a:pt x="0" y="208"/>
                      <a:pt x="42" y="280"/>
                    </a:cubicBezTo>
                    <a:cubicBezTo>
                      <a:pt x="30" y="314"/>
                      <a:pt x="30" y="314"/>
                      <a:pt x="30" y="314"/>
                    </a:cubicBezTo>
                    <a:cubicBezTo>
                      <a:pt x="30" y="314"/>
                      <a:pt x="30" y="314"/>
                      <a:pt x="30" y="314"/>
                    </a:cubicBezTo>
                    <a:cubicBezTo>
                      <a:pt x="22" y="335"/>
                      <a:pt x="22" y="335"/>
                      <a:pt x="22" y="335"/>
                    </a:cubicBezTo>
                    <a:cubicBezTo>
                      <a:pt x="21" y="340"/>
                      <a:pt x="21" y="340"/>
                      <a:pt x="21" y="340"/>
                    </a:cubicBezTo>
                    <a:cubicBezTo>
                      <a:pt x="16" y="352"/>
                      <a:pt x="21" y="360"/>
                      <a:pt x="31" y="360"/>
                    </a:cubicBezTo>
                    <a:cubicBezTo>
                      <a:pt x="33" y="360"/>
                      <a:pt x="35" y="359"/>
                      <a:pt x="38" y="359"/>
                    </a:cubicBezTo>
                    <a:cubicBezTo>
                      <a:pt x="99" y="341"/>
                      <a:pt x="99" y="341"/>
                      <a:pt x="99" y="341"/>
                    </a:cubicBezTo>
                    <a:cubicBezTo>
                      <a:pt x="130" y="362"/>
                      <a:pt x="167" y="373"/>
                      <a:pt x="203" y="373"/>
                    </a:cubicBezTo>
                    <a:cubicBezTo>
                      <a:pt x="249" y="373"/>
                      <a:pt x="295" y="356"/>
                      <a:pt x="331" y="321"/>
                    </a:cubicBezTo>
                    <a:cubicBezTo>
                      <a:pt x="406" y="251"/>
                      <a:pt x="409" y="133"/>
                      <a:pt x="338" y="58"/>
                    </a:cubicBezTo>
                    <a:cubicBezTo>
                      <a:pt x="301" y="20"/>
                      <a:pt x="252" y="0"/>
                      <a:pt x="203"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5" name="Freeform 762"/>
              <p:cNvSpPr/>
              <p:nvPr/>
            </p:nvSpPr>
            <p:spPr bwMode="auto">
              <a:xfrm>
                <a:off x="6613525" y="3476626"/>
                <a:ext cx="20638" cy="50800"/>
              </a:xfrm>
              <a:custGeom>
                <a:avLst/>
                <a:gdLst>
                  <a:gd name="T0" fmla="*/ 13 w 13"/>
                  <a:gd name="T1" fmla="*/ 0 h 32"/>
                  <a:gd name="T2" fmla="*/ 0 w 13"/>
                  <a:gd name="T3" fmla="*/ 32 h 32"/>
                  <a:gd name="T4" fmla="*/ 13 w 13"/>
                  <a:gd name="T5" fmla="*/ 0 h 32"/>
                  <a:gd name="T6" fmla="*/ 13 w 13"/>
                  <a:gd name="T7" fmla="*/ 0 h 32"/>
                </a:gdLst>
                <a:ahLst/>
                <a:cxnLst>
                  <a:cxn ang="0">
                    <a:pos x="T0" y="T1"/>
                  </a:cxn>
                  <a:cxn ang="0">
                    <a:pos x="T2" y="T3"/>
                  </a:cxn>
                  <a:cxn ang="0">
                    <a:pos x="T4" y="T5"/>
                  </a:cxn>
                  <a:cxn ang="0">
                    <a:pos x="T6" y="T7"/>
                  </a:cxn>
                </a:cxnLst>
                <a:rect l="0" t="0" r="r" b="b"/>
                <a:pathLst>
                  <a:path w="13" h="32">
                    <a:moveTo>
                      <a:pt x="13" y="0"/>
                    </a:moveTo>
                    <a:lnTo>
                      <a:pt x="0" y="32"/>
                    </a:lnTo>
                    <a:lnTo>
                      <a:pt x="13" y="0"/>
                    </a:lnTo>
                    <a:lnTo>
                      <a:pt x="13" y="0"/>
                    </a:lnTo>
                    <a:close/>
                  </a:path>
                </a:pathLst>
              </a:custGeom>
              <a:solidFill>
                <a:srgbClr val="4B4B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763"/>
              <p:cNvSpPr/>
              <p:nvPr/>
            </p:nvSpPr>
            <p:spPr bwMode="auto">
              <a:xfrm>
                <a:off x="6613525" y="3476626"/>
                <a:ext cx="20638" cy="50800"/>
              </a:xfrm>
              <a:custGeom>
                <a:avLst/>
                <a:gdLst>
                  <a:gd name="T0" fmla="*/ 13 w 13"/>
                  <a:gd name="T1" fmla="*/ 0 h 32"/>
                  <a:gd name="T2" fmla="*/ 0 w 13"/>
                  <a:gd name="T3" fmla="*/ 32 h 32"/>
                  <a:gd name="T4" fmla="*/ 13 w 13"/>
                  <a:gd name="T5" fmla="*/ 0 h 32"/>
                  <a:gd name="T6" fmla="*/ 13 w 13"/>
                  <a:gd name="T7" fmla="*/ 0 h 32"/>
                </a:gdLst>
                <a:ahLst/>
                <a:cxnLst>
                  <a:cxn ang="0">
                    <a:pos x="T0" y="T1"/>
                  </a:cxn>
                  <a:cxn ang="0">
                    <a:pos x="T2" y="T3"/>
                  </a:cxn>
                  <a:cxn ang="0">
                    <a:pos x="T4" y="T5"/>
                  </a:cxn>
                  <a:cxn ang="0">
                    <a:pos x="T6" y="T7"/>
                  </a:cxn>
                </a:cxnLst>
                <a:rect l="0" t="0" r="r" b="b"/>
                <a:pathLst>
                  <a:path w="13" h="32">
                    <a:moveTo>
                      <a:pt x="13" y="0"/>
                    </a:moveTo>
                    <a:lnTo>
                      <a:pt x="0" y="32"/>
                    </a:lnTo>
                    <a:lnTo>
                      <a:pt x="13" y="0"/>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764"/>
              <p:cNvSpPr>
                <a:spLocks noEditPoints="1"/>
              </p:cNvSpPr>
              <p:nvPr/>
            </p:nvSpPr>
            <p:spPr bwMode="auto">
              <a:xfrm>
                <a:off x="6564313" y="2727326"/>
                <a:ext cx="974725" cy="889000"/>
              </a:xfrm>
              <a:custGeom>
                <a:avLst/>
                <a:gdLst>
                  <a:gd name="T0" fmla="*/ 31 w 407"/>
                  <a:gd name="T1" fmla="*/ 357 h 371"/>
                  <a:gd name="T2" fmla="*/ 21 w 407"/>
                  <a:gd name="T3" fmla="*/ 338 h 371"/>
                  <a:gd name="T4" fmla="*/ 43 w 407"/>
                  <a:gd name="T5" fmla="*/ 279 h 371"/>
                  <a:gd name="T6" fmla="*/ 75 w 407"/>
                  <a:gd name="T7" fmla="*/ 52 h 371"/>
                  <a:gd name="T8" fmla="*/ 202 w 407"/>
                  <a:gd name="T9" fmla="*/ 1 h 371"/>
                  <a:gd name="T10" fmla="*/ 336 w 407"/>
                  <a:gd name="T11" fmla="*/ 58 h 371"/>
                  <a:gd name="T12" fmla="*/ 329 w 407"/>
                  <a:gd name="T13" fmla="*/ 319 h 371"/>
                  <a:gd name="T14" fmla="*/ 202 w 407"/>
                  <a:gd name="T15" fmla="*/ 370 h 371"/>
                  <a:gd name="T16" fmla="*/ 99 w 407"/>
                  <a:gd name="T17" fmla="*/ 339 h 371"/>
                  <a:gd name="T18" fmla="*/ 38 w 407"/>
                  <a:gd name="T19" fmla="*/ 356 h 371"/>
                  <a:gd name="T20" fmla="*/ 31 w 407"/>
                  <a:gd name="T21" fmla="*/ 357 h 371"/>
                  <a:gd name="T22" fmla="*/ 202 w 407"/>
                  <a:gd name="T23" fmla="*/ 0 h 371"/>
                  <a:gd name="T24" fmla="*/ 74 w 407"/>
                  <a:gd name="T25" fmla="*/ 51 h 371"/>
                  <a:gd name="T26" fmla="*/ 42 w 407"/>
                  <a:gd name="T27" fmla="*/ 279 h 371"/>
                  <a:gd name="T28" fmla="*/ 20 w 407"/>
                  <a:gd name="T29" fmla="*/ 338 h 371"/>
                  <a:gd name="T30" fmla="*/ 30 w 407"/>
                  <a:gd name="T31" fmla="*/ 358 h 371"/>
                  <a:gd name="T32" fmla="*/ 38 w 407"/>
                  <a:gd name="T33" fmla="*/ 357 h 371"/>
                  <a:gd name="T34" fmla="*/ 98 w 407"/>
                  <a:gd name="T35" fmla="*/ 339 h 371"/>
                  <a:gd name="T36" fmla="*/ 202 w 407"/>
                  <a:gd name="T37" fmla="*/ 371 h 371"/>
                  <a:gd name="T38" fmla="*/ 330 w 407"/>
                  <a:gd name="T39" fmla="*/ 320 h 371"/>
                  <a:gd name="T40" fmla="*/ 336 w 407"/>
                  <a:gd name="T41" fmla="*/ 58 h 371"/>
                  <a:gd name="T42" fmla="*/ 202 w 407"/>
                  <a:gd name="T4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7" h="371">
                    <a:moveTo>
                      <a:pt x="31" y="357"/>
                    </a:moveTo>
                    <a:cubicBezTo>
                      <a:pt x="21" y="357"/>
                      <a:pt x="17" y="350"/>
                      <a:pt x="21" y="338"/>
                    </a:cubicBezTo>
                    <a:cubicBezTo>
                      <a:pt x="43" y="279"/>
                      <a:pt x="43" y="279"/>
                      <a:pt x="43" y="279"/>
                    </a:cubicBezTo>
                    <a:cubicBezTo>
                      <a:pt x="0" y="206"/>
                      <a:pt x="11" y="112"/>
                      <a:pt x="75" y="52"/>
                    </a:cubicBezTo>
                    <a:cubicBezTo>
                      <a:pt x="111" y="18"/>
                      <a:pt x="156" y="1"/>
                      <a:pt x="202" y="1"/>
                    </a:cubicBezTo>
                    <a:cubicBezTo>
                      <a:pt x="251" y="1"/>
                      <a:pt x="300" y="20"/>
                      <a:pt x="336" y="58"/>
                    </a:cubicBezTo>
                    <a:cubicBezTo>
                      <a:pt x="406" y="132"/>
                      <a:pt x="403" y="249"/>
                      <a:pt x="329" y="319"/>
                    </a:cubicBezTo>
                    <a:cubicBezTo>
                      <a:pt x="294" y="353"/>
                      <a:pt x="248" y="370"/>
                      <a:pt x="202" y="370"/>
                    </a:cubicBezTo>
                    <a:cubicBezTo>
                      <a:pt x="166" y="370"/>
                      <a:pt x="130" y="360"/>
                      <a:pt x="99" y="339"/>
                    </a:cubicBezTo>
                    <a:cubicBezTo>
                      <a:pt x="38" y="356"/>
                      <a:pt x="38" y="356"/>
                      <a:pt x="38" y="356"/>
                    </a:cubicBezTo>
                    <a:cubicBezTo>
                      <a:pt x="36" y="357"/>
                      <a:pt x="33" y="357"/>
                      <a:pt x="31" y="357"/>
                    </a:cubicBezTo>
                    <a:moveTo>
                      <a:pt x="202" y="0"/>
                    </a:moveTo>
                    <a:cubicBezTo>
                      <a:pt x="156" y="0"/>
                      <a:pt x="110" y="17"/>
                      <a:pt x="74" y="51"/>
                    </a:cubicBezTo>
                    <a:cubicBezTo>
                      <a:pt x="11" y="112"/>
                      <a:pt x="0" y="206"/>
                      <a:pt x="42" y="279"/>
                    </a:cubicBezTo>
                    <a:cubicBezTo>
                      <a:pt x="20" y="338"/>
                      <a:pt x="20" y="338"/>
                      <a:pt x="20" y="338"/>
                    </a:cubicBezTo>
                    <a:cubicBezTo>
                      <a:pt x="16" y="350"/>
                      <a:pt x="20" y="358"/>
                      <a:pt x="30" y="358"/>
                    </a:cubicBezTo>
                    <a:cubicBezTo>
                      <a:pt x="33" y="358"/>
                      <a:pt x="35" y="358"/>
                      <a:pt x="38" y="357"/>
                    </a:cubicBezTo>
                    <a:cubicBezTo>
                      <a:pt x="98" y="339"/>
                      <a:pt x="98" y="339"/>
                      <a:pt x="98" y="339"/>
                    </a:cubicBezTo>
                    <a:cubicBezTo>
                      <a:pt x="130" y="360"/>
                      <a:pt x="166" y="371"/>
                      <a:pt x="202" y="371"/>
                    </a:cubicBezTo>
                    <a:cubicBezTo>
                      <a:pt x="248" y="371"/>
                      <a:pt x="294" y="354"/>
                      <a:pt x="330" y="320"/>
                    </a:cubicBezTo>
                    <a:cubicBezTo>
                      <a:pt x="404" y="249"/>
                      <a:pt x="407" y="132"/>
                      <a:pt x="336" y="58"/>
                    </a:cubicBezTo>
                    <a:cubicBezTo>
                      <a:pt x="300" y="19"/>
                      <a:pt x="251" y="0"/>
                      <a:pt x="202"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765"/>
              <p:cNvSpPr>
                <a:spLocks noEditPoints="1"/>
              </p:cNvSpPr>
              <p:nvPr/>
            </p:nvSpPr>
            <p:spPr bwMode="auto">
              <a:xfrm>
                <a:off x="6564313" y="2730501"/>
                <a:ext cx="973138" cy="882650"/>
              </a:xfrm>
              <a:custGeom>
                <a:avLst/>
                <a:gdLst>
                  <a:gd name="T0" fmla="*/ 32 w 406"/>
                  <a:gd name="T1" fmla="*/ 356 h 369"/>
                  <a:gd name="T2" fmla="*/ 22 w 406"/>
                  <a:gd name="T3" fmla="*/ 336 h 369"/>
                  <a:gd name="T4" fmla="*/ 43 w 406"/>
                  <a:gd name="T5" fmla="*/ 277 h 369"/>
                  <a:gd name="T6" fmla="*/ 75 w 406"/>
                  <a:gd name="T7" fmla="*/ 51 h 369"/>
                  <a:gd name="T8" fmla="*/ 202 w 406"/>
                  <a:gd name="T9" fmla="*/ 1 h 369"/>
                  <a:gd name="T10" fmla="*/ 335 w 406"/>
                  <a:gd name="T11" fmla="*/ 58 h 369"/>
                  <a:gd name="T12" fmla="*/ 329 w 406"/>
                  <a:gd name="T13" fmla="*/ 318 h 369"/>
                  <a:gd name="T14" fmla="*/ 202 w 406"/>
                  <a:gd name="T15" fmla="*/ 369 h 369"/>
                  <a:gd name="T16" fmla="*/ 99 w 406"/>
                  <a:gd name="T17" fmla="*/ 337 h 369"/>
                  <a:gd name="T18" fmla="*/ 39 w 406"/>
                  <a:gd name="T19" fmla="*/ 355 h 369"/>
                  <a:gd name="T20" fmla="*/ 32 w 406"/>
                  <a:gd name="T21" fmla="*/ 356 h 369"/>
                  <a:gd name="T22" fmla="*/ 202 w 406"/>
                  <a:gd name="T23" fmla="*/ 0 h 369"/>
                  <a:gd name="T24" fmla="*/ 75 w 406"/>
                  <a:gd name="T25" fmla="*/ 51 h 369"/>
                  <a:gd name="T26" fmla="*/ 43 w 406"/>
                  <a:gd name="T27" fmla="*/ 278 h 369"/>
                  <a:gd name="T28" fmla="*/ 21 w 406"/>
                  <a:gd name="T29" fmla="*/ 337 h 369"/>
                  <a:gd name="T30" fmla="*/ 31 w 406"/>
                  <a:gd name="T31" fmla="*/ 356 h 369"/>
                  <a:gd name="T32" fmla="*/ 38 w 406"/>
                  <a:gd name="T33" fmla="*/ 355 h 369"/>
                  <a:gd name="T34" fmla="*/ 99 w 406"/>
                  <a:gd name="T35" fmla="*/ 338 h 369"/>
                  <a:gd name="T36" fmla="*/ 202 w 406"/>
                  <a:gd name="T37" fmla="*/ 369 h 369"/>
                  <a:gd name="T38" fmla="*/ 329 w 406"/>
                  <a:gd name="T39" fmla="*/ 318 h 369"/>
                  <a:gd name="T40" fmla="*/ 336 w 406"/>
                  <a:gd name="T41" fmla="*/ 57 h 369"/>
                  <a:gd name="T42" fmla="*/ 202 w 406"/>
                  <a:gd name="T43"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 h="369">
                    <a:moveTo>
                      <a:pt x="32" y="356"/>
                    </a:moveTo>
                    <a:cubicBezTo>
                      <a:pt x="22" y="356"/>
                      <a:pt x="17" y="348"/>
                      <a:pt x="22" y="336"/>
                    </a:cubicBezTo>
                    <a:cubicBezTo>
                      <a:pt x="43" y="277"/>
                      <a:pt x="43" y="277"/>
                      <a:pt x="43" y="277"/>
                    </a:cubicBezTo>
                    <a:cubicBezTo>
                      <a:pt x="1" y="205"/>
                      <a:pt x="12" y="111"/>
                      <a:pt x="75" y="51"/>
                    </a:cubicBezTo>
                    <a:cubicBezTo>
                      <a:pt x="111" y="17"/>
                      <a:pt x="157" y="1"/>
                      <a:pt x="202" y="1"/>
                    </a:cubicBezTo>
                    <a:cubicBezTo>
                      <a:pt x="251" y="1"/>
                      <a:pt x="299" y="20"/>
                      <a:pt x="335" y="58"/>
                    </a:cubicBezTo>
                    <a:cubicBezTo>
                      <a:pt x="406" y="131"/>
                      <a:pt x="403" y="248"/>
                      <a:pt x="329" y="318"/>
                    </a:cubicBezTo>
                    <a:cubicBezTo>
                      <a:pt x="293" y="352"/>
                      <a:pt x="248" y="369"/>
                      <a:pt x="202" y="369"/>
                    </a:cubicBezTo>
                    <a:cubicBezTo>
                      <a:pt x="166" y="369"/>
                      <a:pt x="130" y="358"/>
                      <a:pt x="99" y="337"/>
                    </a:cubicBezTo>
                    <a:cubicBezTo>
                      <a:pt x="39" y="355"/>
                      <a:pt x="39" y="355"/>
                      <a:pt x="39" y="355"/>
                    </a:cubicBezTo>
                    <a:cubicBezTo>
                      <a:pt x="36" y="355"/>
                      <a:pt x="34" y="356"/>
                      <a:pt x="32" y="356"/>
                    </a:cubicBezTo>
                    <a:moveTo>
                      <a:pt x="202" y="0"/>
                    </a:moveTo>
                    <a:cubicBezTo>
                      <a:pt x="156" y="0"/>
                      <a:pt x="111" y="17"/>
                      <a:pt x="75" y="51"/>
                    </a:cubicBezTo>
                    <a:cubicBezTo>
                      <a:pt x="11" y="111"/>
                      <a:pt x="0" y="205"/>
                      <a:pt x="43" y="278"/>
                    </a:cubicBezTo>
                    <a:cubicBezTo>
                      <a:pt x="21" y="337"/>
                      <a:pt x="21" y="337"/>
                      <a:pt x="21" y="337"/>
                    </a:cubicBezTo>
                    <a:cubicBezTo>
                      <a:pt x="17" y="349"/>
                      <a:pt x="21" y="356"/>
                      <a:pt x="31" y="356"/>
                    </a:cubicBezTo>
                    <a:cubicBezTo>
                      <a:pt x="33" y="356"/>
                      <a:pt x="36" y="356"/>
                      <a:pt x="38" y="355"/>
                    </a:cubicBezTo>
                    <a:cubicBezTo>
                      <a:pt x="99" y="338"/>
                      <a:pt x="99" y="338"/>
                      <a:pt x="99" y="338"/>
                    </a:cubicBezTo>
                    <a:cubicBezTo>
                      <a:pt x="130" y="359"/>
                      <a:pt x="166" y="369"/>
                      <a:pt x="202" y="369"/>
                    </a:cubicBezTo>
                    <a:cubicBezTo>
                      <a:pt x="248" y="369"/>
                      <a:pt x="294" y="352"/>
                      <a:pt x="329" y="318"/>
                    </a:cubicBezTo>
                    <a:cubicBezTo>
                      <a:pt x="403" y="248"/>
                      <a:pt x="406" y="131"/>
                      <a:pt x="336" y="57"/>
                    </a:cubicBezTo>
                    <a:cubicBezTo>
                      <a:pt x="300" y="19"/>
                      <a:pt x="251" y="0"/>
                      <a:pt x="202"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Freeform 766"/>
              <p:cNvSpPr>
                <a:spLocks noEditPoints="1"/>
              </p:cNvSpPr>
              <p:nvPr/>
            </p:nvSpPr>
            <p:spPr bwMode="auto">
              <a:xfrm>
                <a:off x="6565900" y="2732088"/>
                <a:ext cx="971550" cy="881063"/>
              </a:xfrm>
              <a:custGeom>
                <a:avLst/>
                <a:gdLst>
                  <a:gd name="T0" fmla="*/ 31 w 405"/>
                  <a:gd name="T1" fmla="*/ 354 h 368"/>
                  <a:gd name="T2" fmla="*/ 21 w 405"/>
                  <a:gd name="T3" fmla="*/ 335 h 368"/>
                  <a:gd name="T4" fmla="*/ 43 w 405"/>
                  <a:gd name="T5" fmla="*/ 276 h 368"/>
                  <a:gd name="T6" fmla="*/ 75 w 405"/>
                  <a:gd name="T7" fmla="*/ 51 h 368"/>
                  <a:gd name="T8" fmla="*/ 201 w 405"/>
                  <a:gd name="T9" fmla="*/ 0 h 368"/>
                  <a:gd name="T10" fmla="*/ 334 w 405"/>
                  <a:gd name="T11" fmla="*/ 57 h 368"/>
                  <a:gd name="T12" fmla="*/ 327 w 405"/>
                  <a:gd name="T13" fmla="*/ 316 h 368"/>
                  <a:gd name="T14" fmla="*/ 201 w 405"/>
                  <a:gd name="T15" fmla="*/ 367 h 368"/>
                  <a:gd name="T16" fmla="*/ 99 w 405"/>
                  <a:gd name="T17" fmla="*/ 335 h 368"/>
                  <a:gd name="T18" fmla="*/ 39 w 405"/>
                  <a:gd name="T19" fmla="*/ 353 h 368"/>
                  <a:gd name="T20" fmla="*/ 31 w 405"/>
                  <a:gd name="T21" fmla="*/ 354 h 368"/>
                  <a:gd name="T22" fmla="*/ 201 w 405"/>
                  <a:gd name="T23" fmla="*/ 0 h 368"/>
                  <a:gd name="T24" fmla="*/ 74 w 405"/>
                  <a:gd name="T25" fmla="*/ 50 h 368"/>
                  <a:gd name="T26" fmla="*/ 42 w 405"/>
                  <a:gd name="T27" fmla="*/ 276 h 368"/>
                  <a:gd name="T28" fmla="*/ 21 w 405"/>
                  <a:gd name="T29" fmla="*/ 335 h 368"/>
                  <a:gd name="T30" fmla="*/ 31 w 405"/>
                  <a:gd name="T31" fmla="*/ 355 h 368"/>
                  <a:gd name="T32" fmla="*/ 38 w 405"/>
                  <a:gd name="T33" fmla="*/ 354 h 368"/>
                  <a:gd name="T34" fmla="*/ 98 w 405"/>
                  <a:gd name="T35" fmla="*/ 336 h 368"/>
                  <a:gd name="T36" fmla="*/ 201 w 405"/>
                  <a:gd name="T37" fmla="*/ 368 h 368"/>
                  <a:gd name="T38" fmla="*/ 328 w 405"/>
                  <a:gd name="T39" fmla="*/ 317 h 368"/>
                  <a:gd name="T40" fmla="*/ 334 w 405"/>
                  <a:gd name="T41" fmla="*/ 57 h 368"/>
                  <a:gd name="T42" fmla="*/ 201 w 405"/>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5" h="368">
                    <a:moveTo>
                      <a:pt x="31" y="354"/>
                    </a:moveTo>
                    <a:cubicBezTo>
                      <a:pt x="22" y="354"/>
                      <a:pt x="17" y="346"/>
                      <a:pt x="21" y="335"/>
                    </a:cubicBezTo>
                    <a:cubicBezTo>
                      <a:pt x="43" y="276"/>
                      <a:pt x="43" y="276"/>
                      <a:pt x="43" y="276"/>
                    </a:cubicBezTo>
                    <a:cubicBezTo>
                      <a:pt x="1" y="204"/>
                      <a:pt x="12" y="111"/>
                      <a:pt x="75" y="51"/>
                    </a:cubicBezTo>
                    <a:cubicBezTo>
                      <a:pt x="110" y="17"/>
                      <a:pt x="156" y="0"/>
                      <a:pt x="201" y="0"/>
                    </a:cubicBezTo>
                    <a:cubicBezTo>
                      <a:pt x="250" y="0"/>
                      <a:pt x="298" y="19"/>
                      <a:pt x="334" y="57"/>
                    </a:cubicBezTo>
                    <a:cubicBezTo>
                      <a:pt x="404" y="131"/>
                      <a:pt x="401" y="247"/>
                      <a:pt x="327" y="316"/>
                    </a:cubicBezTo>
                    <a:cubicBezTo>
                      <a:pt x="292" y="350"/>
                      <a:pt x="247" y="367"/>
                      <a:pt x="201" y="367"/>
                    </a:cubicBezTo>
                    <a:cubicBezTo>
                      <a:pt x="165" y="367"/>
                      <a:pt x="129" y="356"/>
                      <a:pt x="99" y="335"/>
                    </a:cubicBezTo>
                    <a:cubicBezTo>
                      <a:pt x="39" y="353"/>
                      <a:pt x="39" y="353"/>
                      <a:pt x="39" y="353"/>
                    </a:cubicBezTo>
                    <a:cubicBezTo>
                      <a:pt x="36" y="354"/>
                      <a:pt x="34" y="354"/>
                      <a:pt x="31" y="354"/>
                    </a:cubicBezTo>
                    <a:moveTo>
                      <a:pt x="201" y="0"/>
                    </a:moveTo>
                    <a:cubicBezTo>
                      <a:pt x="156" y="0"/>
                      <a:pt x="110" y="16"/>
                      <a:pt x="74" y="50"/>
                    </a:cubicBezTo>
                    <a:cubicBezTo>
                      <a:pt x="11" y="110"/>
                      <a:pt x="0" y="204"/>
                      <a:pt x="42" y="276"/>
                    </a:cubicBezTo>
                    <a:cubicBezTo>
                      <a:pt x="21" y="335"/>
                      <a:pt x="21" y="335"/>
                      <a:pt x="21" y="335"/>
                    </a:cubicBezTo>
                    <a:cubicBezTo>
                      <a:pt x="16" y="347"/>
                      <a:pt x="21" y="355"/>
                      <a:pt x="31" y="355"/>
                    </a:cubicBezTo>
                    <a:cubicBezTo>
                      <a:pt x="33" y="355"/>
                      <a:pt x="35" y="354"/>
                      <a:pt x="38" y="354"/>
                    </a:cubicBezTo>
                    <a:cubicBezTo>
                      <a:pt x="98" y="336"/>
                      <a:pt x="98" y="336"/>
                      <a:pt x="98" y="336"/>
                    </a:cubicBezTo>
                    <a:cubicBezTo>
                      <a:pt x="129" y="357"/>
                      <a:pt x="165" y="368"/>
                      <a:pt x="201" y="368"/>
                    </a:cubicBezTo>
                    <a:cubicBezTo>
                      <a:pt x="247" y="368"/>
                      <a:pt x="292" y="351"/>
                      <a:pt x="328" y="317"/>
                    </a:cubicBezTo>
                    <a:cubicBezTo>
                      <a:pt x="402" y="247"/>
                      <a:pt x="405" y="130"/>
                      <a:pt x="334" y="57"/>
                    </a:cubicBezTo>
                    <a:cubicBezTo>
                      <a:pt x="298" y="19"/>
                      <a:pt x="250" y="0"/>
                      <a:pt x="201"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767"/>
              <p:cNvSpPr>
                <a:spLocks noEditPoints="1"/>
              </p:cNvSpPr>
              <p:nvPr/>
            </p:nvSpPr>
            <p:spPr bwMode="auto">
              <a:xfrm>
                <a:off x="6569075" y="2732088"/>
                <a:ext cx="965200" cy="879475"/>
              </a:xfrm>
              <a:custGeom>
                <a:avLst/>
                <a:gdLst>
                  <a:gd name="T0" fmla="*/ 31 w 403"/>
                  <a:gd name="T1" fmla="*/ 353 h 367"/>
                  <a:gd name="T2" fmla="*/ 21 w 403"/>
                  <a:gd name="T3" fmla="*/ 334 h 367"/>
                  <a:gd name="T4" fmla="*/ 42 w 403"/>
                  <a:gd name="T5" fmla="*/ 276 h 367"/>
                  <a:gd name="T6" fmla="*/ 74 w 403"/>
                  <a:gd name="T7" fmla="*/ 51 h 367"/>
                  <a:gd name="T8" fmla="*/ 200 w 403"/>
                  <a:gd name="T9" fmla="*/ 1 h 367"/>
                  <a:gd name="T10" fmla="*/ 332 w 403"/>
                  <a:gd name="T11" fmla="*/ 58 h 367"/>
                  <a:gd name="T12" fmla="*/ 326 w 403"/>
                  <a:gd name="T13" fmla="*/ 316 h 367"/>
                  <a:gd name="T14" fmla="*/ 200 w 403"/>
                  <a:gd name="T15" fmla="*/ 366 h 367"/>
                  <a:gd name="T16" fmla="*/ 98 w 403"/>
                  <a:gd name="T17" fmla="*/ 335 h 367"/>
                  <a:gd name="T18" fmla="*/ 38 w 403"/>
                  <a:gd name="T19" fmla="*/ 352 h 367"/>
                  <a:gd name="T20" fmla="*/ 31 w 403"/>
                  <a:gd name="T21" fmla="*/ 353 h 367"/>
                  <a:gd name="T22" fmla="*/ 200 w 403"/>
                  <a:gd name="T23" fmla="*/ 0 h 367"/>
                  <a:gd name="T24" fmla="*/ 74 w 403"/>
                  <a:gd name="T25" fmla="*/ 51 h 367"/>
                  <a:gd name="T26" fmla="*/ 42 w 403"/>
                  <a:gd name="T27" fmla="*/ 276 h 367"/>
                  <a:gd name="T28" fmla="*/ 20 w 403"/>
                  <a:gd name="T29" fmla="*/ 335 h 367"/>
                  <a:gd name="T30" fmla="*/ 30 w 403"/>
                  <a:gd name="T31" fmla="*/ 354 h 367"/>
                  <a:gd name="T32" fmla="*/ 38 w 403"/>
                  <a:gd name="T33" fmla="*/ 353 h 367"/>
                  <a:gd name="T34" fmla="*/ 98 w 403"/>
                  <a:gd name="T35" fmla="*/ 335 h 367"/>
                  <a:gd name="T36" fmla="*/ 200 w 403"/>
                  <a:gd name="T37" fmla="*/ 367 h 367"/>
                  <a:gd name="T38" fmla="*/ 326 w 403"/>
                  <a:gd name="T39" fmla="*/ 316 h 367"/>
                  <a:gd name="T40" fmla="*/ 333 w 403"/>
                  <a:gd name="T41" fmla="*/ 57 h 367"/>
                  <a:gd name="T42" fmla="*/ 200 w 403"/>
                  <a:gd name="T43"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3" h="367">
                    <a:moveTo>
                      <a:pt x="31" y="353"/>
                    </a:moveTo>
                    <a:cubicBezTo>
                      <a:pt x="21" y="353"/>
                      <a:pt x="17" y="346"/>
                      <a:pt x="21" y="334"/>
                    </a:cubicBezTo>
                    <a:cubicBezTo>
                      <a:pt x="42" y="276"/>
                      <a:pt x="42" y="276"/>
                      <a:pt x="42" y="276"/>
                    </a:cubicBezTo>
                    <a:cubicBezTo>
                      <a:pt x="1" y="204"/>
                      <a:pt x="12" y="111"/>
                      <a:pt x="74" y="51"/>
                    </a:cubicBezTo>
                    <a:cubicBezTo>
                      <a:pt x="110" y="18"/>
                      <a:pt x="155" y="1"/>
                      <a:pt x="200" y="1"/>
                    </a:cubicBezTo>
                    <a:cubicBezTo>
                      <a:pt x="248" y="1"/>
                      <a:pt x="296" y="20"/>
                      <a:pt x="332" y="58"/>
                    </a:cubicBezTo>
                    <a:cubicBezTo>
                      <a:pt x="402" y="131"/>
                      <a:pt x="399" y="246"/>
                      <a:pt x="326" y="316"/>
                    </a:cubicBezTo>
                    <a:cubicBezTo>
                      <a:pt x="291" y="349"/>
                      <a:pt x="245" y="366"/>
                      <a:pt x="200" y="366"/>
                    </a:cubicBezTo>
                    <a:cubicBezTo>
                      <a:pt x="164" y="366"/>
                      <a:pt x="129" y="356"/>
                      <a:pt x="98" y="335"/>
                    </a:cubicBezTo>
                    <a:cubicBezTo>
                      <a:pt x="38" y="352"/>
                      <a:pt x="38" y="352"/>
                      <a:pt x="38" y="352"/>
                    </a:cubicBezTo>
                    <a:cubicBezTo>
                      <a:pt x="36" y="353"/>
                      <a:pt x="33" y="353"/>
                      <a:pt x="31" y="353"/>
                    </a:cubicBezTo>
                    <a:moveTo>
                      <a:pt x="200" y="0"/>
                    </a:moveTo>
                    <a:cubicBezTo>
                      <a:pt x="155" y="0"/>
                      <a:pt x="109" y="17"/>
                      <a:pt x="74" y="51"/>
                    </a:cubicBezTo>
                    <a:cubicBezTo>
                      <a:pt x="11" y="111"/>
                      <a:pt x="0" y="204"/>
                      <a:pt x="42" y="276"/>
                    </a:cubicBezTo>
                    <a:cubicBezTo>
                      <a:pt x="20" y="335"/>
                      <a:pt x="20" y="335"/>
                      <a:pt x="20" y="335"/>
                    </a:cubicBezTo>
                    <a:cubicBezTo>
                      <a:pt x="16" y="346"/>
                      <a:pt x="21" y="354"/>
                      <a:pt x="30" y="354"/>
                    </a:cubicBezTo>
                    <a:cubicBezTo>
                      <a:pt x="33" y="354"/>
                      <a:pt x="35" y="354"/>
                      <a:pt x="38" y="353"/>
                    </a:cubicBezTo>
                    <a:cubicBezTo>
                      <a:pt x="98" y="335"/>
                      <a:pt x="98" y="335"/>
                      <a:pt x="98" y="335"/>
                    </a:cubicBezTo>
                    <a:cubicBezTo>
                      <a:pt x="128" y="356"/>
                      <a:pt x="164" y="367"/>
                      <a:pt x="200" y="367"/>
                    </a:cubicBezTo>
                    <a:cubicBezTo>
                      <a:pt x="246" y="367"/>
                      <a:pt x="291" y="350"/>
                      <a:pt x="326" y="316"/>
                    </a:cubicBezTo>
                    <a:cubicBezTo>
                      <a:pt x="400" y="247"/>
                      <a:pt x="403" y="131"/>
                      <a:pt x="333" y="57"/>
                    </a:cubicBezTo>
                    <a:cubicBezTo>
                      <a:pt x="297" y="19"/>
                      <a:pt x="249" y="0"/>
                      <a:pt x="200" y="0"/>
                    </a:cubicBezTo>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768"/>
              <p:cNvSpPr>
                <a:spLocks noEditPoints="1"/>
              </p:cNvSpPr>
              <p:nvPr/>
            </p:nvSpPr>
            <p:spPr bwMode="auto">
              <a:xfrm>
                <a:off x="6570663" y="2735263"/>
                <a:ext cx="962025" cy="873125"/>
              </a:xfrm>
              <a:custGeom>
                <a:avLst/>
                <a:gdLst>
                  <a:gd name="T0" fmla="*/ 31 w 401"/>
                  <a:gd name="T1" fmla="*/ 352 h 365"/>
                  <a:gd name="T2" fmla="*/ 21 w 401"/>
                  <a:gd name="T3" fmla="*/ 332 h 365"/>
                  <a:gd name="T4" fmla="*/ 42 w 401"/>
                  <a:gd name="T5" fmla="*/ 274 h 365"/>
                  <a:gd name="T6" fmla="*/ 74 w 401"/>
                  <a:gd name="T7" fmla="*/ 51 h 365"/>
                  <a:gd name="T8" fmla="*/ 199 w 401"/>
                  <a:gd name="T9" fmla="*/ 1 h 365"/>
                  <a:gd name="T10" fmla="*/ 331 w 401"/>
                  <a:gd name="T11" fmla="*/ 57 h 365"/>
                  <a:gd name="T12" fmla="*/ 324 w 401"/>
                  <a:gd name="T13" fmla="*/ 314 h 365"/>
                  <a:gd name="T14" fmla="*/ 199 w 401"/>
                  <a:gd name="T15" fmla="*/ 364 h 365"/>
                  <a:gd name="T16" fmla="*/ 97 w 401"/>
                  <a:gd name="T17" fmla="*/ 333 h 365"/>
                  <a:gd name="T18" fmla="*/ 38 w 401"/>
                  <a:gd name="T19" fmla="*/ 351 h 365"/>
                  <a:gd name="T20" fmla="*/ 31 w 401"/>
                  <a:gd name="T21" fmla="*/ 352 h 365"/>
                  <a:gd name="T22" fmla="*/ 199 w 401"/>
                  <a:gd name="T23" fmla="*/ 0 h 365"/>
                  <a:gd name="T24" fmla="*/ 73 w 401"/>
                  <a:gd name="T25" fmla="*/ 50 h 365"/>
                  <a:gd name="T26" fmla="*/ 41 w 401"/>
                  <a:gd name="T27" fmla="*/ 275 h 365"/>
                  <a:gd name="T28" fmla="*/ 20 w 401"/>
                  <a:gd name="T29" fmla="*/ 333 h 365"/>
                  <a:gd name="T30" fmla="*/ 30 w 401"/>
                  <a:gd name="T31" fmla="*/ 352 h 365"/>
                  <a:gd name="T32" fmla="*/ 37 w 401"/>
                  <a:gd name="T33" fmla="*/ 351 h 365"/>
                  <a:gd name="T34" fmla="*/ 97 w 401"/>
                  <a:gd name="T35" fmla="*/ 334 h 365"/>
                  <a:gd name="T36" fmla="*/ 199 w 401"/>
                  <a:gd name="T37" fmla="*/ 365 h 365"/>
                  <a:gd name="T38" fmla="*/ 325 w 401"/>
                  <a:gd name="T39" fmla="*/ 315 h 365"/>
                  <a:gd name="T40" fmla="*/ 331 w 401"/>
                  <a:gd name="T41" fmla="*/ 57 h 365"/>
                  <a:gd name="T42" fmla="*/ 199 w 401"/>
                  <a:gd name="T43"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1" h="365">
                    <a:moveTo>
                      <a:pt x="31" y="352"/>
                    </a:moveTo>
                    <a:cubicBezTo>
                      <a:pt x="21" y="352"/>
                      <a:pt x="17" y="344"/>
                      <a:pt x="21" y="332"/>
                    </a:cubicBezTo>
                    <a:cubicBezTo>
                      <a:pt x="42" y="274"/>
                      <a:pt x="42" y="274"/>
                      <a:pt x="42" y="274"/>
                    </a:cubicBezTo>
                    <a:cubicBezTo>
                      <a:pt x="0" y="203"/>
                      <a:pt x="11" y="110"/>
                      <a:pt x="74" y="51"/>
                    </a:cubicBezTo>
                    <a:cubicBezTo>
                      <a:pt x="109" y="17"/>
                      <a:pt x="154" y="1"/>
                      <a:pt x="199" y="1"/>
                    </a:cubicBezTo>
                    <a:cubicBezTo>
                      <a:pt x="247" y="1"/>
                      <a:pt x="295" y="20"/>
                      <a:pt x="331" y="57"/>
                    </a:cubicBezTo>
                    <a:cubicBezTo>
                      <a:pt x="400" y="130"/>
                      <a:pt x="397" y="245"/>
                      <a:pt x="324" y="314"/>
                    </a:cubicBezTo>
                    <a:cubicBezTo>
                      <a:pt x="289" y="348"/>
                      <a:pt x="244" y="364"/>
                      <a:pt x="199" y="364"/>
                    </a:cubicBezTo>
                    <a:cubicBezTo>
                      <a:pt x="164" y="364"/>
                      <a:pt x="128" y="354"/>
                      <a:pt x="97" y="333"/>
                    </a:cubicBezTo>
                    <a:cubicBezTo>
                      <a:pt x="38" y="351"/>
                      <a:pt x="38" y="351"/>
                      <a:pt x="38" y="351"/>
                    </a:cubicBezTo>
                    <a:cubicBezTo>
                      <a:pt x="35" y="351"/>
                      <a:pt x="33" y="352"/>
                      <a:pt x="31" y="352"/>
                    </a:cubicBezTo>
                    <a:moveTo>
                      <a:pt x="199" y="0"/>
                    </a:moveTo>
                    <a:cubicBezTo>
                      <a:pt x="154" y="0"/>
                      <a:pt x="109" y="17"/>
                      <a:pt x="73" y="50"/>
                    </a:cubicBezTo>
                    <a:cubicBezTo>
                      <a:pt x="11" y="110"/>
                      <a:pt x="0" y="203"/>
                      <a:pt x="41" y="275"/>
                    </a:cubicBezTo>
                    <a:cubicBezTo>
                      <a:pt x="20" y="333"/>
                      <a:pt x="20" y="333"/>
                      <a:pt x="20" y="333"/>
                    </a:cubicBezTo>
                    <a:cubicBezTo>
                      <a:pt x="16" y="345"/>
                      <a:pt x="20" y="352"/>
                      <a:pt x="30" y="352"/>
                    </a:cubicBezTo>
                    <a:cubicBezTo>
                      <a:pt x="32" y="352"/>
                      <a:pt x="35" y="352"/>
                      <a:pt x="37" y="351"/>
                    </a:cubicBezTo>
                    <a:cubicBezTo>
                      <a:pt x="97" y="334"/>
                      <a:pt x="97" y="334"/>
                      <a:pt x="97" y="334"/>
                    </a:cubicBezTo>
                    <a:cubicBezTo>
                      <a:pt x="128" y="355"/>
                      <a:pt x="163" y="365"/>
                      <a:pt x="199" y="365"/>
                    </a:cubicBezTo>
                    <a:cubicBezTo>
                      <a:pt x="244" y="365"/>
                      <a:pt x="290" y="348"/>
                      <a:pt x="325" y="315"/>
                    </a:cubicBezTo>
                    <a:cubicBezTo>
                      <a:pt x="398" y="245"/>
                      <a:pt x="401" y="130"/>
                      <a:pt x="331" y="57"/>
                    </a:cubicBezTo>
                    <a:cubicBezTo>
                      <a:pt x="295" y="19"/>
                      <a:pt x="247" y="0"/>
                      <a:pt x="199" y="0"/>
                    </a:cubicBezTo>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769"/>
              <p:cNvSpPr>
                <a:spLocks noEditPoints="1"/>
              </p:cNvSpPr>
              <p:nvPr/>
            </p:nvSpPr>
            <p:spPr bwMode="auto">
              <a:xfrm>
                <a:off x="6570663" y="2736851"/>
                <a:ext cx="958850" cy="869950"/>
              </a:xfrm>
              <a:custGeom>
                <a:avLst/>
                <a:gdLst>
                  <a:gd name="T0" fmla="*/ 31 w 400"/>
                  <a:gd name="T1" fmla="*/ 350 h 363"/>
                  <a:gd name="T2" fmla="*/ 22 w 400"/>
                  <a:gd name="T3" fmla="*/ 331 h 363"/>
                  <a:gd name="T4" fmla="*/ 43 w 400"/>
                  <a:gd name="T5" fmla="*/ 273 h 363"/>
                  <a:gd name="T6" fmla="*/ 74 w 400"/>
                  <a:gd name="T7" fmla="*/ 50 h 363"/>
                  <a:gd name="T8" fmla="*/ 199 w 400"/>
                  <a:gd name="T9" fmla="*/ 0 h 363"/>
                  <a:gd name="T10" fmla="*/ 330 w 400"/>
                  <a:gd name="T11" fmla="*/ 57 h 363"/>
                  <a:gd name="T12" fmla="*/ 324 w 400"/>
                  <a:gd name="T13" fmla="*/ 313 h 363"/>
                  <a:gd name="T14" fmla="*/ 199 w 400"/>
                  <a:gd name="T15" fmla="*/ 363 h 363"/>
                  <a:gd name="T16" fmla="*/ 98 w 400"/>
                  <a:gd name="T17" fmla="*/ 332 h 363"/>
                  <a:gd name="T18" fmla="*/ 39 w 400"/>
                  <a:gd name="T19" fmla="*/ 349 h 363"/>
                  <a:gd name="T20" fmla="*/ 31 w 400"/>
                  <a:gd name="T21" fmla="*/ 350 h 363"/>
                  <a:gd name="T22" fmla="*/ 199 w 400"/>
                  <a:gd name="T23" fmla="*/ 0 h 363"/>
                  <a:gd name="T24" fmla="*/ 74 w 400"/>
                  <a:gd name="T25" fmla="*/ 50 h 363"/>
                  <a:gd name="T26" fmla="*/ 42 w 400"/>
                  <a:gd name="T27" fmla="*/ 273 h 363"/>
                  <a:gd name="T28" fmla="*/ 21 w 400"/>
                  <a:gd name="T29" fmla="*/ 331 h 363"/>
                  <a:gd name="T30" fmla="*/ 31 w 400"/>
                  <a:gd name="T31" fmla="*/ 351 h 363"/>
                  <a:gd name="T32" fmla="*/ 38 w 400"/>
                  <a:gd name="T33" fmla="*/ 350 h 363"/>
                  <a:gd name="T34" fmla="*/ 97 w 400"/>
                  <a:gd name="T35" fmla="*/ 332 h 363"/>
                  <a:gd name="T36" fmla="*/ 199 w 400"/>
                  <a:gd name="T37" fmla="*/ 363 h 363"/>
                  <a:gd name="T38" fmla="*/ 324 w 400"/>
                  <a:gd name="T39" fmla="*/ 313 h 363"/>
                  <a:gd name="T40" fmla="*/ 331 w 400"/>
                  <a:gd name="T41" fmla="*/ 56 h 363"/>
                  <a:gd name="T42" fmla="*/ 199 w 400"/>
                  <a:gd name="T43"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0" h="363">
                    <a:moveTo>
                      <a:pt x="31" y="350"/>
                    </a:moveTo>
                    <a:cubicBezTo>
                      <a:pt x="22" y="350"/>
                      <a:pt x="17" y="343"/>
                      <a:pt x="22" y="331"/>
                    </a:cubicBezTo>
                    <a:cubicBezTo>
                      <a:pt x="43" y="273"/>
                      <a:pt x="43" y="273"/>
                      <a:pt x="43" y="273"/>
                    </a:cubicBezTo>
                    <a:cubicBezTo>
                      <a:pt x="1" y="202"/>
                      <a:pt x="12" y="109"/>
                      <a:pt x="74" y="50"/>
                    </a:cubicBezTo>
                    <a:cubicBezTo>
                      <a:pt x="109" y="17"/>
                      <a:pt x="154" y="0"/>
                      <a:pt x="199" y="0"/>
                    </a:cubicBezTo>
                    <a:cubicBezTo>
                      <a:pt x="247" y="0"/>
                      <a:pt x="295" y="19"/>
                      <a:pt x="330" y="57"/>
                    </a:cubicBezTo>
                    <a:cubicBezTo>
                      <a:pt x="399" y="129"/>
                      <a:pt x="396" y="244"/>
                      <a:pt x="324" y="313"/>
                    </a:cubicBezTo>
                    <a:cubicBezTo>
                      <a:pt x="289" y="346"/>
                      <a:pt x="244" y="363"/>
                      <a:pt x="199" y="363"/>
                    </a:cubicBezTo>
                    <a:cubicBezTo>
                      <a:pt x="164" y="363"/>
                      <a:pt x="128" y="352"/>
                      <a:pt x="98" y="332"/>
                    </a:cubicBezTo>
                    <a:cubicBezTo>
                      <a:pt x="39" y="349"/>
                      <a:pt x="39" y="349"/>
                      <a:pt x="39" y="349"/>
                    </a:cubicBezTo>
                    <a:cubicBezTo>
                      <a:pt x="36" y="350"/>
                      <a:pt x="33" y="350"/>
                      <a:pt x="31" y="350"/>
                    </a:cubicBezTo>
                    <a:moveTo>
                      <a:pt x="199" y="0"/>
                    </a:moveTo>
                    <a:cubicBezTo>
                      <a:pt x="154" y="0"/>
                      <a:pt x="109" y="16"/>
                      <a:pt x="74" y="50"/>
                    </a:cubicBezTo>
                    <a:cubicBezTo>
                      <a:pt x="11" y="109"/>
                      <a:pt x="0" y="202"/>
                      <a:pt x="42" y="273"/>
                    </a:cubicBezTo>
                    <a:cubicBezTo>
                      <a:pt x="21" y="331"/>
                      <a:pt x="21" y="331"/>
                      <a:pt x="21" y="331"/>
                    </a:cubicBezTo>
                    <a:cubicBezTo>
                      <a:pt x="17" y="343"/>
                      <a:pt x="21" y="351"/>
                      <a:pt x="31" y="351"/>
                    </a:cubicBezTo>
                    <a:cubicBezTo>
                      <a:pt x="33" y="351"/>
                      <a:pt x="35" y="350"/>
                      <a:pt x="38" y="350"/>
                    </a:cubicBezTo>
                    <a:cubicBezTo>
                      <a:pt x="97" y="332"/>
                      <a:pt x="97" y="332"/>
                      <a:pt x="97" y="332"/>
                    </a:cubicBezTo>
                    <a:cubicBezTo>
                      <a:pt x="128" y="353"/>
                      <a:pt x="164" y="363"/>
                      <a:pt x="199" y="363"/>
                    </a:cubicBezTo>
                    <a:cubicBezTo>
                      <a:pt x="244" y="363"/>
                      <a:pt x="289" y="347"/>
                      <a:pt x="324" y="313"/>
                    </a:cubicBezTo>
                    <a:cubicBezTo>
                      <a:pt x="397" y="244"/>
                      <a:pt x="400" y="129"/>
                      <a:pt x="331" y="56"/>
                    </a:cubicBezTo>
                    <a:cubicBezTo>
                      <a:pt x="295" y="19"/>
                      <a:pt x="247" y="0"/>
                      <a:pt x="199" y="0"/>
                    </a:cubicBezTo>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770"/>
              <p:cNvSpPr>
                <a:spLocks noEditPoints="1"/>
              </p:cNvSpPr>
              <p:nvPr/>
            </p:nvSpPr>
            <p:spPr bwMode="auto">
              <a:xfrm>
                <a:off x="6573838" y="2736851"/>
                <a:ext cx="954088" cy="869950"/>
              </a:xfrm>
              <a:custGeom>
                <a:avLst/>
                <a:gdLst>
                  <a:gd name="T0" fmla="*/ 31 w 398"/>
                  <a:gd name="T1" fmla="*/ 349 h 363"/>
                  <a:gd name="T2" fmla="*/ 21 w 398"/>
                  <a:gd name="T3" fmla="*/ 330 h 363"/>
                  <a:gd name="T4" fmla="*/ 42 w 398"/>
                  <a:gd name="T5" fmla="*/ 273 h 363"/>
                  <a:gd name="T6" fmla="*/ 74 w 398"/>
                  <a:gd name="T7" fmla="*/ 51 h 363"/>
                  <a:gd name="T8" fmla="*/ 198 w 398"/>
                  <a:gd name="T9" fmla="*/ 1 h 363"/>
                  <a:gd name="T10" fmla="*/ 329 w 398"/>
                  <a:gd name="T11" fmla="*/ 57 h 363"/>
                  <a:gd name="T12" fmla="*/ 322 w 398"/>
                  <a:gd name="T13" fmla="*/ 312 h 363"/>
                  <a:gd name="T14" fmla="*/ 198 w 398"/>
                  <a:gd name="T15" fmla="*/ 362 h 363"/>
                  <a:gd name="T16" fmla="*/ 97 w 398"/>
                  <a:gd name="T17" fmla="*/ 331 h 363"/>
                  <a:gd name="T18" fmla="*/ 38 w 398"/>
                  <a:gd name="T19" fmla="*/ 348 h 363"/>
                  <a:gd name="T20" fmla="*/ 31 w 398"/>
                  <a:gd name="T21" fmla="*/ 349 h 363"/>
                  <a:gd name="T22" fmla="*/ 198 w 398"/>
                  <a:gd name="T23" fmla="*/ 0 h 363"/>
                  <a:gd name="T24" fmla="*/ 73 w 398"/>
                  <a:gd name="T25" fmla="*/ 50 h 363"/>
                  <a:gd name="T26" fmla="*/ 42 w 398"/>
                  <a:gd name="T27" fmla="*/ 273 h 363"/>
                  <a:gd name="T28" fmla="*/ 21 w 398"/>
                  <a:gd name="T29" fmla="*/ 331 h 363"/>
                  <a:gd name="T30" fmla="*/ 30 w 398"/>
                  <a:gd name="T31" fmla="*/ 350 h 363"/>
                  <a:gd name="T32" fmla="*/ 38 w 398"/>
                  <a:gd name="T33" fmla="*/ 349 h 363"/>
                  <a:gd name="T34" fmla="*/ 97 w 398"/>
                  <a:gd name="T35" fmla="*/ 332 h 363"/>
                  <a:gd name="T36" fmla="*/ 198 w 398"/>
                  <a:gd name="T37" fmla="*/ 363 h 363"/>
                  <a:gd name="T38" fmla="*/ 323 w 398"/>
                  <a:gd name="T39" fmla="*/ 313 h 363"/>
                  <a:gd name="T40" fmla="*/ 329 w 398"/>
                  <a:gd name="T41" fmla="*/ 57 h 363"/>
                  <a:gd name="T42" fmla="*/ 198 w 398"/>
                  <a:gd name="T43"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8" h="363">
                    <a:moveTo>
                      <a:pt x="31" y="349"/>
                    </a:moveTo>
                    <a:cubicBezTo>
                      <a:pt x="21" y="349"/>
                      <a:pt x="17" y="342"/>
                      <a:pt x="21" y="330"/>
                    </a:cubicBezTo>
                    <a:cubicBezTo>
                      <a:pt x="42" y="273"/>
                      <a:pt x="42" y="273"/>
                      <a:pt x="42" y="273"/>
                    </a:cubicBezTo>
                    <a:cubicBezTo>
                      <a:pt x="1" y="202"/>
                      <a:pt x="12" y="110"/>
                      <a:pt x="74" y="51"/>
                    </a:cubicBezTo>
                    <a:cubicBezTo>
                      <a:pt x="109" y="18"/>
                      <a:pt x="153" y="1"/>
                      <a:pt x="198" y="1"/>
                    </a:cubicBezTo>
                    <a:cubicBezTo>
                      <a:pt x="246" y="1"/>
                      <a:pt x="293" y="20"/>
                      <a:pt x="329" y="57"/>
                    </a:cubicBezTo>
                    <a:cubicBezTo>
                      <a:pt x="398" y="129"/>
                      <a:pt x="395" y="244"/>
                      <a:pt x="322" y="312"/>
                    </a:cubicBezTo>
                    <a:cubicBezTo>
                      <a:pt x="288" y="346"/>
                      <a:pt x="243" y="362"/>
                      <a:pt x="198" y="362"/>
                    </a:cubicBezTo>
                    <a:cubicBezTo>
                      <a:pt x="163" y="362"/>
                      <a:pt x="128" y="352"/>
                      <a:pt x="97" y="331"/>
                    </a:cubicBezTo>
                    <a:cubicBezTo>
                      <a:pt x="38" y="348"/>
                      <a:pt x="38" y="348"/>
                      <a:pt x="38" y="348"/>
                    </a:cubicBezTo>
                    <a:cubicBezTo>
                      <a:pt x="36" y="349"/>
                      <a:pt x="33" y="349"/>
                      <a:pt x="31" y="349"/>
                    </a:cubicBezTo>
                    <a:moveTo>
                      <a:pt x="198" y="0"/>
                    </a:moveTo>
                    <a:cubicBezTo>
                      <a:pt x="153" y="0"/>
                      <a:pt x="108" y="17"/>
                      <a:pt x="73" y="50"/>
                    </a:cubicBezTo>
                    <a:cubicBezTo>
                      <a:pt x="11" y="109"/>
                      <a:pt x="0" y="202"/>
                      <a:pt x="42" y="273"/>
                    </a:cubicBezTo>
                    <a:cubicBezTo>
                      <a:pt x="21" y="331"/>
                      <a:pt x="21" y="331"/>
                      <a:pt x="21" y="331"/>
                    </a:cubicBezTo>
                    <a:cubicBezTo>
                      <a:pt x="16" y="343"/>
                      <a:pt x="21" y="350"/>
                      <a:pt x="30" y="350"/>
                    </a:cubicBezTo>
                    <a:cubicBezTo>
                      <a:pt x="32" y="350"/>
                      <a:pt x="35" y="350"/>
                      <a:pt x="38" y="349"/>
                    </a:cubicBezTo>
                    <a:cubicBezTo>
                      <a:pt x="97" y="332"/>
                      <a:pt x="97" y="332"/>
                      <a:pt x="97" y="332"/>
                    </a:cubicBezTo>
                    <a:cubicBezTo>
                      <a:pt x="127" y="352"/>
                      <a:pt x="163" y="363"/>
                      <a:pt x="198" y="363"/>
                    </a:cubicBezTo>
                    <a:cubicBezTo>
                      <a:pt x="243" y="363"/>
                      <a:pt x="288" y="346"/>
                      <a:pt x="323" y="313"/>
                    </a:cubicBezTo>
                    <a:cubicBezTo>
                      <a:pt x="395" y="244"/>
                      <a:pt x="398" y="129"/>
                      <a:pt x="329" y="57"/>
                    </a:cubicBezTo>
                    <a:cubicBezTo>
                      <a:pt x="294" y="19"/>
                      <a:pt x="246" y="0"/>
                      <a:pt x="198" y="0"/>
                    </a:cubicBezTo>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771"/>
              <p:cNvSpPr>
                <a:spLocks noEditPoints="1"/>
              </p:cNvSpPr>
              <p:nvPr/>
            </p:nvSpPr>
            <p:spPr bwMode="auto">
              <a:xfrm>
                <a:off x="6575425" y="2740026"/>
                <a:ext cx="952500" cy="863600"/>
              </a:xfrm>
              <a:custGeom>
                <a:avLst/>
                <a:gdLst>
                  <a:gd name="T0" fmla="*/ 31 w 397"/>
                  <a:gd name="T1" fmla="*/ 348 h 361"/>
                  <a:gd name="T2" fmla="*/ 21 w 397"/>
                  <a:gd name="T3" fmla="*/ 329 h 361"/>
                  <a:gd name="T4" fmla="*/ 42 w 397"/>
                  <a:gd name="T5" fmla="*/ 271 h 361"/>
                  <a:gd name="T6" fmla="*/ 73 w 397"/>
                  <a:gd name="T7" fmla="*/ 50 h 361"/>
                  <a:gd name="T8" fmla="*/ 197 w 397"/>
                  <a:gd name="T9" fmla="*/ 1 h 361"/>
                  <a:gd name="T10" fmla="*/ 327 w 397"/>
                  <a:gd name="T11" fmla="*/ 57 h 361"/>
                  <a:gd name="T12" fmla="*/ 321 w 397"/>
                  <a:gd name="T13" fmla="*/ 311 h 361"/>
                  <a:gd name="T14" fmla="*/ 197 w 397"/>
                  <a:gd name="T15" fmla="*/ 360 h 361"/>
                  <a:gd name="T16" fmla="*/ 97 w 397"/>
                  <a:gd name="T17" fmla="*/ 330 h 361"/>
                  <a:gd name="T18" fmla="*/ 38 w 397"/>
                  <a:gd name="T19" fmla="*/ 347 h 361"/>
                  <a:gd name="T20" fmla="*/ 31 w 397"/>
                  <a:gd name="T21" fmla="*/ 348 h 361"/>
                  <a:gd name="T22" fmla="*/ 197 w 397"/>
                  <a:gd name="T23" fmla="*/ 0 h 361"/>
                  <a:gd name="T24" fmla="*/ 73 w 397"/>
                  <a:gd name="T25" fmla="*/ 50 h 361"/>
                  <a:gd name="T26" fmla="*/ 41 w 397"/>
                  <a:gd name="T27" fmla="*/ 272 h 361"/>
                  <a:gd name="T28" fmla="*/ 20 w 397"/>
                  <a:gd name="T29" fmla="*/ 329 h 361"/>
                  <a:gd name="T30" fmla="*/ 30 w 397"/>
                  <a:gd name="T31" fmla="*/ 348 h 361"/>
                  <a:gd name="T32" fmla="*/ 37 w 397"/>
                  <a:gd name="T33" fmla="*/ 347 h 361"/>
                  <a:gd name="T34" fmla="*/ 96 w 397"/>
                  <a:gd name="T35" fmla="*/ 330 h 361"/>
                  <a:gd name="T36" fmla="*/ 197 w 397"/>
                  <a:gd name="T37" fmla="*/ 361 h 361"/>
                  <a:gd name="T38" fmla="*/ 321 w 397"/>
                  <a:gd name="T39" fmla="*/ 311 h 361"/>
                  <a:gd name="T40" fmla="*/ 328 w 397"/>
                  <a:gd name="T41" fmla="*/ 56 h 361"/>
                  <a:gd name="T42" fmla="*/ 197 w 397"/>
                  <a:gd name="T4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361">
                    <a:moveTo>
                      <a:pt x="31" y="348"/>
                    </a:moveTo>
                    <a:cubicBezTo>
                      <a:pt x="21" y="348"/>
                      <a:pt x="17" y="340"/>
                      <a:pt x="21" y="329"/>
                    </a:cubicBezTo>
                    <a:cubicBezTo>
                      <a:pt x="42" y="271"/>
                      <a:pt x="42" y="271"/>
                      <a:pt x="42" y="271"/>
                    </a:cubicBezTo>
                    <a:cubicBezTo>
                      <a:pt x="1" y="201"/>
                      <a:pt x="12" y="109"/>
                      <a:pt x="73" y="50"/>
                    </a:cubicBezTo>
                    <a:cubicBezTo>
                      <a:pt x="108" y="17"/>
                      <a:pt x="153" y="1"/>
                      <a:pt x="197" y="1"/>
                    </a:cubicBezTo>
                    <a:cubicBezTo>
                      <a:pt x="245" y="1"/>
                      <a:pt x="292" y="20"/>
                      <a:pt x="327" y="57"/>
                    </a:cubicBezTo>
                    <a:cubicBezTo>
                      <a:pt x="396" y="129"/>
                      <a:pt x="393" y="242"/>
                      <a:pt x="321" y="311"/>
                    </a:cubicBezTo>
                    <a:cubicBezTo>
                      <a:pt x="286" y="344"/>
                      <a:pt x="242" y="360"/>
                      <a:pt x="197" y="360"/>
                    </a:cubicBezTo>
                    <a:cubicBezTo>
                      <a:pt x="162" y="360"/>
                      <a:pt x="127" y="350"/>
                      <a:pt x="97" y="330"/>
                    </a:cubicBezTo>
                    <a:cubicBezTo>
                      <a:pt x="38" y="347"/>
                      <a:pt x="38" y="347"/>
                      <a:pt x="38" y="347"/>
                    </a:cubicBezTo>
                    <a:cubicBezTo>
                      <a:pt x="35" y="347"/>
                      <a:pt x="33" y="348"/>
                      <a:pt x="31" y="348"/>
                    </a:cubicBezTo>
                    <a:moveTo>
                      <a:pt x="197" y="0"/>
                    </a:moveTo>
                    <a:cubicBezTo>
                      <a:pt x="152" y="0"/>
                      <a:pt x="108" y="17"/>
                      <a:pt x="73" y="50"/>
                    </a:cubicBezTo>
                    <a:cubicBezTo>
                      <a:pt x="11" y="109"/>
                      <a:pt x="0" y="201"/>
                      <a:pt x="41" y="272"/>
                    </a:cubicBezTo>
                    <a:cubicBezTo>
                      <a:pt x="20" y="329"/>
                      <a:pt x="20" y="329"/>
                      <a:pt x="20" y="329"/>
                    </a:cubicBezTo>
                    <a:cubicBezTo>
                      <a:pt x="16" y="341"/>
                      <a:pt x="20" y="348"/>
                      <a:pt x="30" y="348"/>
                    </a:cubicBezTo>
                    <a:cubicBezTo>
                      <a:pt x="32" y="348"/>
                      <a:pt x="35" y="348"/>
                      <a:pt x="37" y="347"/>
                    </a:cubicBezTo>
                    <a:cubicBezTo>
                      <a:pt x="96" y="330"/>
                      <a:pt x="96" y="330"/>
                      <a:pt x="96" y="330"/>
                    </a:cubicBezTo>
                    <a:cubicBezTo>
                      <a:pt x="127" y="351"/>
                      <a:pt x="162" y="361"/>
                      <a:pt x="197" y="361"/>
                    </a:cubicBezTo>
                    <a:cubicBezTo>
                      <a:pt x="242" y="361"/>
                      <a:pt x="287" y="345"/>
                      <a:pt x="321" y="311"/>
                    </a:cubicBezTo>
                    <a:cubicBezTo>
                      <a:pt x="394" y="243"/>
                      <a:pt x="397" y="128"/>
                      <a:pt x="328" y="56"/>
                    </a:cubicBezTo>
                    <a:cubicBezTo>
                      <a:pt x="292" y="19"/>
                      <a:pt x="245" y="0"/>
                      <a:pt x="197" y="0"/>
                    </a:cubicBezTo>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Freeform 772"/>
              <p:cNvSpPr>
                <a:spLocks noEditPoints="1"/>
              </p:cNvSpPr>
              <p:nvPr/>
            </p:nvSpPr>
            <p:spPr bwMode="auto">
              <a:xfrm>
                <a:off x="6578600" y="2741613"/>
                <a:ext cx="946150" cy="860425"/>
              </a:xfrm>
              <a:custGeom>
                <a:avLst/>
                <a:gdLst>
                  <a:gd name="T0" fmla="*/ 30 w 395"/>
                  <a:gd name="T1" fmla="*/ 346 h 359"/>
                  <a:gd name="T2" fmla="*/ 21 w 395"/>
                  <a:gd name="T3" fmla="*/ 327 h 359"/>
                  <a:gd name="T4" fmla="*/ 41 w 395"/>
                  <a:gd name="T5" fmla="*/ 270 h 359"/>
                  <a:gd name="T6" fmla="*/ 73 w 395"/>
                  <a:gd name="T7" fmla="*/ 50 h 359"/>
                  <a:gd name="T8" fmla="*/ 196 w 395"/>
                  <a:gd name="T9" fmla="*/ 1 h 359"/>
                  <a:gd name="T10" fmla="*/ 326 w 395"/>
                  <a:gd name="T11" fmla="*/ 56 h 359"/>
                  <a:gd name="T12" fmla="*/ 320 w 395"/>
                  <a:gd name="T13" fmla="*/ 309 h 359"/>
                  <a:gd name="T14" fmla="*/ 196 w 395"/>
                  <a:gd name="T15" fmla="*/ 359 h 359"/>
                  <a:gd name="T16" fmla="*/ 96 w 395"/>
                  <a:gd name="T17" fmla="*/ 328 h 359"/>
                  <a:gd name="T18" fmla="*/ 37 w 395"/>
                  <a:gd name="T19" fmla="*/ 345 h 359"/>
                  <a:gd name="T20" fmla="*/ 30 w 395"/>
                  <a:gd name="T21" fmla="*/ 346 h 359"/>
                  <a:gd name="T22" fmla="*/ 196 w 395"/>
                  <a:gd name="T23" fmla="*/ 0 h 359"/>
                  <a:gd name="T24" fmla="*/ 72 w 395"/>
                  <a:gd name="T25" fmla="*/ 49 h 359"/>
                  <a:gd name="T26" fmla="*/ 41 w 395"/>
                  <a:gd name="T27" fmla="*/ 270 h 359"/>
                  <a:gd name="T28" fmla="*/ 20 w 395"/>
                  <a:gd name="T29" fmla="*/ 328 h 359"/>
                  <a:gd name="T30" fmla="*/ 30 w 395"/>
                  <a:gd name="T31" fmla="*/ 347 h 359"/>
                  <a:gd name="T32" fmla="*/ 37 w 395"/>
                  <a:gd name="T33" fmla="*/ 346 h 359"/>
                  <a:gd name="T34" fmla="*/ 96 w 395"/>
                  <a:gd name="T35" fmla="*/ 329 h 359"/>
                  <a:gd name="T36" fmla="*/ 196 w 395"/>
                  <a:gd name="T37" fmla="*/ 359 h 359"/>
                  <a:gd name="T38" fmla="*/ 320 w 395"/>
                  <a:gd name="T39" fmla="*/ 310 h 359"/>
                  <a:gd name="T40" fmla="*/ 326 w 395"/>
                  <a:gd name="T41" fmla="*/ 56 h 359"/>
                  <a:gd name="T42" fmla="*/ 196 w 395"/>
                  <a:gd name="T4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5" h="359">
                    <a:moveTo>
                      <a:pt x="30" y="346"/>
                    </a:moveTo>
                    <a:cubicBezTo>
                      <a:pt x="21" y="346"/>
                      <a:pt x="16" y="339"/>
                      <a:pt x="21" y="327"/>
                    </a:cubicBezTo>
                    <a:cubicBezTo>
                      <a:pt x="41" y="270"/>
                      <a:pt x="41" y="270"/>
                      <a:pt x="41" y="270"/>
                    </a:cubicBezTo>
                    <a:cubicBezTo>
                      <a:pt x="1" y="200"/>
                      <a:pt x="11" y="108"/>
                      <a:pt x="73" y="50"/>
                    </a:cubicBezTo>
                    <a:cubicBezTo>
                      <a:pt x="107" y="17"/>
                      <a:pt x="152" y="1"/>
                      <a:pt x="196" y="1"/>
                    </a:cubicBezTo>
                    <a:cubicBezTo>
                      <a:pt x="243" y="1"/>
                      <a:pt x="291" y="19"/>
                      <a:pt x="326" y="56"/>
                    </a:cubicBezTo>
                    <a:cubicBezTo>
                      <a:pt x="394" y="128"/>
                      <a:pt x="391" y="241"/>
                      <a:pt x="320" y="309"/>
                    </a:cubicBezTo>
                    <a:cubicBezTo>
                      <a:pt x="285" y="342"/>
                      <a:pt x="240" y="359"/>
                      <a:pt x="196" y="359"/>
                    </a:cubicBezTo>
                    <a:cubicBezTo>
                      <a:pt x="161" y="359"/>
                      <a:pt x="126" y="348"/>
                      <a:pt x="96" y="328"/>
                    </a:cubicBezTo>
                    <a:cubicBezTo>
                      <a:pt x="37" y="345"/>
                      <a:pt x="37" y="345"/>
                      <a:pt x="37" y="345"/>
                    </a:cubicBezTo>
                    <a:cubicBezTo>
                      <a:pt x="35" y="346"/>
                      <a:pt x="32" y="346"/>
                      <a:pt x="30" y="346"/>
                    </a:cubicBezTo>
                    <a:moveTo>
                      <a:pt x="196" y="0"/>
                    </a:moveTo>
                    <a:cubicBezTo>
                      <a:pt x="152" y="0"/>
                      <a:pt x="107" y="16"/>
                      <a:pt x="72" y="49"/>
                    </a:cubicBezTo>
                    <a:cubicBezTo>
                      <a:pt x="11" y="108"/>
                      <a:pt x="0" y="200"/>
                      <a:pt x="41" y="270"/>
                    </a:cubicBezTo>
                    <a:cubicBezTo>
                      <a:pt x="20" y="328"/>
                      <a:pt x="20" y="328"/>
                      <a:pt x="20" y="328"/>
                    </a:cubicBezTo>
                    <a:cubicBezTo>
                      <a:pt x="16" y="339"/>
                      <a:pt x="20" y="347"/>
                      <a:pt x="30" y="347"/>
                    </a:cubicBezTo>
                    <a:cubicBezTo>
                      <a:pt x="32" y="347"/>
                      <a:pt x="34" y="346"/>
                      <a:pt x="37" y="346"/>
                    </a:cubicBezTo>
                    <a:cubicBezTo>
                      <a:pt x="96" y="329"/>
                      <a:pt x="96" y="329"/>
                      <a:pt x="96" y="329"/>
                    </a:cubicBezTo>
                    <a:cubicBezTo>
                      <a:pt x="126" y="349"/>
                      <a:pt x="161" y="359"/>
                      <a:pt x="196" y="359"/>
                    </a:cubicBezTo>
                    <a:cubicBezTo>
                      <a:pt x="241" y="359"/>
                      <a:pt x="285" y="343"/>
                      <a:pt x="320" y="310"/>
                    </a:cubicBezTo>
                    <a:cubicBezTo>
                      <a:pt x="392" y="241"/>
                      <a:pt x="395" y="128"/>
                      <a:pt x="326" y="56"/>
                    </a:cubicBezTo>
                    <a:cubicBezTo>
                      <a:pt x="291" y="19"/>
                      <a:pt x="244" y="0"/>
                      <a:pt x="196" y="0"/>
                    </a:cubicBezTo>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6" name="Freeform 773"/>
              <p:cNvSpPr>
                <a:spLocks noEditPoints="1"/>
              </p:cNvSpPr>
              <p:nvPr/>
            </p:nvSpPr>
            <p:spPr bwMode="auto">
              <a:xfrm>
                <a:off x="6580188" y="2744788"/>
                <a:ext cx="942975" cy="857250"/>
              </a:xfrm>
              <a:custGeom>
                <a:avLst/>
                <a:gdLst>
                  <a:gd name="T0" fmla="*/ 30 w 393"/>
                  <a:gd name="T1" fmla="*/ 345 h 358"/>
                  <a:gd name="T2" fmla="*/ 20 w 393"/>
                  <a:gd name="T3" fmla="*/ 325 h 358"/>
                  <a:gd name="T4" fmla="*/ 41 w 393"/>
                  <a:gd name="T5" fmla="*/ 268 h 358"/>
                  <a:gd name="T6" fmla="*/ 72 w 393"/>
                  <a:gd name="T7" fmla="*/ 49 h 358"/>
                  <a:gd name="T8" fmla="*/ 195 w 393"/>
                  <a:gd name="T9" fmla="*/ 0 h 358"/>
                  <a:gd name="T10" fmla="*/ 324 w 393"/>
                  <a:gd name="T11" fmla="*/ 56 h 358"/>
                  <a:gd name="T12" fmla="*/ 318 w 393"/>
                  <a:gd name="T13" fmla="*/ 308 h 358"/>
                  <a:gd name="T14" fmla="*/ 195 w 393"/>
                  <a:gd name="T15" fmla="*/ 357 h 358"/>
                  <a:gd name="T16" fmla="*/ 95 w 393"/>
                  <a:gd name="T17" fmla="*/ 326 h 358"/>
                  <a:gd name="T18" fmla="*/ 37 w 393"/>
                  <a:gd name="T19" fmla="*/ 343 h 358"/>
                  <a:gd name="T20" fmla="*/ 30 w 393"/>
                  <a:gd name="T21" fmla="*/ 345 h 358"/>
                  <a:gd name="T22" fmla="*/ 195 w 393"/>
                  <a:gd name="T23" fmla="*/ 0 h 358"/>
                  <a:gd name="T24" fmla="*/ 72 w 393"/>
                  <a:gd name="T25" fmla="*/ 49 h 358"/>
                  <a:gd name="T26" fmla="*/ 40 w 393"/>
                  <a:gd name="T27" fmla="*/ 269 h 358"/>
                  <a:gd name="T28" fmla="*/ 20 w 393"/>
                  <a:gd name="T29" fmla="*/ 326 h 358"/>
                  <a:gd name="T30" fmla="*/ 29 w 393"/>
                  <a:gd name="T31" fmla="*/ 345 h 358"/>
                  <a:gd name="T32" fmla="*/ 36 w 393"/>
                  <a:gd name="T33" fmla="*/ 344 h 358"/>
                  <a:gd name="T34" fmla="*/ 95 w 393"/>
                  <a:gd name="T35" fmla="*/ 327 h 358"/>
                  <a:gd name="T36" fmla="*/ 195 w 393"/>
                  <a:gd name="T37" fmla="*/ 358 h 358"/>
                  <a:gd name="T38" fmla="*/ 319 w 393"/>
                  <a:gd name="T39" fmla="*/ 308 h 358"/>
                  <a:gd name="T40" fmla="*/ 325 w 393"/>
                  <a:gd name="T41" fmla="*/ 55 h 358"/>
                  <a:gd name="T42" fmla="*/ 195 w 393"/>
                  <a:gd name="T43"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3" h="358">
                    <a:moveTo>
                      <a:pt x="30" y="345"/>
                    </a:moveTo>
                    <a:cubicBezTo>
                      <a:pt x="20" y="345"/>
                      <a:pt x="16" y="337"/>
                      <a:pt x="20" y="325"/>
                    </a:cubicBezTo>
                    <a:cubicBezTo>
                      <a:pt x="41" y="268"/>
                      <a:pt x="41" y="268"/>
                      <a:pt x="41" y="268"/>
                    </a:cubicBezTo>
                    <a:cubicBezTo>
                      <a:pt x="0" y="199"/>
                      <a:pt x="11" y="108"/>
                      <a:pt x="72" y="49"/>
                    </a:cubicBezTo>
                    <a:cubicBezTo>
                      <a:pt x="107" y="17"/>
                      <a:pt x="151" y="0"/>
                      <a:pt x="195" y="0"/>
                    </a:cubicBezTo>
                    <a:cubicBezTo>
                      <a:pt x="242" y="0"/>
                      <a:pt x="289" y="19"/>
                      <a:pt x="324" y="56"/>
                    </a:cubicBezTo>
                    <a:cubicBezTo>
                      <a:pt x="392" y="127"/>
                      <a:pt x="389" y="240"/>
                      <a:pt x="318" y="308"/>
                    </a:cubicBezTo>
                    <a:cubicBezTo>
                      <a:pt x="284" y="341"/>
                      <a:pt x="239" y="357"/>
                      <a:pt x="195" y="357"/>
                    </a:cubicBezTo>
                    <a:cubicBezTo>
                      <a:pt x="160" y="357"/>
                      <a:pt x="125" y="347"/>
                      <a:pt x="95" y="326"/>
                    </a:cubicBezTo>
                    <a:cubicBezTo>
                      <a:pt x="37" y="343"/>
                      <a:pt x="37" y="343"/>
                      <a:pt x="37" y="343"/>
                    </a:cubicBezTo>
                    <a:cubicBezTo>
                      <a:pt x="34" y="344"/>
                      <a:pt x="32" y="345"/>
                      <a:pt x="30" y="345"/>
                    </a:cubicBezTo>
                    <a:moveTo>
                      <a:pt x="195" y="0"/>
                    </a:moveTo>
                    <a:cubicBezTo>
                      <a:pt x="151" y="0"/>
                      <a:pt x="106" y="16"/>
                      <a:pt x="72" y="49"/>
                    </a:cubicBezTo>
                    <a:cubicBezTo>
                      <a:pt x="10" y="107"/>
                      <a:pt x="0" y="199"/>
                      <a:pt x="40" y="269"/>
                    </a:cubicBezTo>
                    <a:cubicBezTo>
                      <a:pt x="20" y="326"/>
                      <a:pt x="20" y="326"/>
                      <a:pt x="20" y="326"/>
                    </a:cubicBezTo>
                    <a:cubicBezTo>
                      <a:pt x="15" y="338"/>
                      <a:pt x="20" y="345"/>
                      <a:pt x="29" y="345"/>
                    </a:cubicBezTo>
                    <a:cubicBezTo>
                      <a:pt x="31" y="345"/>
                      <a:pt x="34" y="345"/>
                      <a:pt x="36" y="344"/>
                    </a:cubicBezTo>
                    <a:cubicBezTo>
                      <a:pt x="95" y="327"/>
                      <a:pt x="95" y="327"/>
                      <a:pt x="95" y="327"/>
                    </a:cubicBezTo>
                    <a:cubicBezTo>
                      <a:pt x="125" y="347"/>
                      <a:pt x="160" y="358"/>
                      <a:pt x="195" y="358"/>
                    </a:cubicBezTo>
                    <a:cubicBezTo>
                      <a:pt x="239" y="358"/>
                      <a:pt x="284" y="341"/>
                      <a:pt x="319" y="308"/>
                    </a:cubicBezTo>
                    <a:cubicBezTo>
                      <a:pt x="390" y="240"/>
                      <a:pt x="393" y="127"/>
                      <a:pt x="325" y="55"/>
                    </a:cubicBezTo>
                    <a:cubicBezTo>
                      <a:pt x="290" y="18"/>
                      <a:pt x="242" y="0"/>
                      <a:pt x="195" y="0"/>
                    </a:cubicBezTo>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Freeform 774"/>
              <p:cNvSpPr>
                <a:spLocks noEditPoints="1"/>
              </p:cNvSpPr>
              <p:nvPr/>
            </p:nvSpPr>
            <p:spPr bwMode="auto">
              <a:xfrm>
                <a:off x="6580188" y="2744788"/>
                <a:ext cx="939800" cy="854075"/>
              </a:xfrm>
              <a:custGeom>
                <a:avLst/>
                <a:gdLst>
                  <a:gd name="T0" fmla="*/ 31 w 392"/>
                  <a:gd name="T1" fmla="*/ 344 h 357"/>
                  <a:gd name="T2" fmla="*/ 21 w 392"/>
                  <a:gd name="T3" fmla="*/ 325 h 357"/>
                  <a:gd name="T4" fmla="*/ 42 w 392"/>
                  <a:gd name="T5" fmla="*/ 268 h 357"/>
                  <a:gd name="T6" fmla="*/ 73 w 392"/>
                  <a:gd name="T7" fmla="*/ 50 h 357"/>
                  <a:gd name="T8" fmla="*/ 195 w 392"/>
                  <a:gd name="T9" fmla="*/ 1 h 357"/>
                  <a:gd name="T10" fmla="*/ 324 w 392"/>
                  <a:gd name="T11" fmla="*/ 56 h 357"/>
                  <a:gd name="T12" fmla="*/ 318 w 392"/>
                  <a:gd name="T13" fmla="*/ 307 h 357"/>
                  <a:gd name="T14" fmla="*/ 195 w 392"/>
                  <a:gd name="T15" fmla="*/ 356 h 357"/>
                  <a:gd name="T16" fmla="*/ 96 w 392"/>
                  <a:gd name="T17" fmla="*/ 326 h 357"/>
                  <a:gd name="T18" fmla="*/ 38 w 392"/>
                  <a:gd name="T19" fmla="*/ 343 h 357"/>
                  <a:gd name="T20" fmla="*/ 31 w 392"/>
                  <a:gd name="T21" fmla="*/ 344 h 357"/>
                  <a:gd name="T22" fmla="*/ 195 w 392"/>
                  <a:gd name="T23" fmla="*/ 0 h 357"/>
                  <a:gd name="T24" fmla="*/ 72 w 392"/>
                  <a:gd name="T25" fmla="*/ 49 h 357"/>
                  <a:gd name="T26" fmla="*/ 41 w 392"/>
                  <a:gd name="T27" fmla="*/ 268 h 357"/>
                  <a:gd name="T28" fmla="*/ 20 w 392"/>
                  <a:gd name="T29" fmla="*/ 325 h 357"/>
                  <a:gd name="T30" fmla="*/ 30 w 392"/>
                  <a:gd name="T31" fmla="*/ 345 h 357"/>
                  <a:gd name="T32" fmla="*/ 37 w 392"/>
                  <a:gd name="T33" fmla="*/ 343 h 357"/>
                  <a:gd name="T34" fmla="*/ 95 w 392"/>
                  <a:gd name="T35" fmla="*/ 326 h 357"/>
                  <a:gd name="T36" fmla="*/ 195 w 392"/>
                  <a:gd name="T37" fmla="*/ 357 h 357"/>
                  <a:gd name="T38" fmla="*/ 318 w 392"/>
                  <a:gd name="T39" fmla="*/ 308 h 357"/>
                  <a:gd name="T40" fmla="*/ 324 w 392"/>
                  <a:gd name="T41" fmla="*/ 56 h 357"/>
                  <a:gd name="T42" fmla="*/ 195 w 392"/>
                  <a:gd name="T43"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2" h="357">
                    <a:moveTo>
                      <a:pt x="31" y="344"/>
                    </a:moveTo>
                    <a:cubicBezTo>
                      <a:pt x="21" y="344"/>
                      <a:pt x="17" y="336"/>
                      <a:pt x="21" y="325"/>
                    </a:cubicBezTo>
                    <a:cubicBezTo>
                      <a:pt x="42" y="268"/>
                      <a:pt x="42" y="268"/>
                      <a:pt x="42" y="268"/>
                    </a:cubicBezTo>
                    <a:cubicBezTo>
                      <a:pt x="1" y="199"/>
                      <a:pt x="12" y="108"/>
                      <a:pt x="73" y="50"/>
                    </a:cubicBezTo>
                    <a:cubicBezTo>
                      <a:pt x="107" y="17"/>
                      <a:pt x="151" y="1"/>
                      <a:pt x="195" y="1"/>
                    </a:cubicBezTo>
                    <a:cubicBezTo>
                      <a:pt x="242" y="1"/>
                      <a:pt x="289" y="19"/>
                      <a:pt x="324" y="56"/>
                    </a:cubicBezTo>
                    <a:cubicBezTo>
                      <a:pt x="391" y="127"/>
                      <a:pt x="389" y="240"/>
                      <a:pt x="318" y="307"/>
                    </a:cubicBezTo>
                    <a:cubicBezTo>
                      <a:pt x="283" y="340"/>
                      <a:pt x="239" y="356"/>
                      <a:pt x="195" y="356"/>
                    </a:cubicBezTo>
                    <a:cubicBezTo>
                      <a:pt x="160" y="356"/>
                      <a:pt x="126" y="346"/>
                      <a:pt x="96" y="326"/>
                    </a:cubicBezTo>
                    <a:cubicBezTo>
                      <a:pt x="38" y="343"/>
                      <a:pt x="38" y="343"/>
                      <a:pt x="38" y="343"/>
                    </a:cubicBezTo>
                    <a:cubicBezTo>
                      <a:pt x="35" y="343"/>
                      <a:pt x="33" y="344"/>
                      <a:pt x="31" y="344"/>
                    </a:cubicBezTo>
                    <a:moveTo>
                      <a:pt x="195" y="0"/>
                    </a:moveTo>
                    <a:cubicBezTo>
                      <a:pt x="151" y="0"/>
                      <a:pt x="107" y="17"/>
                      <a:pt x="72" y="49"/>
                    </a:cubicBezTo>
                    <a:cubicBezTo>
                      <a:pt x="11" y="108"/>
                      <a:pt x="0" y="199"/>
                      <a:pt x="41" y="268"/>
                    </a:cubicBezTo>
                    <a:cubicBezTo>
                      <a:pt x="20" y="325"/>
                      <a:pt x="20" y="325"/>
                      <a:pt x="20" y="325"/>
                    </a:cubicBezTo>
                    <a:cubicBezTo>
                      <a:pt x="16" y="337"/>
                      <a:pt x="20" y="345"/>
                      <a:pt x="30" y="345"/>
                    </a:cubicBezTo>
                    <a:cubicBezTo>
                      <a:pt x="32" y="345"/>
                      <a:pt x="34" y="344"/>
                      <a:pt x="37" y="343"/>
                    </a:cubicBezTo>
                    <a:cubicBezTo>
                      <a:pt x="95" y="326"/>
                      <a:pt x="95" y="326"/>
                      <a:pt x="95" y="326"/>
                    </a:cubicBezTo>
                    <a:cubicBezTo>
                      <a:pt x="125" y="347"/>
                      <a:pt x="160" y="357"/>
                      <a:pt x="195" y="357"/>
                    </a:cubicBezTo>
                    <a:cubicBezTo>
                      <a:pt x="239" y="357"/>
                      <a:pt x="284" y="341"/>
                      <a:pt x="318" y="308"/>
                    </a:cubicBezTo>
                    <a:cubicBezTo>
                      <a:pt x="389" y="240"/>
                      <a:pt x="392" y="127"/>
                      <a:pt x="324" y="56"/>
                    </a:cubicBezTo>
                    <a:cubicBezTo>
                      <a:pt x="289" y="19"/>
                      <a:pt x="242" y="0"/>
                      <a:pt x="195"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8" name="Freeform 775"/>
              <p:cNvSpPr>
                <a:spLocks noEditPoints="1"/>
              </p:cNvSpPr>
              <p:nvPr/>
            </p:nvSpPr>
            <p:spPr bwMode="auto">
              <a:xfrm>
                <a:off x="6583363" y="2746376"/>
                <a:ext cx="935038" cy="850900"/>
              </a:xfrm>
              <a:custGeom>
                <a:avLst/>
                <a:gdLst>
                  <a:gd name="T0" fmla="*/ 30 w 390"/>
                  <a:gd name="T1" fmla="*/ 342 h 355"/>
                  <a:gd name="T2" fmla="*/ 21 w 390"/>
                  <a:gd name="T3" fmla="*/ 323 h 355"/>
                  <a:gd name="T4" fmla="*/ 41 w 390"/>
                  <a:gd name="T5" fmla="*/ 267 h 355"/>
                  <a:gd name="T6" fmla="*/ 72 w 390"/>
                  <a:gd name="T7" fmla="*/ 49 h 355"/>
                  <a:gd name="T8" fmla="*/ 194 w 390"/>
                  <a:gd name="T9" fmla="*/ 1 h 355"/>
                  <a:gd name="T10" fmla="*/ 322 w 390"/>
                  <a:gd name="T11" fmla="*/ 56 h 355"/>
                  <a:gd name="T12" fmla="*/ 316 w 390"/>
                  <a:gd name="T13" fmla="*/ 306 h 355"/>
                  <a:gd name="T14" fmla="*/ 194 w 390"/>
                  <a:gd name="T15" fmla="*/ 354 h 355"/>
                  <a:gd name="T16" fmla="*/ 95 w 390"/>
                  <a:gd name="T17" fmla="*/ 324 h 355"/>
                  <a:gd name="T18" fmla="*/ 37 w 390"/>
                  <a:gd name="T19" fmla="*/ 341 h 355"/>
                  <a:gd name="T20" fmla="*/ 30 w 390"/>
                  <a:gd name="T21" fmla="*/ 342 h 355"/>
                  <a:gd name="T22" fmla="*/ 194 w 390"/>
                  <a:gd name="T23" fmla="*/ 0 h 355"/>
                  <a:gd name="T24" fmla="*/ 72 w 390"/>
                  <a:gd name="T25" fmla="*/ 49 h 355"/>
                  <a:gd name="T26" fmla="*/ 41 w 390"/>
                  <a:gd name="T27" fmla="*/ 267 h 355"/>
                  <a:gd name="T28" fmla="*/ 20 w 390"/>
                  <a:gd name="T29" fmla="*/ 324 h 355"/>
                  <a:gd name="T30" fmla="*/ 30 w 390"/>
                  <a:gd name="T31" fmla="*/ 343 h 355"/>
                  <a:gd name="T32" fmla="*/ 37 w 390"/>
                  <a:gd name="T33" fmla="*/ 342 h 355"/>
                  <a:gd name="T34" fmla="*/ 95 w 390"/>
                  <a:gd name="T35" fmla="*/ 325 h 355"/>
                  <a:gd name="T36" fmla="*/ 194 w 390"/>
                  <a:gd name="T37" fmla="*/ 355 h 355"/>
                  <a:gd name="T38" fmla="*/ 317 w 390"/>
                  <a:gd name="T39" fmla="*/ 306 h 355"/>
                  <a:gd name="T40" fmla="*/ 323 w 390"/>
                  <a:gd name="T41" fmla="*/ 55 h 355"/>
                  <a:gd name="T42" fmla="*/ 194 w 390"/>
                  <a:gd name="T4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355">
                    <a:moveTo>
                      <a:pt x="30" y="342"/>
                    </a:moveTo>
                    <a:cubicBezTo>
                      <a:pt x="21" y="342"/>
                      <a:pt x="17" y="335"/>
                      <a:pt x="21" y="323"/>
                    </a:cubicBezTo>
                    <a:cubicBezTo>
                      <a:pt x="41" y="267"/>
                      <a:pt x="41" y="267"/>
                      <a:pt x="41" y="267"/>
                    </a:cubicBezTo>
                    <a:cubicBezTo>
                      <a:pt x="1" y="198"/>
                      <a:pt x="11" y="107"/>
                      <a:pt x="72" y="49"/>
                    </a:cubicBezTo>
                    <a:cubicBezTo>
                      <a:pt x="106" y="17"/>
                      <a:pt x="150" y="1"/>
                      <a:pt x="194" y="1"/>
                    </a:cubicBezTo>
                    <a:cubicBezTo>
                      <a:pt x="241" y="1"/>
                      <a:pt x="287" y="19"/>
                      <a:pt x="322" y="56"/>
                    </a:cubicBezTo>
                    <a:cubicBezTo>
                      <a:pt x="390" y="126"/>
                      <a:pt x="387" y="238"/>
                      <a:pt x="316" y="306"/>
                    </a:cubicBezTo>
                    <a:cubicBezTo>
                      <a:pt x="282" y="338"/>
                      <a:pt x="238" y="354"/>
                      <a:pt x="194" y="354"/>
                    </a:cubicBezTo>
                    <a:cubicBezTo>
                      <a:pt x="160" y="354"/>
                      <a:pt x="125" y="344"/>
                      <a:pt x="95" y="324"/>
                    </a:cubicBezTo>
                    <a:cubicBezTo>
                      <a:pt x="37" y="341"/>
                      <a:pt x="37" y="341"/>
                      <a:pt x="37" y="341"/>
                    </a:cubicBezTo>
                    <a:cubicBezTo>
                      <a:pt x="35" y="342"/>
                      <a:pt x="32" y="342"/>
                      <a:pt x="30" y="342"/>
                    </a:cubicBezTo>
                    <a:moveTo>
                      <a:pt x="194" y="0"/>
                    </a:moveTo>
                    <a:cubicBezTo>
                      <a:pt x="150" y="0"/>
                      <a:pt x="106" y="16"/>
                      <a:pt x="72" y="49"/>
                    </a:cubicBezTo>
                    <a:cubicBezTo>
                      <a:pt x="11" y="107"/>
                      <a:pt x="0" y="198"/>
                      <a:pt x="41" y="267"/>
                    </a:cubicBezTo>
                    <a:cubicBezTo>
                      <a:pt x="20" y="324"/>
                      <a:pt x="20" y="324"/>
                      <a:pt x="20" y="324"/>
                    </a:cubicBezTo>
                    <a:cubicBezTo>
                      <a:pt x="16" y="335"/>
                      <a:pt x="20" y="343"/>
                      <a:pt x="30" y="343"/>
                    </a:cubicBezTo>
                    <a:cubicBezTo>
                      <a:pt x="32" y="343"/>
                      <a:pt x="34" y="342"/>
                      <a:pt x="37" y="342"/>
                    </a:cubicBezTo>
                    <a:cubicBezTo>
                      <a:pt x="95" y="325"/>
                      <a:pt x="95" y="325"/>
                      <a:pt x="95" y="325"/>
                    </a:cubicBezTo>
                    <a:cubicBezTo>
                      <a:pt x="125" y="345"/>
                      <a:pt x="159" y="355"/>
                      <a:pt x="194" y="355"/>
                    </a:cubicBezTo>
                    <a:cubicBezTo>
                      <a:pt x="238" y="355"/>
                      <a:pt x="282" y="339"/>
                      <a:pt x="317" y="306"/>
                    </a:cubicBezTo>
                    <a:cubicBezTo>
                      <a:pt x="388" y="239"/>
                      <a:pt x="390" y="126"/>
                      <a:pt x="323" y="55"/>
                    </a:cubicBezTo>
                    <a:cubicBezTo>
                      <a:pt x="288" y="18"/>
                      <a:pt x="241" y="0"/>
                      <a:pt x="194"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776"/>
              <p:cNvSpPr>
                <a:spLocks noEditPoints="1"/>
              </p:cNvSpPr>
              <p:nvPr/>
            </p:nvSpPr>
            <p:spPr bwMode="auto">
              <a:xfrm>
                <a:off x="6584950" y="2749551"/>
                <a:ext cx="933450" cy="844550"/>
              </a:xfrm>
              <a:custGeom>
                <a:avLst/>
                <a:gdLst>
                  <a:gd name="T0" fmla="*/ 30 w 389"/>
                  <a:gd name="T1" fmla="*/ 341 h 353"/>
                  <a:gd name="T2" fmla="*/ 20 w 389"/>
                  <a:gd name="T3" fmla="*/ 322 h 353"/>
                  <a:gd name="T4" fmla="*/ 41 w 389"/>
                  <a:gd name="T5" fmla="*/ 265 h 353"/>
                  <a:gd name="T6" fmla="*/ 72 w 389"/>
                  <a:gd name="T7" fmla="*/ 49 h 353"/>
                  <a:gd name="T8" fmla="*/ 193 w 389"/>
                  <a:gd name="T9" fmla="*/ 0 h 353"/>
                  <a:gd name="T10" fmla="*/ 321 w 389"/>
                  <a:gd name="T11" fmla="*/ 55 h 353"/>
                  <a:gd name="T12" fmla="*/ 315 w 389"/>
                  <a:gd name="T13" fmla="*/ 304 h 353"/>
                  <a:gd name="T14" fmla="*/ 193 w 389"/>
                  <a:gd name="T15" fmla="*/ 353 h 353"/>
                  <a:gd name="T16" fmla="*/ 95 w 389"/>
                  <a:gd name="T17" fmla="*/ 323 h 353"/>
                  <a:gd name="T18" fmla="*/ 37 w 389"/>
                  <a:gd name="T19" fmla="*/ 339 h 353"/>
                  <a:gd name="T20" fmla="*/ 30 w 389"/>
                  <a:gd name="T21" fmla="*/ 341 h 353"/>
                  <a:gd name="T22" fmla="*/ 193 w 389"/>
                  <a:gd name="T23" fmla="*/ 0 h 353"/>
                  <a:gd name="T24" fmla="*/ 71 w 389"/>
                  <a:gd name="T25" fmla="*/ 48 h 353"/>
                  <a:gd name="T26" fmla="*/ 40 w 389"/>
                  <a:gd name="T27" fmla="*/ 266 h 353"/>
                  <a:gd name="T28" fmla="*/ 20 w 389"/>
                  <a:gd name="T29" fmla="*/ 322 h 353"/>
                  <a:gd name="T30" fmla="*/ 29 w 389"/>
                  <a:gd name="T31" fmla="*/ 341 h 353"/>
                  <a:gd name="T32" fmla="*/ 36 w 389"/>
                  <a:gd name="T33" fmla="*/ 340 h 353"/>
                  <a:gd name="T34" fmla="*/ 94 w 389"/>
                  <a:gd name="T35" fmla="*/ 323 h 353"/>
                  <a:gd name="T36" fmla="*/ 193 w 389"/>
                  <a:gd name="T37" fmla="*/ 353 h 353"/>
                  <a:gd name="T38" fmla="*/ 315 w 389"/>
                  <a:gd name="T39" fmla="*/ 305 h 353"/>
                  <a:gd name="T40" fmla="*/ 321 w 389"/>
                  <a:gd name="T41" fmla="*/ 55 h 353"/>
                  <a:gd name="T42" fmla="*/ 193 w 389"/>
                  <a:gd name="T43"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9" h="353">
                    <a:moveTo>
                      <a:pt x="30" y="341"/>
                    </a:moveTo>
                    <a:cubicBezTo>
                      <a:pt x="20" y="341"/>
                      <a:pt x="16" y="333"/>
                      <a:pt x="20" y="322"/>
                    </a:cubicBezTo>
                    <a:cubicBezTo>
                      <a:pt x="41" y="265"/>
                      <a:pt x="41" y="265"/>
                      <a:pt x="41" y="265"/>
                    </a:cubicBezTo>
                    <a:cubicBezTo>
                      <a:pt x="1" y="196"/>
                      <a:pt x="11" y="106"/>
                      <a:pt x="72" y="49"/>
                    </a:cubicBezTo>
                    <a:cubicBezTo>
                      <a:pt x="106" y="17"/>
                      <a:pt x="149" y="0"/>
                      <a:pt x="193" y="0"/>
                    </a:cubicBezTo>
                    <a:cubicBezTo>
                      <a:pt x="240" y="0"/>
                      <a:pt x="286" y="19"/>
                      <a:pt x="321" y="55"/>
                    </a:cubicBezTo>
                    <a:cubicBezTo>
                      <a:pt x="388" y="126"/>
                      <a:pt x="385" y="237"/>
                      <a:pt x="315" y="304"/>
                    </a:cubicBezTo>
                    <a:cubicBezTo>
                      <a:pt x="280" y="337"/>
                      <a:pt x="237" y="353"/>
                      <a:pt x="193" y="353"/>
                    </a:cubicBezTo>
                    <a:cubicBezTo>
                      <a:pt x="159" y="353"/>
                      <a:pt x="124" y="343"/>
                      <a:pt x="95" y="323"/>
                    </a:cubicBezTo>
                    <a:cubicBezTo>
                      <a:pt x="37" y="339"/>
                      <a:pt x="37" y="339"/>
                      <a:pt x="37" y="339"/>
                    </a:cubicBezTo>
                    <a:cubicBezTo>
                      <a:pt x="34" y="340"/>
                      <a:pt x="32" y="341"/>
                      <a:pt x="30" y="341"/>
                    </a:cubicBezTo>
                    <a:moveTo>
                      <a:pt x="193" y="0"/>
                    </a:moveTo>
                    <a:cubicBezTo>
                      <a:pt x="149" y="0"/>
                      <a:pt x="105" y="16"/>
                      <a:pt x="71" y="48"/>
                    </a:cubicBezTo>
                    <a:cubicBezTo>
                      <a:pt x="10" y="106"/>
                      <a:pt x="0" y="197"/>
                      <a:pt x="40" y="266"/>
                    </a:cubicBezTo>
                    <a:cubicBezTo>
                      <a:pt x="20" y="322"/>
                      <a:pt x="20" y="322"/>
                      <a:pt x="20" y="322"/>
                    </a:cubicBezTo>
                    <a:cubicBezTo>
                      <a:pt x="16" y="334"/>
                      <a:pt x="20" y="341"/>
                      <a:pt x="29" y="341"/>
                    </a:cubicBezTo>
                    <a:cubicBezTo>
                      <a:pt x="31" y="341"/>
                      <a:pt x="34" y="341"/>
                      <a:pt x="36" y="340"/>
                    </a:cubicBezTo>
                    <a:cubicBezTo>
                      <a:pt x="94" y="323"/>
                      <a:pt x="94" y="323"/>
                      <a:pt x="94" y="323"/>
                    </a:cubicBezTo>
                    <a:cubicBezTo>
                      <a:pt x="124" y="343"/>
                      <a:pt x="159" y="353"/>
                      <a:pt x="193" y="353"/>
                    </a:cubicBezTo>
                    <a:cubicBezTo>
                      <a:pt x="237" y="353"/>
                      <a:pt x="281" y="337"/>
                      <a:pt x="315" y="305"/>
                    </a:cubicBezTo>
                    <a:cubicBezTo>
                      <a:pt x="386" y="237"/>
                      <a:pt x="389" y="125"/>
                      <a:pt x="321" y="55"/>
                    </a:cubicBezTo>
                    <a:cubicBezTo>
                      <a:pt x="286" y="18"/>
                      <a:pt x="240" y="0"/>
                      <a:pt x="193"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777"/>
              <p:cNvSpPr>
                <a:spLocks noEditPoints="1"/>
              </p:cNvSpPr>
              <p:nvPr/>
            </p:nvSpPr>
            <p:spPr bwMode="auto">
              <a:xfrm>
                <a:off x="6588125" y="2749551"/>
                <a:ext cx="927100" cy="844550"/>
              </a:xfrm>
              <a:custGeom>
                <a:avLst/>
                <a:gdLst>
                  <a:gd name="T0" fmla="*/ 30 w 387"/>
                  <a:gd name="T1" fmla="*/ 340 h 353"/>
                  <a:gd name="T2" fmla="*/ 20 w 387"/>
                  <a:gd name="T3" fmla="*/ 321 h 353"/>
                  <a:gd name="T4" fmla="*/ 41 w 387"/>
                  <a:gd name="T5" fmla="*/ 265 h 353"/>
                  <a:gd name="T6" fmla="*/ 71 w 387"/>
                  <a:gd name="T7" fmla="*/ 49 h 353"/>
                  <a:gd name="T8" fmla="*/ 192 w 387"/>
                  <a:gd name="T9" fmla="*/ 1 h 353"/>
                  <a:gd name="T10" fmla="*/ 319 w 387"/>
                  <a:gd name="T11" fmla="*/ 56 h 353"/>
                  <a:gd name="T12" fmla="*/ 313 w 387"/>
                  <a:gd name="T13" fmla="*/ 304 h 353"/>
                  <a:gd name="T14" fmla="*/ 192 w 387"/>
                  <a:gd name="T15" fmla="*/ 352 h 353"/>
                  <a:gd name="T16" fmla="*/ 94 w 387"/>
                  <a:gd name="T17" fmla="*/ 322 h 353"/>
                  <a:gd name="T18" fmla="*/ 37 w 387"/>
                  <a:gd name="T19" fmla="*/ 339 h 353"/>
                  <a:gd name="T20" fmla="*/ 30 w 387"/>
                  <a:gd name="T21" fmla="*/ 340 h 353"/>
                  <a:gd name="T22" fmla="*/ 192 w 387"/>
                  <a:gd name="T23" fmla="*/ 0 h 353"/>
                  <a:gd name="T24" fmla="*/ 71 w 387"/>
                  <a:gd name="T25" fmla="*/ 49 h 353"/>
                  <a:gd name="T26" fmla="*/ 40 w 387"/>
                  <a:gd name="T27" fmla="*/ 265 h 353"/>
                  <a:gd name="T28" fmla="*/ 19 w 387"/>
                  <a:gd name="T29" fmla="*/ 322 h 353"/>
                  <a:gd name="T30" fmla="*/ 29 w 387"/>
                  <a:gd name="T31" fmla="*/ 341 h 353"/>
                  <a:gd name="T32" fmla="*/ 36 w 387"/>
                  <a:gd name="T33" fmla="*/ 339 h 353"/>
                  <a:gd name="T34" fmla="*/ 94 w 387"/>
                  <a:gd name="T35" fmla="*/ 323 h 353"/>
                  <a:gd name="T36" fmla="*/ 192 w 387"/>
                  <a:gd name="T37" fmla="*/ 353 h 353"/>
                  <a:gd name="T38" fmla="*/ 314 w 387"/>
                  <a:gd name="T39" fmla="*/ 304 h 353"/>
                  <a:gd name="T40" fmla="*/ 320 w 387"/>
                  <a:gd name="T41" fmla="*/ 55 h 353"/>
                  <a:gd name="T42" fmla="*/ 192 w 387"/>
                  <a:gd name="T43"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7" h="353">
                    <a:moveTo>
                      <a:pt x="30" y="340"/>
                    </a:moveTo>
                    <a:cubicBezTo>
                      <a:pt x="20" y="340"/>
                      <a:pt x="16" y="332"/>
                      <a:pt x="20" y="321"/>
                    </a:cubicBezTo>
                    <a:cubicBezTo>
                      <a:pt x="41" y="265"/>
                      <a:pt x="41" y="265"/>
                      <a:pt x="41" y="265"/>
                    </a:cubicBezTo>
                    <a:cubicBezTo>
                      <a:pt x="0" y="196"/>
                      <a:pt x="11" y="107"/>
                      <a:pt x="71" y="49"/>
                    </a:cubicBezTo>
                    <a:cubicBezTo>
                      <a:pt x="105" y="17"/>
                      <a:pt x="149" y="1"/>
                      <a:pt x="192" y="1"/>
                    </a:cubicBezTo>
                    <a:cubicBezTo>
                      <a:pt x="238" y="1"/>
                      <a:pt x="285" y="19"/>
                      <a:pt x="319" y="56"/>
                    </a:cubicBezTo>
                    <a:cubicBezTo>
                      <a:pt x="386" y="126"/>
                      <a:pt x="383" y="237"/>
                      <a:pt x="313" y="304"/>
                    </a:cubicBezTo>
                    <a:cubicBezTo>
                      <a:pt x="279" y="336"/>
                      <a:pt x="236" y="352"/>
                      <a:pt x="192" y="352"/>
                    </a:cubicBezTo>
                    <a:cubicBezTo>
                      <a:pt x="158" y="352"/>
                      <a:pt x="123" y="342"/>
                      <a:pt x="94" y="322"/>
                    </a:cubicBezTo>
                    <a:cubicBezTo>
                      <a:pt x="37" y="339"/>
                      <a:pt x="37" y="339"/>
                      <a:pt x="37" y="339"/>
                    </a:cubicBezTo>
                    <a:cubicBezTo>
                      <a:pt x="34" y="340"/>
                      <a:pt x="32" y="340"/>
                      <a:pt x="30" y="340"/>
                    </a:cubicBezTo>
                    <a:moveTo>
                      <a:pt x="192" y="0"/>
                    </a:moveTo>
                    <a:cubicBezTo>
                      <a:pt x="148" y="0"/>
                      <a:pt x="105" y="17"/>
                      <a:pt x="71" y="49"/>
                    </a:cubicBezTo>
                    <a:cubicBezTo>
                      <a:pt x="10" y="106"/>
                      <a:pt x="0" y="196"/>
                      <a:pt x="40" y="265"/>
                    </a:cubicBezTo>
                    <a:cubicBezTo>
                      <a:pt x="19" y="322"/>
                      <a:pt x="19" y="322"/>
                      <a:pt x="19" y="322"/>
                    </a:cubicBezTo>
                    <a:cubicBezTo>
                      <a:pt x="15" y="333"/>
                      <a:pt x="19" y="341"/>
                      <a:pt x="29" y="341"/>
                    </a:cubicBezTo>
                    <a:cubicBezTo>
                      <a:pt x="31" y="341"/>
                      <a:pt x="33" y="340"/>
                      <a:pt x="36" y="339"/>
                    </a:cubicBezTo>
                    <a:cubicBezTo>
                      <a:pt x="94" y="323"/>
                      <a:pt x="94" y="323"/>
                      <a:pt x="94" y="323"/>
                    </a:cubicBezTo>
                    <a:cubicBezTo>
                      <a:pt x="123" y="343"/>
                      <a:pt x="158" y="353"/>
                      <a:pt x="192" y="353"/>
                    </a:cubicBezTo>
                    <a:cubicBezTo>
                      <a:pt x="236" y="353"/>
                      <a:pt x="279" y="337"/>
                      <a:pt x="314" y="304"/>
                    </a:cubicBezTo>
                    <a:cubicBezTo>
                      <a:pt x="384" y="237"/>
                      <a:pt x="387" y="126"/>
                      <a:pt x="320" y="55"/>
                    </a:cubicBezTo>
                    <a:cubicBezTo>
                      <a:pt x="285" y="19"/>
                      <a:pt x="239" y="0"/>
                      <a:pt x="192"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778"/>
              <p:cNvSpPr>
                <a:spLocks noEditPoints="1"/>
              </p:cNvSpPr>
              <p:nvPr/>
            </p:nvSpPr>
            <p:spPr bwMode="auto">
              <a:xfrm>
                <a:off x="6588125" y="2751138"/>
                <a:ext cx="925513" cy="841375"/>
              </a:xfrm>
              <a:custGeom>
                <a:avLst/>
                <a:gdLst>
                  <a:gd name="T0" fmla="*/ 30 w 386"/>
                  <a:gd name="T1" fmla="*/ 338 h 351"/>
                  <a:gd name="T2" fmla="*/ 21 w 386"/>
                  <a:gd name="T3" fmla="*/ 320 h 351"/>
                  <a:gd name="T4" fmla="*/ 41 w 386"/>
                  <a:gd name="T5" fmla="*/ 264 h 351"/>
                  <a:gd name="T6" fmla="*/ 72 w 386"/>
                  <a:gd name="T7" fmla="*/ 49 h 351"/>
                  <a:gd name="T8" fmla="*/ 192 w 386"/>
                  <a:gd name="T9" fmla="*/ 1 h 351"/>
                  <a:gd name="T10" fmla="*/ 319 w 386"/>
                  <a:gd name="T11" fmla="*/ 55 h 351"/>
                  <a:gd name="T12" fmla="*/ 313 w 386"/>
                  <a:gd name="T13" fmla="*/ 302 h 351"/>
                  <a:gd name="T14" fmla="*/ 192 w 386"/>
                  <a:gd name="T15" fmla="*/ 350 h 351"/>
                  <a:gd name="T16" fmla="*/ 94 w 386"/>
                  <a:gd name="T17" fmla="*/ 320 h 351"/>
                  <a:gd name="T18" fmla="*/ 37 w 386"/>
                  <a:gd name="T19" fmla="*/ 337 h 351"/>
                  <a:gd name="T20" fmla="*/ 30 w 386"/>
                  <a:gd name="T21" fmla="*/ 338 h 351"/>
                  <a:gd name="T22" fmla="*/ 192 w 386"/>
                  <a:gd name="T23" fmla="*/ 0 h 351"/>
                  <a:gd name="T24" fmla="*/ 71 w 386"/>
                  <a:gd name="T25" fmla="*/ 48 h 351"/>
                  <a:gd name="T26" fmla="*/ 41 w 386"/>
                  <a:gd name="T27" fmla="*/ 264 h 351"/>
                  <a:gd name="T28" fmla="*/ 20 w 386"/>
                  <a:gd name="T29" fmla="*/ 320 h 351"/>
                  <a:gd name="T30" fmla="*/ 30 w 386"/>
                  <a:gd name="T31" fmla="*/ 339 h 351"/>
                  <a:gd name="T32" fmla="*/ 37 w 386"/>
                  <a:gd name="T33" fmla="*/ 338 h 351"/>
                  <a:gd name="T34" fmla="*/ 94 w 386"/>
                  <a:gd name="T35" fmla="*/ 321 h 351"/>
                  <a:gd name="T36" fmla="*/ 192 w 386"/>
                  <a:gd name="T37" fmla="*/ 351 h 351"/>
                  <a:gd name="T38" fmla="*/ 313 w 386"/>
                  <a:gd name="T39" fmla="*/ 303 h 351"/>
                  <a:gd name="T40" fmla="*/ 319 w 386"/>
                  <a:gd name="T41" fmla="*/ 55 h 351"/>
                  <a:gd name="T42" fmla="*/ 192 w 386"/>
                  <a:gd name="T43"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6" h="351">
                    <a:moveTo>
                      <a:pt x="30" y="338"/>
                    </a:moveTo>
                    <a:cubicBezTo>
                      <a:pt x="21" y="338"/>
                      <a:pt x="17" y="331"/>
                      <a:pt x="21" y="320"/>
                    </a:cubicBezTo>
                    <a:cubicBezTo>
                      <a:pt x="41" y="264"/>
                      <a:pt x="41" y="264"/>
                      <a:pt x="41" y="264"/>
                    </a:cubicBezTo>
                    <a:cubicBezTo>
                      <a:pt x="1" y="195"/>
                      <a:pt x="12" y="106"/>
                      <a:pt x="72" y="49"/>
                    </a:cubicBezTo>
                    <a:cubicBezTo>
                      <a:pt x="105" y="17"/>
                      <a:pt x="149" y="1"/>
                      <a:pt x="192" y="1"/>
                    </a:cubicBezTo>
                    <a:cubicBezTo>
                      <a:pt x="238" y="1"/>
                      <a:pt x="284" y="19"/>
                      <a:pt x="319" y="55"/>
                    </a:cubicBezTo>
                    <a:cubicBezTo>
                      <a:pt x="385" y="125"/>
                      <a:pt x="382" y="236"/>
                      <a:pt x="313" y="302"/>
                    </a:cubicBezTo>
                    <a:cubicBezTo>
                      <a:pt x="279" y="334"/>
                      <a:pt x="235" y="350"/>
                      <a:pt x="192" y="350"/>
                    </a:cubicBezTo>
                    <a:cubicBezTo>
                      <a:pt x="158" y="350"/>
                      <a:pt x="124" y="340"/>
                      <a:pt x="94" y="320"/>
                    </a:cubicBezTo>
                    <a:cubicBezTo>
                      <a:pt x="37" y="337"/>
                      <a:pt x="37" y="337"/>
                      <a:pt x="37" y="337"/>
                    </a:cubicBezTo>
                    <a:cubicBezTo>
                      <a:pt x="35" y="338"/>
                      <a:pt x="32" y="338"/>
                      <a:pt x="30" y="338"/>
                    </a:cubicBezTo>
                    <a:moveTo>
                      <a:pt x="192" y="0"/>
                    </a:moveTo>
                    <a:cubicBezTo>
                      <a:pt x="149" y="0"/>
                      <a:pt x="105" y="16"/>
                      <a:pt x="71" y="48"/>
                    </a:cubicBezTo>
                    <a:cubicBezTo>
                      <a:pt x="11" y="106"/>
                      <a:pt x="0" y="195"/>
                      <a:pt x="41" y="264"/>
                    </a:cubicBezTo>
                    <a:cubicBezTo>
                      <a:pt x="20" y="320"/>
                      <a:pt x="20" y="320"/>
                      <a:pt x="20" y="320"/>
                    </a:cubicBezTo>
                    <a:cubicBezTo>
                      <a:pt x="16" y="331"/>
                      <a:pt x="20" y="339"/>
                      <a:pt x="30" y="339"/>
                    </a:cubicBezTo>
                    <a:cubicBezTo>
                      <a:pt x="32" y="339"/>
                      <a:pt x="34" y="339"/>
                      <a:pt x="37" y="338"/>
                    </a:cubicBezTo>
                    <a:cubicBezTo>
                      <a:pt x="94" y="321"/>
                      <a:pt x="94" y="321"/>
                      <a:pt x="94" y="321"/>
                    </a:cubicBezTo>
                    <a:cubicBezTo>
                      <a:pt x="123" y="341"/>
                      <a:pt x="158" y="351"/>
                      <a:pt x="192" y="351"/>
                    </a:cubicBezTo>
                    <a:cubicBezTo>
                      <a:pt x="236" y="351"/>
                      <a:pt x="279" y="335"/>
                      <a:pt x="313" y="303"/>
                    </a:cubicBezTo>
                    <a:cubicBezTo>
                      <a:pt x="383" y="236"/>
                      <a:pt x="386" y="125"/>
                      <a:pt x="319" y="55"/>
                    </a:cubicBezTo>
                    <a:cubicBezTo>
                      <a:pt x="285" y="18"/>
                      <a:pt x="238" y="0"/>
                      <a:pt x="192" y="0"/>
                    </a:cubicBezTo>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779"/>
              <p:cNvSpPr>
                <a:spLocks noEditPoints="1"/>
              </p:cNvSpPr>
              <p:nvPr/>
            </p:nvSpPr>
            <p:spPr bwMode="auto">
              <a:xfrm>
                <a:off x="6589713" y="2754313"/>
                <a:ext cx="920750" cy="835025"/>
              </a:xfrm>
              <a:custGeom>
                <a:avLst/>
                <a:gdLst>
                  <a:gd name="T0" fmla="*/ 30 w 384"/>
                  <a:gd name="T1" fmla="*/ 337 h 349"/>
                  <a:gd name="T2" fmla="*/ 20 w 384"/>
                  <a:gd name="T3" fmla="*/ 318 h 349"/>
                  <a:gd name="T4" fmla="*/ 41 w 384"/>
                  <a:gd name="T5" fmla="*/ 262 h 349"/>
                  <a:gd name="T6" fmla="*/ 71 w 384"/>
                  <a:gd name="T7" fmla="*/ 48 h 349"/>
                  <a:gd name="T8" fmla="*/ 191 w 384"/>
                  <a:gd name="T9" fmla="*/ 1 h 349"/>
                  <a:gd name="T10" fmla="*/ 317 w 384"/>
                  <a:gd name="T11" fmla="*/ 55 h 349"/>
                  <a:gd name="T12" fmla="*/ 311 w 384"/>
                  <a:gd name="T13" fmla="*/ 301 h 349"/>
                  <a:gd name="T14" fmla="*/ 191 w 384"/>
                  <a:gd name="T15" fmla="*/ 349 h 349"/>
                  <a:gd name="T16" fmla="*/ 94 w 384"/>
                  <a:gd name="T17" fmla="*/ 319 h 349"/>
                  <a:gd name="T18" fmla="*/ 37 w 384"/>
                  <a:gd name="T19" fmla="*/ 335 h 349"/>
                  <a:gd name="T20" fmla="*/ 30 w 384"/>
                  <a:gd name="T21" fmla="*/ 337 h 349"/>
                  <a:gd name="T22" fmla="*/ 191 w 384"/>
                  <a:gd name="T23" fmla="*/ 0 h 349"/>
                  <a:gd name="T24" fmla="*/ 71 w 384"/>
                  <a:gd name="T25" fmla="*/ 48 h 349"/>
                  <a:gd name="T26" fmla="*/ 40 w 384"/>
                  <a:gd name="T27" fmla="*/ 263 h 349"/>
                  <a:gd name="T28" fmla="*/ 20 w 384"/>
                  <a:gd name="T29" fmla="*/ 319 h 349"/>
                  <a:gd name="T30" fmla="*/ 29 w 384"/>
                  <a:gd name="T31" fmla="*/ 337 h 349"/>
                  <a:gd name="T32" fmla="*/ 36 w 384"/>
                  <a:gd name="T33" fmla="*/ 336 h 349"/>
                  <a:gd name="T34" fmla="*/ 93 w 384"/>
                  <a:gd name="T35" fmla="*/ 319 h 349"/>
                  <a:gd name="T36" fmla="*/ 191 w 384"/>
                  <a:gd name="T37" fmla="*/ 349 h 349"/>
                  <a:gd name="T38" fmla="*/ 312 w 384"/>
                  <a:gd name="T39" fmla="*/ 301 h 349"/>
                  <a:gd name="T40" fmla="*/ 318 w 384"/>
                  <a:gd name="T41" fmla="*/ 54 h 349"/>
                  <a:gd name="T42" fmla="*/ 191 w 384"/>
                  <a:gd name="T43"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4" h="349">
                    <a:moveTo>
                      <a:pt x="30" y="337"/>
                    </a:moveTo>
                    <a:cubicBezTo>
                      <a:pt x="21" y="337"/>
                      <a:pt x="16" y="329"/>
                      <a:pt x="20" y="318"/>
                    </a:cubicBezTo>
                    <a:cubicBezTo>
                      <a:pt x="41" y="262"/>
                      <a:pt x="41" y="262"/>
                      <a:pt x="41" y="262"/>
                    </a:cubicBezTo>
                    <a:cubicBezTo>
                      <a:pt x="1" y="194"/>
                      <a:pt x="11" y="105"/>
                      <a:pt x="71" y="48"/>
                    </a:cubicBezTo>
                    <a:cubicBezTo>
                      <a:pt x="105" y="16"/>
                      <a:pt x="148" y="1"/>
                      <a:pt x="191" y="1"/>
                    </a:cubicBezTo>
                    <a:cubicBezTo>
                      <a:pt x="237" y="1"/>
                      <a:pt x="283" y="19"/>
                      <a:pt x="317" y="55"/>
                    </a:cubicBezTo>
                    <a:cubicBezTo>
                      <a:pt x="383" y="124"/>
                      <a:pt x="381" y="234"/>
                      <a:pt x="311" y="301"/>
                    </a:cubicBezTo>
                    <a:cubicBezTo>
                      <a:pt x="277" y="333"/>
                      <a:pt x="234" y="349"/>
                      <a:pt x="191" y="349"/>
                    </a:cubicBezTo>
                    <a:cubicBezTo>
                      <a:pt x="157" y="349"/>
                      <a:pt x="123" y="339"/>
                      <a:pt x="94" y="319"/>
                    </a:cubicBezTo>
                    <a:cubicBezTo>
                      <a:pt x="37" y="335"/>
                      <a:pt x="37" y="335"/>
                      <a:pt x="37" y="335"/>
                    </a:cubicBezTo>
                    <a:cubicBezTo>
                      <a:pt x="34" y="336"/>
                      <a:pt x="32" y="337"/>
                      <a:pt x="30" y="337"/>
                    </a:cubicBezTo>
                    <a:moveTo>
                      <a:pt x="191" y="0"/>
                    </a:moveTo>
                    <a:cubicBezTo>
                      <a:pt x="148" y="0"/>
                      <a:pt x="104" y="16"/>
                      <a:pt x="71" y="48"/>
                    </a:cubicBezTo>
                    <a:cubicBezTo>
                      <a:pt x="11" y="105"/>
                      <a:pt x="0" y="194"/>
                      <a:pt x="40" y="263"/>
                    </a:cubicBezTo>
                    <a:cubicBezTo>
                      <a:pt x="20" y="319"/>
                      <a:pt x="20" y="319"/>
                      <a:pt x="20" y="319"/>
                    </a:cubicBezTo>
                    <a:cubicBezTo>
                      <a:pt x="16" y="330"/>
                      <a:pt x="20" y="337"/>
                      <a:pt x="29" y="337"/>
                    </a:cubicBezTo>
                    <a:cubicBezTo>
                      <a:pt x="31" y="337"/>
                      <a:pt x="34" y="337"/>
                      <a:pt x="36" y="336"/>
                    </a:cubicBezTo>
                    <a:cubicBezTo>
                      <a:pt x="93" y="319"/>
                      <a:pt x="93" y="319"/>
                      <a:pt x="93" y="319"/>
                    </a:cubicBezTo>
                    <a:cubicBezTo>
                      <a:pt x="123" y="339"/>
                      <a:pt x="157" y="349"/>
                      <a:pt x="191" y="349"/>
                    </a:cubicBezTo>
                    <a:cubicBezTo>
                      <a:pt x="234" y="349"/>
                      <a:pt x="278" y="333"/>
                      <a:pt x="312" y="301"/>
                    </a:cubicBezTo>
                    <a:cubicBezTo>
                      <a:pt x="381" y="235"/>
                      <a:pt x="384" y="124"/>
                      <a:pt x="318" y="54"/>
                    </a:cubicBezTo>
                    <a:cubicBezTo>
                      <a:pt x="283" y="18"/>
                      <a:pt x="237" y="0"/>
                      <a:pt x="191"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780"/>
              <p:cNvSpPr>
                <a:spLocks noEditPoints="1"/>
              </p:cNvSpPr>
              <p:nvPr/>
            </p:nvSpPr>
            <p:spPr bwMode="auto">
              <a:xfrm>
                <a:off x="6592888" y="2755901"/>
                <a:ext cx="915988" cy="833438"/>
              </a:xfrm>
              <a:custGeom>
                <a:avLst/>
                <a:gdLst>
                  <a:gd name="T0" fmla="*/ 30 w 382"/>
                  <a:gd name="T1" fmla="*/ 335 h 348"/>
                  <a:gd name="T2" fmla="*/ 20 w 382"/>
                  <a:gd name="T3" fmla="*/ 316 h 348"/>
                  <a:gd name="T4" fmla="*/ 40 w 382"/>
                  <a:gd name="T5" fmla="*/ 261 h 348"/>
                  <a:gd name="T6" fmla="*/ 71 w 382"/>
                  <a:gd name="T7" fmla="*/ 48 h 348"/>
                  <a:gd name="T8" fmla="*/ 190 w 382"/>
                  <a:gd name="T9" fmla="*/ 0 h 348"/>
                  <a:gd name="T10" fmla="*/ 316 w 382"/>
                  <a:gd name="T11" fmla="*/ 54 h 348"/>
                  <a:gd name="T12" fmla="*/ 310 w 382"/>
                  <a:gd name="T13" fmla="*/ 299 h 348"/>
                  <a:gd name="T14" fmla="*/ 190 w 382"/>
                  <a:gd name="T15" fmla="*/ 347 h 348"/>
                  <a:gd name="T16" fmla="*/ 93 w 382"/>
                  <a:gd name="T17" fmla="*/ 317 h 348"/>
                  <a:gd name="T18" fmla="*/ 36 w 382"/>
                  <a:gd name="T19" fmla="*/ 334 h 348"/>
                  <a:gd name="T20" fmla="*/ 30 w 382"/>
                  <a:gd name="T21" fmla="*/ 335 h 348"/>
                  <a:gd name="T22" fmla="*/ 190 w 382"/>
                  <a:gd name="T23" fmla="*/ 0 h 348"/>
                  <a:gd name="T24" fmla="*/ 70 w 382"/>
                  <a:gd name="T25" fmla="*/ 47 h 348"/>
                  <a:gd name="T26" fmla="*/ 40 w 382"/>
                  <a:gd name="T27" fmla="*/ 261 h 348"/>
                  <a:gd name="T28" fmla="*/ 19 w 382"/>
                  <a:gd name="T29" fmla="*/ 317 h 348"/>
                  <a:gd name="T30" fmla="*/ 29 w 382"/>
                  <a:gd name="T31" fmla="*/ 336 h 348"/>
                  <a:gd name="T32" fmla="*/ 36 w 382"/>
                  <a:gd name="T33" fmla="*/ 334 h 348"/>
                  <a:gd name="T34" fmla="*/ 93 w 382"/>
                  <a:gd name="T35" fmla="*/ 318 h 348"/>
                  <a:gd name="T36" fmla="*/ 190 w 382"/>
                  <a:gd name="T37" fmla="*/ 348 h 348"/>
                  <a:gd name="T38" fmla="*/ 310 w 382"/>
                  <a:gd name="T39" fmla="*/ 300 h 348"/>
                  <a:gd name="T40" fmla="*/ 316 w 382"/>
                  <a:gd name="T41" fmla="*/ 54 h 348"/>
                  <a:gd name="T42" fmla="*/ 190 w 382"/>
                  <a:gd name="T43"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2" h="348">
                    <a:moveTo>
                      <a:pt x="30" y="335"/>
                    </a:moveTo>
                    <a:cubicBezTo>
                      <a:pt x="20" y="335"/>
                      <a:pt x="16" y="328"/>
                      <a:pt x="20" y="316"/>
                    </a:cubicBezTo>
                    <a:cubicBezTo>
                      <a:pt x="40" y="261"/>
                      <a:pt x="40" y="261"/>
                      <a:pt x="40" y="261"/>
                    </a:cubicBezTo>
                    <a:cubicBezTo>
                      <a:pt x="1" y="193"/>
                      <a:pt x="11" y="105"/>
                      <a:pt x="71" y="48"/>
                    </a:cubicBezTo>
                    <a:cubicBezTo>
                      <a:pt x="104" y="16"/>
                      <a:pt x="147" y="0"/>
                      <a:pt x="190" y="0"/>
                    </a:cubicBezTo>
                    <a:cubicBezTo>
                      <a:pt x="236" y="0"/>
                      <a:pt x="282" y="18"/>
                      <a:pt x="316" y="54"/>
                    </a:cubicBezTo>
                    <a:cubicBezTo>
                      <a:pt x="382" y="123"/>
                      <a:pt x="379" y="233"/>
                      <a:pt x="310" y="299"/>
                    </a:cubicBezTo>
                    <a:cubicBezTo>
                      <a:pt x="276" y="331"/>
                      <a:pt x="233" y="347"/>
                      <a:pt x="190" y="347"/>
                    </a:cubicBezTo>
                    <a:cubicBezTo>
                      <a:pt x="156" y="347"/>
                      <a:pt x="122" y="337"/>
                      <a:pt x="93" y="317"/>
                    </a:cubicBezTo>
                    <a:cubicBezTo>
                      <a:pt x="36" y="334"/>
                      <a:pt x="36" y="334"/>
                      <a:pt x="36" y="334"/>
                    </a:cubicBezTo>
                    <a:cubicBezTo>
                      <a:pt x="34" y="335"/>
                      <a:pt x="32" y="335"/>
                      <a:pt x="30" y="335"/>
                    </a:cubicBezTo>
                    <a:moveTo>
                      <a:pt x="190" y="0"/>
                    </a:moveTo>
                    <a:cubicBezTo>
                      <a:pt x="147" y="0"/>
                      <a:pt x="104" y="15"/>
                      <a:pt x="70" y="47"/>
                    </a:cubicBezTo>
                    <a:cubicBezTo>
                      <a:pt x="10" y="104"/>
                      <a:pt x="0" y="193"/>
                      <a:pt x="40" y="261"/>
                    </a:cubicBezTo>
                    <a:cubicBezTo>
                      <a:pt x="19" y="317"/>
                      <a:pt x="19" y="317"/>
                      <a:pt x="19" y="317"/>
                    </a:cubicBezTo>
                    <a:cubicBezTo>
                      <a:pt x="15" y="328"/>
                      <a:pt x="20" y="336"/>
                      <a:pt x="29" y="336"/>
                    </a:cubicBezTo>
                    <a:cubicBezTo>
                      <a:pt x="31" y="336"/>
                      <a:pt x="33" y="335"/>
                      <a:pt x="36" y="334"/>
                    </a:cubicBezTo>
                    <a:cubicBezTo>
                      <a:pt x="93" y="318"/>
                      <a:pt x="93" y="318"/>
                      <a:pt x="93" y="318"/>
                    </a:cubicBezTo>
                    <a:cubicBezTo>
                      <a:pt x="122" y="338"/>
                      <a:pt x="156" y="348"/>
                      <a:pt x="190" y="348"/>
                    </a:cubicBezTo>
                    <a:cubicBezTo>
                      <a:pt x="233" y="348"/>
                      <a:pt x="276" y="332"/>
                      <a:pt x="310" y="300"/>
                    </a:cubicBezTo>
                    <a:cubicBezTo>
                      <a:pt x="380" y="233"/>
                      <a:pt x="382" y="123"/>
                      <a:pt x="316" y="54"/>
                    </a:cubicBezTo>
                    <a:cubicBezTo>
                      <a:pt x="282" y="18"/>
                      <a:pt x="236" y="0"/>
                      <a:pt x="190"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781"/>
              <p:cNvSpPr>
                <a:spLocks noEditPoints="1"/>
              </p:cNvSpPr>
              <p:nvPr/>
            </p:nvSpPr>
            <p:spPr bwMode="auto">
              <a:xfrm>
                <a:off x="6594475" y="2755901"/>
                <a:ext cx="914400" cy="831850"/>
              </a:xfrm>
              <a:custGeom>
                <a:avLst/>
                <a:gdLst>
                  <a:gd name="T0" fmla="*/ 29 w 381"/>
                  <a:gd name="T1" fmla="*/ 334 h 347"/>
                  <a:gd name="T2" fmla="*/ 20 w 381"/>
                  <a:gd name="T3" fmla="*/ 316 h 347"/>
                  <a:gd name="T4" fmla="*/ 40 w 381"/>
                  <a:gd name="T5" fmla="*/ 261 h 347"/>
                  <a:gd name="T6" fmla="*/ 70 w 381"/>
                  <a:gd name="T7" fmla="*/ 49 h 347"/>
                  <a:gd name="T8" fmla="*/ 189 w 381"/>
                  <a:gd name="T9" fmla="*/ 1 h 347"/>
                  <a:gd name="T10" fmla="*/ 314 w 381"/>
                  <a:gd name="T11" fmla="*/ 55 h 347"/>
                  <a:gd name="T12" fmla="*/ 308 w 381"/>
                  <a:gd name="T13" fmla="*/ 299 h 347"/>
                  <a:gd name="T14" fmla="*/ 189 w 381"/>
                  <a:gd name="T15" fmla="*/ 346 h 347"/>
                  <a:gd name="T16" fmla="*/ 93 w 381"/>
                  <a:gd name="T17" fmla="*/ 317 h 347"/>
                  <a:gd name="T18" fmla="*/ 36 w 381"/>
                  <a:gd name="T19" fmla="*/ 333 h 347"/>
                  <a:gd name="T20" fmla="*/ 29 w 381"/>
                  <a:gd name="T21" fmla="*/ 334 h 347"/>
                  <a:gd name="T22" fmla="*/ 189 w 381"/>
                  <a:gd name="T23" fmla="*/ 0 h 347"/>
                  <a:gd name="T24" fmla="*/ 70 w 381"/>
                  <a:gd name="T25" fmla="*/ 48 h 347"/>
                  <a:gd name="T26" fmla="*/ 39 w 381"/>
                  <a:gd name="T27" fmla="*/ 261 h 347"/>
                  <a:gd name="T28" fmla="*/ 19 w 381"/>
                  <a:gd name="T29" fmla="*/ 316 h 347"/>
                  <a:gd name="T30" fmla="*/ 29 w 381"/>
                  <a:gd name="T31" fmla="*/ 335 h 347"/>
                  <a:gd name="T32" fmla="*/ 35 w 381"/>
                  <a:gd name="T33" fmla="*/ 334 h 347"/>
                  <a:gd name="T34" fmla="*/ 92 w 381"/>
                  <a:gd name="T35" fmla="*/ 317 h 347"/>
                  <a:gd name="T36" fmla="*/ 189 w 381"/>
                  <a:gd name="T37" fmla="*/ 347 h 347"/>
                  <a:gd name="T38" fmla="*/ 309 w 381"/>
                  <a:gd name="T39" fmla="*/ 299 h 347"/>
                  <a:gd name="T40" fmla="*/ 315 w 381"/>
                  <a:gd name="T41" fmla="*/ 54 h 347"/>
                  <a:gd name="T42" fmla="*/ 189 w 381"/>
                  <a:gd name="T43"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1" h="347">
                    <a:moveTo>
                      <a:pt x="29" y="334"/>
                    </a:moveTo>
                    <a:cubicBezTo>
                      <a:pt x="20" y="334"/>
                      <a:pt x="16" y="327"/>
                      <a:pt x="20" y="316"/>
                    </a:cubicBezTo>
                    <a:cubicBezTo>
                      <a:pt x="40" y="261"/>
                      <a:pt x="40" y="261"/>
                      <a:pt x="40" y="261"/>
                    </a:cubicBezTo>
                    <a:cubicBezTo>
                      <a:pt x="0" y="193"/>
                      <a:pt x="11" y="105"/>
                      <a:pt x="70" y="49"/>
                    </a:cubicBezTo>
                    <a:cubicBezTo>
                      <a:pt x="104" y="17"/>
                      <a:pt x="146" y="1"/>
                      <a:pt x="189" y="1"/>
                    </a:cubicBezTo>
                    <a:cubicBezTo>
                      <a:pt x="235" y="1"/>
                      <a:pt x="280" y="19"/>
                      <a:pt x="314" y="55"/>
                    </a:cubicBezTo>
                    <a:cubicBezTo>
                      <a:pt x="380" y="124"/>
                      <a:pt x="377" y="233"/>
                      <a:pt x="308" y="299"/>
                    </a:cubicBezTo>
                    <a:cubicBezTo>
                      <a:pt x="275" y="330"/>
                      <a:pt x="232" y="346"/>
                      <a:pt x="189" y="346"/>
                    </a:cubicBezTo>
                    <a:cubicBezTo>
                      <a:pt x="155" y="346"/>
                      <a:pt x="122" y="336"/>
                      <a:pt x="93" y="317"/>
                    </a:cubicBezTo>
                    <a:cubicBezTo>
                      <a:pt x="36" y="333"/>
                      <a:pt x="36" y="333"/>
                      <a:pt x="36" y="333"/>
                    </a:cubicBezTo>
                    <a:cubicBezTo>
                      <a:pt x="34" y="334"/>
                      <a:pt x="31" y="334"/>
                      <a:pt x="29" y="334"/>
                    </a:cubicBezTo>
                    <a:moveTo>
                      <a:pt x="189" y="0"/>
                    </a:moveTo>
                    <a:cubicBezTo>
                      <a:pt x="146" y="0"/>
                      <a:pt x="103" y="16"/>
                      <a:pt x="70" y="48"/>
                    </a:cubicBezTo>
                    <a:cubicBezTo>
                      <a:pt x="10" y="105"/>
                      <a:pt x="0" y="193"/>
                      <a:pt x="39" y="261"/>
                    </a:cubicBezTo>
                    <a:cubicBezTo>
                      <a:pt x="19" y="316"/>
                      <a:pt x="19" y="316"/>
                      <a:pt x="19" y="316"/>
                    </a:cubicBezTo>
                    <a:cubicBezTo>
                      <a:pt x="15" y="328"/>
                      <a:pt x="19" y="335"/>
                      <a:pt x="29" y="335"/>
                    </a:cubicBezTo>
                    <a:cubicBezTo>
                      <a:pt x="31" y="335"/>
                      <a:pt x="33" y="335"/>
                      <a:pt x="35" y="334"/>
                    </a:cubicBezTo>
                    <a:cubicBezTo>
                      <a:pt x="92" y="317"/>
                      <a:pt x="92" y="317"/>
                      <a:pt x="92" y="317"/>
                    </a:cubicBezTo>
                    <a:cubicBezTo>
                      <a:pt x="121" y="337"/>
                      <a:pt x="155" y="347"/>
                      <a:pt x="189" y="347"/>
                    </a:cubicBezTo>
                    <a:cubicBezTo>
                      <a:pt x="232" y="347"/>
                      <a:pt x="275" y="331"/>
                      <a:pt x="309" y="299"/>
                    </a:cubicBezTo>
                    <a:cubicBezTo>
                      <a:pt x="378" y="233"/>
                      <a:pt x="381" y="123"/>
                      <a:pt x="315" y="54"/>
                    </a:cubicBezTo>
                    <a:cubicBezTo>
                      <a:pt x="281" y="18"/>
                      <a:pt x="235" y="0"/>
                      <a:pt x="189"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782"/>
              <p:cNvSpPr>
                <a:spLocks noEditPoints="1"/>
              </p:cNvSpPr>
              <p:nvPr/>
            </p:nvSpPr>
            <p:spPr bwMode="auto">
              <a:xfrm>
                <a:off x="6594475" y="2759076"/>
                <a:ext cx="911225" cy="825500"/>
              </a:xfrm>
              <a:custGeom>
                <a:avLst/>
                <a:gdLst>
                  <a:gd name="T0" fmla="*/ 30 w 380"/>
                  <a:gd name="T1" fmla="*/ 333 h 345"/>
                  <a:gd name="T2" fmla="*/ 21 w 380"/>
                  <a:gd name="T3" fmla="*/ 314 h 345"/>
                  <a:gd name="T4" fmla="*/ 41 w 380"/>
                  <a:gd name="T5" fmla="*/ 259 h 345"/>
                  <a:gd name="T6" fmla="*/ 71 w 380"/>
                  <a:gd name="T7" fmla="*/ 48 h 345"/>
                  <a:gd name="T8" fmla="*/ 189 w 380"/>
                  <a:gd name="T9" fmla="*/ 1 h 345"/>
                  <a:gd name="T10" fmla="*/ 314 w 380"/>
                  <a:gd name="T11" fmla="*/ 54 h 345"/>
                  <a:gd name="T12" fmla="*/ 308 w 380"/>
                  <a:gd name="T13" fmla="*/ 297 h 345"/>
                  <a:gd name="T14" fmla="*/ 189 w 380"/>
                  <a:gd name="T15" fmla="*/ 344 h 345"/>
                  <a:gd name="T16" fmla="*/ 93 w 380"/>
                  <a:gd name="T17" fmla="*/ 315 h 345"/>
                  <a:gd name="T18" fmla="*/ 37 w 380"/>
                  <a:gd name="T19" fmla="*/ 332 h 345"/>
                  <a:gd name="T20" fmla="*/ 30 w 380"/>
                  <a:gd name="T21" fmla="*/ 333 h 345"/>
                  <a:gd name="T22" fmla="*/ 189 w 380"/>
                  <a:gd name="T23" fmla="*/ 0 h 345"/>
                  <a:gd name="T24" fmla="*/ 70 w 380"/>
                  <a:gd name="T25" fmla="*/ 48 h 345"/>
                  <a:gd name="T26" fmla="*/ 40 w 380"/>
                  <a:gd name="T27" fmla="*/ 260 h 345"/>
                  <a:gd name="T28" fmla="*/ 20 w 380"/>
                  <a:gd name="T29" fmla="*/ 315 h 345"/>
                  <a:gd name="T30" fmla="*/ 29 w 380"/>
                  <a:gd name="T31" fmla="*/ 333 h 345"/>
                  <a:gd name="T32" fmla="*/ 36 w 380"/>
                  <a:gd name="T33" fmla="*/ 332 h 345"/>
                  <a:gd name="T34" fmla="*/ 93 w 380"/>
                  <a:gd name="T35" fmla="*/ 316 h 345"/>
                  <a:gd name="T36" fmla="*/ 189 w 380"/>
                  <a:gd name="T37" fmla="*/ 345 h 345"/>
                  <a:gd name="T38" fmla="*/ 308 w 380"/>
                  <a:gd name="T39" fmla="*/ 298 h 345"/>
                  <a:gd name="T40" fmla="*/ 314 w 380"/>
                  <a:gd name="T41" fmla="*/ 54 h 345"/>
                  <a:gd name="T42" fmla="*/ 189 w 380"/>
                  <a:gd name="T43"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0" h="345">
                    <a:moveTo>
                      <a:pt x="30" y="333"/>
                    </a:moveTo>
                    <a:cubicBezTo>
                      <a:pt x="21" y="333"/>
                      <a:pt x="16" y="325"/>
                      <a:pt x="21" y="314"/>
                    </a:cubicBezTo>
                    <a:cubicBezTo>
                      <a:pt x="41" y="259"/>
                      <a:pt x="41" y="259"/>
                      <a:pt x="41" y="259"/>
                    </a:cubicBezTo>
                    <a:cubicBezTo>
                      <a:pt x="1" y="192"/>
                      <a:pt x="12" y="104"/>
                      <a:pt x="71" y="48"/>
                    </a:cubicBezTo>
                    <a:cubicBezTo>
                      <a:pt x="104" y="16"/>
                      <a:pt x="146" y="1"/>
                      <a:pt x="189" y="1"/>
                    </a:cubicBezTo>
                    <a:cubicBezTo>
                      <a:pt x="234" y="1"/>
                      <a:pt x="280" y="19"/>
                      <a:pt x="314" y="54"/>
                    </a:cubicBezTo>
                    <a:cubicBezTo>
                      <a:pt x="379" y="123"/>
                      <a:pt x="376" y="232"/>
                      <a:pt x="308" y="297"/>
                    </a:cubicBezTo>
                    <a:cubicBezTo>
                      <a:pt x="274" y="329"/>
                      <a:pt x="232" y="344"/>
                      <a:pt x="189" y="344"/>
                    </a:cubicBezTo>
                    <a:cubicBezTo>
                      <a:pt x="155" y="344"/>
                      <a:pt x="122" y="335"/>
                      <a:pt x="93" y="315"/>
                    </a:cubicBezTo>
                    <a:cubicBezTo>
                      <a:pt x="37" y="332"/>
                      <a:pt x="37" y="332"/>
                      <a:pt x="37" y="332"/>
                    </a:cubicBezTo>
                    <a:cubicBezTo>
                      <a:pt x="34" y="332"/>
                      <a:pt x="32" y="333"/>
                      <a:pt x="30" y="333"/>
                    </a:cubicBezTo>
                    <a:moveTo>
                      <a:pt x="189" y="0"/>
                    </a:moveTo>
                    <a:cubicBezTo>
                      <a:pt x="146" y="0"/>
                      <a:pt x="104" y="16"/>
                      <a:pt x="70" y="48"/>
                    </a:cubicBezTo>
                    <a:cubicBezTo>
                      <a:pt x="11" y="104"/>
                      <a:pt x="0" y="192"/>
                      <a:pt x="40" y="260"/>
                    </a:cubicBezTo>
                    <a:cubicBezTo>
                      <a:pt x="20" y="315"/>
                      <a:pt x="20" y="315"/>
                      <a:pt x="20" y="315"/>
                    </a:cubicBezTo>
                    <a:cubicBezTo>
                      <a:pt x="16" y="326"/>
                      <a:pt x="20" y="333"/>
                      <a:pt x="29" y="333"/>
                    </a:cubicBezTo>
                    <a:cubicBezTo>
                      <a:pt x="31" y="333"/>
                      <a:pt x="34" y="333"/>
                      <a:pt x="36" y="332"/>
                    </a:cubicBezTo>
                    <a:cubicBezTo>
                      <a:pt x="93" y="316"/>
                      <a:pt x="93" y="316"/>
                      <a:pt x="93" y="316"/>
                    </a:cubicBezTo>
                    <a:cubicBezTo>
                      <a:pt x="122" y="335"/>
                      <a:pt x="155" y="345"/>
                      <a:pt x="189" y="345"/>
                    </a:cubicBezTo>
                    <a:cubicBezTo>
                      <a:pt x="232" y="345"/>
                      <a:pt x="275" y="329"/>
                      <a:pt x="308" y="298"/>
                    </a:cubicBezTo>
                    <a:cubicBezTo>
                      <a:pt x="377" y="232"/>
                      <a:pt x="380" y="123"/>
                      <a:pt x="314" y="54"/>
                    </a:cubicBezTo>
                    <a:cubicBezTo>
                      <a:pt x="280" y="18"/>
                      <a:pt x="235" y="0"/>
                      <a:pt x="189" y="0"/>
                    </a:cubicBezTo>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783"/>
              <p:cNvSpPr>
                <a:spLocks noEditPoints="1"/>
              </p:cNvSpPr>
              <p:nvPr/>
            </p:nvSpPr>
            <p:spPr bwMode="auto">
              <a:xfrm>
                <a:off x="6597650" y="2760663"/>
                <a:ext cx="906463" cy="822325"/>
              </a:xfrm>
              <a:custGeom>
                <a:avLst/>
                <a:gdLst>
                  <a:gd name="T0" fmla="*/ 30 w 378"/>
                  <a:gd name="T1" fmla="*/ 331 h 343"/>
                  <a:gd name="T2" fmla="*/ 20 w 378"/>
                  <a:gd name="T3" fmla="*/ 313 h 343"/>
                  <a:gd name="T4" fmla="*/ 40 w 378"/>
                  <a:gd name="T5" fmla="*/ 258 h 343"/>
                  <a:gd name="T6" fmla="*/ 70 w 378"/>
                  <a:gd name="T7" fmla="*/ 48 h 343"/>
                  <a:gd name="T8" fmla="*/ 188 w 378"/>
                  <a:gd name="T9" fmla="*/ 0 h 343"/>
                  <a:gd name="T10" fmla="*/ 312 w 378"/>
                  <a:gd name="T11" fmla="*/ 54 h 343"/>
                  <a:gd name="T12" fmla="*/ 306 w 378"/>
                  <a:gd name="T13" fmla="*/ 296 h 343"/>
                  <a:gd name="T14" fmla="*/ 188 w 378"/>
                  <a:gd name="T15" fmla="*/ 343 h 343"/>
                  <a:gd name="T16" fmla="*/ 92 w 378"/>
                  <a:gd name="T17" fmla="*/ 313 h 343"/>
                  <a:gd name="T18" fmla="*/ 36 w 378"/>
                  <a:gd name="T19" fmla="*/ 330 h 343"/>
                  <a:gd name="T20" fmla="*/ 30 w 378"/>
                  <a:gd name="T21" fmla="*/ 331 h 343"/>
                  <a:gd name="T22" fmla="*/ 188 w 378"/>
                  <a:gd name="T23" fmla="*/ 0 h 343"/>
                  <a:gd name="T24" fmla="*/ 70 w 378"/>
                  <a:gd name="T25" fmla="*/ 47 h 343"/>
                  <a:gd name="T26" fmla="*/ 40 w 378"/>
                  <a:gd name="T27" fmla="*/ 258 h 343"/>
                  <a:gd name="T28" fmla="*/ 20 w 378"/>
                  <a:gd name="T29" fmla="*/ 313 h 343"/>
                  <a:gd name="T30" fmla="*/ 29 w 378"/>
                  <a:gd name="T31" fmla="*/ 332 h 343"/>
                  <a:gd name="T32" fmla="*/ 36 w 378"/>
                  <a:gd name="T33" fmla="*/ 331 h 343"/>
                  <a:gd name="T34" fmla="*/ 92 w 378"/>
                  <a:gd name="T35" fmla="*/ 314 h 343"/>
                  <a:gd name="T36" fmla="*/ 188 w 378"/>
                  <a:gd name="T37" fmla="*/ 343 h 343"/>
                  <a:gd name="T38" fmla="*/ 307 w 378"/>
                  <a:gd name="T39" fmla="*/ 296 h 343"/>
                  <a:gd name="T40" fmla="*/ 313 w 378"/>
                  <a:gd name="T41" fmla="*/ 53 h 343"/>
                  <a:gd name="T42" fmla="*/ 188 w 378"/>
                  <a:gd name="T43"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343">
                    <a:moveTo>
                      <a:pt x="30" y="331"/>
                    </a:moveTo>
                    <a:cubicBezTo>
                      <a:pt x="20" y="331"/>
                      <a:pt x="16" y="324"/>
                      <a:pt x="20" y="313"/>
                    </a:cubicBezTo>
                    <a:cubicBezTo>
                      <a:pt x="40" y="258"/>
                      <a:pt x="40" y="258"/>
                      <a:pt x="40" y="258"/>
                    </a:cubicBezTo>
                    <a:cubicBezTo>
                      <a:pt x="1" y="191"/>
                      <a:pt x="11" y="103"/>
                      <a:pt x="70" y="48"/>
                    </a:cubicBezTo>
                    <a:cubicBezTo>
                      <a:pt x="103" y="16"/>
                      <a:pt x="146" y="0"/>
                      <a:pt x="188" y="0"/>
                    </a:cubicBezTo>
                    <a:cubicBezTo>
                      <a:pt x="233" y="0"/>
                      <a:pt x="278" y="18"/>
                      <a:pt x="312" y="54"/>
                    </a:cubicBezTo>
                    <a:cubicBezTo>
                      <a:pt x="377" y="122"/>
                      <a:pt x="375" y="230"/>
                      <a:pt x="306" y="296"/>
                    </a:cubicBezTo>
                    <a:cubicBezTo>
                      <a:pt x="273" y="327"/>
                      <a:pt x="231" y="343"/>
                      <a:pt x="188" y="343"/>
                    </a:cubicBezTo>
                    <a:cubicBezTo>
                      <a:pt x="155" y="343"/>
                      <a:pt x="121" y="333"/>
                      <a:pt x="92" y="313"/>
                    </a:cubicBezTo>
                    <a:cubicBezTo>
                      <a:pt x="36" y="330"/>
                      <a:pt x="36" y="330"/>
                      <a:pt x="36" y="330"/>
                    </a:cubicBezTo>
                    <a:cubicBezTo>
                      <a:pt x="34" y="331"/>
                      <a:pt x="32" y="331"/>
                      <a:pt x="30" y="331"/>
                    </a:cubicBezTo>
                    <a:moveTo>
                      <a:pt x="188" y="0"/>
                    </a:moveTo>
                    <a:cubicBezTo>
                      <a:pt x="145" y="0"/>
                      <a:pt x="103" y="15"/>
                      <a:pt x="70" y="47"/>
                    </a:cubicBezTo>
                    <a:cubicBezTo>
                      <a:pt x="11" y="103"/>
                      <a:pt x="0" y="191"/>
                      <a:pt x="40" y="258"/>
                    </a:cubicBezTo>
                    <a:cubicBezTo>
                      <a:pt x="20" y="313"/>
                      <a:pt x="20" y="313"/>
                      <a:pt x="20" y="313"/>
                    </a:cubicBezTo>
                    <a:cubicBezTo>
                      <a:pt x="15" y="324"/>
                      <a:pt x="20" y="332"/>
                      <a:pt x="29" y="332"/>
                    </a:cubicBezTo>
                    <a:cubicBezTo>
                      <a:pt x="31" y="332"/>
                      <a:pt x="33" y="331"/>
                      <a:pt x="36" y="331"/>
                    </a:cubicBezTo>
                    <a:cubicBezTo>
                      <a:pt x="92" y="314"/>
                      <a:pt x="92" y="314"/>
                      <a:pt x="92" y="314"/>
                    </a:cubicBezTo>
                    <a:cubicBezTo>
                      <a:pt x="121" y="334"/>
                      <a:pt x="154" y="343"/>
                      <a:pt x="188" y="343"/>
                    </a:cubicBezTo>
                    <a:cubicBezTo>
                      <a:pt x="231" y="343"/>
                      <a:pt x="273" y="328"/>
                      <a:pt x="307" y="296"/>
                    </a:cubicBezTo>
                    <a:cubicBezTo>
                      <a:pt x="375" y="231"/>
                      <a:pt x="378" y="122"/>
                      <a:pt x="313" y="53"/>
                    </a:cubicBezTo>
                    <a:cubicBezTo>
                      <a:pt x="279" y="18"/>
                      <a:pt x="233" y="0"/>
                      <a:pt x="188" y="0"/>
                    </a:cubicBezTo>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784"/>
              <p:cNvSpPr>
                <a:spLocks noEditPoints="1"/>
              </p:cNvSpPr>
              <p:nvPr/>
            </p:nvSpPr>
            <p:spPr bwMode="auto">
              <a:xfrm>
                <a:off x="6599238" y="2760663"/>
                <a:ext cx="901700" cy="822325"/>
              </a:xfrm>
              <a:custGeom>
                <a:avLst/>
                <a:gdLst>
                  <a:gd name="T0" fmla="*/ 29 w 376"/>
                  <a:gd name="T1" fmla="*/ 330 h 343"/>
                  <a:gd name="T2" fmla="*/ 20 w 376"/>
                  <a:gd name="T3" fmla="*/ 312 h 343"/>
                  <a:gd name="T4" fmla="*/ 40 w 376"/>
                  <a:gd name="T5" fmla="*/ 258 h 343"/>
                  <a:gd name="T6" fmla="*/ 70 w 376"/>
                  <a:gd name="T7" fmla="*/ 48 h 343"/>
                  <a:gd name="T8" fmla="*/ 187 w 376"/>
                  <a:gd name="T9" fmla="*/ 1 h 343"/>
                  <a:gd name="T10" fmla="*/ 311 w 376"/>
                  <a:gd name="T11" fmla="*/ 54 h 343"/>
                  <a:gd name="T12" fmla="*/ 305 w 376"/>
                  <a:gd name="T13" fmla="*/ 295 h 343"/>
                  <a:gd name="T14" fmla="*/ 187 w 376"/>
                  <a:gd name="T15" fmla="*/ 342 h 343"/>
                  <a:gd name="T16" fmla="*/ 92 w 376"/>
                  <a:gd name="T17" fmla="*/ 313 h 343"/>
                  <a:gd name="T18" fmla="*/ 36 w 376"/>
                  <a:gd name="T19" fmla="*/ 329 h 343"/>
                  <a:gd name="T20" fmla="*/ 29 w 376"/>
                  <a:gd name="T21" fmla="*/ 330 h 343"/>
                  <a:gd name="T22" fmla="*/ 187 w 376"/>
                  <a:gd name="T23" fmla="*/ 0 h 343"/>
                  <a:gd name="T24" fmla="*/ 69 w 376"/>
                  <a:gd name="T25" fmla="*/ 48 h 343"/>
                  <a:gd name="T26" fmla="*/ 39 w 376"/>
                  <a:gd name="T27" fmla="*/ 258 h 343"/>
                  <a:gd name="T28" fmla="*/ 19 w 376"/>
                  <a:gd name="T29" fmla="*/ 313 h 343"/>
                  <a:gd name="T30" fmla="*/ 29 w 376"/>
                  <a:gd name="T31" fmla="*/ 331 h 343"/>
                  <a:gd name="T32" fmla="*/ 35 w 376"/>
                  <a:gd name="T33" fmla="*/ 330 h 343"/>
                  <a:gd name="T34" fmla="*/ 91 w 376"/>
                  <a:gd name="T35" fmla="*/ 313 h 343"/>
                  <a:gd name="T36" fmla="*/ 187 w 376"/>
                  <a:gd name="T37" fmla="*/ 343 h 343"/>
                  <a:gd name="T38" fmla="*/ 305 w 376"/>
                  <a:gd name="T39" fmla="*/ 296 h 343"/>
                  <a:gd name="T40" fmla="*/ 311 w 376"/>
                  <a:gd name="T41" fmla="*/ 54 h 343"/>
                  <a:gd name="T42" fmla="*/ 187 w 376"/>
                  <a:gd name="T43"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6" h="343">
                    <a:moveTo>
                      <a:pt x="29" y="330"/>
                    </a:moveTo>
                    <a:cubicBezTo>
                      <a:pt x="20" y="330"/>
                      <a:pt x="16" y="323"/>
                      <a:pt x="20" y="312"/>
                    </a:cubicBezTo>
                    <a:cubicBezTo>
                      <a:pt x="40" y="258"/>
                      <a:pt x="40" y="258"/>
                      <a:pt x="40" y="258"/>
                    </a:cubicBezTo>
                    <a:cubicBezTo>
                      <a:pt x="1" y="191"/>
                      <a:pt x="11" y="104"/>
                      <a:pt x="70" y="48"/>
                    </a:cubicBezTo>
                    <a:cubicBezTo>
                      <a:pt x="103" y="17"/>
                      <a:pt x="145" y="1"/>
                      <a:pt x="187" y="1"/>
                    </a:cubicBezTo>
                    <a:cubicBezTo>
                      <a:pt x="232" y="1"/>
                      <a:pt x="277" y="19"/>
                      <a:pt x="311" y="54"/>
                    </a:cubicBezTo>
                    <a:cubicBezTo>
                      <a:pt x="376" y="122"/>
                      <a:pt x="373" y="230"/>
                      <a:pt x="305" y="295"/>
                    </a:cubicBezTo>
                    <a:cubicBezTo>
                      <a:pt x="272" y="326"/>
                      <a:pt x="229" y="342"/>
                      <a:pt x="187" y="342"/>
                    </a:cubicBezTo>
                    <a:cubicBezTo>
                      <a:pt x="154" y="342"/>
                      <a:pt x="120" y="332"/>
                      <a:pt x="92" y="313"/>
                    </a:cubicBezTo>
                    <a:cubicBezTo>
                      <a:pt x="36" y="329"/>
                      <a:pt x="36" y="329"/>
                      <a:pt x="36" y="329"/>
                    </a:cubicBezTo>
                    <a:cubicBezTo>
                      <a:pt x="33" y="330"/>
                      <a:pt x="31" y="330"/>
                      <a:pt x="29" y="330"/>
                    </a:cubicBezTo>
                    <a:moveTo>
                      <a:pt x="187" y="0"/>
                    </a:moveTo>
                    <a:cubicBezTo>
                      <a:pt x="145" y="0"/>
                      <a:pt x="102" y="16"/>
                      <a:pt x="69" y="48"/>
                    </a:cubicBezTo>
                    <a:cubicBezTo>
                      <a:pt x="10" y="103"/>
                      <a:pt x="0" y="191"/>
                      <a:pt x="39" y="258"/>
                    </a:cubicBezTo>
                    <a:cubicBezTo>
                      <a:pt x="19" y="313"/>
                      <a:pt x="19" y="313"/>
                      <a:pt x="19" y="313"/>
                    </a:cubicBezTo>
                    <a:cubicBezTo>
                      <a:pt x="15" y="324"/>
                      <a:pt x="19" y="331"/>
                      <a:pt x="29" y="331"/>
                    </a:cubicBezTo>
                    <a:cubicBezTo>
                      <a:pt x="31" y="331"/>
                      <a:pt x="33" y="331"/>
                      <a:pt x="35" y="330"/>
                    </a:cubicBezTo>
                    <a:cubicBezTo>
                      <a:pt x="91" y="313"/>
                      <a:pt x="91" y="313"/>
                      <a:pt x="91" y="313"/>
                    </a:cubicBezTo>
                    <a:cubicBezTo>
                      <a:pt x="120" y="333"/>
                      <a:pt x="154" y="343"/>
                      <a:pt x="187" y="343"/>
                    </a:cubicBezTo>
                    <a:cubicBezTo>
                      <a:pt x="230" y="343"/>
                      <a:pt x="272" y="327"/>
                      <a:pt x="305" y="296"/>
                    </a:cubicBezTo>
                    <a:cubicBezTo>
                      <a:pt x="374" y="230"/>
                      <a:pt x="376" y="122"/>
                      <a:pt x="311" y="54"/>
                    </a:cubicBezTo>
                    <a:cubicBezTo>
                      <a:pt x="277" y="18"/>
                      <a:pt x="232" y="0"/>
                      <a:pt x="187" y="0"/>
                    </a:cubicBezTo>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785"/>
              <p:cNvSpPr>
                <a:spLocks noEditPoints="1"/>
              </p:cNvSpPr>
              <p:nvPr/>
            </p:nvSpPr>
            <p:spPr bwMode="auto">
              <a:xfrm>
                <a:off x="6602413" y="2763838"/>
                <a:ext cx="898525" cy="815975"/>
              </a:xfrm>
              <a:custGeom>
                <a:avLst/>
                <a:gdLst>
                  <a:gd name="T0" fmla="*/ 29 w 375"/>
                  <a:gd name="T1" fmla="*/ 329 h 341"/>
                  <a:gd name="T2" fmla="*/ 20 w 375"/>
                  <a:gd name="T3" fmla="*/ 310 h 341"/>
                  <a:gd name="T4" fmla="*/ 39 w 375"/>
                  <a:gd name="T5" fmla="*/ 256 h 341"/>
                  <a:gd name="T6" fmla="*/ 69 w 375"/>
                  <a:gd name="T7" fmla="*/ 48 h 341"/>
                  <a:gd name="T8" fmla="*/ 186 w 375"/>
                  <a:gd name="T9" fmla="*/ 1 h 341"/>
                  <a:gd name="T10" fmla="*/ 309 w 375"/>
                  <a:gd name="T11" fmla="*/ 54 h 341"/>
                  <a:gd name="T12" fmla="*/ 303 w 375"/>
                  <a:gd name="T13" fmla="*/ 294 h 341"/>
                  <a:gd name="T14" fmla="*/ 186 w 375"/>
                  <a:gd name="T15" fmla="*/ 340 h 341"/>
                  <a:gd name="T16" fmla="*/ 91 w 375"/>
                  <a:gd name="T17" fmla="*/ 311 h 341"/>
                  <a:gd name="T18" fmla="*/ 36 w 375"/>
                  <a:gd name="T19" fmla="*/ 328 h 341"/>
                  <a:gd name="T20" fmla="*/ 29 w 375"/>
                  <a:gd name="T21" fmla="*/ 329 h 341"/>
                  <a:gd name="T22" fmla="*/ 186 w 375"/>
                  <a:gd name="T23" fmla="*/ 0 h 341"/>
                  <a:gd name="T24" fmla="*/ 69 w 375"/>
                  <a:gd name="T25" fmla="*/ 47 h 341"/>
                  <a:gd name="T26" fmla="*/ 39 w 375"/>
                  <a:gd name="T27" fmla="*/ 257 h 341"/>
                  <a:gd name="T28" fmla="*/ 19 w 375"/>
                  <a:gd name="T29" fmla="*/ 311 h 341"/>
                  <a:gd name="T30" fmla="*/ 28 w 375"/>
                  <a:gd name="T31" fmla="*/ 329 h 341"/>
                  <a:gd name="T32" fmla="*/ 35 w 375"/>
                  <a:gd name="T33" fmla="*/ 328 h 341"/>
                  <a:gd name="T34" fmla="*/ 91 w 375"/>
                  <a:gd name="T35" fmla="*/ 312 h 341"/>
                  <a:gd name="T36" fmla="*/ 186 w 375"/>
                  <a:gd name="T37" fmla="*/ 341 h 341"/>
                  <a:gd name="T38" fmla="*/ 304 w 375"/>
                  <a:gd name="T39" fmla="*/ 294 h 341"/>
                  <a:gd name="T40" fmla="*/ 310 w 375"/>
                  <a:gd name="T41" fmla="*/ 53 h 341"/>
                  <a:gd name="T42" fmla="*/ 186 w 375"/>
                  <a:gd name="T43"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5" h="341">
                    <a:moveTo>
                      <a:pt x="29" y="329"/>
                    </a:moveTo>
                    <a:cubicBezTo>
                      <a:pt x="20" y="329"/>
                      <a:pt x="16" y="321"/>
                      <a:pt x="20" y="310"/>
                    </a:cubicBezTo>
                    <a:cubicBezTo>
                      <a:pt x="39" y="256"/>
                      <a:pt x="39" y="256"/>
                      <a:pt x="39" y="256"/>
                    </a:cubicBezTo>
                    <a:cubicBezTo>
                      <a:pt x="1" y="190"/>
                      <a:pt x="11" y="103"/>
                      <a:pt x="69" y="48"/>
                    </a:cubicBezTo>
                    <a:cubicBezTo>
                      <a:pt x="102" y="16"/>
                      <a:pt x="144" y="1"/>
                      <a:pt x="186" y="1"/>
                    </a:cubicBezTo>
                    <a:cubicBezTo>
                      <a:pt x="231" y="1"/>
                      <a:pt x="276" y="19"/>
                      <a:pt x="309" y="54"/>
                    </a:cubicBezTo>
                    <a:cubicBezTo>
                      <a:pt x="374" y="122"/>
                      <a:pt x="371" y="229"/>
                      <a:pt x="303" y="294"/>
                    </a:cubicBezTo>
                    <a:cubicBezTo>
                      <a:pt x="270" y="325"/>
                      <a:pt x="228" y="340"/>
                      <a:pt x="186" y="340"/>
                    </a:cubicBezTo>
                    <a:cubicBezTo>
                      <a:pt x="153" y="340"/>
                      <a:pt x="120" y="331"/>
                      <a:pt x="91" y="311"/>
                    </a:cubicBezTo>
                    <a:cubicBezTo>
                      <a:pt x="36" y="328"/>
                      <a:pt x="36" y="328"/>
                      <a:pt x="36" y="328"/>
                    </a:cubicBezTo>
                    <a:cubicBezTo>
                      <a:pt x="33" y="328"/>
                      <a:pt x="31" y="329"/>
                      <a:pt x="29" y="329"/>
                    </a:cubicBezTo>
                    <a:moveTo>
                      <a:pt x="186" y="0"/>
                    </a:moveTo>
                    <a:cubicBezTo>
                      <a:pt x="144" y="0"/>
                      <a:pt x="102" y="16"/>
                      <a:pt x="69" y="47"/>
                    </a:cubicBezTo>
                    <a:cubicBezTo>
                      <a:pt x="10" y="103"/>
                      <a:pt x="0" y="190"/>
                      <a:pt x="39" y="257"/>
                    </a:cubicBezTo>
                    <a:cubicBezTo>
                      <a:pt x="19" y="311"/>
                      <a:pt x="19" y="311"/>
                      <a:pt x="19" y="311"/>
                    </a:cubicBezTo>
                    <a:cubicBezTo>
                      <a:pt x="15" y="322"/>
                      <a:pt x="19" y="329"/>
                      <a:pt x="28" y="329"/>
                    </a:cubicBezTo>
                    <a:cubicBezTo>
                      <a:pt x="30" y="329"/>
                      <a:pt x="32" y="329"/>
                      <a:pt x="35" y="328"/>
                    </a:cubicBezTo>
                    <a:cubicBezTo>
                      <a:pt x="91" y="312"/>
                      <a:pt x="91" y="312"/>
                      <a:pt x="91" y="312"/>
                    </a:cubicBezTo>
                    <a:cubicBezTo>
                      <a:pt x="119" y="331"/>
                      <a:pt x="153" y="341"/>
                      <a:pt x="186" y="341"/>
                    </a:cubicBezTo>
                    <a:cubicBezTo>
                      <a:pt x="228" y="341"/>
                      <a:pt x="271" y="325"/>
                      <a:pt x="304" y="294"/>
                    </a:cubicBezTo>
                    <a:cubicBezTo>
                      <a:pt x="372" y="229"/>
                      <a:pt x="375" y="121"/>
                      <a:pt x="310" y="53"/>
                    </a:cubicBezTo>
                    <a:cubicBezTo>
                      <a:pt x="276" y="18"/>
                      <a:pt x="231" y="0"/>
                      <a:pt x="186" y="0"/>
                    </a:cubicBezTo>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Freeform 786"/>
              <p:cNvSpPr>
                <a:spLocks noEditPoints="1"/>
              </p:cNvSpPr>
              <p:nvPr/>
            </p:nvSpPr>
            <p:spPr bwMode="auto">
              <a:xfrm>
                <a:off x="6604000" y="2765426"/>
                <a:ext cx="895350" cy="812800"/>
              </a:xfrm>
              <a:custGeom>
                <a:avLst/>
                <a:gdLst>
                  <a:gd name="T0" fmla="*/ 29 w 373"/>
                  <a:gd name="T1" fmla="*/ 327 h 339"/>
                  <a:gd name="T2" fmla="*/ 19 w 373"/>
                  <a:gd name="T3" fmla="*/ 309 h 339"/>
                  <a:gd name="T4" fmla="*/ 39 w 373"/>
                  <a:gd name="T5" fmla="*/ 255 h 339"/>
                  <a:gd name="T6" fmla="*/ 69 w 373"/>
                  <a:gd name="T7" fmla="*/ 47 h 339"/>
                  <a:gd name="T8" fmla="*/ 185 w 373"/>
                  <a:gd name="T9" fmla="*/ 1 h 339"/>
                  <a:gd name="T10" fmla="*/ 308 w 373"/>
                  <a:gd name="T11" fmla="*/ 53 h 339"/>
                  <a:gd name="T12" fmla="*/ 302 w 373"/>
                  <a:gd name="T13" fmla="*/ 292 h 339"/>
                  <a:gd name="T14" fmla="*/ 185 w 373"/>
                  <a:gd name="T15" fmla="*/ 339 h 339"/>
                  <a:gd name="T16" fmla="*/ 91 w 373"/>
                  <a:gd name="T17" fmla="*/ 310 h 339"/>
                  <a:gd name="T18" fmla="*/ 35 w 373"/>
                  <a:gd name="T19" fmla="*/ 326 h 339"/>
                  <a:gd name="T20" fmla="*/ 29 w 373"/>
                  <a:gd name="T21" fmla="*/ 327 h 339"/>
                  <a:gd name="T22" fmla="*/ 185 w 373"/>
                  <a:gd name="T23" fmla="*/ 0 h 339"/>
                  <a:gd name="T24" fmla="*/ 68 w 373"/>
                  <a:gd name="T25" fmla="*/ 47 h 339"/>
                  <a:gd name="T26" fmla="*/ 38 w 373"/>
                  <a:gd name="T27" fmla="*/ 255 h 339"/>
                  <a:gd name="T28" fmla="*/ 19 w 373"/>
                  <a:gd name="T29" fmla="*/ 309 h 339"/>
                  <a:gd name="T30" fmla="*/ 28 w 373"/>
                  <a:gd name="T31" fmla="*/ 328 h 339"/>
                  <a:gd name="T32" fmla="*/ 35 w 373"/>
                  <a:gd name="T33" fmla="*/ 327 h 339"/>
                  <a:gd name="T34" fmla="*/ 90 w 373"/>
                  <a:gd name="T35" fmla="*/ 310 h 339"/>
                  <a:gd name="T36" fmla="*/ 185 w 373"/>
                  <a:gd name="T37" fmla="*/ 339 h 339"/>
                  <a:gd name="T38" fmla="*/ 302 w 373"/>
                  <a:gd name="T39" fmla="*/ 293 h 339"/>
                  <a:gd name="T40" fmla="*/ 308 w 373"/>
                  <a:gd name="T41" fmla="*/ 53 h 339"/>
                  <a:gd name="T42" fmla="*/ 185 w 373"/>
                  <a:gd name="T43"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3" h="339">
                    <a:moveTo>
                      <a:pt x="29" y="327"/>
                    </a:moveTo>
                    <a:cubicBezTo>
                      <a:pt x="19" y="327"/>
                      <a:pt x="15" y="320"/>
                      <a:pt x="19" y="309"/>
                    </a:cubicBezTo>
                    <a:cubicBezTo>
                      <a:pt x="39" y="255"/>
                      <a:pt x="39" y="255"/>
                      <a:pt x="39" y="255"/>
                    </a:cubicBezTo>
                    <a:cubicBezTo>
                      <a:pt x="0" y="189"/>
                      <a:pt x="11" y="102"/>
                      <a:pt x="69" y="47"/>
                    </a:cubicBezTo>
                    <a:cubicBezTo>
                      <a:pt x="101" y="16"/>
                      <a:pt x="143" y="1"/>
                      <a:pt x="185" y="1"/>
                    </a:cubicBezTo>
                    <a:cubicBezTo>
                      <a:pt x="230" y="1"/>
                      <a:pt x="274" y="18"/>
                      <a:pt x="308" y="53"/>
                    </a:cubicBezTo>
                    <a:cubicBezTo>
                      <a:pt x="372" y="121"/>
                      <a:pt x="369" y="228"/>
                      <a:pt x="302" y="292"/>
                    </a:cubicBezTo>
                    <a:cubicBezTo>
                      <a:pt x="269" y="323"/>
                      <a:pt x="227" y="339"/>
                      <a:pt x="185" y="339"/>
                    </a:cubicBezTo>
                    <a:cubicBezTo>
                      <a:pt x="152" y="339"/>
                      <a:pt x="119" y="329"/>
                      <a:pt x="91" y="310"/>
                    </a:cubicBezTo>
                    <a:cubicBezTo>
                      <a:pt x="35" y="326"/>
                      <a:pt x="35" y="326"/>
                      <a:pt x="35" y="326"/>
                    </a:cubicBezTo>
                    <a:cubicBezTo>
                      <a:pt x="33" y="327"/>
                      <a:pt x="31" y="327"/>
                      <a:pt x="29" y="327"/>
                    </a:cubicBezTo>
                    <a:moveTo>
                      <a:pt x="185" y="0"/>
                    </a:moveTo>
                    <a:cubicBezTo>
                      <a:pt x="143" y="0"/>
                      <a:pt x="101" y="15"/>
                      <a:pt x="68" y="47"/>
                    </a:cubicBezTo>
                    <a:cubicBezTo>
                      <a:pt x="10" y="102"/>
                      <a:pt x="0" y="189"/>
                      <a:pt x="38" y="255"/>
                    </a:cubicBezTo>
                    <a:cubicBezTo>
                      <a:pt x="19" y="309"/>
                      <a:pt x="19" y="309"/>
                      <a:pt x="19" y="309"/>
                    </a:cubicBezTo>
                    <a:cubicBezTo>
                      <a:pt x="15" y="320"/>
                      <a:pt x="19" y="328"/>
                      <a:pt x="28" y="328"/>
                    </a:cubicBezTo>
                    <a:cubicBezTo>
                      <a:pt x="30" y="328"/>
                      <a:pt x="32" y="327"/>
                      <a:pt x="35" y="327"/>
                    </a:cubicBezTo>
                    <a:cubicBezTo>
                      <a:pt x="90" y="310"/>
                      <a:pt x="90" y="310"/>
                      <a:pt x="90" y="310"/>
                    </a:cubicBezTo>
                    <a:cubicBezTo>
                      <a:pt x="119" y="330"/>
                      <a:pt x="152" y="339"/>
                      <a:pt x="185" y="339"/>
                    </a:cubicBezTo>
                    <a:cubicBezTo>
                      <a:pt x="227" y="339"/>
                      <a:pt x="269" y="324"/>
                      <a:pt x="302" y="293"/>
                    </a:cubicBezTo>
                    <a:cubicBezTo>
                      <a:pt x="370" y="228"/>
                      <a:pt x="373" y="121"/>
                      <a:pt x="308" y="53"/>
                    </a:cubicBezTo>
                    <a:cubicBezTo>
                      <a:pt x="275" y="18"/>
                      <a:pt x="230" y="0"/>
                      <a:pt x="185"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0" name="Freeform 787"/>
              <p:cNvSpPr>
                <a:spLocks noEditPoints="1"/>
              </p:cNvSpPr>
              <p:nvPr/>
            </p:nvSpPr>
            <p:spPr bwMode="auto">
              <a:xfrm>
                <a:off x="6604000" y="2768601"/>
                <a:ext cx="892175" cy="809625"/>
              </a:xfrm>
              <a:custGeom>
                <a:avLst/>
                <a:gdLst>
                  <a:gd name="T0" fmla="*/ 29 w 372"/>
                  <a:gd name="T1" fmla="*/ 325 h 338"/>
                  <a:gd name="T2" fmla="*/ 20 w 372"/>
                  <a:gd name="T3" fmla="*/ 307 h 338"/>
                  <a:gd name="T4" fmla="*/ 40 w 372"/>
                  <a:gd name="T5" fmla="*/ 253 h 338"/>
                  <a:gd name="T6" fmla="*/ 69 w 372"/>
                  <a:gd name="T7" fmla="*/ 47 h 338"/>
                  <a:gd name="T8" fmla="*/ 185 w 372"/>
                  <a:gd name="T9" fmla="*/ 0 h 338"/>
                  <a:gd name="T10" fmla="*/ 307 w 372"/>
                  <a:gd name="T11" fmla="*/ 53 h 338"/>
                  <a:gd name="T12" fmla="*/ 301 w 372"/>
                  <a:gd name="T13" fmla="*/ 291 h 338"/>
                  <a:gd name="T14" fmla="*/ 185 w 372"/>
                  <a:gd name="T15" fmla="*/ 337 h 338"/>
                  <a:gd name="T16" fmla="*/ 91 w 372"/>
                  <a:gd name="T17" fmla="*/ 308 h 338"/>
                  <a:gd name="T18" fmla="*/ 36 w 372"/>
                  <a:gd name="T19" fmla="*/ 324 h 338"/>
                  <a:gd name="T20" fmla="*/ 29 w 372"/>
                  <a:gd name="T21" fmla="*/ 325 h 338"/>
                  <a:gd name="T22" fmla="*/ 185 w 372"/>
                  <a:gd name="T23" fmla="*/ 0 h 338"/>
                  <a:gd name="T24" fmla="*/ 69 w 372"/>
                  <a:gd name="T25" fmla="*/ 46 h 338"/>
                  <a:gd name="T26" fmla="*/ 39 w 372"/>
                  <a:gd name="T27" fmla="*/ 254 h 338"/>
                  <a:gd name="T28" fmla="*/ 19 w 372"/>
                  <a:gd name="T29" fmla="*/ 308 h 338"/>
                  <a:gd name="T30" fmla="*/ 29 w 372"/>
                  <a:gd name="T31" fmla="*/ 326 h 338"/>
                  <a:gd name="T32" fmla="*/ 35 w 372"/>
                  <a:gd name="T33" fmla="*/ 325 h 338"/>
                  <a:gd name="T34" fmla="*/ 91 w 372"/>
                  <a:gd name="T35" fmla="*/ 309 h 338"/>
                  <a:gd name="T36" fmla="*/ 185 w 372"/>
                  <a:gd name="T37" fmla="*/ 338 h 338"/>
                  <a:gd name="T38" fmla="*/ 302 w 372"/>
                  <a:gd name="T39" fmla="*/ 291 h 338"/>
                  <a:gd name="T40" fmla="*/ 308 w 372"/>
                  <a:gd name="T41" fmla="*/ 52 h 338"/>
                  <a:gd name="T42" fmla="*/ 185 w 372"/>
                  <a:gd name="T4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2" h="338">
                    <a:moveTo>
                      <a:pt x="29" y="325"/>
                    </a:moveTo>
                    <a:cubicBezTo>
                      <a:pt x="20" y="325"/>
                      <a:pt x="16" y="318"/>
                      <a:pt x="20" y="307"/>
                    </a:cubicBezTo>
                    <a:cubicBezTo>
                      <a:pt x="40" y="253"/>
                      <a:pt x="40" y="253"/>
                      <a:pt x="40" y="253"/>
                    </a:cubicBezTo>
                    <a:cubicBezTo>
                      <a:pt x="1" y="188"/>
                      <a:pt x="11" y="102"/>
                      <a:pt x="69" y="47"/>
                    </a:cubicBezTo>
                    <a:cubicBezTo>
                      <a:pt x="102" y="16"/>
                      <a:pt x="143" y="0"/>
                      <a:pt x="185" y="0"/>
                    </a:cubicBezTo>
                    <a:cubicBezTo>
                      <a:pt x="230" y="0"/>
                      <a:pt x="274" y="18"/>
                      <a:pt x="307" y="53"/>
                    </a:cubicBezTo>
                    <a:cubicBezTo>
                      <a:pt x="371" y="120"/>
                      <a:pt x="368" y="227"/>
                      <a:pt x="301" y="291"/>
                    </a:cubicBezTo>
                    <a:cubicBezTo>
                      <a:pt x="269" y="322"/>
                      <a:pt x="227" y="337"/>
                      <a:pt x="185" y="337"/>
                    </a:cubicBezTo>
                    <a:cubicBezTo>
                      <a:pt x="152" y="337"/>
                      <a:pt x="119" y="327"/>
                      <a:pt x="91" y="308"/>
                    </a:cubicBezTo>
                    <a:cubicBezTo>
                      <a:pt x="36" y="324"/>
                      <a:pt x="36" y="324"/>
                      <a:pt x="36" y="324"/>
                    </a:cubicBezTo>
                    <a:cubicBezTo>
                      <a:pt x="33" y="325"/>
                      <a:pt x="31" y="325"/>
                      <a:pt x="29" y="325"/>
                    </a:cubicBezTo>
                    <a:moveTo>
                      <a:pt x="185" y="0"/>
                    </a:moveTo>
                    <a:cubicBezTo>
                      <a:pt x="143" y="0"/>
                      <a:pt x="101" y="15"/>
                      <a:pt x="69" y="46"/>
                    </a:cubicBezTo>
                    <a:cubicBezTo>
                      <a:pt x="11" y="101"/>
                      <a:pt x="0" y="188"/>
                      <a:pt x="39" y="254"/>
                    </a:cubicBezTo>
                    <a:cubicBezTo>
                      <a:pt x="19" y="308"/>
                      <a:pt x="19" y="308"/>
                      <a:pt x="19" y="308"/>
                    </a:cubicBezTo>
                    <a:cubicBezTo>
                      <a:pt x="15" y="319"/>
                      <a:pt x="19" y="326"/>
                      <a:pt x="29" y="326"/>
                    </a:cubicBezTo>
                    <a:cubicBezTo>
                      <a:pt x="31" y="326"/>
                      <a:pt x="33" y="326"/>
                      <a:pt x="35" y="325"/>
                    </a:cubicBezTo>
                    <a:cubicBezTo>
                      <a:pt x="91" y="309"/>
                      <a:pt x="91" y="309"/>
                      <a:pt x="91" y="309"/>
                    </a:cubicBezTo>
                    <a:cubicBezTo>
                      <a:pt x="119" y="328"/>
                      <a:pt x="152" y="338"/>
                      <a:pt x="185" y="338"/>
                    </a:cubicBezTo>
                    <a:cubicBezTo>
                      <a:pt x="227" y="338"/>
                      <a:pt x="269" y="322"/>
                      <a:pt x="302" y="291"/>
                    </a:cubicBezTo>
                    <a:cubicBezTo>
                      <a:pt x="369" y="227"/>
                      <a:pt x="372" y="120"/>
                      <a:pt x="308" y="52"/>
                    </a:cubicBezTo>
                    <a:cubicBezTo>
                      <a:pt x="274" y="17"/>
                      <a:pt x="230" y="0"/>
                      <a:pt x="185"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788"/>
              <p:cNvSpPr>
                <a:spLocks noEditPoints="1"/>
              </p:cNvSpPr>
              <p:nvPr/>
            </p:nvSpPr>
            <p:spPr bwMode="auto">
              <a:xfrm>
                <a:off x="6607175" y="2768601"/>
                <a:ext cx="887413" cy="806450"/>
              </a:xfrm>
              <a:custGeom>
                <a:avLst/>
                <a:gdLst>
                  <a:gd name="T0" fmla="*/ 29 w 370"/>
                  <a:gd name="T1" fmla="*/ 325 h 337"/>
                  <a:gd name="T2" fmla="*/ 20 w 370"/>
                  <a:gd name="T3" fmla="*/ 307 h 337"/>
                  <a:gd name="T4" fmla="*/ 39 w 370"/>
                  <a:gd name="T5" fmla="*/ 253 h 337"/>
                  <a:gd name="T6" fmla="*/ 69 w 370"/>
                  <a:gd name="T7" fmla="*/ 47 h 337"/>
                  <a:gd name="T8" fmla="*/ 184 w 370"/>
                  <a:gd name="T9" fmla="*/ 1 h 337"/>
                  <a:gd name="T10" fmla="*/ 306 w 370"/>
                  <a:gd name="T11" fmla="*/ 53 h 337"/>
                  <a:gd name="T12" fmla="*/ 300 w 370"/>
                  <a:gd name="T13" fmla="*/ 290 h 337"/>
                  <a:gd name="T14" fmla="*/ 184 w 370"/>
                  <a:gd name="T15" fmla="*/ 336 h 337"/>
                  <a:gd name="T16" fmla="*/ 90 w 370"/>
                  <a:gd name="T17" fmla="*/ 308 h 337"/>
                  <a:gd name="T18" fmla="*/ 35 w 370"/>
                  <a:gd name="T19" fmla="*/ 324 h 337"/>
                  <a:gd name="T20" fmla="*/ 29 w 370"/>
                  <a:gd name="T21" fmla="*/ 325 h 337"/>
                  <a:gd name="T22" fmla="*/ 184 w 370"/>
                  <a:gd name="T23" fmla="*/ 0 h 337"/>
                  <a:gd name="T24" fmla="*/ 68 w 370"/>
                  <a:gd name="T25" fmla="*/ 47 h 337"/>
                  <a:gd name="T26" fmla="*/ 39 w 370"/>
                  <a:gd name="T27" fmla="*/ 253 h 337"/>
                  <a:gd name="T28" fmla="*/ 19 w 370"/>
                  <a:gd name="T29" fmla="*/ 307 h 337"/>
                  <a:gd name="T30" fmla="*/ 28 w 370"/>
                  <a:gd name="T31" fmla="*/ 325 h 337"/>
                  <a:gd name="T32" fmla="*/ 35 w 370"/>
                  <a:gd name="T33" fmla="*/ 324 h 337"/>
                  <a:gd name="T34" fmla="*/ 90 w 370"/>
                  <a:gd name="T35" fmla="*/ 308 h 337"/>
                  <a:gd name="T36" fmla="*/ 184 w 370"/>
                  <a:gd name="T37" fmla="*/ 337 h 337"/>
                  <a:gd name="T38" fmla="*/ 300 w 370"/>
                  <a:gd name="T39" fmla="*/ 291 h 337"/>
                  <a:gd name="T40" fmla="*/ 306 w 370"/>
                  <a:gd name="T41" fmla="*/ 53 h 337"/>
                  <a:gd name="T42" fmla="*/ 184 w 370"/>
                  <a:gd name="T4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0" h="337">
                    <a:moveTo>
                      <a:pt x="29" y="325"/>
                    </a:moveTo>
                    <a:cubicBezTo>
                      <a:pt x="20" y="325"/>
                      <a:pt x="16" y="318"/>
                      <a:pt x="20" y="307"/>
                    </a:cubicBezTo>
                    <a:cubicBezTo>
                      <a:pt x="39" y="253"/>
                      <a:pt x="39" y="253"/>
                      <a:pt x="39" y="253"/>
                    </a:cubicBezTo>
                    <a:cubicBezTo>
                      <a:pt x="1" y="188"/>
                      <a:pt x="11" y="102"/>
                      <a:pt x="69" y="47"/>
                    </a:cubicBezTo>
                    <a:cubicBezTo>
                      <a:pt x="101" y="16"/>
                      <a:pt x="143" y="1"/>
                      <a:pt x="184" y="1"/>
                    </a:cubicBezTo>
                    <a:cubicBezTo>
                      <a:pt x="228" y="1"/>
                      <a:pt x="273" y="18"/>
                      <a:pt x="306" y="53"/>
                    </a:cubicBezTo>
                    <a:cubicBezTo>
                      <a:pt x="369" y="120"/>
                      <a:pt x="367" y="226"/>
                      <a:pt x="300" y="290"/>
                    </a:cubicBezTo>
                    <a:cubicBezTo>
                      <a:pt x="267" y="321"/>
                      <a:pt x="226" y="336"/>
                      <a:pt x="184" y="336"/>
                    </a:cubicBezTo>
                    <a:cubicBezTo>
                      <a:pt x="151" y="336"/>
                      <a:pt x="118" y="327"/>
                      <a:pt x="90" y="308"/>
                    </a:cubicBezTo>
                    <a:cubicBezTo>
                      <a:pt x="35" y="324"/>
                      <a:pt x="35" y="324"/>
                      <a:pt x="35" y="324"/>
                    </a:cubicBezTo>
                    <a:cubicBezTo>
                      <a:pt x="33" y="324"/>
                      <a:pt x="31" y="325"/>
                      <a:pt x="29" y="325"/>
                    </a:cubicBezTo>
                    <a:moveTo>
                      <a:pt x="184" y="0"/>
                    </a:moveTo>
                    <a:cubicBezTo>
                      <a:pt x="142" y="0"/>
                      <a:pt x="101" y="16"/>
                      <a:pt x="68" y="47"/>
                    </a:cubicBezTo>
                    <a:cubicBezTo>
                      <a:pt x="10" y="102"/>
                      <a:pt x="0" y="188"/>
                      <a:pt x="39" y="253"/>
                    </a:cubicBezTo>
                    <a:cubicBezTo>
                      <a:pt x="19" y="307"/>
                      <a:pt x="19" y="307"/>
                      <a:pt x="19" y="307"/>
                    </a:cubicBezTo>
                    <a:cubicBezTo>
                      <a:pt x="15" y="318"/>
                      <a:pt x="19" y="325"/>
                      <a:pt x="28" y="325"/>
                    </a:cubicBezTo>
                    <a:cubicBezTo>
                      <a:pt x="30" y="325"/>
                      <a:pt x="32" y="325"/>
                      <a:pt x="35" y="324"/>
                    </a:cubicBezTo>
                    <a:cubicBezTo>
                      <a:pt x="90" y="308"/>
                      <a:pt x="90" y="308"/>
                      <a:pt x="90" y="308"/>
                    </a:cubicBezTo>
                    <a:cubicBezTo>
                      <a:pt x="118" y="327"/>
                      <a:pt x="151" y="337"/>
                      <a:pt x="184" y="337"/>
                    </a:cubicBezTo>
                    <a:cubicBezTo>
                      <a:pt x="226" y="337"/>
                      <a:pt x="268" y="322"/>
                      <a:pt x="300" y="291"/>
                    </a:cubicBezTo>
                    <a:cubicBezTo>
                      <a:pt x="367" y="227"/>
                      <a:pt x="370" y="120"/>
                      <a:pt x="306" y="53"/>
                    </a:cubicBezTo>
                    <a:cubicBezTo>
                      <a:pt x="273" y="18"/>
                      <a:pt x="229" y="0"/>
                      <a:pt x="184" y="0"/>
                    </a:cubicBezTo>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789"/>
              <p:cNvSpPr>
                <a:spLocks noEditPoints="1"/>
              </p:cNvSpPr>
              <p:nvPr/>
            </p:nvSpPr>
            <p:spPr bwMode="auto">
              <a:xfrm>
                <a:off x="6608763" y="2770188"/>
                <a:ext cx="882650" cy="803275"/>
              </a:xfrm>
              <a:custGeom>
                <a:avLst/>
                <a:gdLst>
                  <a:gd name="T0" fmla="*/ 28 w 368"/>
                  <a:gd name="T1" fmla="*/ 323 h 335"/>
                  <a:gd name="T2" fmla="*/ 19 w 368"/>
                  <a:gd name="T3" fmla="*/ 305 h 335"/>
                  <a:gd name="T4" fmla="*/ 39 w 368"/>
                  <a:gd name="T5" fmla="*/ 252 h 335"/>
                  <a:gd name="T6" fmla="*/ 68 w 368"/>
                  <a:gd name="T7" fmla="*/ 47 h 335"/>
                  <a:gd name="T8" fmla="*/ 183 w 368"/>
                  <a:gd name="T9" fmla="*/ 1 h 335"/>
                  <a:gd name="T10" fmla="*/ 304 w 368"/>
                  <a:gd name="T11" fmla="*/ 53 h 335"/>
                  <a:gd name="T12" fmla="*/ 298 w 368"/>
                  <a:gd name="T13" fmla="*/ 289 h 335"/>
                  <a:gd name="T14" fmla="*/ 183 w 368"/>
                  <a:gd name="T15" fmla="*/ 335 h 335"/>
                  <a:gd name="T16" fmla="*/ 90 w 368"/>
                  <a:gd name="T17" fmla="*/ 306 h 335"/>
                  <a:gd name="T18" fmla="*/ 35 w 368"/>
                  <a:gd name="T19" fmla="*/ 322 h 335"/>
                  <a:gd name="T20" fmla="*/ 28 w 368"/>
                  <a:gd name="T21" fmla="*/ 323 h 335"/>
                  <a:gd name="T22" fmla="*/ 183 w 368"/>
                  <a:gd name="T23" fmla="*/ 0 h 335"/>
                  <a:gd name="T24" fmla="*/ 68 w 368"/>
                  <a:gd name="T25" fmla="*/ 46 h 335"/>
                  <a:gd name="T26" fmla="*/ 38 w 368"/>
                  <a:gd name="T27" fmla="*/ 252 h 335"/>
                  <a:gd name="T28" fmla="*/ 19 w 368"/>
                  <a:gd name="T29" fmla="*/ 306 h 335"/>
                  <a:gd name="T30" fmla="*/ 28 w 368"/>
                  <a:gd name="T31" fmla="*/ 324 h 335"/>
                  <a:gd name="T32" fmla="*/ 34 w 368"/>
                  <a:gd name="T33" fmla="*/ 323 h 335"/>
                  <a:gd name="T34" fmla="*/ 89 w 368"/>
                  <a:gd name="T35" fmla="*/ 307 h 335"/>
                  <a:gd name="T36" fmla="*/ 183 w 368"/>
                  <a:gd name="T37" fmla="*/ 335 h 335"/>
                  <a:gd name="T38" fmla="*/ 299 w 368"/>
                  <a:gd name="T39" fmla="*/ 289 h 335"/>
                  <a:gd name="T40" fmla="*/ 305 w 368"/>
                  <a:gd name="T41" fmla="*/ 52 h 335"/>
                  <a:gd name="T42" fmla="*/ 183 w 368"/>
                  <a:gd name="T43"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35">
                    <a:moveTo>
                      <a:pt x="28" y="323"/>
                    </a:moveTo>
                    <a:cubicBezTo>
                      <a:pt x="19" y="323"/>
                      <a:pt x="15" y="316"/>
                      <a:pt x="19" y="305"/>
                    </a:cubicBezTo>
                    <a:cubicBezTo>
                      <a:pt x="39" y="252"/>
                      <a:pt x="39" y="252"/>
                      <a:pt x="39" y="252"/>
                    </a:cubicBezTo>
                    <a:cubicBezTo>
                      <a:pt x="1" y="186"/>
                      <a:pt x="11" y="101"/>
                      <a:pt x="68" y="47"/>
                    </a:cubicBezTo>
                    <a:cubicBezTo>
                      <a:pt x="100" y="16"/>
                      <a:pt x="142" y="1"/>
                      <a:pt x="183" y="1"/>
                    </a:cubicBezTo>
                    <a:cubicBezTo>
                      <a:pt x="227" y="1"/>
                      <a:pt x="271" y="18"/>
                      <a:pt x="304" y="53"/>
                    </a:cubicBezTo>
                    <a:cubicBezTo>
                      <a:pt x="368" y="119"/>
                      <a:pt x="365" y="225"/>
                      <a:pt x="298" y="289"/>
                    </a:cubicBezTo>
                    <a:cubicBezTo>
                      <a:pt x="266" y="319"/>
                      <a:pt x="224" y="335"/>
                      <a:pt x="183" y="335"/>
                    </a:cubicBezTo>
                    <a:cubicBezTo>
                      <a:pt x="150" y="335"/>
                      <a:pt x="118" y="325"/>
                      <a:pt x="90" y="306"/>
                    </a:cubicBezTo>
                    <a:cubicBezTo>
                      <a:pt x="35" y="322"/>
                      <a:pt x="35" y="322"/>
                      <a:pt x="35" y="322"/>
                    </a:cubicBezTo>
                    <a:cubicBezTo>
                      <a:pt x="33" y="323"/>
                      <a:pt x="30" y="323"/>
                      <a:pt x="28" y="323"/>
                    </a:cubicBezTo>
                    <a:moveTo>
                      <a:pt x="183" y="0"/>
                    </a:moveTo>
                    <a:cubicBezTo>
                      <a:pt x="142" y="0"/>
                      <a:pt x="100" y="15"/>
                      <a:pt x="68" y="46"/>
                    </a:cubicBezTo>
                    <a:cubicBezTo>
                      <a:pt x="10" y="101"/>
                      <a:pt x="0" y="187"/>
                      <a:pt x="38" y="252"/>
                    </a:cubicBezTo>
                    <a:cubicBezTo>
                      <a:pt x="19" y="306"/>
                      <a:pt x="19" y="306"/>
                      <a:pt x="19" y="306"/>
                    </a:cubicBezTo>
                    <a:cubicBezTo>
                      <a:pt x="15" y="317"/>
                      <a:pt x="19" y="324"/>
                      <a:pt x="28" y="324"/>
                    </a:cubicBezTo>
                    <a:cubicBezTo>
                      <a:pt x="30" y="324"/>
                      <a:pt x="32" y="323"/>
                      <a:pt x="34" y="323"/>
                    </a:cubicBezTo>
                    <a:cubicBezTo>
                      <a:pt x="89" y="307"/>
                      <a:pt x="89" y="307"/>
                      <a:pt x="89" y="307"/>
                    </a:cubicBezTo>
                    <a:cubicBezTo>
                      <a:pt x="117" y="326"/>
                      <a:pt x="150" y="335"/>
                      <a:pt x="183" y="335"/>
                    </a:cubicBezTo>
                    <a:cubicBezTo>
                      <a:pt x="225" y="335"/>
                      <a:pt x="266" y="320"/>
                      <a:pt x="299" y="289"/>
                    </a:cubicBezTo>
                    <a:cubicBezTo>
                      <a:pt x="366" y="225"/>
                      <a:pt x="368" y="119"/>
                      <a:pt x="305" y="52"/>
                    </a:cubicBezTo>
                    <a:cubicBezTo>
                      <a:pt x="272" y="17"/>
                      <a:pt x="227" y="0"/>
                      <a:pt x="183" y="0"/>
                    </a:cubicBezTo>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790"/>
              <p:cNvSpPr>
                <a:spLocks noEditPoints="1"/>
              </p:cNvSpPr>
              <p:nvPr/>
            </p:nvSpPr>
            <p:spPr bwMode="auto">
              <a:xfrm>
                <a:off x="6611938" y="2773363"/>
                <a:ext cx="879475" cy="800100"/>
              </a:xfrm>
              <a:custGeom>
                <a:avLst/>
                <a:gdLst>
                  <a:gd name="T0" fmla="*/ 28 w 367"/>
                  <a:gd name="T1" fmla="*/ 321 h 334"/>
                  <a:gd name="T2" fmla="*/ 19 w 367"/>
                  <a:gd name="T3" fmla="*/ 304 h 334"/>
                  <a:gd name="T4" fmla="*/ 38 w 367"/>
                  <a:gd name="T5" fmla="*/ 250 h 334"/>
                  <a:gd name="T6" fmla="*/ 68 w 367"/>
                  <a:gd name="T7" fmla="*/ 46 h 334"/>
                  <a:gd name="T8" fmla="*/ 182 w 367"/>
                  <a:gd name="T9" fmla="*/ 0 h 334"/>
                  <a:gd name="T10" fmla="*/ 302 w 367"/>
                  <a:gd name="T11" fmla="*/ 52 h 334"/>
                  <a:gd name="T12" fmla="*/ 297 w 367"/>
                  <a:gd name="T13" fmla="*/ 287 h 334"/>
                  <a:gd name="T14" fmla="*/ 182 w 367"/>
                  <a:gd name="T15" fmla="*/ 333 h 334"/>
                  <a:gd name="T16" fmla="*/ 89 w 367"/>
                  <a:gd name="T17" fmla="*/ 304 h 334"/>
                  <a:gd name="T18" fmla="*/ 35 w 367"/>
                  <a:gd name="T19" fmla="*/ 320 h 334"/>
                  <a:gd name="T20" fmla="*/ 28 w 367"/>
                  <a:gd name="T21" fmla="*/ 321 h 334"/>
                  <a:gd name="T22" fmla="*/ 182 w 367"/>
                  <a:gd name="T23" fmla="*/ 0 h 334"/>
                  <a:gd name="T24" fmla="*/ 67 w 367"/>
                  <a:gd name="T25" fmla="*/ 46 h 334"/>
                  <a:gd name="T26" fmla="*/ 38 w 367"/>
                  <a:gd name="T27" fmla="*/ 251 h 334"/>
                  <a:gd name="T28" fmla="*/ 18 w 367"/>
                  <a:gd name="T29" fmla="*/ 304 h 334"/>
                  <a:gd name="T30" fmla="*/ 27 w 367"/>
                  <a:gd name="T31" fmla="*/ 322 h 334"/>
                  <a:gd name="T32" fmla="*/ 34 w 367"/>
                  <a:gd name="T33" fmla="*/ 321 h 334"/>
                  <a:gd name="T34" fmla="*/ 89 w 367"/>
                  <a:gd name="T35" fmla="*/ 305 h 334"/>
                  <a:gd name="T36" fmla="*/ 182 w 367"/>
                  <a:gd name="T37" fmla="*/ 334 h 334"/>
                  <a:gd name="T38" fmla="*/ 297 w 367"/>
                  <a:gd name="T39" fmla="*/ 288 h 334"/>
                  <a:gd name="T40" fmla="*/ 303 w 367"/>
                  <a:gd name="T41" fmla="*/ 52 h 334"/>
                  <a:gd name="T42" fmla="*/ 182 w 367"/>
                  <a:gd name="T43"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7" h="334">
                    <a:moveTo>
                      <a:pt x="28" y="321"/>
                    </a:moveTo>
                    <a:cubicBezTo>
                      <a:pt x="19" y="321"/>
                      <a:pt x="15" y="314"/>
                      <a:pt x="19" y="304"/>
                    </a:cubicBezTo>
                    <a:cubicBezTo>
                      <a:pt x="38" y="250"/>
                      <a:pt x="38" y="250"/>
                      <a:pt x="38" y="250"/>
                    </a:cubicBezTo>
                    <a:cubicBezTo>
                      <a:pt x="0" y="185"/>
                      <a:pt x="10" y="100"/>
                      <a:pt x="68" y="46"/>
                    </a:cubicBezTo>
                    <a:cubicBezTo>
                      <a:pt x="100" y="16"/>
                      <a:pt x="141" y="0"/>
                      <a:pt x="182" y="0"/>
                    </a:cubicBezTo>
                    <a:cubicBezTo>
                      <a:pt x="226" y="0"/>
                      <a:pt x="270" y="18"/>
                      <a:pt x="302" y="52"/>
                    </a:cubicBezTo>
                    <a:cubicBezTo>
                      <a:pt x="366" y="119"/>
                      <a:pt x="363" y="224"/>
                      <a:pt x="297" y="287"/>
                    </a:cubicBezTo>
                    <a:cubicBezTo>
                      <a:pt x="264" y="318"/>
                      <a:pt x="223" y="333"/>
                      <a:pt x="182" y="333"/>
                    </a:cubicBezTo>
                    <a:cubicBezTo>
                      <a:pt x="150" y="333"/>
                      <a:pt x="117" y="323"/>
                      <a:pt x="89" y="304"/>
                    </a:cubicBezTo>
                    <a:cubicBezTo>
                      <a:pt x="35" y="320"/>
                      <a:pt x="35" y="320"/>
                      <a:pt x="35" y="320"/>
                    </a:cubicBezTo>
                    <a:cubicBezTo>
                      <a:pt x="32" y="321"/>
                      <a:pt x="30" y="321"/>
                      <a:pt x="28" y="321"/>
                    </a:cubicBezTo>
                    <a:moveTo>
                      <a:pt x="182" y="0"/>
                    </a:moveTo>
                    <a:cubicBezTo>
                      <a:pt x="141" y="0"/>
                      <a:pt x="99" y="15"/>
                      <a:pt x="67" y="46"/>
                    </a:cubicBezTo>
                    <a:cubicBezTo>
                      <a:pt x="10" y="100"/>
                      <a:pt x="0" y="185"/>
                      <a:pt x="38" y="251"/>
                    </a:cubicBezTo>
                    <a:cubicBezTo>
                      <a:pt x="18" y="304"/>
                      <a:pt x="18" y="304"/>
                      <a:pt x="18" y="304"/>
                    </a:cubicBezTo>
                    <a:cubicBezTo>
                      <a:pt x="14" y="315"/>
                      <a:pt x="18" y="322"/>
                      <a:pt x="27" y="322"/>
                    </a:cubicBezTo>
                    <a:cubicBezTo>
                      <a:pt x="29" y="322"/>
                      <a:pt x="32" y="322"/>
                      <a:pt x="34" y="321"/>
                    </a:cubicBezTo>
                    <a:cubicBezTo>
                      <a:pt x="89" y="305"/>
                      <a:pt x="89" y="305"/>
                      <a:pt x="89" y="305"/>
                    </a:cubicBezTo>
                    <a:cubicBezTo>
                      <a:pt x="117" y="324"/>
                      <a:pt x="149" y="334"/>
                      <a:pt x="182" y="334"/>
                    </a:cubicBezTo>
                    <a:cubicBezTo>
                      <a:pt x="223" y="334"/>
                      <a:pt x="265" y="318"/>
                      <a:pt x="297" y="288"/>
                    </a:cubicBezTo>
                    <a:cubicBezTo>
                      <a:pt x="364" y="224"/>
                      <a:pt x="367" y="118"/>
                      <a:pt x="303" y="52"/>
                    </a:cubicBezTo>
                    <a:cubicBezTo>
                      <a:pt x="270" y="17"/>
                      <a:pt x="226" y="0"/>
                      <a:pt x="182" y="0"/>
                    </a:cubicBezTo>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791"/>
              <p:cNvSpPr>
                <a:spLocks noEditPoints="1"/>
              </p:cNvSpPr>
              <p:nvPr/>
            </p:nvSpPr>
            <p:spPr bwMode="auto">
              <a:xfrm>
                <a:off x="6611938" y="2773363"/>
                <a:ext cx="876300" cy="796925"/>
              </a:xfrm>
              <a:custGeom>
                <a:avLst/>
                <a:gdLst>
                  <a:gd name="T0" fmla="*/ 29 w 366"/>
                  <a:gd name="T1" fmla="*/ 321 h 333"/>
                  <a:gd name="T2" fmla="*/ 20 w 366"/>
                  <a:gd name="T3" fmla="*/ 303 h 333"/>
                  <a:gd name="T4" fmla="*/ 39 w 366"/>
                  <a:gd name="T5" fmla="*/ 250 h 333"/>
                  <a:gd name="T6" fmla="*/ 68 w 366"/>
                  <a:gd name="T7" fmla="*/ 47 h 333"/>
                  <a:gd name="T8" fmla="*/ 182 w 366"/>
                  <a:gd name="T9" fmla="*/ 1 h 333"/>
                  <a:gd name="T10" fmla="*/ 302 w 366"/>
                  <a:gd name="T11" fmla="*/ 53 h 333"/>
                  <a:gd name="T12" fmla="*/ 296 w 366"/>
                  <a:gd name="T13" fmla="*/ 287 h 333"/>
                  <a:gd name="T14" fmla="*/ 182 w 366"/>
                  <a:gd name="T15" fmla="*/ 332 h 333"/>
                  <a:gd name="T16" fmla="*/ 89 w 366"/>
                  <a:gd name="T17" fmla="*/ 304 h 333"/>
                  <a:gd name="T18" fmla="*/ 35 w 366"/>
                  <a:gd name="T19" fmla="*/ 320 h 333"/>
                  <a:gd name="T20" fmla="*/ 29 w 366"/>
                  <a:gd name="T21" fmla="*/ 321 h 333"/>
                  <a:gd name="T22" fmla="*/ 182 w 366"/>
                  <a:gd name="T23" fmla="*/ 0 h 333"/>
                  <a:gd name="T24" fmla="*/ 68 w 366"/>
                  <a:gd name="T25" fmla="*/ 46 h 333"/>
                  <a:gd name="T26" fmla="*/ 38 w 366"/>
                  <a:gd name="T27" fmla="*/ 250 h 333"/>
                  <a:gd name="T28" fmla="*/ 19 w 366"/>
                  <a:gd name="T29" fmla="*/ 304 h 333"/>
                  <a:gd name="T30" fmla="*/ 28 w 366"/>
                  <a:gd name="T31" fmla="*/ 321 h 333"/>
                  <a:gd name="T32" fmla="*/ 35 w 366"/>
                  <a:gd name="T33" fmla="*/ 320 h 333"/>
                  <a:gd name="T34" fmla="*/ 89 w 366"/>
                  <a:gd name="T35" fmla="*/ 304 h 333"/>
                  <a:gd name="T36" fmla="*/ 182 w 366"/>
                  <a:gd name="T37" fmla="*/ 333 h 333"/>
                  <a:gd name="T38" fmla="*/ 297 w 366"/>
                  <a:gd name="T39" fmla="*/ 287 h 333"/>
                  <a:gd name="T40" fmla="*/ 302 w 366"/>
                  <a:gd name="T41" fmla="*/ 52 h 333"/>
                  <a:gd name="T42" fmla="*/ 182 w 366"/>
                  <a:gd name="T4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6" h="333">
                    <a:moveTo>
                      <a:pt x="29" y="321"/>
                    </a:moveTo>
                    <a:cubicBezTo>
                      <a:pt x="20" y="321"/>
                      <a:pt x="16" y="314"/>
                      <a:pt x="20" y="303"/>
                    </a:cubicBezTo>
                    <a:cubicBezTo>
                      <a:pt x="39" y="250"/>
                      <a:pt x="39" y="250"/>
                      <a:pt x="39" y="250"/>
                    </a:cubicBezTo>
                    <a:cubicBezTo>
                      <a:pt x="1" y="185"/>
                      <a:pt x="11" y="101"/>
                      <a:pt x="68" y="47"/>
                    </a:cubicBezTo>
                    <a:cubicBezTo>
                      <a:pt x="100" y="16"/>
                      <a:pt x="141" y="1"/>
                      <a:pt x="182" y="1"/>
                    </a:cubicBezTo>
                    <a:cubicBezTo>
                      <a:pt x="226" y="1"/>
                      <a:pt x="269" y="18"/>
                      <a:pt x="302" y="53"/>
                    </a:cubicBezTo>
                    <a:cubicBezTo>
                      <a:pt x="365" y="119"/>
                      <a:pt x="362" y="224"/>
                      <a:pt x="296" y="287"/>
                    </a:cubicBezTo>
                    <a:cubicBezTo>
                      <a:pt x="264" y="317"/>
                      <a:pt x="223" y="332"/>
                      <a:pt x="182" y="332"/>
                    </a:cubicBezTo>
                    <a:cubicBezTo>
                      <a:pt x="150" y="332"/>
                      <a:pt x="117" y="323"/>
                      <a:pt x="89" y="304"/>
                    </a:cubicBezTo>
                    <a:cubicBezTo>
                      <a:pt x="35" y="320"/>
                      <a:pt x="35" y="320"/>
                      <a:pt x="35" y="320"/>
                    </a:cubicBezTo>
                    <a:cubicBezTo>
                      <a:pt x="33" y="320"/>
                      <a:pt x="31" y="321"/>
                      <a:pt x="29" y="321"/>
                    </a:cubicBezTo>
                    <a:moveTo>
                      <a:pt x="182" y="0"/>
                    </a:moveTo>
                    <a:cubicBezTo>
                      <a:pt x="141" y="0"/>
                      <a:pt x="100" y="16"/>
                      <a:pt x="68" y="46"/>
                    </a:cubicBezTo>
                    <a:cubicBezTo>
                      <a:pt x="10" y="100"/>
                      <a:pt x="0" y="185"/>
                      <a:pt x="38" y="250"/>
                    </a:cubicBezTo>
                    <a:cubicBezTo>
                      <a:pt x="19" y="304"/>
                      <a:pt x="19" y="304"/>
                      <a:pt x="19" y="304"/>
                    </a:cubicBezTo>
                    <a:cubicBezTo>
                      <a:pt x="15" y="314"/>
                      <a:pt x="19" y="321"/>
                      <a:pt x="28" y="321"/>
                    </a:cubicBezTo>
                    <a:cubicBezTo>
                      <a:pt x="30" y="321"/>
                      <a:pt x="32" y="321"/>
                      <a:pt x="35" y="320"/>
                    </a:cubicBezTo>
                    <a:cubicBezTo>
                      <a:pt x="89" y="304"/>
                      <a:pt x="89" y="304"/>
                      <a:pt x="89" y="304"/>
                    </a:cubicBezTo>
                    <a:cubicBezTo>
                      <a:pt x="117" y="323"/>
                      <a:pt x="150" y="333"/>
                      <a:pt x="182" y="333"/>
                    </a:cubicBezTo>
                    <a:cubicBezTo>
                      <a:pt x="223" y="333"/>
                      <a:pt x="264" y="318"/>
                      <a:pt x="297" y="287"/>
                    </a:cubicBezTo>
                    <a:cubicBezTo>
                      <a:pt x="363" y="224"/>
                      <a:pt x="366" y="119"/>
                      <a:pt x="302" y="52"/>
                    </a:cubicBezTo>
                    <a:cubicBezTo>
                      <a:pt x="270" y="18"/>
                      <a:pt x="226" y="0"/>
                      <a:pt x="182" y="0"/>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792"/>
              <p:cNvSpPr>
                <a:spLocks noEditPoints="1"/>
              </p:cNvSpPr>
              <p:nvPr/>
            </p:nvSpPr>
            <p:spPr bwMode="auto">
              <a:xfrm>
                <a:off x="6613525" y="2774951"/>
                <a:ext cx="873125" cy="793750"/>
              </a:xfrm>
              <a:custGeom>
                <a:avLst/>
                <a:gdLst>
                  <a:gd name="T0" fmla="*/ 28 w 364"/>
                  <a:gd name="T1" fmla="*/ 319 h 331"/>
                  <a:gd name="T2" fmla="*/ 20 w 364"/>
                  <a:gd name="T3" fmla="*/ 301 h 331"/>
                  <a:gd name="T4" fmla="*/ 39 w 364"/>
                  <a:gd name="T5" fmla="*/ 249 h 331"/>
                  <a:gd name="T6" fmla="*/ 67 w 364"/>
                  <a:gd name="T7" fmla="*/ 46 h 331"/>
                  <a:gd name="T8" fmla="*/ 181 w 364"/>
                  <a:gd name="T9" fmla="*/ 1 h 331"/>
                  <a:gd name="T10" fmla="*/ 300 w 364"/>
                  <a:gd name="T11" fmla="*/ 52 h 331"/>
                  <a:gd name="T12" fmla="*/ 295 w 364"/>
                  <a:gd name="T13" fmla="*/ 285 h 331"/>
                  <a:gd name="T14" fmla="*/ 181 w 364"/>
                  <a:gd name="T15" fmla="*/ 330 h 331"/>
                  <a:gd name="T16" fmla="*/ 89 w 364"/>
                  <a:gd name="T17" fmla="*/ 302 h 331"/>
                  <a:gd name="T18" fmla="*/ 35 w 364"/>
                  <a:gd name="T19" fmla="*/ 318 h 331"/>
                  <a:gd name="T20" fmla="*/ 28 w 364"/>
                  <a:gd name="T21" fmla="*/ 319 h 331"/>
                  <a:gd name="T22" fmla="*/ 181 w 364"/>
                  <a:gd name="T23" fmla="*/ 0 h 331"/>
                  <a:gd name="T24" fmla="*/ 67 w 364"/>
                  <a:gd name="T25" fmla="*/ 46 h 331"/>
                  <a:gd name="T26" fmla="*/ 38 w 364"/>
                  <a:gd name="T27" fmla="*/ 249 h 331"/>
                  <a:gd name="T28" fmla="*/ 19 w 364"/>
                  <a:gd name="T29" fmla="*/ 302 h 331"/>
                  <a:gd name="T30" fmla="*/ 28 w 364"/>
                  <a:gd name="T31" fmla="*/ 320 h 331"/>
                  <a:gd name="T32" fmla="*/ 34 w 364"/>
                  <a:gd name="T33" fmla="*/ 319 h 331"/>
                  <a:gd name="T34" fmla="*/ 88 w 364"/>
                  <a:gd name="T35" fmla="*/ 303 h 331"/>
                  <a:gd name="T36" fmla="*/ 181 w 364"/>
                  <a:gd name="T37" fmla="*/ 331 h 331"/>
                  <a:gd name="T38" fmla="*/ 295 w 364"/>
                  <a:gd name="T39" fmla="*/ 286 h 331"/>
                  <a:gd name="T40" fmla="*/ 301 w 364"/>
                  <a:gd name="T41" fmla="*/ 52 h 331"/>
                  <a:gd name="T42" fmla="*/ 181 w 364"/>
                  <a:gd name="T43"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4" h="331">
                    <a:moveTo>
                      <a:pt x="28" y="319"/>
                    </a:moveTo>
                    <a:cubicBezTo>
                      <a:pt x="20" y="319"/>
                      <a:pt x="16" y="312"/>
                      <a:pt x="20" y="301"/>
                    </a:cubicBezTo>
                    <a:cubicBezTo>
                      <a:pt x="39" y="249"/>
                      <a:pt x="39" y="249"/>
                      <a:pt x="39" y="249"/>
                    </a:cubicBezTo>
                    <a:cubicBezTo>
                      <a:pt x="1" y="184"/>
                      <a:pt x="11" y="100"/>
                      <a:pt x="67" y="46"/>
                    </a:cubicBezTo>
                    <a:cubicBezTo>
                      <a:pt x="99" y="16"/>
                      <a:pt x="140" y="1"/>
                      <a:pt x="181" y="1"/>
                    </a:cubicBezTo>
                    <a:cubicBezTo>
                      <a:pt x="225" y="1"/>
                      <a:pt x="268" y="18"/>
                      <a:pt x="300" y="52"/>
                    </a:cubicBezTo>
                    <a:cubicBezTo>
                      <a:pt x="363" y="118"/>
                      <a:pt x="361" y="222"/>
                      <a:pt x="295" y="285"/>
                    </a:cubicBezTo>
                    <a:cubicBezTo>
                      <a:pt x="263" y="315"/>
                      <a:pt x="222" y="330"/>
                      <a:pt x="181" y="330"/>
                    </a:cubicBezTo>
                    <a:cubicBezTo>
                      <a:pt x="149" y="330"/>
                      <a:pt x="117" y="321"/>
                      <a:pt x="89" y="302"/>
                    </a:cubicBezTo>
                    <a:cubicBezTo>
                      <a:pt x="35" y="318"/>
                      <a:pt x="35" y="318"/>
                      <a:pt x="35" y="318"/>
                    </a:cubicBezTo>
                    <a:cubicBezTo>
                      <a:pt x="33" y="319"/>
                      <a:pt x="30" y="319"/>
                      <a:pt x="28" y="319"/>
                    </a:cubicBezTo>
                    <a:moveTo>
                      <a:pt x="181" y="0"/>
                    </a:moveTo>
                    <a:cubicBezTo>
                      <a:pt x="140" y="0"/>
                      <a:pt x="99" y="15"/>
                      <a:pt x="67" y="46"/>
                    </a:cubicBezTo>
                    <a:cubicBezTo>
                      <a:pt x="10" y="100"/>
                      <a:pt x="0" y="184"/>
                      <a:pt x="38" y="249"/>
                    </a:cubicBezTo>
                    <a:cubicBezTo>
                      <a:pt x="19" y="302"/>
                      <a:pt x="19" y="302"/>
                      <a:pt x="19" y="302"/>
                    </a:cubicBezTo>
                    <a:cubicBezTo>
                      <a:pt x="15" y="313"/>
                      <a:pt x="19" y="320"/>
                      <a:pt x="28" y="320"/>
                    </a:cubicBezTo>
                    <a:cubicBezTo>
                      <a:pt x="30" y="320"/>
                      <a:pt x="32" y="319"/>
                      <a:pt x="34" y="319"/>
                    </a:cubicBezTo>
                    <a:cubicBezTo>
                      <a:pt x="88" y="303"/>
                      <a:pt x="88" y="303"/>
                      <a:pt x="88" y="303"/>
                    </a:cubicBezTo>
                    <a:cubicBezTo>
                      <a:pt x="116" y="322"/>
                      <a:pt x="149" y="331"/>
                      <a:pt x="181" y="331"/>
                    </a:cubicBezTo>
                    <a:cubicBezTo>
                      <a:pt x="222" y="331"/>
                      <a:pt x="263" y="316"/>
                      <a:pt x="295" y="286"/>
                    </a:cubicBezTo>
                    <a:cubicBezTo>
                      <a:pt x="361" y="223"/>
                      <a:pt x="364" y="118"/>
                      <a:pt x="301" y="52"/>
                    </a:cubicBezTo>
                    <a:cubicBezTo>
                      <a:pt x="268" y="17"/>
                      <a:pt x="225" y="0"/>
                      <a:pt x="181" y="0"/>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793"/>
              <p:cNvSpPr>
                <a:spLocks noEditPoints="1"/>
              </p:cNvSpPr>
              <p:nvPr/>
            </p:nvSpPr>
            <p:spPr bwMode="auto">
              <a:xfrm>
                <a:off x="6616700" y="2778126"/>
                <a:ext cx="866775" cy="787400"/>
              </a:xfrm>
              <a:custGeom>
                <a:avLst/>
                <a:gdLst>
                  <a:gd name="T0" fmla="*/ 28 w 362"/>
                  <a:gd name="T1" fmla="*/ 317 h 329"/>
                  <a:gd name="T2" fmla="*/ 19 w 362"/>
                  <a:gd name="T3" fmla="*/ 300 h 329"/>
                  <a:gd name="T4" fmla="*/ 38 w 362"/>
                  <a:gd name="T5" fmla="*/ 247 h 329"/>
                  <a:gd name="T6" fmla="*/ 67 w 362"/>
                  <a:gd name="T7" fmla="*/ 46 h 329"/>
                  <a:gd name="T8" fmla="*/ 180 w 362"/>
                  <a:gd name="T9" fmla="*/ 1 h 329"/>
                  <a:gd name="T10" fmla="*/ 299 w 362"/>
                  <a:gd name="T11" fmla="*/ 52 h 329"/>
                  <a:gd name="T12" fmla="*/ 293 w 362"/>
                  <a:gd name="T13" fmla="*/ 283 h 329"/>
                  <a:gd name="T14" fmla="*/ 180 w 362"/>
                  <a:gd name="T15" fmla="*/ 329 h 329"/>
                  <a:gd name="T16" fmla="*/ 88 w 362"/>
                  <a:gd name="T17" fmla="*/ 301 h 329"/>
                  <a:gd name="T18" fmla="*/ 35 w 362"/>
                  <a:gd name="T19" fmla="*/ 316 h 329"/>
                  <a:gd name="T20" fmla="*/ 28 w 362"/>
                  <a:gd name="T21" fmla="*/ 317 h 329"/>
                  <a:gd name="T22" fmla="*/ 180 w 362"/>
                  <a:gd name="T23" fmla="*/ 0 h 329"/>
                  <a:gd name="T24" fmla="*/ 66 w 362"/>
                  <a:gd name="T25" fmla="*/ 45 h 329"/>
                  <a:gd name="T26" fmla="*/ 38 w 362"/>
                  <a:gd name="T27" fmla="*/ 248 h 329"/>
                  <a:gd name="T28" fmla="*/ 19 w 362"/>
                  <a:gd name="T29" fmla="*/ 300 h 329"/>
                  <a:gd name="T30" fmla="*/ 27 w 362"/>
                  <a:gd name="T31" fmla="*/ 318 h 329"/>
                  <a:gd name="T32" fmla="*/ 34 w 362"/>
                  <a:gd name="T33" fmla="*/ 317 h 329"/>
                  <a:gd name="T34" fmla="*/ 88 w 362"/>
                  <a:gd name="T35" fmla="*/ 301 h 329"/>
                  <a:gd name="T36" fmla="*/ 180 w 362"/>
                  <a:gd name="T37" fmla="*/ 329 h 329"/>
                  <a:gd name="T38" fmla="*/ 294 w 362"/>
                  <a:gd name="T39" fmla="*/ 284 h 329"/>
                  <a:gd name="T40" fmla="*/ 299 w 362"/>
                  <a:gd name="T41" fmla="*/ 51 h 329"/>
                  <a:gd name="T42" fmla="*/ 180 w 362"/>
                  <a:gd name="T43"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2" h="329">
                    <a:moveTo>
                      <a:pt x="28" y="317"/>
                    </a:moveTo>
                    <a:cubicBezTo>
                      <a:pt x="19" y="317"/>
                      <a:pt x="15" y="310"/>
                      <a:pt x="19" y="300"/>
                    </a:cubicBezTo>
                    <a:cubicBezTo>
                      <a:pt x="38" y="247"/>
                      <a:pt x="38" y="247"/>
                      <a:pt x="38" y="247"/>
                    </a:cubicBezTo>
                    <a:cubicBezTo>
                      <a:pt x="1" y="183"/>
                      <a:pt x="11" y="99"/>
                      <a:pt x="67" y="46"/>
                    </a:cubicBezTo>
                    <a:cubicBezTo>
                      <a:pt x="99" y="16"/>
                      <a:pt x="139" y="1"/>
                      <a:pt x="180" y="1"/>
                    </a:cubicBezTo>
                    <a:cubicBezTo>
                      <a:pt x="223" y="1"/>
                      <a:pt x="267" y="18"/>
                      <a:pt x="299" y="52"/>
                    </a:cubicBezTo>
                    <a:cubicBezTo>
                      <a:pt x="361" y="117"/>
                      <a:pt x="359" y="221"/>
                      <a:pt x="293" y="283"/>
                    </a:cubicBezTo>
                    <a:cubicBezTo>
                      <a:pt x="261" y="314"/>
                      <a:pt x="221" y="329"/>
                      <a:pt x="180" y="329"/>
                    </a:cubicBezTo>
                    <a:cubicBezTo>
                      <a:pt x="148" y="329"/>
                      <a:pt x="116" y="319"/>
                      <a:pt x="88" y="301"/>
                    </a:cubicBezTo>
                    <a:cubicBezTo>
                      <a:pt x="35" y="316"/>
                      <a:pt x="35" y="316"/>
                      <a:pt x="35" y="316"/>
                    </a:cubicBezTo>
                    <a:cubicBezTo>
                      <a:pt x="32" y="317"/>
                      <a:pt x="30" y="317"/>
                      <a:pt x="28" y="317"/>
                    </a:cubicBezTo>
                    <a:moveTo>
                      <a:pt x="180" y="0"/>
                    </a:moveTo>
                    <a:cubicBezTo>
                      <a:pt x="139" y="0"/>
                      <a:pt x="98" y="15"/>
                      <a:pt x="66" y="45"/>
                    </a:cubicBezTo>
                    <a:cubicBezTo>
                      <a:pt x="10" y="99"/>
                      <a:pt x="0" y="183"/>
                      <a:pt x="38" y="248"/>
                    </a:cubicBezTo>
                    <a:cubicBezTo>
                      <a:pt x="19" y="300"/>
                      <a:pt x="19" y="300"/>
                      <a:pt x="19" y="300"/>
                    </a:cubicBezTo>
                    <a:cubicBezTo>
                      <a:pt x="15" y="311"/>
                      <a:pt x="19" y="318"/>
                      <a:pt x="27" y="318"/>
                    </a:cubicBezTo>
                    <a:cubicBezTo>
                      <a:pt x="29" y="318"/>
                      <a:pt x="32" y="318"/>
                      <a:pt x="34" y="317"/>
                    </a:cubicBezTo>
                    <a:cubicBezTo>
                      <a:pt x="88" y="301"/>
                      <a:pt x="88" y="301"/>
                      <a:pt x="88" y="301"/>
                    </a:cubicBezTo>
                    <a:cubicBezTo>
                      <a:pt x="116" y="320"/>
                      <a:pt x="148" y="329"/>
                      <a:pt x="180" y="329"/>
                    </a:cubicBezTo>
                    <a:cubicBezTo>
                      <a:pt x="221" y="329"/>
                      <a:pt x="262" y="314"/>
                      <a:pt x="294" y="284"/>
                    </a:cubicBezTo>
                    <a:cubicBezTo>
                      <a:pt x="360" y="221"/>
                      <a:pt x="362" y="117"/>
                      <a:pt x="299" y="51"/>
                    </a:cubicBezTo>
                    <a:cubicBezTo>
                      <a:pt x="267" y="17"/>
                      <a:pt x="224" y="0"/>
                      <a:pt x="18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794"/>
              <p:cNvSpPr>
                <a:spLocks noEditPoints="1"/>
              </p:cNvSpPr>
              <p:nvPr/>
            </p:nvSpPr>
            <p:spPr bwMode="auto">
              <a:xfrm>
                <a:off x="6618288" y="2779713"/>
                <a:ext cx="863600" cy="785813"/>
              </a:xfrm>
              <a:custGeom>
                <a:avLst/>
                <a:gdLst>
                  <a:gd name="T0" fmla="*/ 28 w 360"/>
                  <a:gd name="T1" fmla="*/ 316 h 328"/>
                  <a:gd name="T2" fmla="*/ 19 w 360"/>
                  <a:gd name="T3" fmla="*/ 298 h 328"/>
                  <a:gd name="T4" fmla="*/ 38 w 360"/>
                  <a:gd name="T5" fmla="*/ 246 h 328"/>
                  <a:gd name="T6" fmla="*/ 66 w 360"/>
                  <a:gd name="T7" fmla="*/ 45 h 328"/>
                  <a:gd name="T8" fmla="*/ 179 w 360"/>
                  <a:gd name="T9" fmla="*/ 0 h 328"/>
                  <a:gd name="T10" fmla="*/ 297 w 360"/>
                  <a:gd name="T11" fmla="*/ 51 h 328"/>
                  <a:gd name="T12" fmla="*/ 292 w 360"/>
                  <a:gd name="T13" fmla="*/ 282 h 328"/>
                  <a:gd name="T14" fmla="*/ 179 w 360"/>
                  <a:gd name="T15" fmla="*/ 327 h 328"/>
                  <a:gd name="T16" fmla="*/ 88 w 360"/>
                  <a:gd name="T17" fmla="*/ 299 h 328"/>
                  <a:gd name="T18" fmla="*/ 34 w 360"/>
                  <a:gd name="T19" fmla="*/ 315 h 328"/>
                  <a:gd name="T20" fmla="*/ 28 w 360"/>
                  <a:gd name="T21" fmla="*/ 316 h 328"/>
                  <a:gd name="T22" fmla="*/ 179 w 360"/>
                  <a:gd name="T23" fmla="*/ 0 h 328"/>
                  <a:gd name="T24" fmla="*/ 66 w 360"/>
                  <a:gd name="T25" fmla="*/ 45 h 328"/>
                  <a:gd name="T26" fmla="*/ 37 w 360"/>
                  <a:gd name="T27" fmla="*/ 246 h 328"/>
                  <a:gd name="T28" fmla="*/ 18 w 360"/>
                  <a:gd name="T29" fmla="*/ 299 h 328"/>
                  <a:gd name="T30" fmla="*/ 27 w 360"/>
                  <a:gd name="T31" fmla="*/ 316 h 328"/>
                  <a:gd name="T32" fmla="*/ 34 w 360"/>
                  <a:gd name="T33" fmla="*/ 315 h 328"/>
                  <a:gd name="T34" fmla="*/ 87 w 360"/>
                  <a:gd name="T35" fmla="*/ 300 h 328"/>
                  <a:gd name="T36" fmla="*/ 179 w 360"/>
                  <a:gd name="T37" fmla="*/ 328 h 328"/>
                  <a:gd name="T38" fmla="*/ 292 w 360"/>
                  <a:gd name="T39" fmla="*/ 282 h 328"/>
                  <a:gd name="T40" fmla="*/ 298 w 360"/>
                  <a:gd name="T41" fmla="*/ 51 h 328"/>
                  <a:gd name="T42" fmla="*/ 179 w 360"/>
                  <a:gd name="T43"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0" h="328">
                    <a:moveTo>
                      <a:pt x="28" y="316"/>
                    </a:moveTo>
                    <a:cubicBezTo>
                      <a:pt x="19" y="316"/>
                      <a:pt x="15" y="309"/>
                      <a:pt x="19" y="298"/>
                    </a:cubicBezTo>
                    <a:cubicBezTo>
                      <a:pt x="38" y="246"/>
                      <a:pt x="38" y="246"/>
                      <a:pt x="38" y="246"/>
                    </a:cubicBezTo>
                    <a:cubicBezTo>
                      <a:pt x="1" y="182"/>
                      <a:pt x="10" y="99"/>
                      <a:pt x="66" y="45"/>
                    </a:cubicBezTo>
                    <a:cubicBezTo>
                      <a:pt x="98" y="15"/>
                      <a:pt x="139" y="0"/>
                      <a:pt x="179" y="0"/>
                    </a:cubicBezTo>
                    <a:cubicBezTo>
                      <a:pt x="222" y="0"/>
                      <a:pt x="265" y="17"/>
                      <a:pt x="297" y="51"/>
                    </a:cubicBezTo>
                    <a:cubicBezTo>
                      <a:pt x="360" y="116"/>
                      <a:pt x="357" y="220"/>
                      <a:pt x="292" y="282"/>
                    </a:cubicBezTo>
                    <a:cubicBezTo>
                      <a:pt x="260" y="312"/>
                      <a:pt x="220" y="327"/>
                      <a:pt x="179" y="327"/>
                    </a:cubicBezTo>
                    <a:cubicBezTo>
                      <a:pt x="147" y="327"/>
                      <a:pt x="115" y="318"/>
                      <a:pt x="88" y="299"/>
                    </a:cubicBezTo>
                    <a:cubicBezTo>
                      <a:pt x="34" y="315"/>
                      <a:pt x="34" y="315"/>
                      <a:pt x="34" y="315"/>
                    </a:cubicBezTo>
                    <a:cubicBezTo>
                      <a:pt x="32" y="315"/>
                      <a:pt x="30" y="316"/>
                      <a:pt x="28" y="316"/>
                    </a:cubicBezTo>
                    <a:moveTo>
                      <a:pt x="179" y="0"/>
                    </a:moveTo>
                    <a:cubicBezTo>
                      <a:pt x="138" y="0"/>
                      <a:pt x="98" y="15"/>
                      <a:pt x="66" y="45"/>
                    </a:cubicBezTo>
                    <a:cubicBezTo>
                      <a:pt x="10" y="98"/>
                      <a:pt x="0" y="182"/>
                      <a:pt x="37" y="246"/>
                    </a:cubicBezTo>
                    <a:cubicBezTo>
                      <a:pt x="18" y="299"/>
                      <a:pt x="18" y="299"/>
                      <a:pt x="18" y="299"/>
                    </a:cubicBezTo>
                    <a:cubicBezTo>
                      <a:pt x="14" y="309"/>
                      <a:pt x="18" y="316"/>
                      <a:pt x="27" y="316"/>
                    </a:cubicBezTo>
                    <a:cubicBezTo>
                      <a:pt x="29" y="316"/>
                      <a:pt x="31" y="316"/>
                      <a:pt x="34" y="315"/>
                    </a:cubicBezTo>
                    <a:cubicBezTo>
                      <a:pt x="87" y="300"/>
                      <a:pt x="87" y="300"/>
                      <a:pt x="87" y="300"/>
                    </a:cubicBezTo>
                    <a:cubicBezTo>
                      <a:pt x="115" y="318"/>
                      <a:pt x="147" y="328"/>
                      <a:pt x="179" y="328"/>
                    </a:cubicBezTo>
                    <a:cubicBezTo>
                      <a:pt x="220" y="328"/>
                      <a:pt x="260" y="313"/>
                      <a:pt x="292" y="282"/>
                    </a:cubicBezTo>
                    <a:cubicBezTo>
                      <a:pt x="358" y="220"/>
                      <a:pt x="360" y="116"/>
                      <a:pt x="298" y="51"/>
                    </a:cubicBezTo>
                    <a:cubicBezTo>
                      <a:pt x="266" y="17"/>
                      <a:pt x="222" y="0"/>
                      <a:pt x="179"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795"/>
              <p:cNvSpPr>
                <a:spLocks noEditPoints="1"/>
              </p:cNvSpPr>
              <p:nvPr/>
            </p:nvSpPr>
            <p:spPr bwMode="auto">
              <a:xfrm>
                <a:off x="6621463" y="2779713"/>
                <a:ext cx="860425" cy="784225"/>
              </a:xfrm>
              <a:custGeom>
                <a:avLst/>
                <a:gdLst>
                  <a:gd name="T0" fmla="*/ 27 w 359"/>
                  <a:gd name="T1" fmla="*/ 315 h 327"/>
                  <a:gd name="T2" fmla="*/ 19 w 359"/>
                  <a:gd name="T3" fmla="*/ 298 h 327"/>
                  <a:gd name="T4" fmla="*/ 38 w 359"/>
                  <a:gd name="T5" fmla="*/ 246 h 327"/>
                  <a:gd name="T6" fmla="*/ 66 w 359"/>
                  <a:gd name="T7" fmla="*/ 46 h 327"/>
                  <a:gd name="T8" fmla="*/ 178 w 359"/>
                  <a:gd name="T9" fmla="*/ 1 h 327"/>
                  <a:gd name="T10" fmla="*/ 296 w 359"/>
                  <a:gd name="T11" fmla="*/ 52 h 327"/>
                  <a:gd name="T12" fmla="*/ 290 w 359"/>
                  <a:gd name="T13" fmla="*/ 281 h 327"/>
                  <a:gd name="T14" fmla="*/ 178 w 359"/>
                  <a:gd name="T15" fmla="*/ 326 h 327"/>
                  <a:gd name="T16" fmla="*/ 87 w 359"/>
                  <a:gd name="T17" fmla="*/ 298 h 327"/>
                  <a:gd name="T18" fmla="*/ 34 w 359"/>
                  <a:gd name="T19" fmla="*/ 314 h 327"/>
                  <a:gd name="T20" fmla="*/ 27 w 359"/>
                  <a:gd name="T21" fmla="*/ 315 h 327"/>
                  <a:gd name="T22" fmla="*/ 178 w 359"/>
                  <a:gd name="T23" fmla="*/ 0 h 327"/>
                  <a:gd name="T24" fmla="*/ 65 w 359"/>
                  <a:gd name="T25" fmla="*/ 45 h 327"/>
                  <a:gd name="T26" fmla="*/ 37 w 359"/>
                  <a:gd name="T27" fmla="*/ 246 h 327"/>
                  <a:gd name="T28" fmla="*/ 18 w 359"/>
                  <a:gd name="T29" fmla="*/ 298 h 327"/>
                  <a:gd name="T30" fmla="*/ 27 w 359"/>
                  <a:gd name="T31" fmla="*/ 316 h 327"/>
                  <a:gd name="T32" fmla="*/ 33 w 359"/>
                  <a:gd name="T33" fmla="*/ 315 h 327"/>
                  <a:gd name="T34" fmla="*/ 87 w 359"/>
                  <a:gd name="T35" fmla="*/ 299 h 327"/>
                  <a:gd name="T36" fmla="*/ 178 w 359"/>
                  <a:gd name="T37" fmla="*/ 327 h 327"/>
                  <a:gd name="T38" fmla="*/ 291 w 359"/>
                  <a:gd name="T39" fmla="*/ 282 h 327"/>
                  <a:gd name="T40" fmla="*/ 296 w 359"/>
                  <a:gd name="T41" fmla="*/ 51 h 327"/>
                  <a:gd name="T42" fmla="*/ 178 w 359"/>
                  <a:gd name="T43"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9" h="327">
                    <a:moveTo>
                      <a:pt x="27" y="315"/>
                    </a:moveTo>
                    <a:cubicBezTo>
                      <a:pt x="19" y="315"/>
                      <a:pt x="15" y="308"/>
                      <a:pt x="19" y="298"/>
                    </a:cubicBezTo>
                    <a:cubicBezTo>
                      <a:pt x="38" y="246"/>
                      <a:pt x="38" y="246"/>
                      <a:pt x="38" y="246"/>
                    </a:cubicBezTo>
                    <a:cubicBezTo>
                      <a:pt x="0" y="182"/>
                      <a:pt x="10" y="99"/>
                      <a:pt x="66" y="46"/>
                    </a:cubicBezTo>
                    <a:cubicBezTo>
                      <a:pt x="97" y="16"/>
                      <a:pt x="138" y="1"/>
                      <a:pt x="178" y="1"/>
                    </a:cubicBezTo>
                    <a:cubicBezTo>
                      <a:pt x="221" y="1"/>
                      <a:pt x="264" y="18"/>
                      <a:pt x="296" y="52"/>
                    </a:cubicBezTo>
                    <a:cubicBezTo>
                      <a:pt x="358" y="117"/>
                      <a:pt x="355" y="220"/>
                      <a:pt x="290" y="281"/>
                    </a:cubicBezTo>
                    <a:cubicBezTo>
                      <a:pt x="259" y="311"/>
                      <a:pt x="218" y="326"/>
                      <a:pt x="178" y="326"/>
                    </a:cubicBezTo>
                    <a:cubicBezTo>
                      <a:pt x="146" y="326"/>
                      <a:pt x="114" y="317"/>
                      <a:pt x="87" y="298"/>
                    </a:cubicBezTo>
                    <a:cubicBezTo>
                      <a:pt x="34" y="314"/>
                      <a:pt x="34" y="314"/>
                      <a:pt x="34" y="314"/>
                    </a:cubicBezTo>
                    <a:cubicBezTo>
                      <a:pt x="31" y="315"/>
                      <a:pt x="29" y="315"/>
                      <a:pt x="27" y="315"/>
                    </a:cubicBezTo>
                    <a:moveTo>
                      <a:pt x="178" y="0"/>
                    </a:moveTo>
                    <a:cubicBezTo>
                      <a:pt x="138" y="0"/>
                      <a:pt x="97" y="15"/>
                      <a:pt x="65" y="45"/>
                    </a:cubicBezTo>
                    <a:cubicBezTo>
                      <a:pt x="9" y="99"/>
                      <a:pt x="0" y="182"/>
                      <a:pt x="37" y="246"/>
                    </a:cubicBezTo>
                    <a:cubicBezTo>
                      <a:pt x="18" y="298"/>
                      <a:pt x="18" y="298"/>
                      <a:pt x="18" y="298"/>
                    </a:cubicBezTo>
                    <a:cubicBezTo>
                      <a:pt x="14" y="309"/>
                      <a:pt x="18" y="316"/>
                      <a:pt x="27" y="316"/>
                    </a:cubicBezTo>
                    <a:cubicBezTo>
                      <a:pt x="29" y="316"/>
                      <a:pt x="31" y="315"/>
                      <a:pt x="33" y="315"/>
                    </a:cubicBezTo>
                    <a:cubicBezTo>
                      <a:pt x="87" y="299"/>
                      <a:pt x="87" y="299"/>
                      <a:pt x="87" y="299"/>
                    </a:cubicBezTo>
                    <a:cubicBezTo>
                      <a:pt x="114" y="318"/>
                      <a:pt x="146" y="327"/>
                      <a:pt x="178" y="327"/>
                    </a:cubicBezTo>
                    <a:cubicBezTo>
                      <a:pt x="219" y="327"/>
                      <a:pt x="259" y="312"/>
                      <a:pt x="291" y="282"/>
                    </a:cubicBezTo>
                    <a:cubicBezTo>
                      <a:pt x="356" y="220"/>
                      <a:pt x="359" y="116"/>
                      <a:pt x="296" y="51"/>
                    </a:cubicBezTo>
                    <a:cubicBezTo>
                      <a:pt x="264" y="17"/>
                      <a:pt x="221" y="0"/>
                      <a:pt x="178" y="0"/>
                    </a:cubicBezTo>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Freeform 796"/>
              <p:cNvSpPr>
                <a:spLocks noEditPoints="1"/>
              </p:cNvSpPr>
              <p:nvPr/>
            </p:nvSpPr>
            <p:spPr bwMode="auto">
              <a:xfrm>
                <a:off x="6621463" y="2782888"/>
                <a:ext cx="857250" cy="777875"/>
              </a:xfrm>
              <a:custGeom>
                <a:avLst/>
                <a:gdLst>
                  <a:gd name="T0" fmla="*/ 28 w 358"/>
                  <a:gd name="T1" fmla="*/ 313 h 325"/>
                  <a:gd name="T2" fmla="*/ 19 w 358"/>
                  <a:gd name="T3" fmla="*/ 296 h 325"/>
                  <a:gd name="T4" fmla="*/ 38 w 358"/>
                  <a:gd name="T5" fmla="*/ 244 h 325"/>
                  <a:gd name="T6" fmla="*/ 66 w 358"/>
                  <a:gd name="T7" fmla="*/ 45 h 325"/>
                  <a:gd name="T8" fmla="*/ 178 w 358"/>
                  <a:gd name="T9" fmla="*/ 1 h 325"/>
                  <a:gd name="T10" fmla="*/ 295 w 358"/>
                  <a:gd name="T11" fmla="*/ 51 h 325"/>
                  <a:gd name="T12" fmla="*/ 290 w 358"/>
                  <a:gd name="T13" fmla="*/ 280 h 325"/>
                  <a:gd name="T14" fmla="*/ 178 w 358"/>
                  <a:gd name="T15" fmla="*/ 325 h 325"/>
                  <a:gd name="T16" fmla="*/ 87 w 358"/>
                  <a:gd name="T17" fmla="*/ 297 h 325"/>
                  <a:gd name="T18" fmla="*/ 34 w 358"/>
                  <a:gd name="T19" fmla="*/ 312 h 325"/>
                  <a:gd name="T20" fmla="*/ 28 w 358"/>
                  <a:gd name="T21" fmla="*/ 313 h 325"/>
                  <a:gd name="T22" fmla="*/ 178 w 358"/>
                  <a:gd name="T23" fmla="*/ 0 h 325"/>
                  <a:gd name="T24" fmla="*/ 66 w 358"/>
                  <a:gd name="T25" fmla="*/ 45 h 325"/>
                  <a:gd name="T26" fmla="*/ 38 w 358"/>
                  <a:gd name="T27" fmla="*/ 245 h 325"/>
                  <a:gd name="T28" fmla="*/ 19 w 358"/>
                  <a:gd name="T29" fmla="*/ 297 h 325"/>
                  <a:gd name="T30" fmla="*/ 27 w 358"/>
                  <a:gd name="T31" fmla="*/ 314 h 325"/>
                  <a:gd name="T32" fmla="*/ 34 w 358"/>
                  <a:gd name="T33" fmla="*/ 313 h 325"/>
                  <a:gd name="T34" fmla="*/ 87 w 358"/>
                  <a:gd name="T35" fmla="*/ 297 h 325"/>
                  <a:gd name="T36" fmla="*/ 178 w 358"/>
                  <a:gd name="T37" fmla="*/ 325 h 325"/>
                  <a:gd name="T38" fmla="*/ 290 w 358"/>
                  <a:gd name="T39" fmla="*/ 280 h 325"/>
                  <a:gd name="T40" fmla="*/ 296 w 358"/>
                  <a:gd name="T41" fmla="*/ 51 h 325"/>
                  <a:gd name="T42" fmla="*/ 178 w 358"/>
                  <a:gd name="T43"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8" h="325">
                    <a:moveTo>
                      <a:pt x="28" y="313"/>
                    </a:moveTo>
                    <a:cubicBezTo>
                      <a:pt x="19" y="313"/>
                      <a:pt x="15" y="307"/>
                      <a:pt x="19" y="296"/>
                    </a:cubicBezTo>
                    <a:cubicBezTo>
                      <a:pt x="38" y="244"/>
                      <a:pt x="38" y="244"/>
                      <a:pt x="38" y="244"/>
                    </a:cubicBezTo>
                    <a:cubicBezTo>
                      <a:pt x="1" y="181"/>
                      <a:pt x="11" y="98"/>
                      <a:pt x="66" y="45"/>
                    </a:cubicBezTo>
                    <a:cubicBezTo>
                      <a:pt x="98" y="15"/>
                      <a:pt x="138" y="1"/>
                      <a:pt x="178" y="1"/>
                    </a:cubicBezTo>
                    <a:cubicBezTo>
                      <a:pt x="221" y="1"/>
                      <a:pt x="264" y="18"/>
                      <a:pt x="295" y="51"/>
                    </a:cubicBezTo>
                    <a:cubicBezTo>
                      <a:pt x="357" y="116"/>
                      <a:pt x="354" y="218"/>
                      <a:pt x="290" y="280"/>
                    </a:cubicBezTo>
                    <a:cubicBezTo>
                      <a:pt x="258" y="310"/>
                      <a:pt x="218" y="325"/>
                      <a:pt x="178" y="325"/>
                    </a:cubicBezTo>
                    <a:cubicBezTo>
                      <a:pt x="146" y="325"/>
                      <a:pt x="115" y="315"/>
                      <a:pt x="87" y="297"/>
                    </a:cubicBezTo>
                    <a:cubicBezTo>
                      <a:pt x="34" y="312"/>
                      <a:pt x="34" y="312"/>
                      <a:pt x="34" y="312"/>
                    </a:cubicBezTo>
                    <a:cubicBezTo>
                      <a:pt x="32" y="313"/>
                      <a:pt x="30" y="313"/>
                      <a:pt x="28" y="313"/>
                    </a:cubicBezTo>
                    <a:moveTo>
                      <a:pt x="178" y="0"/>
                    </a:moveTo>
                    <a:cubicBezTo>
                      <a:pt x="138" y="0"/>
                      <a:pt x="97" y="15"/>
                      <a:pt x="66" y="45"/>
                    </a:cubicBezTo>
                    <a:cubicBezTo>
                      <a:pt x="10" y="98"/>
                      <a:pt x="0" y="181"/>
                      <a:pt x="38" y="245"/>
                    </a:cubicBezTo>
                    <a:cubicBezTo>
                      <a:pt x="19" y="297"/>
                      <a:pt x="19" y="297"/>
                      <a:pt x="19" y="297"/>
                    </a:cubicBezTo>
                    <a:cubicBezTo>
                      <a:pt x="15" y="307"/>
                      <a:pt x="19" y="314"/>
                      <a:pt x="27" y="314"/>
                    </a:cubicBezTo>
                    <a:cubicBezTo>
                      <a:pt x="29" y="314"/>
                      <a:pt x="31" y="314"/>
                      <a:pt x="34" y="313"/>
                    </a:cubicBezTo>
                    <a:cubicBezTo>
                      <a:pt x="87" y="297"/>
                      <a:pt x="87" y="297"/>
                      <a:pt x="87" y="297"/>
                    </a:cubicBezTo>
                    <a:cubicBezTo>
                      <a:pt x="114" y="316"/>
                      <a:pt x="146" y="325"/>
                      <a:pt x="178" y="325"/>
                    </a:cubicBezTo>
                    <a:cubicBezTo>
                      <a:pt x="218" y="325"/>
                      <a:pt x="259" y="310"/>
                      <a:pt x="290" y="280"/>
                    </a:cubicBezTo>
                    <a:cubicBezTo>
                      <a:pt x="355" y="219"/>
                      <a:pt x="358" y="116"/>
                      <a:pt x="296" y="51"/>
                    </a:cubicBezTo>
                    <a:cubicBezTo>
                      <a:pt x="264" y="17"/>
                      <a:pt x="221" y="0"/>
                      <a:pt x="178" y="0"/>
                    </a:cubicBezTo>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0" name="Freeform 797"/>
              <p:cNvSpPr>
                <a:spLocks noEditPoints="1"/>
              </p:cNvSpPr>
              <p:nvPr/>
            </p:nvSpPr>
            <p:spPr bwMode="auto">
              <a:xfrm>
                <a:off x="6624638" y="2784476"/>
                <a:ext cx="852488" cy="776288"/>
              </a:xfrm>
              <a:custGeom>
                <a:avLst/>
                <a:gdLst>
                  <a:gd name="T0" fmla="*/ 28 w 356"/>
                  <a:gd name="T1" fmla="*/ 312 h 324"/>
                  <a:gd name="T2" fmla="*/ 19 w 356"/>
                  <a:gd name="T3" fmla="*/ 294 h 324"/>
                  <a:gd name="T4" fmla="*/ 38 w 356"/>
                  <a:gd name="T5" fmla="*/ 243 h 324"/>
                  <a:gd name="T6" fmla="*/ 66 w 356"/>
                  <a:gd name="T7" fmla="*/ 45 h 324"/>
                  <a:gd name="T8" fmla="*/ 177 w 356"/>
                  <a:gd name="T9" fmla="*/ 0 h 324"/>
                  <a:gd name="T10" fmla="*/ 294 w 356"/>
                  <a:gd name="T11" fmla="*/ 50 h 324"/>
                  <a:gd name="T12" fmla="*/ 288 w 356"/>
                  <a:gd name="T13" fmla="*/ 278 h 324"/>
                  <a:gd name="T14" fmla="*/ 177 w 356"/>
                  <a:gd name="T15" fmla="*/ 323 h 324"/>
                  <a:gd name="T16" fmla="*/ 87 w 356"/>
                  <a:gd name="T17" fmla="*/ 295 h 324"/>
                  <a:gd name="T18" fmla="*/ 34 w 356"/>
                  <a:gd name="T19" fmla="*/ 311 h 324"/>
                  <a:gd name="T20" fmla="*/ 28 w 356"/>
                  <a:gd name="T21" fmla="*/ 312 h 324"/>
                  <a:gd name="T22" fmla="*/ 177 w 356"/>
                  <a:gd name="T23" fmla="*/ 0 h 324"/>
                  <a:gd name="T24" fmla="*/ 65 w 356"/>
                  <a:gd name="T25" fmla="*/ 44 h 324"/>
                  <a:gd name="T26" fmla="*/ 37 w 356"/>
                  <a:gd name="T27" fmla="*/ 243 h 324"/>
                  <a:gd name="T28" fmla="*/ 18 w 356"/>
                  <a:gd name="T29" fmla="*/ 295 h 324"/>
                  <a:gd name="T30" fmla="*/ 27 w 356"/>
                  <a:gd name="T31" fmla="*/ 312 h 324"/>
                  <a:gd name="T32" fmla="*/ 33 w 356"/>
                  <a:gd name="T33" fmla="*/ 311 h 324"/>
                  <a:gd name="T34" fmla="*/ 86 w 356"/>
                  <a:gd name="T35" fmla="*/ 296 h 324"/>
                  <a:gd name="T36" fmla="*/ 177 w 356"/>
                  <a:gd name="T37" fmla="*/ 324 h 324"/>
                  <a:gd name="T38" fmla="*/ 289 w 356"/>
                  <a:gd name="T39" fmla="*/ 279 h 324"/>
                  <a:gd name="T40" fmla="*/ 294 w 356"/>
                  <a:gd name="T41" fmla="*/ 50 h 324"/>
                  <a:gd name="T42" fmla="*/ 177 w 356"/>
                  <a:gd name="T43"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324">
                    <a:moveTo>
                      <a:pt x="28" y="312"/>
                    </a:moveTo>
                    <a:cubicBezTo>
                      <a:pt x="19" y="312"/>
                      <a:pt x="15" y="305"/>
                      <a:pt x="19" y="294"/>
                    </a:cubicBezTo>
                    <a:cubicBezTo>
                      <a:pt x="38" y="243"/>
                      <a:pt x="38" y="243"/>
                      <a:pt x="38" y="243"/>
                    </a:cubicBezTo>
                    <a:cubicBezTo>
                      <a:pt x="1" y="180"/>
                      <a:pt x="11" y="97"/>
                      <a:pt x="66" y="45"/>
                    </a:cubicBezTo>
                    <a:cubicBezTo>
                      <a:pt x="97" y="15"/>
                      <a:pt x="137" y="0"/>
                      <a:pt x="177" y="0"/>
                    </a:cubicBezTo>
                    <a:cubicBezTo>
                      <a:pt x="220" y="0"/>
                      <a:pt x="262" y="17"/>
                      <a:pt x="294" y="50"/>
                    </a:cubicBezTo>
                    <a:cubicBezTo>
                      <a:pt x="355" y="115"/>
                      <a:pt x="353" y="217"/>
                      <a:pt x="288" y="278"/>
                    </a:cubicBezTo>
                    <a:cubicBezTo>
                      <a:pt x="257" y="308"/>
                      <a:pt x="217" y="323"/>
                      <a:pt x="177" y="323"/>
                    </a:cubicBezTo>
                    <a:cubicBezTo>
                      <a:pt x="146" y="323"/>
                      <a:pt x="114" y="314"/>
                      <a:pt x="87" y="295"/>
                    </a:cubicBezTo>
                    <a:cubicBezTo>
                      <a:pt x="34" y="311"/>
                      <a:pt x="34" y="311"/>
                      <a:pt x="34" y="311"/>
                    </a:cubicBezTo>
                    <a:cubicBezTo>
                      <a:pt x="32" y="311"/>
                      <a:pt x="30" y="312"/>
                      <a:pt x="28" y="312"/>
                    </a:cubicBezTo>
                    <a:moveTo>
                      <a:pt x="177" y="0"/>
                    </a:moveTo>
                    <a:cubicBezTo>
                      <a:pt x="137" y="0"/>
                      <a:pt x="97" y="14"/>
                      <a:pt x="65" y="44"/>
                    </a:cubicBezTo>
                    <a:cubicBezTo>
                      <a:pt x="10" y="97"/>
                      <a:pt x="0" y="180"/>
                      <a:pt x="37" y="243"/>
                    </a:cubicBezTo>
                    <a:cubicBezTo>
                      <a:pt x="18" y="295"/>
                      <a:pt x="18" y="295"/>
                      <a:pt x="18" y="295"/>
                    </a:cubicBezTo>
                    <a:cubicBezTo>
                      <a:pt x="14" y="306"/>
                      <a:pt x="18" y="312"/>
                      <a:pt x="27" y="312"/>
                    </a:cubicBezTo>
                    <a:cubicBezTo>
                      <a:pt x="29" y="312"/>
                      <a:pt x="31" y="312"/>
                      <a:pt x="33" y="311"/>
                    </a:cubicBezTo>
                    <a:cubicBezTo>
                      <a:pt x="86" y="296"/>
                      <a:pt x="86" y="296"/>
                      <a:pt x="86" y="296"/>
                    </a:cubicBezTo>
                    <a:cubicBezTo>
                      <a:pt x="114" y="314"/>
                      <a:pt x="145" y="324"/>
                      <a:pt x="177" y="324"/>
                    </a:cubicBezTo>
                    <a:cubicBezTo>
                      <a:pt x="217" y="324"/>
                      <a:pt x="257" y="309"/>
                      <a:pt x="289" y="279"/>
                    </a:cubicBezTo>
                    <a:cubicBezTo>
                      <a:pt x="353" y="217"/>
                      <a:pt x="356" y="115"/>
                      <a:pt x="294" y="50"/>
                    </a:cubicBezTo>
                    <a:cubicBezTo>
                      <a:pt x="263" y="17"/>
                      <a:pt x="220" y="0"/>
                      <a:pt x="177" y="0"/>
                    </a:cubicBezTo>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798"/>
              <p:cNvSpPr>
                <a:spLocks noEditPoints="1"/>
              </p:cNvSpPr>
              <p:nvPr/>
            </p:nvSpPr>
            <p:spPr bwMode="auto">
              <a:xfrm>
                <a:off x="6626225" y="2784476"/>
                <a:ext cx="847725" cy="774700"/>
              </a:xfrm>
              <a:custGeom>
                <a:avLst/>
                <a:gdLst>
                  <a:gd name="T0" fmla="*/ 27 w 354"/>
                  <a:gd name="T1" fmla="*/ 311 h 323"/>
                  <a:gd name="T2" fmla="*/ 19 w 354"/>
                  <a:gd name="T3" fmla="*/ 294 h 323"/>
                  <a:gd name="T4" fmla="*/ 37 w 354"/>
                  <a:gd name="T5" fmla="*/ 243 h 323"/>
                  <a:gd name="T6" fmla="*/ 65 w 354"/>
                  <a:gd name="T7" fmla="*/ 45 h 323"/>
                  <a:gd name="T8" fmla="*/ 176 w 354"/>
                  <a:gd name="T9" fmla="*/ 1 h 323"/>
                  <a:gd name="T10" fmla="*/ 292 w 354"/>
                  <a:gd name="T11" fmla="*/ 51 h 323"/>
                  <a:gd name="T12" fmla="*/ 287 w 354"/>
                  <a:gd name="T13" fmla="*/ 278 h 323"/>
                  <a:gd name="T14" fmla="*/ 176 w 354"/>
                  <a:gd name="T15" fmla="*/ 322 h 323"/>
                  <a:gd name="T16" fmla="*/ 86 w 354"/>
                  <a:gd name="T17" fmla="*/ 295 h 323"/>
                  <a:gd name="T18" fmla="*/ 34 w 354"/>
                  <a:gd name="T19" fmla="*/ 310 h 323"/>
                  <a:gd name="T20" fmla="*/ 27 w 354"/>
                  <a:gd name="T21" fmla="*/ 311 h 323"/>
                  <a:gd name="T22" fmla="*/ 176 w 354"/>
                  <a:gd name="T23" fmla="*/ 0 h 323"/>
                  <a:gd name="T24" fmla="*/ 65 w 354"/>
                  <a:gd name="T25" fmla="*/ 45 h 323"/>
                  <a:gd name="T26" fmla="*/ 37 w 354"/>
                  <a:gd name="T27" fmla="*/ 243 h 323"/>
                  <a:gd name="T28" fmla="*/ 18 w 354"/>
                  <a:gd name="T29" fmla="*/ 294 h 323"/>
                  <a:gd name="T30" fmla="*/ 27 w 354"/>
                  <a:gd name="T31" fmla="*/ 312 h 323"/>
                  <a:gd name="T32" fmla="*/ 33 w 354"/>
                  <a:gd name="T33" fmla="*/ 311 h 323"/>
                  <a:gd name="T34" fmla="*/ 86 w 354"/>
                  <a:gd name="T35" fmla="*/ 295 h 323"/>
                  <a:gd name="T36" fmla="*/ 176 w 354"/>
                  <a:gd name="T37" fmla="*/ 323 h 323"/>
                  <a:gd name="T38" fmla="*/ 287 w 354"/>
                  <a:gd name="T39" fmla="*/ 278 h 323"/>
                  <a:gd name="T40" fmla="*/ 293 w 354"/>
                  <a:gd name="T41" fmla="*/ 50 h 323"/>
                  <a:gd name="T42" fmla="*/ 176 w 354"/>
                  <a:gd name="T4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323">
                    <a:moveTo>
                      <a:pt x="27" y="311"/>
                    </a:moveTo>
                    <a:cubicBezTo>
                      <a:pt x="19" y="311"/>
                      <a:pt x="15" y="304"/>
                      <a:pt x="19" y="294"/>
                    </a:cubicBezTo>
                    <a:cubicBezTo>
                      <a:pt x="37" y="243"/>
                      <a:pt x="37" y="243"/>
                      <a:pt x="37" y="243"/>
                    </a:cubicBezTo>
                    <a:cubicBezTo>
                      <a:pt x="1" y="180"/>
                      <a:pt x="10" y="98"/>
                      <a:pt x="65" y="45"/>
                    </a:cubicBezTo>
                    <a:cubicBezTo>
                      <a:pt x="96" y="16"/>
                      <a:pt x="136" y="1"/>
                      <a:pt x="176" y="1"/>
                    </a:cubicBezTo>
                    <a:cubicBezTo>
                      <a:pt x="218" y="1"/>
                      <a:pt x="261" y="18"/>
                      <a:pt x="292" y="51"/>
                    </a:cubicBezTo>
                    <a:cubicBezTo>
                      <a:pt x="354" y="115"/>
                      <a:pt x="351" y="217"/>
                      <a:pt x="287" y="278"/>
                    </a:cubicBezTo>
                    <a:cubicBezTo>
                      <a:pt x="256" y="307"/>
                      <a:pt x="216" y="322"/>
                      <a:pt x="176" y="322"/>
                    </a:cubicBezTo>
                    <a:cubicBezTo>
                      <a:pt x="145" y="322"/>
                      <a:pt x="113" y="313"/>
                      <a:pt x="86" y="295"/>
                    </a:cubicBezTo>
                    <a:cubicBezTo>
                      <a:pt x="34" y="310"/>
                      <a:pt x="34" y="310"/>
                      <a:pt x="34" y="310"/>
                    </a:cubicBezTo>
                    <a:cubicBezTo>
                      <a:pt x="31" y="311"/>
                      <a:pt x="29" y="311"/>
                      <a:pt x="27" y="311"/>
                    </a:cubicBezTo>
                    <a:moveTo>
                      <a:pt x="176" y="0"/>
                    </a:moveTo>
                    <a:cubicBezTo>
                      <a:pt x="136" y="0"/>
                      <a:pt x="96" y="15"/>
                      <a:pt x="65" y="45"/>
                    </a:cubicBezTo>
                    <a:cubicBezTo>
                      <a:pt x="10" y="97"/>
                      <a:pt x="0" y="180"/>
                      <a:pt x="37" y="243"/>
                    </a:cubicBezTo>
                    <a:cubicBezTo>
                      <a:pt x="18" y="294"/>
                      <a:pt x="18" y="294"/>
                      <a:pt x="18" y="294"/>
                    </a:cubicBezTo>
                    <a:cubicBezTo>
                      <a:pt x="14" y="305"/>
                      <a:pt x="18" y="312"/>
                      <a:pt x="27" y="312"/>
                    </a:cubicBezTo>
                    <a:cubicBezTo>
                      <a:pt x="29" y="312"/>
                      <a:pt x="31" y="311"/>
                      <a:pt x="33" y="311"/>
                    </a:cubicBezTo>
                    <a:cubicBezTo>
                      <a:pt x="86" y="295"/>
                      <a:pt x="86" y="295"/>
                      <a:pt x="86" y="295"/>
                    </a:cubicBezTo>
                    <a:cubicBezTo>
                      <a:pt x="113" y="314"/>
                      <a:pt x="145" y="323"/>
                      <a:pt x="176" y="323"/>
                    </a:cubicBezTo>
                    <a:cubicBezTo>
                      <a:pt x="216" y="323"/>
                      <a:pt x="256" y="308"/>
                      <a:pt x="287" y="278"/>
                    </a:cubicBezTo>
                    <a:cubicBezTo>
                      <a:pt x="352" y="217"/>
                      <a:pt x="354" y="115"/>
                      <a:pt x="293" y="50"/>
                    </a:cubicBezTo>
                    <a:cubicBezTo>
                      <a:pt x="261" y="17"/>
                      <a:pt x="219" y="0"/>
                      <a:pt x="176" y="0"/>
                    </a:cubicBezTo>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799"/>
              <p:cNvSpPr>
                <a:spLocks noEditPoints="1"/>
              </p:cNvSpPr>
              <p:nvPr/>
            </p:nvSpPr>
            <p:spPr bwMode="auto">
              <a:xfrm>
                <a:off x="6629400" y="2787651"/>
                <a:ext cx="844550" cy="768350"/>
              </a:xfrm>
              <a:custGeom>
                <a:avLst/>
                <a:gdLst>
                  <a:gd name="T0" fmla="*/ 27 w 353"/>
                  <a:gd name="T1" fmla="*/ 309 h 321"/>
                  <a:gd name="T2" fmla="*/ 18 w 353"/>
                  <a:gd name="T3" fmla="*/ 292 h 321"/>
                  <a:gd name="T4" fmla="*/ 37 w 353"/>
                  <a:gd name="T5" fmla="*/ 241 h 321"/>
                  <a:gd name="T6" fmla="*/ 65 w 353"/>
                  <a:gd name="T7" fmla="*/ 45 h 321"/>
                  <a:gd name="T8" fmla="*/ 175 w 353"/>
                  <a:gd name="T9" fmla="*/ 1 h 321"/>
                  <a:gd name="T10" fmla="*/ 291 w 353"/>
                  <a:gd name="T11" fmla="*/ 50 h 321"/>
                  <a:gd name="T12" fmla="*/ 285 w 353"/>
                  <a:gd name="T13" fmla="*/ 276 h 321"/>
                  <a:gd name="T14" fmla="*/ 175 w 353"/>
                  <a:gd name="T15" fmla="*/ 320 h 321"/>
                  <a:gd name="T16" fmla="*/ 86 w 353"/>
                  <a:gd name="T17" fmla="*/ 293 h 321"/>
                  <a:gd name="T18" fmla="*/ 33 w 353"/>
                  <a:gd name="T19" fmla="*/ 308 h 321"/>
                  <a:gd name="T20" fmla="*/ 27 w 353"/>
                  <a:gd name="T21" fmla="*/ 309 h 321"/>
                  <a:gd name="T22" fmla="*/ 175 w 353"/>
                  <a:gd name="T23" fmla="*/ 0 h 321"/>
                  <a:gd name="T24" fmla="*/ 64 w 353"/>
                  <a:gd name="T25" fmla="*/ 44 h 321"/>
                  <a:gd name="T26" fmla="*/ 36 w 353"/>
                  <a:gd name="T27" fmla="*/ 242 h 321"/>
                  <a:gd name="T28" fmla="*/ 18 w 353"/>
                  <a:gd name="T29" fmla="*/ 293 h 321"/>
                  <a:gd name="T30" fmla="*/ 26 w 353"/>
                  <a:gd name="T31" fmla="*/ 310 h 321"/>
                  <a:gd name="T32" fmla="*/ 33 w 353"/>
                  <a:gd name="T33" fmla="*/ 309 h 321"/>
                  <a:gd name="T34" fmla="*/ 85 w 353"/>
                  <a:gd name="T35" fmla="*/ 294 h 321"/>
                  <a:gd name="T36" fmla="*/ 175 w 353"/>
                  <a:gd name="T37" fmla="*/ 321 h 321"/>
                  <a:gd name="T38" fmla="*/ 286 w 353"/>
                  <a:gd name="T39" fmla="*/ 277 h 321"/>
                  <a:gd name="T40" fmla="*/ 291 w 353"/>
                  <a:gd name="T41" fmla="*/ 50 h 321"/>
                  <a:gd name="T42" fmla="*/ 175 w 353"/>
                  <a:gd name="T43"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321">
                    <a:moveTo>
                      <a:pt x="27" y="309"/>
                    </a:moveTo>
                    <a:cubicBezTo>
                      <a:pt x="18" y="309"/>
                      <a:pt x="15" y="303"/>
                      <a:pt x="18" y="292"/>
                    </a:cubicBezTo>
                    <a:cubicBezTo>
                      <a:pt x="37" y="241"/>
                      <a:pt x="37" y="241"/>
                      <a:pt x="37" y="241"/>
                    </a:cubicBezTo>
                    <a:cubicBezTo>
                      <a:pt x="0" y="179"/>
                      <a:pt x="10" y="97"/>
                      <a:pt x="65" y="45"/>
                    </a:cubicBezTo>
                    <a:cubicBezTo>
                      <a:pt x="96" y="15"/>
                      <a:pt x="135" y="1"/>
                      <a:pt x="175" y="1"/>
                    </a:cubicBezTo>
                    <a:cubicBezTo>
                      <a:pt x="217" y="1"/>
                      <a:pt x="259" y="17"/>
                      <a:pt x="291" y="50"/>
                    </a:cubicBezTo>
                    <a:cubicBezTo>
                      <a:pt x="352" y="114"/>
                      <a:pt x="349" y="216"/>
                      <a:pt x="285" y="276"/>
                    </a:cubicBezTo>
                    <a:cubicBezTo>
                      <a:pt x="254" y="306"/>
                      <a:pt x="215" y="320"/>
                      <a:pt x="175" y="320"/>
                    </a:cubicBezTo>
                    <a:cubicBezTo>
                      <a:pt x="144" y="320"/>
                      <a:pt x="113" y="311"/>
                      <a:pt x="86" y="293"/>
                    </a:cubicBezTo>
                    <a:cubicBezTo>
                      <a:pt x="33" y="308"/>
                      <a:pt x="33" y="308"/>
                      <a:pt x="33" y="308"/>
                    </a:cubicBezTo>
                    <a:cubicBezTo>
                      <a:pt x="31" y="309"/>
                      <a:pt x="29" y="309"/>
                      <a:pt x="27" y="309"/>
                    </a:cubicBezTo>
                    <a:moveTo>
                      <a:pt x="175" y="0"/>
                    </a:moveTo>
                    <a:cubicBezTo>
                      <a:pt x="135" y="0"/>
                      <a:pt x="95" y="15"/>
                      <a:pt x="64" y="44"/>
                    </a:cubicBezTo>
                    <a:cubicBezTo>
                      <a:pt x="9" y="97"/>
                      <a:pt x="0" y="179"/>
                      <a:pt x="36" y="242"/>
                    </a:cubicBezTo>
                    <a:cubicBezTo>
                      <a:pt x="18" y="293"/>
                      <a:pt x="18" y="293"/>
                      <a:pt x="18" y="293"/>
                    </a:cubicBezTo>
                    <a:cubicBezTo>
                      <a:pt x="14" y="303"/>
                      <a:pt x="18" y="310"/>
                      <a:pt x="26" y="310"/>
                    </a:cubicBezTo>
                    <a:cubicBezTo>
                      <a:pt x="28" y="310"/>
                      <a:pt x="30" y="310"/>
                      <a:pt x="33" y="309"/>
                    </a:cubicBezTo>
                    <a:cubicBezTo>
                      <a:pt x="85" y="294"/>
                      <a:pt x="85" y="294"/>
                      <a:pt x="85" y="294"/>
                    </a:cubicBezTo>
                    <a:cubicBezTo>
                      <a:pt x="112" y="312"/>
                      <a:pt x="144" y="321"/>
                      <a:pt x="175" y="321"/>
                    </a:cubicBezTo>
                    <a:cubicBezTo>
                      <a:pt x="215" y="321"/>
                      <a:pt x="255" y="306"/>
                      <a:pt x="286" y="277"/>
                    </a:cubicBezTo>
                    <a:cubicBezTo>
                      <a:pt x="350" y="216"/>
                      <a:pt x="353" y="114"/>
                      <a:pt x="291" y="50"/>
                    </a:cubicBezTo>
                    <a:cubicBezTo>
                      <a:pt x="260" y="17"/>
                      <a:pt x="217" y="0"/>
                      <a:pt x="175" y="0"/>
                    </a:cubicBezTo>
                  </a:path>
                </a:pathLst>
              </a:cu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800"/>
              <p:cNvSpPr>
                <a:spLocks noEditPoints="1"/>
              </p:cNvSpPr>
              <p:nvPr/>
            </p:nvSpPr>
            <p:spPr bwMode="auto">
              <a:xfrm>
                <a:off x="6629400" y="2789238"/>
                <a:ext cx="842963" cy="765175"/>
              </a:xfrm>
              <a:custGeom>
                <a:avLst/>
                <a:gdLst>
                  <a:gd name="T0" fmla="*/ 28 w 352"/>
                  <a:gd name="T1" fmla="*/ 308 h 319"/>
                  <a:gd name="T2" fmla="*/ 19 w 352"/>
                  <a:gd name="T3" fmla="*/ 291 h 319"/>
                  <a:gd name="T4" fmla="*/ 38 w 352"/>
                  <a:gd name="T5" fmla="*/ 240 h 319"/>
                  <a:gd name="T6" fmla="*/ 65 w 352"/>
                  <a:gd name="T7" fmla="*/ 44 h 319"/>
                  <a:gd name="T8" fmla="*/ 175 w 352"/>
                  <a:gd name="T9" fmla="*/ 1 h 319"/>
                  <a:gd name="T10" fmla="*/ 290 w 352"/>
                  <a:gd name="T11" fmla="*/ 50 h 319"/>
                  <a:gd name="T12" fmla="*/ 285 w 352"/>
                  <a:gd name="T13" fmla="*/ 275 h 319"/>
                  <a:gd name="T14" fmla="*/ 175 w 352"/>
                  <a:gd name="T15" fmla="*/ 319 h 319"/>
                  <a:gd name="T16" fmla="*/ 86 w 352"/>
                  <a:gd name="T17" fmla="*/ 292 h 319"/>
                  <a:gd name="T18" fmla="*/ 34 w 352"/>
                  <a:gd name="T19" fmla="*/ 307 h 319"/>
                  <a:gd name="T20" fmla="*/ 28 w 352"/>
                  <a:gd name="T21" fmla="*/ 308 h 319"/>
                  <a:gd name="T22" fmla="*/ 175 w 352"/>
                  <a:gd name="T23" fmla="*/ 0 h 319"/>
                  <a:gd name="T24" fmla="*/ 65 w 352"/>
                  <a:gd name="T25" fmla="*/ 44 h 319"/>
                  <a:gd name="T26" fmla="*/ 37 w 352"/>
                  <a:gd name="T27" fmla="*/ 240 h 319"/>
                  <a:gd name="T28" fmla="*/ 18 w 352"/>
                  <a:gd name="T29" fmla="*/ 291 h 319"/>
                  <a:gd name="T30" fmla="*/ 27 w 352"/>
                  <a:gd name="T31" fmla="*/ 308 h 319"/>
                  <a:gd name="T32" fmla="*/ 33 w 352"/>
                  <a:gd name="T33" fmla="*/ 307 h 319"/>
                  <a:gd name="T34" fmla="*/ 86 w 352"/>
                  <a:gd name="T35" fmla="*/ 292 h 319"/>
                  <a:gd name="T36" fmla="*/ 175 w 352"/>
                  <a:gd name="T37" fmla="*/ 319 h 319"/>
                  <a:gd name="T38" fmla="*/ 285 w 352"/>
                  <a:gd name="T39" fmla="*/ 275 h 319"/>
                  <a:gd name="T40" fmla="*/ 291 w 352"/>
                  <a:gd name="T41" fmla="*/ 49 h 319"/>
                  <a:gd name="T42" fmla="*/ 175 w 352"/>
                  <a:gd name="T4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2" h="319">
                    <a:moveTo>
                      <a:pt x="28" y="308"/>
                    </a:moveTo>
                    <a:cubicBezTo>
                      <a:pt x="19" y="308"/>
                      <a:pt x="15" y="301"/>
                      <a:pt x="19" y="291"/>
                    </a:cubicBezTo>
                    <a:cubicBezTo>
                      <a:pt x="38" y="240"/>
                      <a:pt x="38" y="240"/>
                      <a:pt x="38" y="240"/>
                    </a:cubicBezTo>
                    <a:cubicBezTo>
                      <a:pt x="1" y="178"/>
                      <a:pt x="11" y="96"/>
                      <a:pt x="65" y="44"/>
                    </a:cubicBezTo>
                    <a:cubicBezTo>
                      <a:pt x="96" y="15"/>
                      <a:pt x="136" y="1"/>
                      <a:pt x="175" y="1"/>
                    </a:cubicBezTo>
                    <a:cubicBezTo>
                      <a:pt x="217" y="1"/>
                      <a:pt x="259" y="17"/>
                      <a:pt x="290" y="50"/>
                    </a:cubicBezTo>
                    <a:cubicBezTo>
                      <a:pt x="351" y="114"/>
                      <a:pt x="348" y="214"/>
                      <a:pt x="285" y="275"/>
                    </a:cubicBezTo>
                    <a:cubicBezTo>
                      <a:pt x="254" y="304"/>
                      <a:pt x="214" y="319"/>
                      <a:pt x="175" y="319"/>
                    </a:cubicBezTo>
                    <a:cubicBezTo>
                      <a:pt x="144" y="319"/>
                      <a:pt x="113" y="310"/>
                      <a:pt x="86" y="292"/>
                    </a:cubicBezTo>
                    <a:cubicBezTo>
                      <a:pt x="34" y="307"/>
                      <a:pt x="34" y="307"/>
                      <a:pt x="34" y="307"/>
                    </a:cubicBezTo>
                    <a:cubicBezTo>
                      <a:pt x="32" y="307"/>
                      <a:pt x="30" y="308"/>
                      <a:pt x="28" y="308"/>
                    </a:cubicBezTo>
                    <a:moveTo>
                      <a:pt x="175" y="0"/>
                    </a:moveTo>
                    <a:cubicBezTo>
                      <a:pt x="135" y="0"/>
                      <a:pt x="96" y="14"/>
                      <a:pt x="65" y="44"/>
                    </a:cubicBezTo>
                    <a:cubicBezTo>
                      <a:pt x="10" y="96"/>
                      <a:pt x="0" y="178"/>
                      <a:pt x="37" y="240"/>
                    </a:cubicBezTo>
                    <a:cubicBezTo>
                      <a:pt x="18" y="291"/>
                      <a:pt x="18" y="291"/>
                      <a:pt x="18" y="291"/>
                    </a:cubicBezTo>
                    <a:cubicBezTo>
                      <a:pt x="15" y="302"/>
                      <a:pt x="18" y="308"/>
                      <a:pt x="27" y="308"/>
                    </a:cubicBezTo>
                    <a:cubicBezTo>
                      <a:pt x="29" y="308"/>
                      <a:pt x="31" y="308"/>
                      <a:pt x="33" y="307"/>
                    </a:cubicBezTo>
                    <a:cubicBezTo>
                      <a:pt x="86" y="292"/>
                      <a:pt x="86" y="292"/>
                      <a:pt x="86" y="292"/>
                    </a:cubicBezTo>
                    <a:cubicBezTo>
                      <a:pt x="113" y="310"/>
                      <a:pt x="144" y="319"/>
                      <a:pt x="175" y="319"/>
                    </a:cubicBezTo>
                    <a:cubicBezTo>
                      <a:pt x="215" y="319"/>
                      <a:pt x="254" y="305"/>
                      <a:pt x="285" y="275"/>
                    </a:cubicBezTo>
                    <a:cubicBezTo>
                      <a:pt x="349" y="215"/>
                      <a:pt x="352" y="113"/>
                      <a:pt x="291" y="49"/>
                    </a:cubicBezTo>
                    <a:cubicBezTo>
                      <a:pt x="259" y="16"/>
                      <a:pt x="217" y="0"/>
                      <a:pt x="175" y="0"/>
                    </a:cubicBezTo>
                  </a:path>
                </a:pathLst>
              </a:cu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801"/>
              <p:cNvSpPr>
                <a:spLocks noEditPoints="1"/>
              </p:cNvSpPr>
              <p:nvPr/>
            </p:nvSpPr>
            <p:spPr bwMode="auto">
              <a:xfrm>
                <a:off x="6630988" y="2792413"/>
                <a:ext cx="838200" cy="762000"/>
              </a:xfrm>
              <a:custGeom>
                <a:avLst/>
                <a:gdLst>
                  <a:gd name="T0" fmla="*/ 27 w 350"/>
                  <a:gd name="T1" fmla="*/ 306 h 318"/>
                  <a:gd name="T2" fmla="*/ 19 w 350"/>
                  <a:gd name="T3" fmla="*/ 289 h 318"/>
                  <a:gd name="T4" fmla="*/ 37 w 350"/>
                  <a:gd name="T5" fmla="*/ 239 h 318"/>
                  <a:gd name="T6" fmla="*/ 65 w 350"/>
                  <a:gd name="T7" fmla="*/ 44 h 318"/>
                  <a:gd name="T8" fmla="*/ 174 w 350"/>
                  <a:gd name="T9" fmla="*/ 0 h 318"/>
                  <a:gd name="T10" fmla="*/ 289 w 350"/>
                  <a:gd name="T11" fmla="*/ 49 h 318"/>
                  <a:gd name="T12" fmla="*/ 283 w 350"/>
                  <a:gd name="T13" fmla="*/ 273 h 318"/>
                  <a:gd name="T14" fmla="*/ 174 w 350"/>
                  <a:gd name="T15" fmla="*/ 317 h 318"/>
                  <a:gd name="T16" fmla="*/ 85 w 350"/>
                  <a:gd name="T17" fmla="*/ 290 h 318"/>
                  <a:gd name="T18" fmla="*/ 34 w 350"/>
                  <a:gd name="T19" fmla="*/ 305 h 318"/>
                  <a:gd name="T20" fmla="*/ 27 w 350"/>
                  <a:gd name="T21" fmla="*/ 306 h 318"/>
                  <a:gd name="T22" fmla="*/ 174 w 350"/>
                  <a:gd name="T23" fmla="*/ 0 h 318"/>
                  <a:gd name="T24" fmla="*/ 64 w 350"/>
                  <a:gd name="T25" fmla="*/ 43 h 318"/>
                  <a:gd name="T26" fmla="*/ 37 w 350"/>
                  <a:gd name="T27" fmla="*/ 239 h 318"/>
                  <a:gd name="T28" fmla="*/ 18 w 350"/>
                  <a:gd name="T29" fmla="*/ 290 h 318"/>
                  <a:gd name="T30" fmla="*/ 27 w 350"/>
                  <a:gd name="T31" fmla="*/ 307 h 318"/>
                  <a:gd name="T32" fmla="*/ 33 w 350"/>
                  <a:gd name="T33" fmla="*/ 306 h 318"/>
                  <a:gd name="T34" fmla="*/ 85 w 350"/>
                  <a:gd name="T35" fmla="*/ 291 h 318"/>
                  <a:gd name="T36" fmla="*/ 174 w 350"/>
                  <a:gd name="T37" fmla="*/ 318 h 318"/>
                  <a:gd name="T38" fmla="*/ 284 w 350"/>
                  <a:gd name="T39" fmla="*/ 274 h 318"/>
                  <a:gd name="T40" fmla="*/ 289 w 350"/>
                  <a:gd name="T41" fmla="*/ 49 h 318"/>
                  <a:gd name="T42" fmla="*/ 174 w 350"/>
                  <a:gd name="T4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0" h="318">
                    <a:moveTo>
                      <a:pt x="27" y="306"/>
                    </a:moveTo>
                    <a:cubicBezTo>
                      <a:pt x="19" y="306"/>
                      <a:pt x="15" y="299"/>
                      <a:pt x="19" y="289"/>
                    </a:cubicBezTo>
                    <a:cubicBezTo>
                      <a:pt x="37" y="239"/>
                      <a:pt x="37" y="239"/>
                      <a:pt x="37" y="239"/>
                    </a:cubicBezTo>
                    <a:cubicBezTo>
                      <a:pt x="1" y="177"/>
                      <a:pt x="11" y="96"/>
                      <a:pt x="65" y="44"/>
                    </a:cubicBezTo>
                    <a:cubicBezTo>
                      <a:pt x="96" y="15"/>
                      <a:pt x="135" y="0"/>
                      <a:pt x="174" y="0"/>
                    </a:cubicBezTo>
                    <a:cubicBezTo>
                      <a:pt x="216" y="0"/>
                      <a:pt x="258" y="17"/>
                      <a:pt x="289" y="49"/>
                    </a:cubicBezTo>
                    <a:cubicBezTo>
                      <a:pt x="349" y="113"/>
                      <a:pt x="347" y="213"/>
                      <a:pt x="283" y="273"/>
                    </a:cubicBezTo>
                    <a:cubicBezTo>
                      <a:pt x="253" y="303"/>
                      <a:pt x="213" y="317"/>
                      <a:pt x="174" y="317"/>
                    </a:cubicBezTo>
                    <a:cubicBezTo>
                      <a:pt x="143" y="317"/>
                      <a:pt x="112" y="308"/>
                      <a:pt x="85" y="290"/>
                    </a:cubicBezTo>
                    <a:cubicBezTo>
                      <a:pt x="34" y="305"/>
                      <a:pt x="34" y="305"/>
                      <a:pt x="34" y="305"/>
                    </a:cubicBezTo>
                    <a:cubicBezTo>
                      <a:pt x="31" y="306"/>
                      <a:pt x="29" y="306"/>
                      <a:pt x="27" y="306"/>
                    </a:cubicBezTo>
                    <a:moveTo>
                      <a:pt x="174" y="0"/>
                    </a:moveTo>
                    <a:cubicBezTo>
                      <a:pt x="135" y="0"/>
                      <a:pt x="95" y="14"/>
                      <a:pt x="64" y="43"/>
                    </a:cubicBezTo>
                    <a:cubicBezTo>
                      <a:pt x="10" y="95"/>
                      <a:pt x="0" y="177"/>
                      <a:pt x="37" y="239"/>
                    </a:cubicBezTo>
                    <a:cubicBezTo>
                      <a:pt x="18" y="290"/>
                      <a:pt x="18" y="290"/>
                      <a:pt x="18" y="290"/>
                    </a:cubicBezTo>
                    <a:cubicBezTo>
                      <a:pt x="14" y="300"/>
                      <a:pt x="18" y="307"/>
                      <a:pt x="27" y="307"/>
                    </a:cubicBezTo>
                    <a:cubicBezTo>
                      <a:pt x="29" y="307"/>
                      <a:pt x="31" y="306"/>
                      <a:pt x="33" y="306"/>
                    </a:cubicBezTo>
                    <a:cubicBezTo>
                      <a:pt x="85" y="291"/>
                      <a:pt x="85" y="291"/>
                      <a:pt x="85" y="291"/>
                    </a:cubicBezTo>
                    <a:cubicBezTo>
                      <a:pt x="112" y="309"/>
                      <a:pt x="143" y="318"/>
                      <a:pt x="174" y="318"/>
                    </a:cubicBezTo>
                    <a:cubicBezTo>
                      <a:pt x="213" y="318"/>
                      <a:pt x="253" y="303"/>
                      <a:pt x="284" y="274"/>
                    </a:cubicBezTo>
                    <a:cubicBezTo>
                      <a:pt x="347" y="213"/>
                      <a:pt x="350" y="113"/>
                      <a:pt x="289" y="49"/>
                    </a:cubicBezTo>
                    <a:cubicBezTo>
                      <a:pt x="258" y="16"/>
                      <a:pt x="216" y="0"/>
                      <a:pt x="174" y="0"/>
                    </a:cubicBezTo>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Freeform 802"/>
              <p:cNvSpPr>
                <a:spLocks noEditPoints="1"/>
              </p:cNvSpPr>
              <p:nvPr/>
            </p:nvSpPr>
            <p:spPr bwMode="auto">
              <a:xfrm>
                <a:off x="6634163" y="2792413"/>
                <a:ext cx="833438" cy="758825"/>
              </a:xfrm>
              <a:custGeom>
                <a:avLst/>
                <a:gdLst>
                  <a:gd name="T0" fmla="*/ 27 w 348"/>
                  <a:gd name="T1" fmla="*/ 305 h 317"/>
                  <a:gd name="T2" fmla="*/ 18 w 348"/>
                  <a:gd name="T3" fmla="*/ 289 h 317"/>
                  <a:gd name="T4" fmla="*/ 37 w 348"/>
                  <a:gd name="T5" fmla="*/ 238 h 317"/>
                  <a:gd name="T6" fmla="*/ 64 w 348"/>
                  <a:gd name="T7" fmla="*/ 44 h 317"/>
                  <a:gd name="T8" fmla="*/ 173 w 348"/>
                  <a:gd name="T9" fmla="*/ 1 h 317"/>
                  <a:gd name="T10" fmla="*/ 287 w 348"/>
                  <a:gd name="T11" fmla="*/ 50 h 317"/>
                  <a:gd name="T12" fmla="*/ 282 w 348"/>
                  <a:gd name="T13" fmla="*/ 273 h 317"/>
                  <a:gd name="T14" fmla="*/ 173 w 348"/>
                  <a:gd name="T15" fmla="*/ 316 h 317"/>
                  <a:gd name="T16" fmla="*/ 85 w 348"/>
                  <a:gd name="T17" fmla="*/ 289 h 317"/>
                  <a:gd name="T18" fmla="*/ 33 w 348"/>
                  <a:gd name="T19" fmla="*/ 304 h 317"/>
                  <a:gd name="T20" fmla="*/ 27 w 348"/>
                  <a:gd name="T21" fmla="*/ 305 h 317"/>
                  <a:gd name="T22" fmla="*/ 173 w 348"/>
                  <a:gd name="T23" fmla="*/ 0 h 317"/>
                  <a:gd name="T24" fmla="*/ 64 w 348"/>
                  <a:gd name="T25" fmla="*/ 44 h 317"/>
                  <a:gd name="T26" fmla="*/ 36 w 348"/>
                  <a:gd name="T27" fmla="*/ 239 h 317"/>
                  <a:gd name="T28" fmla="*/ 18 w 348"/>
                  <a:gd name="T29" fmla="*/ 289 h 317"/>
                  <a:gd name="T30" fmla="*/ 26 w 348"/>
                  <a:gd name="T31" fmla="*/ 306 h 317"/>
                  <a:gd name="T32" fmla="*/ 33 w 348"/>
                  <a:gd name="T33" fmla="*/ 305 h 317"/>
                  <a:gd name="T34" fmla="*/ 84 w 348"/>
                  <a:gd name="T35" fmla="*/ 290 h 317"/>
                  <a:gd name="T36" fmla="*/ 173 w 348"/>
                  <a:gd name="T37" fmla="*/ 317 h 317"/>
                  <a:gd name="T38" fmla="*/ 282 w 348"/>
                  <a:gd name="T39" fmla="*/ 273 h 317"/>
                  <a:gd name="T40" fmla="*/ 288 w 348"/>
                  <a:gd name="T41" fmla="*/ 49 h 317"/>
                  <a:gd name="T42" fmla="*/ 173 w 348"/>
                  <a:gd name="T43"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8" h="317">
                    <a:moveTo>
                      <a:pt x="27" y="305"/>
                    </a:moveTo>
                    <a:cubicBezTo>
                      <a:pt x="19" y="305"/>
                      <a:pt x="15" y="299"/>
                      <a:pt x="18" y="289"/>
                    </a:cubicBezTo>
                    <a:cubicBezTo>
                      <a:pt x="37" y="238"/>
                      <a:pt x="37" y="238"/>
                      <a:pt x="37" y="238"/>
                    </a:cubicBezTo>
                    <a:cubicBezTo>
                      <a:pt x="1" y="176"/>
                      <a:pt x="10" y="96"/>
                      <a:pt x="64" y="44"/>
                    </a:cubicBezTo>
                    <a:cubicBezTo>
                      <a:pt x="95" y="15"/>
                      <a:pt x="134" y="1"/>
                      <a:pt x="173" y="1"/>
                    </a:cubicBezTo>
                    <a:cubicBezTo>
                      <a:pt x="215" y="1"/>
                      <a:pt x="256" y="17"/>
                      <a:pt x="287" y="50"/>
                    </a:cubicBezTo>
                    <a:cubicBezTo>
                      <a:pt x="347" y="113"/>
                      <a:pt x="345" y="213"/>
                      <a:pt x="282" y="273"/>
                    </a:cubicBezTo>
                    <a:cubicBezTo>
                      <a:pt x="251" y="302"/>
                      <a:pt x="212" y="316"/>
                      <a:pt x="173" y="316"/>
                    </a:cubicBezTo>
                    <a:cubicBezTo>
                      <a:pt x="142" y="316"/>
                      <a:pt x="111" y="307"/>
                      <a:pt x="85" y="289"/>
                    </a:cubicBezTo>
                    <a:cubicBezTo>
                      <a:pt x="33" y="304"/>
                      <a:pt x="33" y="304"/>
                      <a:pt x="33" y="304"/>
                    </a:cubicBezTo>
                    <a:cubicBezTo>
                      <a:pt x="31" y="305"/>
                      <a:pt x="29" y="305"/>
                      <a:pt x="27" y="305"/>
                    </a:cubicBezTo>
                    <a:moveTo>
                      <a:pt x="173" y="0"/>
                    </a:moveTo>
                    <a:cubicBezTo>
                      <a:pt x="134" y="0"/>
                      <a:pt x="95" y="15"/>
                      <a:pt x="64" y="44"/>
                    </a:cubicBezTo>
                    <a:cubicBezTo>
                      <a:pt x="10" y="96"/>
                      <a:pt x="0" y="177"/>
                      <a:pt x="36" y="239"/>
                    </a:cubicBezTo>
                    <a:cubicBezTo>
                      <a:pt x="18" y="289"/>
                      <a:pt x="18" y="289"/>
                      <a:pt x="18" y="289"/>
                    </a:cubicBezTo>
                    <a:cubicBezTo>
                      <a:pt x="14" y="299"/>
                      <a:pt x="18" y="306"/>
                      <a:pt x="26" y="306"/>
                    </a:cubicBezTo>
                    <a:cubicBezTo>
                      <a:pt x="28" y="306"/>
                      <a:pt x="30" y="306"/>
                      <a:pt x="33" y="305"/>
                    </a:cubicBezTo>
                    <a:cubicBezTo>
                      <a:pt x="84" y="290"/>
                      <a:pt x="84" y="290"/>
                      <a:pt x="84" y="290"/>
                    </a:cubicBezTo>
                    <a:cubicBezTo>
                      <a:pt x="111" y="308"/>
                      <a:pt x="142" y="317"/>
                      <a:pt x="173" y="317"/>
                    </a:cubicBezTo>
                    <a:cubicBezTo>
                      <a:pt x="212" y="317"/>
                      <a:pt x="252" y="303"/>
                      <a:pt x="282" y="273"/>
                    </a:cubicBezTo>
                    <a:cubicBezTo>
                      <a:pt x="346" y="213"/>
                      <a:pt x="348" y="113"/>
                      <a:pt x="288" y="49"/>
                    </a:cubicBezTo>
                    <a:cubicBezTo>
                      <a:pt x="257" y="17"/>
                      <a:pt x="215" y="0"/>
                      <a:pt x="173" y="0"/>
                    </a:cubicBezTo>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803"/>
              <p:cNvSpPr>
                <a:spLocks noEditPoints="1"/>
              </p:cNvSpPr>
              <p:nvPr/>
            </p:nvSpPr>
            <p:spPr bwMode="auto">
              <a:xfrm>
                <a:off x="6635750" y="2794001"/>
                <a:ext cx="828675" cy="755650"/>
              </a:xfrm>
              <a:custGeom>
                <a:avLst/>
                <a:gdLst>
                  <a:gd name="T0" fmla="*/ 27 w 346"/>
                  <a:gd name="T1" fmla="*/ 304 h 315"/>
                  <a:gd name="T2" fmla="*/ 18 w 346"/>
                  <a:gd name="T3" fmla="*/ 287 h 315"/>
                  <a:gd name="T4" fmla="*/ 36 w 346"/>
                  <a:gd name="T5" fmla="*/ 237 h 315"/>
                  <a:gd name="T6" fmla="*/ 64 w 346"/>
                  <a:gd name="T7" fmla="*/ 44 h 315"/>
                  <a:gd name="T8" fmla="*/ 172 w 346"/>
                  <a:gd name="T9" fmla="*/ 1 h 315"/>
                  <a:gd name="T10" fmla="*/ 286 w 346"/>
                  <a:gd name="T11" fmla="*/ 49 h 315"/>
                  <a:gd name="T12" fmla="*/ 280 w 346"/>
                  <a:gd name="T13" fmla="*/ 271 h 315"/>
                  <a:gd name="T14" fmla="*/ 172 w 346"/>
                  <a:gd name="T15" fmla="*/ 315 h 315"/>
                  <a:gd name="T16" fmla="*/ 84 w 346"/>
                  <a:gd name="T17" fmla="*/ 288 h 315"/>
                  <a:gd name="T18" fmla="*/ 33 w 346"/>
                  <a:gd name="T19" fmla="*/ 303 h 315"/>
                  <a:gd name="T20" fmla="*/ 27 w 346"/>
                  <a:gd name="T21" fmla="*/ 304 h 315"/>
                  <a:gd name="T22" fmla="*/ 172 w 346"/>
                  <a:gd name="T23" fmla="*/ 0 h 315"/>
                  <a:gd name="T24" fmla="*/ 63 w 346"/>
                  <a:gd name="T25" fmla="*/ 43 h 315"/>
                  <a:gd name="T26" fmla="*/ 36 w 346"/>
                  <a:gd name="T27" fmla="*/ 237 h 315"/>
                  <a:gd name="T28" fmla="*/ 17 w 346"/>
                  <a:gd name="T29" fmla="*/ 288 h 315"/>
                  <a:gd name="T30" fmla="*/ 26 w 346"/>
                  <a:gd name="T31" fmla="*/ 304 h 315"/>
                  <a:gd name="T32" fmla="*/ 32 w 346"/>
                  <a:gd name="T33" fmla="*/ 303 h 315"/>
                  <a:gd name="T34" fmla="*/ 84 w 346"/>
                  <a:gd name="T35" fmla="*/ 288 h 315"/>
                  <a:gd name="T36" fmla="*/ 172 w 346"/>
                  <a:gd name="T37" fmla="*/ 315 h 315"/>
                  <a:gd name="T38" fmla="*/ 281 w 346"/>
                  <a:gd name="T39" fmla="*/ 272 h 315"/>
                  <a:gd name="T40" fmla="*/ 286 w 346"/>
                  <a:gd name="T41" fmla="*/ 49 h 315"/>
                  <a:gd name="T42" fmla="*/ 172 w 346"/>
                  <a:gd name="T4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15">
                    <a:moveTo>
                      <a:pt x="27" y="304"/>
                    </a:moveTo>
                    <a:cubicBezTo>
                      <a:pt x="18" y="304"/>
                      <a:pt x="14" y="297"/>
                      <a:pt x="18" y="287"/>
                    </a:cubicBezTo>
                    <a:cubicBezTo>
                      <a:pt x="36" y="237"/>
                      <a:pt x="36" y="237"/>
                      <a:pt x="36" y="237"/>
                    </a:cubicBezTo>
                    <a:cubicBezTo>
                      <a:pt x="1" y="175"/>
                      <a:pt x="10" y="95"/>
                      <a:pt x="64" y="44"/>
                    </a:cubicBezTo>
                    <a:cubicBezTo>
                      <a:pt x="94" y="15"/>
                      <a:pt x="133" y="1"/>
                      <a:pt x="172" y="1"/>
                    </a:cubicBezTo>
                    <a:cubicBezTo>
                      <a:pt x="213" y="1"/>
                      <a:pt x="255" y="17"/>
                      <a:pt x="286" y="49"/>
                    </a:cubicBezTo>
                    <a:cubicBezTo>
                      <a:pt x="346" y="112"/>
                      <a:pt x="343" y="212"/>
                      <a:pt x="280" y="271"/>
                    </a:cubicBezTo>
                    <a:cubicBezTo>
                      <a:pt x="250" y="300"/>
                      <a:pt x="211" y="315"/>
                      <a:pt x="172" y="315"/>
                    </a:cubicBezTo>
                    <a:cubicBezTo>
                      <a:pt x="141" y="315"/>
                      <a:pt x="111" y="306"/>
                      <a:pt x="84" y="288"/>
                    </a:cubicBezTo>
                    <a:cubicBezTo>
                      <a:pt x="33" y="303"/>
                      <a:pt x="33" y="303"/>
                      <a:pt x="33" y="303"/>
                    </a:cubicBezTo>
                    <a:cubicBezTo>
                      <a:pt x="31" y="303"/>
                      <a:pt x="29" y="304"/>
                      <a:pt x="27" y="304"/>
                    </a:cubicBezTo>
                    <a:moveTo>
                      <a:pt x="172" y="0"/>
                    </a:moveTo>
                    <a:cubicBezTo>
                      <a:pt x="133" y="0"/>
                      <a:pt x="94" y="14"/>
                      <a:pt x="63" y="43"/>
                    </a:cubicBezTo>
                    <a:cubicBezTo>
                      <a:pt x="9" y="95"/>
                      <a:pt x="0" y="175"/>
                      <a:pt x="36" y="237"/>
                    </a:cubicBezTo>
                    <a:cubicBezTo>
                      <a:pt x="17" y="288"/>
                      <a:pt x="17" y="288"/>
                      <a:pt x="17" y="288"/>
                    </a:cubicBezTo>
                    <a:cubicBezTo>
                      <a:pt x="14" y="298"/>
                      <a:pt x="18" y="304"/>
                      <a:pt x="26" y="304"/>
                    </a:cubicBezTo>
                    <a:cubicBezTo>
                      <a:pt x="28" y="304"/>
                      <a:pt x="30" y="304"/>
                      <a:pt x="32" y="303"/>
                    </a:cubicBezTo>
                    <a:cubicBezTo>
                      <a:pt x="84" y="288"/>
                      <a:pt x="84" y="288"/>
                      <a:pt x="84" y="288"/>
                    </a:cubicBezTo>
                    <a:cubicBezTo>
                      <a:pt x="110" y="306"/>
                      <a:pt x="141" y="315"/>
                      <a:pt x="172" y="315"/>
                    </a:cubicBezTo>
                    <a:cubicBezTo>
                      <a:pt x="211" y="315"/>
                      <a:pt x="250" y="301"/>
                      <a:pt x="281" y="272"/>
                    </a:cubicBezTo>
                    <a:cubicBezTo>
                      <a:pt x="344" y="212"/>
                      <a:pt x="346" y="112"/>
                      <a:pt x="286" y="49"/>
                    </a:cubicBezTo>
                    <a:cubicBezTo>
                      <a:pt x="255" y="16"/>
                      <a:pt x="214" y="0"/>
                      <a:pt x="172" y="0"/>
                    </a:cubicBezTo>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804"/>
              <p:cNvSpPr>
                <a:spLocks noEditPoints="1"/>
              </p:cNvSpPr>
              <p:nvPr/>
            </p:nvSpPr>
            <p:spPr bwMode="auto">
              <a:xfrm>
                <a:off x="6638925" y="2797176"/>
                <a:ext cx="825500" cy="752475"/>
              </a:xfrm>
              <a:custGeom>
                <a:avLst/>
                <a:gdLst>
                  <a:gd name="T0" fmla="*/ 26 w 345"/>
                  <a:gd name="T1" fmla="*/ 302 h 314"/>
                  <a:gd name="T2" fmla="*/ 18 w 345"/>
                  <a:gd name="T3" fmla="*/ 285 h 314"/>
                  <a:gd name="T4" fmla="*/ 36 w 345"/>
                  <a:gd name="T5" fmla="*/ 235 h 314"/>
                  <a:gd name="T6" fmla="*/ 63 w 345"/>
                  <a:gd name="T7" fmla="*/ 43 h 314"/>
                  <a:gd name="T8" fmla="*/ 171 w 345"/>
                  <a:gd name="T9" fmla="*/ 0 h 314"/>
                  <a:gd name="T10" fmla="*/ 284 w 345"/>
                  <a:gd name="T11" fmla="*/ 49 h 314"/>
                  <a:gd name="T12" fmla="*/ 279 w 345"/>
                  <a:gd name="T13" fmla="*/ 270 h 314"/>
                  <a:gd name="T14" fmla="*/ 171 w 345"/>
                  <a:gd name="T15" fmla="*/ 313 h 314"/>
                  <a:gd name="T16" fmla="*/ 84 w 345"/>
                  <a:gd name="T17" fmla="*/ 286 h 314"/>
                  <a:gd name="T18" fmla="*/ 32 w 345"/>
                  <a:gd name="T19" fmla="*/ 301 h 314"/>
                  <a:gd name="T20" fmla="*/ 26 w 345"/>
                  <a:gd name="T21" fmla="*/ 302 h 314"/>
                  <a:gd name="T22" fmla="*/ 171 w 345"/>
                  <a:gd name="T23" fmla="*/ 0 h 314"/>
                  <a:gd name="T24" fmla="*/ 63 w 345"/>
                  <a:gd name="T25" fmla="*/ 43 h 314"/>
                  <a:gd name="T26" fmla="*/ 35 w 345"/>
                  <a:gd name="T27" fmla="*/ 236 h 314"/>
                  <a:gd name="T28" fmla="*/ 17 w 345"/>
                  <a:gd name="T29" fmla="*/ 286 h 314"/>
                  <a:gd name="T30" fmla="*/ 26 w 345"/>
                  <a:gd name="T31" fmla="*/ 303 h 314"/>
                  <a:gd name="T32" fmla="*/ 32 w 345"/>
                  <a:gd name="T33" fmla="*/ 302 h 314"/>
                  <a:gd name="T34" fmla="*/ 83 w 345"/>
                  <a:gd name="T35" fmla="*/ 287 h 314"/>
                  <a:gd name="T36" fmla="*/ 171 w 345"/>
                  <a:gd name="T37" fmla="*/ 314 h 314"/>
                  <a:gd name="T38" fmla="*/ 279 w 345"/>
                  <a:gd name="T39" fmla="*/ 270 h 314"/>
                  <a:gd name="T40" fmla="*/ 285 w 345"/>
                  <a:gd name="T41" fmla="*/ 48 h 314"/>
                  <a:gd name="T42" fmla="*/ 171 w 345"/>
                  <a:gd name="T43"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314">
                    <a:moveTo>
                      <a:pt x="26" y="302"/>
                    </a:moveTo>
                    <a:cubicBezTo>
                      <a:pt x="18" y="302"/>
                      <a:pt x="14" y="296"/>
                      <a:pt x="18" y="285"/>
                    </a:cubicBezTo>
                    <a:cubicBezTo>
                      <a:pt x="36" y="235"/>
                      <a:pt x="36" y="235"/>
                      <a:pt x="36" y="235"/>
                    </a:cubicBezTo>
                    <a:cubicBezTo>
                      <a:pt x="0" y="174"/>
                      <a:pt x="10" y="94"/>
                      <a:pt x="63" y="43"/>
                    </a:cubicBezTo>
                    <a:cubicBezTo>
                      <a:pt x="94" y="15"/>
                      <a:pt x="132" y="0"/>
                      <a:pt x="171" y="0"/>
                    </a:cubicBezTo>
                    <a:cubicBezTo>
                      <a:pt x="212" y="0"/>
                      <a:pt x="254" y="17"/>
                      <a:pt x="284" y="49"/>
                    </a:cubicBezTo>
                    <a:cubicBezTo>
                      <a:pt x="344" y="111"/>
                      <a:pt x="341" y="210"/>
                      <a:pt x="279" y="270"/>
                    </a:cubicBezTo>
                    <a:cubicBezTo>
                      <a:pt x="249" y="299"/>
                      <a:pt x="210" y="313"/>
                      <a:pt x="171" y="313"/>
                    </a:cubicBezTo>
                    <a:cubicBezTo>
                      <a:pt x="140" y="313"/>
                      <a:pt x="110" y="304"/>
                      <a:pt x="84" y="286"/>
                    </a:cubicBezTo>
                    <a:cubicBezTo>
                      <a:pt x="32" y="301"/>
                      <a:pt x="32" y="301"/>
                      <a:pt x="32" y="301"/>
                    </a:cubicBezTo>
                    <a:cubicBezTo>
                      <a:pt x="30" y="302"/>
                      <a:pt x="28" y="302"/>
                      <a:pt x="26" y="302"/>
                    </a:cubicBezTo>
                    <a:moveTo>
                      <a:pt x="171" y="0"/>
                    </a:moveTo>
                    <a:cubicBezTo>
                      <a:pt x="132" y="0"/>
                      <a:pt x="93" y="14"/>
                      <a:pt x="63" y="43"/>
                    </a:cubicBezTo>
                    <a:cubicBezTo>
                      <a:pt x="9" y="94"/>
                      <a:pt x="0" y="174"/>
                      <a:pt x="35" y="236"/>
                    </a:cubicBezTo>
                    <a:cubicBezTo>
                      <a:pt x="17" y="286"/>
                      <a:pt x="17" y="286"/>
                      <a:pt x="17" y="286"/>
                    </a:cubicBezTo>
                    <a:cubicBezTo>
                      <a:pt x="13" y="296"/>
                      <a:pt x="17" y="303"/>
                      <a:pt x="26" y="303"/>
                    </a:cubicBezTo>
                    <a:cubicBezTo>
                      <a:pt x="28" y="303"/>
                      <a:pt x="30" y="302"/>
                      <a:pt x="32" y="302"/>
                    </a:cubicBezTo>
                    <a:cubicBezTo>
                      <a:pt x="83" y="287"/>
                      <a:pt x="83" y="287"/>
                      <a:pt x="83" y="287"/>
                    </a:cubicBezTo>
                    <a:cubicBezTo>
                      <a:pt x="110" y="305"/>
                      <a:pt x="140" y="314"/>
                      <a:pt x="171" y="314"/>
                    </a:cubicBezTo>
                    <a:cubicBezTo>
                      <a:pt x="210" y="314"/>
                      <a:pt x="249" y="299"/>
                      <a:pt x="279" y="270"/>
                    </a:cubicBezTo>
                    <a:cubicBezTo>
                      <a:pt x="342" y="211"/>
                      <a:pt x="345" y="111"/>
                      <a:pt x="285" y="48"/>
                    </a:cubicBezTo>
                    <a:cubicBezTo>
                      <a:pt x="254" y="16"/>
                      <a:pt x="212" y="0"/>
                      <a:pt x="171" y="0"/>
                    </a:cubicBezTo>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805"/>
              <p:cNvSpPr>
                <a:spLocks noEditPoints="1"/>
              </p:cNvSpPr>
              <p:nvPr/>
            </p:nvSpPr>
            <p:spPr bwMode="auto">
              <a:xfrm>
                <a:off x="6638925" y="2797176"/>
                <a:ext cx="823913" cy="749300"/>
              </a:xfrm>
              <a:custGeom>
                <a:avLst/>
                <a:gdLst>
                  <a:gd name="T0" fmla="*/ 27 w 344"/>
                  <a:gd name="T1" fmla="*/ 301 h 313"/>
                  <a:gd name="T2" fmla="*/ 19 w 344"/>
                  <a:gd name="T3" fmla="*/ 285 h 313"/>
                  <a:gd name="T4" fmla="*/ 37 w 344"/>
                  <a:gd name="T5" fmla="*/ 235 h 313"/>
                  <a:gd name="T6" fmla="*/ 64 w 344"/>
                  <a:gd name="T7" fmla="*/ 44 h 313"/>
                  <a:gd name="T8" fmla="*/ 171 w 344"/>
                  <a:gd name="T9" fmla="*/ 1 h 313"/>
                  <a:gd name="T10" fmla="*/ 284 w 344"/>
                  <a:gd name="T11" fmla="*/ 49 h 313"/>
                  <a:gd name="T12" fmla="*/ 278 w 344"/>
                  <a:gd name="T13" fmla="*/ 269 h 313"/>
                  <a:gd name="T14" fmla="*/ 171 w 344"/>
                  <a:gd name="T15" fmla="*/ 312 h 313"/>
                  <a:gd name="T16" fmla="*/ 84 w 344"/>
                  <a:gd name="T17" fmla="*/ 286 h 313"/>
                  <a:gd name="T18" fmla="*/ 33 w 344"/>
                  <a:gd name="T19" fmla="*/ 300 h 313"/>
                  <a:gd name="T20" fmla="*/ 27 w 344"/>
                  <a:gd name="T21" fmla="*/ 301 h 313"/>
                  <a:gd name="T22" fmla="*/ 171 w 344"/>
                  <a:gd name="T23" fmla="*/ 0 h 313"/>
                  <a:gd name="T24" fmla="*/ 63 w 344"/>
                  <a:gd name="T25" fmla="*/ 43 h 313"/>
                  <a:gd name="T26" fmla="*/ 36 w 344"/>
                  <a:gd name="T27" fmla="*/ 235 h 313"/>
                  <a:gd name="T28" fmla="*/ 18 w 344"/>
                  <a:gd name="T29" fmla="*/ 285 h 313"/>
                  <a:gd name="T30" fmla="*/ 26 w 344"/>
                  <a:gd name="T31" fmla="*/ 302 h 313"/>
                  <a:gd name="T32" fmla="*/ 32 w 344"/>
                  <a:gd name="T33" fmla="*/ 301 h 313"/>
                  <a:gd name="T34" fmla="*/ 84 w 344"/>
                  <a:gd name="T35" fmla="*/ 286 h 313"/>
                  <a:gd name="T36" fmla="*/ 171 w 344"/>
                  <a:gd name="T37" fmla="*/ 313 h 313"/>
                  <a:gd name="T38" fmla="*/ 279 w 344"/>
                  <a:gd name="T39" fmla="*/ 270 h 313"/>
                  <a:gd name="T40" fmla="*/ 284 w 344"/>
                  <a:gd name="T41" fmla="*/ 49 h 313"/>
                  <a:gd name="T42" fmla="*/ 171 w 344"/>
                  <a:gd name="T43"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4" h="313">
                    <a:moveTo>
                      <a:pt x="27" y="301"/>
                    </a:moveTo>
                    <a:cubicBezTo>
                      <a:pt x="19" y="301"/>
                      <a:pt x="15" y="295"/>
                      <a:pt x="19" y="285"/>
                    </a:cubicBezTo>
                    <a:cubicBezTo>
                      <a:pt x="37" y="235"/>
                      <a:pt x="37" y="235"/>
                      <a:pt x="37" y="235"/>
                    </a:cubicBezTo>
                    <a:cubicBezTo>
                      <a:pt x="1" y="174"/>
                      <a:pt x="10" y="95"/>
                      <a:pt x="64" y="44"/>
                    </a:cubicBezTo>
                    <a:cubicBezTo>
                      <a:pt x="94" y="15"/>
                      <a:pt x="132" y="1"/>
                      <a:pt x="171" y="1"/>
                    </a:cubicBezTo>
                    <a:cubicBezTo>
                      <a:pt x="212" y="1"/>
                      <a:pt x="253" y="17"/>
                      <a:pt x="284" y="49"/>
                    </a:cubicBezTo>
                    <a:cubicBezTo>
                      <a:pt x="343" y="112"/>
                      <a:pt x="340" y="210"/>
                      <a:pt x="278" y="269"/>
                    </a:cubicBezTo>
                    <a:cubicBezTo>
                      <a:pt x="248" y="298"/>
                      <a:pt x="210" y="312"/>
                      <a:pt x="171" y="312"/>
                    </a:cubicBezTo>
                    <a:cubicBezTo>
                      <a:pt x="141" y="312"/>
                      <a:pt x="110" y="303"/>
                      <a:pt x="84" y="286"/>
                    </a:cubicBezTo>
                    <a:cubicBezTo>
                      <a:pt x="33" y="300"/>
                      <a:pt x="33" y="300"/>
                      <a:pt x="33" y="300"/>
                    </a:cubicBezTo>
                    <a:cubicBezTo>
                      <a:pt x="31" y="301"/>
                      <a:pt x="29" y="301"/>
                      <a:pt x="27" y="301"/>
                    </a:cubicBezTo>
                    <a:moveTo>
                      <a:pt x="171" y="0"/>
                    </a:moveTo>
                    <a:cubicBezTo>
                      <a:pt x="132" y="0"/>
                      <a:pt x="94" y="15"/>
                      <a:pt x="63" y="43"/>
                    </a:cubicBezTo>
                    <a:cubicBezTo>
                      <a:pt x="10" y="94"/>
                      <a:pt x="0" y="174"/>
                      <a:pt x="36" y="235"/>
                    </a:cubicBezTo>
                    <a:cubicBezTo>
                      <a:pt x="18" y="285"/>
                      <a:pt x="18" y="285"/>
                      <a:pt x="18" y="285"/>
                    </a:cubicBezTo>
                    <a:cubicBezTo>
                      <a:pt x="14" y="296"/>
                      <a:pt x="18" y="302"/>
                      <a:pt x="26" y="302"/>
                    </a:cubicBezTo>
                    <a:cubicBezTo>
                      <a:pt x="28" y="302"/>
                      <a:pt x="30" y="302"/>
                      <a:pt x="32" y="301"/>
                    </a:cubicBezTo>
                    <a:cubicBezTo>
                      <a:pt x="84" y="286"/>
                      <a:pt x="84" y="286"/>
                      <a:pt x="84" y="286"/>
                    </a:cubicBezTo>
                    <a:cubicBezTo>
                      <a:pt x="110" y="304"/>
                      <a:pt x="140" y="313"/>
                      <a:pt x="171" y="313"/>
                    </a:cubicBezTo>
                    <a:cubicBezTo>
                      <a:pt x="210" y="313"/>
                      <a:pt x="249" y="299"/>
                      <a:pt x="279" y="270"/>
                    </a:cubicBezTo>
                    <a:cubicBezTo>
                      <a:pt x="341" y="210"/>
                      <a:pt x="344" y="111"/>
                      <a:pt x="284" y="49"/>
                    </a:cubicBezTo>
                    <a:cubicBezTo>
                      <a:pt x="254" y="17"/>
                      <a:pt x="212" y="0"/>
                      <a:pt x="171" y="0"/>
                    </a:cubicBezTo>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Freeform 806"/>
              <p:cNvSpPr>
                <a:spLocks noEditPoints="1"/>
              </p:cNvSpPr>
              <p:nvPr/>
            </p:nvSpPr>
            <p:spPr bwMode="auto">
              <a:xfrm>
                <a:off x="6640513" y="2798763"/>
                <a:ext cx="819150" cy="746125"/>
              </a:xfrm>
              <a:custGeom>
                <a:avLst/>
                <a:gdLst>
                  <a:gd name="T0" fmla="*/ 27 w 342"/>
                  <a:gd name="T1" fmla="*/ 300 h 311"/>
                  <a:gd name="T2" fmla="*/ 18 w 342"/>
                  <a:gd name="T3" fmla="*/ 283 h 311"/>
                  <a:gd name="T4" fmla="*/ 36 w 342"/>
                  <a:gd name="T5" fmla="*/ 234 h 311"/>
                  <a:gd name="T6" fmla="*/ 63 w 342"/>
                  <a:gd name="T7" fmla="*/ 43 h 311"/>
                  <a:gd name="T8" fmla="*/ 170 w 342"/>
                  <a:gd name="T9" fmla="*/ 1 h 311"/>
                  <a:gd name="T10" fmla="*/ 282 w 342"/>
                  <a:gd name="T11" fmla="*/ 49 h 311"/>
                  <a:gd name="T12" fmla="*/ 277 w 342"/>
                  <a:gd name="T13" fmla="*/ 268 h 311"/>
                  <a:gd name="T14" fmla="*/ 170 w 342"/>
                  <a:gd name="T15" fmla="*/ 310 h 311"/>
                  <a:gd name="T16" fmla="*/ 83 w 342"/>
                  <a:gd name="T17" fmla="*/ 284 h 311"/>
                  <a:gd name="T18" fmla="*/ 33 w 342"/>
                  <a:gd name="T19" fmla="*/ 299 h 311"/>
                  <a:gd name="T20" fmla="*/ 27 w 342"/>
                  <a:gd name="T21" fmla="*/ 300 h 311"/>
                  <a:gd name="T22" fmla="*/ 170 w 342"/>
                  <a:gd name="T23" fmla="*/ 0 h 311"/>
                  <a:gd name="T24" fmla="*/ 63 w 342"/>
                  <a:gd name="T25" fmla="*/ 43 h 311"/>
                  <a:gd name="T26" fmla="*/ 36 w 342"/>
                  <a:gd name="T27" fmla="*/ 234 h 311"/>
                  <a:gd name="T28" fmla="*/ 18 w 342"/>
                  <a:gd name="T29" fmla="*/ 284 h 311"/>
                  <a:gd name="T30" fmla="*/ 26 w 342"/>
                  <a:gd name="T31" fmla="*/ 300 h 311"/>
                  <a:gd name="T32" fmla="*/ 32 w 342"/>
                  <a:gd name="T33" fmla="*/ 299 h 311"/>
                  <a:gd name="T34" fmla="*/ 83 w 342"/>
                  <a:gd name="T35" fmla="*/ 285 h 311"/>
                  <a:gd name="T36" fmla="*/ 170 w 342"/>
                  <a:gd name="T37" fmla="*/ 311 h 311"/>
                  <a:gd name="T38" fmla="*/ 277 w 342"/>
                  <a:gd name="T39" fmla="*/ 268 h 311"/>
                  <a:gd name="T40" fmla="*/ 283 w 342"/>
                  <a:gd name="T41" fmla="*/ 48 h 311"/>
                  <a:gd name="T42" fmla="*/ 170 w 342"/>
                  <a:gd name="T4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2" h="311">
                    <a:moveTo>
                      <a:pt x="27" y="300"/>
                    </a:moveTo>
                    <a:cubicBezTo>
                      <a:pt x="18" y="300"/>
                      <a:pt x="15" y="293"/>
                      <a:pt x="18" y="283"/>
                    </a:cubicBezTo>
                    <a:cubicBezTo>
                      <a:pt x="36" y="234"/>
                      <a:pt x="36" y="234"/>
                      <a:pt x="36" y="234"/>
                    </a:cubicBezTo>
                    <a:cubicBezTo>
                      <a:pt x="1" y="173"/>
                      <a:pt x="10" y="94"/>
                      <a:pt x="63" y="43"/>
                    </a:cubicBezTo>
                    <a:cubicBezTo>
                      <a:pt x="93" y="15"/>
                      <a:pt x="132" y="1"/>
                      <a:pt x="170" y="1"/>
                    </a:cubicBezTo>
                    <a:cubicBezTo>
                      <a:pt x="211" y="1"/>
                      <a:pt x="252" y="17"/>
                      <a:pt x="282" y="49"/>
                    </a:cubicBezTo>
                    <a:cubicBezTo>
                      <a:pt x="341" y="111"/>
                      <a:pt x="339" y="209"/>
                      <a:pt x="277" y="268"/>
                    </a:cubicBezTo>
                    <a:cubicBezTo>
                      <a:pt x="247" y="296"/>
                      <a:pt x="208" y="310"/>
                      <a:pt x="170" y="310"/>
                    </a:cubicBezTo>
                    <a:cubicBezTo>
                      <a:pt x="140" y="310"/>
                      <a:pt x="109" y="302"/>
                      <a:pt x="83" y="284"/>
                    </a:cubicBezTo>
                    <a:cubicBezTo>
                      <a:pt x="33" y="299"/>
                      <a:pt x="33" y="299"/>
                      <a:pt x="33" y="299"/>
                    </a:cubicBezTo>
                    <a:cubicBezTo>
                      <a:pt x="30" y="299"/>
                      <a:pt x="28" y="300"/>
                      <a:pt x="27" y="300"/>
                    </a:cubicBezTo>
                    <a:moveTo>
                      <a:pt x="170" y="0"/>
                    </a:moveTo>
                    <a:cubicBezTo>
                      <a:pt x="131" y="0"/>
                      <a:pt x="93" y="14"/>
                      <a:pt x="63" y="43"/>
                    </a:cubicBezTo>
                    <a:cubicBezTo>
                      <a:pt x="9" y="94"/>
                      <a:pt x="0" y="173"/>
                      <a:pt x="36" y="234"/>
                    </a:cubicBezTo>
                    <a:cubicBezTo>
                      <a:pt x="18" y="284"/>
                      <a:pt x="18" y="284"/>
                      <a:pt x="18" y="284"/>
                    </a:cubicBezTo>
                    <a:cubicBezTo>
                      <a:pt x="14" y="294"/>
                      <a:pt x="18" y="300"/>
                      <a:pt x="26" y="300"/>
                    </a:cubicBezTo>
                    <a:cubicBezTo>
                      <a:pt x="28" y="300"/>
                      <a:pt x="30" y="300"/>
                      <a:pt x="32" y="299"/>
                    </a:cubicBezTo>
                    <a:cubicBezTo>
                      <a:pt x="83" y="285"/>
                      <a:pt x="83" y="285"/>
                      <a:pt x="83" y="285"/>
                    </a:cubicBezTo>
                    <a:cubicBezTo>
                      <a:pt x="109" y="302"/>
                      <a:pt x="140" y="311"/>
                      <a:pt x="170" y="311"/>
                    </a:cubicBezTo>
                    <a:cubicBezTo>
                      <a:pt x="209" y="311"/>
                      <a:pt x="247" y="297"/>
                      <a:pt x="277" y="268"/>
                    </a:cubicBezTo>
                    <a:cubicBezTo>
                      <a:pt x="339" y="209"/>
                      <a:pt x="342" y="111"/>
                      <a:pt x="283" y="48"/>
                    </a:cubicBezTo>
                    <a:cubicBezTo>
                      <a:pt x="252" y="16"/>
                      <a:pt x="211" y="0"/>
                      <a:pt x="170" y="0"/>
                    </a:cubicBezTo>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Freeform 807"/>
              <p:cNvSpPr>
                <a:spLocks noEditPoints="1"/>
              </p:cNvSpPr>
              <p:nvPr/>
            </p:nvSpPr>
            <p:spPr bwMode="auto">
              <a:xfrm>
                <a:off x="6643688" y="2801938"/>
                <a:ext cx="814388" cy="739775"/>
              </a:xfrm>
              <a:custGeom>
                <a:avLst/>
                <a:gdLst>
                  <a:gd name="T0" fmla="*/ 26 w 340"/>
                  <a:gd name="T1" fmla="*/ 298 h 309"/>
                  <a:gd name="T2" fmla="*/ 18 w 340"/>
                  <a:gd name="T3" fmla="*/ 282 h 309"/>
                  <a:gd name="T4" fmla="*/ 36 w 340"/>
                  <a:gd name="T5" fmla="*/ 232 h 309"/>
                  <a:gd name="T6" fmla="*/ 63 w 340"/>
                  <a:gd name="T7" fmla="*/ 43 h 309"/>
                  <a:gd name="T8" fmla="*/ 169 w 340"/>
                  <a:gd name="T9" fmla="*/ 1 h 309"/>
                  <a:gd name="T10" fmla="*/ 281 w 340"/>
                  <a:gd name="T11" fmla="*/ 48 h 309"/>
                  <a:gd name="T12" fmla="*/ 275 w 340"/>
                  <a:gd name="T13" fmla="*/ 266 h 309"/>
                  <a:gd name="T14" fmla="*/ 169 w 340"/>
                  <a:gd name="T15" fmla="*/ 309 h 309"/>
                  <a:gd name="T16" fmla="*/ 83 w 340"/>
                  <a:gd name="T17" fmla="*/ 282 h 309"/>
                  <a:gd name="T18" fmla="*/ 32 w 340"/>
                  <a:gd name="T19" fmla="*/ 297 h 309"/>
                  <a:gd name="T20" fmla="*/ 26 w 340"/>
                  <a:gd name="T21" fmla="*/ 298 h 309"/>
                  <a:gd name="T22" fmla="*/ 169 w 340"/>
                  <a:gd name="T23" fmla="*/ 0 h 309"/>
                  <a:gd name="T24" fmla="*/ 62 w 340"/>
                  <a:gd name="T25" fmla="*/ 42 h 309"/>
                  <a:gd name="T26" fmla="*/ 35 w 340"/>
                  <a:gd name="T27" fmla="*/ 233 h 309"/>
                  <a:gd name="T28" fmla="*/ 17 w 340"/>
                  <a:gd name="T29" fmla="*/ 282 h 309"/>
                  <a:gd name="T30" fmla="*/ 26 w 340"/>
                  <a:gd name="T31" fmla="*/ 299 h 309"/>
                  <a:gd name="T32" fmla="*/ 32 w 340"/>
                  <a:gd name="T33" fmla="*/ 298 h 309"/>
                  <a:gd name="T34" fmla="*/ 82 w 340"/>
                  <a:gd name="T35" fmla="*/ 283 h 309"/>
                  <a:gd name="T36" fmla="*/ 169 w 340"/>
                  <a:gd name="T37" fmla="*/ 309 h 309"/>
                  <a:gd name="T38" fmla="*/ 276 w 340"/>
                  <a:gd name="T39" fmla="*/ 267 h 309"/>
                  <a:gd name="T40" fmla="*/ 281 w 340"/>
                  <a:gd name="T41" fmla="*/ 48 h 309"/>
                  <a:gd name="T42" fmla="*/ 169 w 340"/>
                  <a:gd name="T4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0" h="309">
                    <a:moveTo>
                      <a:pt x="26" y="298"/>
                    </a:moveTo>
                    <a:cubicBezTo>
                      <a:pt x="18" y="298"/>
                      <a:pt x="14" y="292"/>
                      <a:pt x="18" y="282"/>
                    </a:cubicBezTo>
                    <a:cubicBezTo>
                      <a:pt x="36" y="232"/>
                      <a:pt x="36" y="232"/>
                      <a:pt x="36" y="232"/>
                    </a:cubicBezTo>
                    <a:cubicBezTo>
                      <a:pt x="1" y="172"/>
                      <a:pt x="10" y="93"/>
                      <a:pt x="63" y="43"/>
                    </a:cubicBezTo>
                    <a:cubicBezTo>
                      <a:pt x="93" y="15"/>
                      <a:pt x="131" y="1"/>
                      <a:pt x="169" y="1"/>
                    </a:cubicBezTo>
                    <a:cubicBezTo>
                      <a:pt x="210" y="1"/>
                      <a:pt x="250" y="17"/>
                      <a:pt x="281" y="48"/>
                    </a:cubicBezTo>
                    <a:cubicBezTo>
                      <a:pt x="339" y="110"/>
                      <a:pt x="337" y="208"/>
                      <a:pt x="275" y="266"/>
                    </a:cubicBezTo>
                    <a:cubicBezTo>
                      <a:pt x="245" y="295"/>
                      <a:pt x="207" y="309"/>
                      <a:pt x="169" y="309"/>
                    </a:cubicBezTo>
                    <a:cubicBezTo>
                      <a:pt x="139" y="309"/>
                      <a:pt x="109" y="300"/>
                      <a:pt x="83" y="282"/>
                    </a:cubicBezTo>
                    <a:cubicBezTo>
                      <a:pt x="32" y="297"/>
                      <a:pt x="32" y="297"/>
                      <a:pt x="32" y="297"/>
                    </a:cubicBezTo>
                    <a:cubicBezTo>
                      <a:pt x="30" y="298"/>
                      <a:pt x="28" y="298"/>
                      <a:pt x="26" y="298"/>
                    </a:cubicBezTo>
                    <a:moveTo>
                      <a:pt x="169" y="0"/>
                    </a:moveTo>
                    <a:cubicBezTo>
                      <a:pt x="131" y="0"/>
                      <a:pt x="92" y="14"/>
                      <a:pt x="62" y="42"/>
                    </a:cubicBezTo>
                    <a:cubicBezTo>
                      <a:pt x="9" y="93"/>
                      <a:pt x="0" y="172"/>
                      <a:pt x="35" y="233"/>
                    </a:cubicBezTo>
                    <a:cubicBezTo>
                      <a:pt x="17" y="282"/>
                      <a:pt x="17" y="282"/>
                      <a:pt x="17" y="282"/>
                    </a:cubicBezTo>
                    <a:cubicBezTo>
                      <a:pt x="14" y="292"/>
                      <a:pt x="17" y="299"/>
                      <a:pt x="26" y="299"/>
                    </a:cubicBezTo>
                    <a:cubicBezTo>
                      <a:pt x="27" y="299"/>
                      <a:pt x="29" y="298"/>
                      <a:pt x="32" y="298"/>
                    </a:cubicBezTo>
                    <a:cubicBezTo>
                      <a:pt x="82" y="283"/>
                      <a:pt x="82" y="283"/>
                      <a:pt x="82" y="283"/>
                    </a:cubicBezTo>
                    <a:cubicBezTo>
                      <a:pt x="108" y="301"/>
                      <a:pt x="139" y="309"/>
                      <a:pt x="169" y="309"/>
                    </a:cubicBezTo>
                    <a:cubicBezTo>
                      <a:pt x="207" y="309"/>
                      <a:pt x="246" y="295"/>
                      <a:pt x="276" y="267"/>
                    </a:cubicBezTo>
                    <a:cubicBezTo>
                      <a:pt x="338" y="208"/>
                      <a:pt x="340" y="110"/>
                      <a:pt x="281" y="48"/>
                    </a:cubicBezTo>
                    <a:cubicBezTo>
                      <a:pt x="251" y="16"/>
                      <a:pt x="210" y="0"/>
                      <a:pt x="169" y="0"/>
                    </a:cubicBezTo>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Freeform 809"/>
              <p:cNvSpPr>
                <a:spLocks noEditPoints="1"/>
              </p:cNvSpPr>
              <p:nvPr/>
            </p:nvSpPr>
            <p:spPr bwMode="auto">
              <a:xfrm>
                <a:off x="6645275" y="2803526"/>
                <a:ext cx="809625" cy="738188"/>
              </a:xfrm>
              <a:custGeom>
                <a:avLst/>
                <a:gdLst>
                  <a:gd name="T0" fmla="*/ 26 w 338"/>
                  <a:gd name="T1" fmla="*/ 296 h 308"/>
                  <a:gd name="T2" fmla="*/ 18 w 338"/>
                  <a:gd name="T3" fmla="*/ 280 h 308"/>
                  <a:gd name="T4" fmla="*/ 35 w 338"/>
                  <a:gd name="T5" fmla="*/ 231 h 308"/>
                  <a:gd name="T6" fmla="*/ 62 w 338"/>
                  <a:gd name="T7" fmla="*/ 43 h 308"/>
                  <a:gd name="T8" fmla="*/ 168 w 338"/>
                  <a:gd name="T9" fmla="*/ 0 h 308"/>
                  <a:gd name="T10" fmla="*/ 279 w 338"/>
                  <a:gd name="T11" fmla="*/ 48 h 308"/>
                  <a:gd name="T12" fmla="*/ 274 w 338"/>
                  <a:gd name="T13" fmla="*/ 265 h 308"/>
                  <a:gd name="T14" fmla="*/ 168 w 338"/>
                  <a:gd name="T15" fmla="*/ 307 h 308"/>
                  <a:gd name="T16" fmla="*/ 82 w 338"/>
                  <a:gd name="T17" fmla="*/ 281 h 308"/>
                  <a:gd name="T18" fmla="*/ 32 w 338"/>
                  <a:gd name="T19" fmla="*/ 295 h 308"/>
                  <a:gd name="T20" fmla="*/ 26 w 338"/>
                  <a:gd name="T21" fmla="*/ 296 h 308"/>
                  <a:gd name="T22" fmla="*/ 168 w 338"/>
                  <a:gd name="T23" fmla="*/ 0 h 308"/>
                  <a:gd name="T24" fmla="*/ 62 w 338"/>
                  <a:gd name="T25" fmla="*/ 42 h 308"/>
                  <a:gd name="T26" fmla="*/ 35 w 338"/>
                  <a:gd name="T27" fmla="*/ 231 h 308"/>
                  <a:gd name="T28" fmla="*/ 17 w 338"/>
                  <a:gd name="T29" fmla="*/ 281 h 308"/>
                  <a:gd name="T30" fmla="*/ 25 w 338"/>
                  <a:gd name="T31" fmla="*/ 297 h 308"/>
                  <a:gd name="T32" fmla="*/ 31 w 338"/>
                  <a:gd name="T33" fmla="*/ 296 h 308"/>
                  <a:gd name="T34" fmla="*/ 82 w 338"/>
                  <a:gd name="T35" fmla="*/ 281 h 308"/>
                  <a:gd name="T36" fmla="*/ 168 w 338"/>
                  <a:gd name="T37" fmla="*/ 308 h 308"/>
                  <a:gd name="T38" fmla="*/ 274 w 338"/>
                  <a:gd name="T39" fmla="*/ 265 h 308"/>
                  <a:gd name="T40" fmla="*/ 280 w 338"/>
                  <a:gd name="T41" fmla="*/ 47 h 308"/>
                  <a:gd name="T42" fmla="*/ 168 w 338"/>
                  <a:gd name="T43"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8" h="308">
                    <a:moveTo>
                      <a:pt x="26" y="296"/>
                    </a:moveTo>
                    <a:cubicBezTo>
                      <a:pt x="18" y="296"/>
                      <a:pt x="14" y="290"/>
                      <a:pt x="18" y="280"/>
                    </a:cubicBezTo>
                    <a:cubicBezTo>
                      <a:pt x="35" y="231"/>
                      <a:pt x="35" y="231"/>
                      <a:pt x="35" y="231"/>
                    </a:cubicBezTo>
                    <a:cubicBezTo>
                      <a:pt x="0" y="171"/>
                      <a:pt x="10" y="93"/>
                      <a:pt x="62" y="43"/>
                    </a:cubicBezTo>
                    <a:cubicBezTo>
                      <a:pt x="92" y="14"/>
                      <a:pt x="130" y="0"/>
                      <a:pt x="168" y="0"/>
                    </a:cubicBezTo>
                    <a:cubicBezTo>
                      <a:pt x="209" y="0"/>
                      <a:pt x="249" y="16"/>
                      <a:pt x="279" y="48"/>
                    </a:cubicBezTo>
                    <a:cubicBezTo>
                      <a:pt x="338" y="109"/>
                      <a:pt x="335" y="206"/>
                      <a:pt x="274" y="265"/>
                    </a:cubicBezTo>
                    <a:cubicBezTo>
                      <a:pt x="244" y="293"/>
                      <a:pt x="206" y="307"/>
                      <a:pt x="168" y="307"/>
                    </a:cubicBezTo>
                    <a:cubicBezTo>
                      <a:pt x="138" y="307"/>
                      <a:pt x="108" y="298"/>
                      <a:pt x="82" y="281"/>
                    </a:cubicBezTo>
                    <a:cubicBezTo>
                      <a:pt x="32" y="295"/>
                      <a:pt x="32" y="295"/>
                      <a:pt x="32" y="295"/>
                    </a:cubicBezTo>
                    <a:cubicBezTo>
                      <a:pt x="30" y="296"/>
                      <a:pt x="28" y="296"/>
                      <a:pt x="26" y="296"/>
                    </a:cubicBezTo>
                    <a:moveTo>
                      <a:pt x="168" y="0"/>
                    </a:moveTo>
                    <a:cubicBezTo>
                      <a:pt x="130" y="0"/>
                      <a:pt x="92" y="14"/>
                      <a:pt x="62" y="42"/>
                    </a:cubicBezTo>
                    <a:cubicBezTo>
                      <a:pt x="9" y="92"/>
                      <a:pt x="0" y="171"/>
                      <a:pt x="35" y="231"/>
                    </a:cubicBezTo>
                    <a:cubicBezTo>
                      <a:pt x="17" y="281"/>
                      <a:pt x="17" y="281"/>
                      <a:pt x="17" y="281"/>
                    </a:cubicBezTo>
                    <a:cubicBezTo>
                      <a:pt x="13" y="291"/>
                      <a:pt x="17" y="297"/>
                      <a:pt x="25" y="297"/>
                    </a:cubicBezTo>
                    <a:cubicBezTo>
                      <a:pt x="27" y="297"/>
                      <a:pt x="29" y="297"/>
                      <a:pt x="31" y="296"/>
                    </a:cubicBezTo>
                    <a:cubicBezTo>
                      <a:pt x="82" y="281"/>
                      <a:pt x="82" y="281"/>
                      <a:pt x="82" y="281"/>
                    </a:cubicBezTo>
                    <a:cubicBezTo>
                      <a:pt x="108" y="299"/>
                      <a:pt x="138" y="308"/>
                      <a:pt x="168" y="308"/>
                    </a:cubicBezTo>
                    <a:cubicBezTo>
                      <a:pt x="206" y="308"/>
                      <a:pt x="244" y="294"/>
                      <a:pt x="274" y="265"/>
                    </a:cubicBezTo>
                    <a:cubicBezTo>
                      <a:pt x="336" y="207"/>
                      <a:pt x="338" y="109"/>
                      <a:pt x="280" y="47"/>
                    </a:cubicBezTo>
                    <a:cubicBezTo>
                      <a:pt x="249" y="16"/>
                      <a:pt x="209" y="0"/>
                      <a:pt x="168" y="0"/>
                    </a:cubicBezTo>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Freeform 810"/>
              <p:cNvSpPr>
                <a:spLocks noEditPoints="1"/>
              </p:cNvSpPr>
              <p:nvPr/>
            </p:nvSpPr>
            <p:spPr bwMode="auto">
              <a:xfrm>
                <a:off x="6645275" y="2803526"/>
                <a:ext cx="809625" cy="736600"/>
              </a:xfrm>
              <a:custGeom>
                <a:avLst/>
                <a:gdLst>
                  <a:gd name="T0" fmla="*/ 27 w 338"/>
                  <a:gd name="T1" fmla="*/ 296 h 307"/>
                  <a:gd name="T2" fmla="*/ 18 w 338"/>
                  <a:gd name="T3" fmla="*/ 280 h 307"/>
                  <a:gd name="T4" fmla="*/ 36 w 338"/>
                  <a:gd name="T5" fmla="*/ 231 h 307"/>
                  <a:gd name="T6" fmla="*/ 63 w 338"/>
                  <a:gd name="T7" fmla="*/ 43 h 307"/>
                  <a:gd name="T8" fmla="*/ 168 w 338"/>
                  <a:gd name="T9" fmla="*/ 1 h 307"/>
                  <a:gd name="T10" fmla="*/ 279 w 338"/>
                  <a:gd name="T11" fmla="*/ 48 h 307"/>
                  <a:gd name="T12" fmla="*/ 273 w 338"/>
                  <a:gd name="T13" fmla="*/ 264 h 307"/>
                  <a:gd name="T14" fmla="*/ 168 w 338"/>
                  <a:gd name="T15" fmla="*/ 306 h 307"/>
                  <a:gd name="T16" fmla="*/ 83 w 338"/>
                  <a:gd name="T17" fmla="*/ 280 h 307"/>
                  <a:gd name="T18" fmla="*/ 33 w 338"/>
                  <a:gd name="T19" fmla="*/ 295 h 307"/>
                  <a:gd name="T20" fmla="*/ 27 w 338"/>
                  <a:gd name="T21" fmla="*/ 296 h 307"/>
                  <a:gd name="T22" fmla="*/ 168 w 338"/>
                  <a:gd name="T23" fmla="*/ 0 h 307"/>
                  <a:gd name="T24" fmla="*/ 62 w 338"/>
                  <a:gd name="T25" fmla="*/ 43 h 307"/>
                  <a:gd name="T26" fmla="*/ 35 w 338"/>
                  <a:gd name="T27" fmla="*/ 231 h 307"/>
                  <a:gd name="T28" fmla="*/ 18 w 338"/>
                  <a:gd name="T29" fmla="*/ 280 h 307"/>
                  <a:gd name="T30" fmla="*/ 26 w 338"/>
                  <a:gd name="T31" fmla="*/ 296 h 307"/>
                  <a:gd name="T32" fmla="*/ 32 w 338"/>
                  <a:gd name="T33" fmla="*/ 295 h 307"/>
                  <a:gd name="T34" fmla="*/ 82 w 338"/>
                  <a:gd name="T35" fmla="*/ 281 h 307"/>
                  <a:gd name="T36" fmla="*/ 168 w 338"/>
                  <a:gd name="T37" fmla="*/ 307 h 307"/>
                  <a:gd name="T38" fmla="*/ 274 w 338"/>
                  <a:gd name="T39" fmla="*/ 265 h 307"/>
                  <a:gd name="T40" fmla="*/ 279 w 338"/>
                  <a:gd name="T41" fmla="*/ 48 h 307"/>
                  <a:gd name="T42" fmla="*/ 168 w 338"/>
                  <a:gd name="T4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8" h="307">
                    <a:moveTo>
                      <a:pt x="27" y="296"/>
                    </a:moveTo>
                    <a:cubicBezTo>
                      <a:pt x="18" y="296"/>
                      <a:pt x="15" y="289"/>
                      <a:pt x="18" y="280"/>
                    </a:cubicBezTo>
                    <a:cubicBezTo>
                      <a:pt x="36" y="231"/>
                      <a:pt x="36" y="231"/>
                      <a:pt x="36" y="231"/>
                    </a:cubicBezTo>
                    <a:cubicBezTo>
                      <a:pt x="1" y="171"/>
                      <a:pt x="10" y="93"/>
                      <a:pt x="63" y="43"/>
                    </a:cubicBezTo>
                    <a:cubicBezTo>
                      <a:pt x="92" y="15"/>
                      <a:pt x="130" y="1"/>
                      <a:pt x="168" y="1"/>
                    </a:cubicBezTo>
                    <a:cubicBezTo>
                      <a:pt x="208" y="1"/>
                      <a:pt x="249" y="17"/>
                      <a:pt x="279" y="48"/>
                    </a:cubicBezTo>
                    <a:cubicBezTo>
                      <a:pt x="337" y="110"/>
                      <a:pt x="334" y="206"/>
                      <a:pt x="273" y="264"/>
                    </a:cubicBezTo>
                    <a:cubicBezTo>
                      <a:pt x="244" y="292"/>
                      <a:pt x="206" y="306"/>
                      <a:pt x="168" y="306"/>
                    </a:cubicBezTo>
                    <a:cubicBezTo>
                      <a:pt x="138" y="306"/>
                      <a:pt x="108" y="298"/>
                      <a:pt x="83" y="280"/>
                    </a:cubicBezTo>
                    <a:cubicBezTo>
                      <a:pt x="33" y="295"/>
                      <a:pt x="33" y="295"/>
                      <a:pt x="33" y="295"/>
                    </a:cubicBezTo>
                    <a:cubicBezTo>
                      <a:pt x="30" y="295"/>
                      <a:pt x="28" y="296"/>
                      <a:pt x="27" y="296"/>
                    </a:cubicBezTo>
                    <a:moveTo>
                      <a:pt x="168" y="0"/>
                    </a:moveTo>
                    <a:cubicBezTo>
                      <a:pt x="130" y="0"/>
                      <a:pt x="92" y="14"/>
                      <a:pt x="62" y="43"/>
                    </a:cubicBezTo>
                    <a:cubicBezTo>
                      <a:pt x="10" y="93"/>
                      <a:pt x="0" y="171"/>
                      <a:pt x="35" y="231"/>
                    </a:cubicBezTo>
                    <a:cubicBezTo>
                      <a:pt x="18" y="280"/>
                      <a:pt x="18" y="280"/>
                      <a:pt x="18" y="280"/>
                    </a:cubicBezTo>
                    <a:cubicBezTo>
                      <a:pt x="14" y="290"/>
                      <a:pt x="18" y="296"/>
                      <a:pt x="26" y="296"/>
                    </a:cubicBezTo>
                    <a:cubicBezTo>
                      <a:pt x="28" y="296"/>
                      <a:pt x="30" y="296"/>
                      <a:pt x="32" y="295"/>
                    </a:cubicBezTo>
                    <a:cubicBezTo>
                      <a:pt x="82" y="281"/>
                      <a:pt x="82" y="281"/>
                      <a:pt x="82" y="281"/>
                    </a:cubicBezTo>
                    <a:cubicBezTo>
                      <a:pt x="108" y="298"/>
                      <a:pt x="138" y="307"/>
                      <a:pt x="168" y="307"/>
                    </a:cubicBezTo>
                    <a:cubicBezTo>
                      <a:pt x="206" y="307"/>
                      <a:pt x="244" y="293"/>
                      <a:pt x="274" y="265"/>
                    </a:cubicBezTo>
                    <a:cubicBezTo>
                      <a:pt x="335" y="206"/>
                      <a:pt x="338" y="109"/>
                      <a:pt x="279" y="48"/>
                    </a:cubicBezTo>
                    <a:cubicBezTo>
                      <a:pt x="249" y="16"/>
                      <a:pt x="209" y="0"/>
                      <a:pt x="168" y="0"/>
                    </a:cubicBezTo>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Freeform 811"/>
              <p:cNvSpPr>
                <a:spLocks noEditPoints="1"/>
              </p:cNvSpPr>
              <p:nvPr/>
            </p:nvSpPr>
            <p:spPr bwMode="auto">
              <a:xfrm>
                <a:off x="6648450" y="2806701"/>
                <a:ext cx="804863" cy="730250"/>
              </a:xfrm>
              <a:custGeom>
                <a:avLst/>
                <a:gdLst>
                  <a:gd name="T0" fmla="*/ 26 w 336"/>
                  <a:gd name="T1" fmla="*/ 294 h 305"/>
                  <a:gd name="T2" fmla="*/ 18 w 336"/>
                  <a:gd name="T3" fmla="*/ 278 h 305"/>
                  <a:gd name="T4" fmla="*/ 36 w 336"/>
                  <a:gd name="T5" fmla="*/ 229 h 305"/>
                  <a:gd name="T6" fmla="*/ 62 w 336"/>
                  <a:gd name="T7" fmla="*/ 43 h 305"/>
                  <a:gd name="T8" fmla="*/ 167 w 336"/>
                  <a:gd name="T9" fmla="*/ 1 h 305"/>
                  <a:gd name="T10" fmla="*/ 277 w 336"/>
                  <a:gd name="T11" fmla="*/ 48 h 305"/>
                  <a:gd name="T12" fmla="*/ 272 w 336"/>
                  <a:gd name="T13" fmla="*/ 263 h 305"/>
                  <a:gd name="T14" fmla="*/ 167 w 336"/>
                  <a:gd name="T15" fmla="*/ 305 h 305"/>
                  <a:gd name="T16" fmla="*/ 82 w 336"/>
                  <a:gd name="T17" fmla="*/ 279 h 305"/>
                  <a:gd name="T18" fmla="*/ 32 w 336"/>
                  <a:gd name="T19" fmla="*/ 293 h 305"/>
                  <a:gd name="T20" fmla="*/ 26 w 336"/>
                  <a:gd name="T21" fmla="*/ 294 h 305"/>
                  <a:gd name="T22" fmla="*/ 167 w 336"/>
                  <a:gd name="T23" fmla="*/ 0 h 305"/>
                  <a:gd name="T24" fmla="*/ 62 w 336"/>
                  <a:gd name="T25" fmla="*/ 42 h 305"/>
                  <a:gd name="T26" fmla="*/ 35 w 336"/>
                  <a:gd name="T27" fmla="*/ 230 h 305"/>
                  <a:gd name="T28" fmla="*/ 17 w 336"/>
                  <a:gd name="T29" fmla="*/ 279 h 305"/>
                  <a:gd name="T30" fmla="*/ 26 w 336"/>
                  <a:gd name="T31" fmla="*/ 295 h 305"/>
                  <a:gd name="T32" fmla="*/ 32 w 336"/>
                  <a:gd name="T33" fmla="*/ 294 h 305"/>
                  <a:gd name="T34" fmla="*/ 82 w 336"/>
                  <a:gd name="T35" fmla="*/ 279 h 305"/>
                  <a:gd name="T36" fmla="*/ 167 w 336"/>
                  <a:gd name="T37" fmla="*/ 305 h 305"/>
                  <a:gd name="T38" fmla="*/ 272 w 336"/>
                  <a:gd name="T39" fmla="*/ 263 h 305"/>
                  <a:gd name="T40" fmla="*/ 278 w 336"/>
                  <a:gd name="T41" fmla="*/ 47 h 305"/>
                  <a:gd name="T42" fmla="*/ 167 w 336"/>
                  <a:gd name="T4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6" h="305">
                    <a:moveTo>
                      <a:pt x="26" y="294"/>
                    </a:moveTo>
                    <a:cubicBezTo>
                      <a:pt x="18" y="294"/>
                      <a:pt x="14" y="288"/>
                      <a:pt x="18" y="278"/>
                    </a:cubicBezTo>
                    <a:cubicBezTo>
                      <a:pt x="36" y="229"/>
                      <a:pt x="36" y="229"/>
                      <a:pt x="36" y="229"/>
                    </a:cubicBezTo>
                    <a:cubicBezTo>
                      <a:pt x="1" y="170"/>
                      <a:pt x="10" y="92"/>
                      <a:pt x="62" y="43"/>
                    </a:cubicBezTo>
                    <a:cubicBezTo>
                      <a:pt x="92" y="15"/>
                      <a:pt x="129" y="1"/>
                      <a:pt x="167" y="1"/>
                    </a:cubicBezTo>
                    <a:cubicBezTo>
                      <a:pt x="207" y="1"/>
                      <a:pt x="247" y="16"/>
                      <a:pt x="277" y="48"/>
                    </a:cubicBezTo>
                    <a:cubicBezTo>
                      <a:pt x="335" y="109"/>
                      <a:pt x="333" y="205"/>
                      <a:pt x="272" y="263"/>
                    </a:cubicBezTo>
                    <a:cubicBezTo>
                      <a:pt x="242" y="291"/>
                      <a:pt x="205" y="305"/>
                      <a:pt x="167" y="305"/>
                    </a:cubicBezTo>
                    <a:cubicBezTo>
                      <a:pt x="137" y="305"/>
                      <a:pt x="108" y="296"/>
                      <a:pt x="82" y="279"/>
                    </a:cubicBezTo>
                    <a:cubicBezTo>
                      <a:pt x="32" y="293"/>
                      <a:pt x="32" y="293"/>
                      <a:pt x="32" y="293"/>
                    </a:cubicBezTo>
                    <a:cubicBezTo>
                      <a:pt x="30" y="294"/>
                      <a:pt x="28" y="294"/>
                      <a:pt x="26" y="294"/>
                    </a:cubicBezTo>
                    <a:moveTo>
                      <a:pt x="167" y="0"/>
                    </a:moveTo>
                    <a:cubicBezTo>
                      <a:pt x="129" y="0"/>
                      <a:pt x="91" y="14"/>
                      <a:pt x="62" y="42"/>
                    </a:cubicBezTo>
                    <a:cubicBezTo>
                      <a:pt x="9" y="92"/>
                      <a:pt x="0" y="170"/>
                      <a:pt x="35" y="230"/>
                    </a:cubicBezTo>
                    <a:cubicBezTo>
                      <a:pt x="17" y="279"/>
                      <a:pt x="17" y="279"/>
                      <a:pt x="17" y="279"/>
                    </a:cubicBezTo>
                    <a:cubicBezTo>
                      <a:pt x="14" y="288"/>
                      <a:pt x="17" y="295"/>
                      <a:pt x="26" y="295"/>
                    </a:cubicBezTo>
                    <a:cubicBezTo>
                      <a:pt x="27" y="295"/>
                      <a:pt x="29" y="294"/>
                      <a:pt x="32" y="294"/>
                    </a:cubicBezTo>
                    <a:cubicBezTo>
                      <a:pt x="82" y="279"/>
                      <a:pt x="82" y="279"/>
                      <a:pt x="82" y="279"/>
                    </a:cubicBezTo>
                    <a:cubicBezTo>
                      <a:pt x="107" y="297"/>
                      <a:pt x="137" y="305"/>
                      <a:pt x="167" y="305"/>
                    </a:cubicBezTo>
                    <a:cubicBezTo>
                      <a:pt x="205" y="305"/>
                      <a:pt x="243" y="291"/>
                      <a:pt x="272" y="263"/>
                    </a:cubicBezTo>
                    <a:cubicBezTo>
                      <a:pt x="333" y="205"/>
                      <a:pt x="336" y="109"/>
                      <a:pt x="278" y="47"/>
                    </a:cubicBezTo>
                    <a:cubicBezTo>
                      <a:pt x="248" y="16"/>
                      <a:pt x="207" y="0"/>
                      <a:pt x="167" y="0"/>
                    </a:cubicBezTo>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4" name="Freeform 812"/>
              <p:cNvSpPr>
                <a:spLocks noEditPoints="1"/>
              </p:cNvSpPr>
              <p:nvPr/>
            </p:nvSpPr>
            <p:spPr bwMode="auto">
              <a:xfrm>
                <a:off x="6650038" y="2808288"/>
                <a:ext cx="800100" cy="728663"/>
              </a:xfrm>
              <a:custGeom>
                <a:avLst/>
                <a:gdLst>
                  <a:gd name="T0" fmla="*/ 26 w 334"/>
                  <a:gd name="T1" fmla="*/ 292 h 304"/>
                  <a:gd name="T2" fmla="*/ 18 w 334"/>
                  <a:gd name="T3" fmla="*/ 276 h 304"/>
                  <a:gd name="T4" fmla="*/ 35 w 334"/>
                  <a:gd name="T5" fmla="*/ 228 h 304"/>
                  <a:gd name="T6" fmla="*/ 62 w 334"/>
                  <a:gd name="T7" fmla="*/ 42 h 304"/>
                  <a:gd name="T8" fmla="*/ 166 w 334"/>
                  <a:gd name="T9" fmla="*/ 0 h 304"/>
                  <a:gd name="T10" fmla="*/ 276 w 334"/>
                  <a:gd name="T11" fmla="*/ 47 h 304"/>
                  <a:gd name="T12" fmla="*/ 270 w 334"/>
                  <a:gd name="T13" fmla="*/ 261 h 304"/>
                  <a:gd name="T14" fmla="*/ 166 w 334"/>
                  <a:gd name="T15" fmla="*/ 303 h 304"/>
                  <a:gd name="T16" fmla="*/ 81 w 334"/>
                  <a:gd name="T17" fmla="*/ 277 h 304"/>
                  <a:gd name="T18" fmla="*/ 32 w 334"/>
                  <a:gd name="T19" fmla="*/ 292 h 304"/>
                  <a:gd name="T20" fmla="*/ 26 w 334"/>
                  <a:gd name="T21" fmla="*/ 292 h 304"/>
                  <a:gd name="T22" fmla="*/ 166 w 334"/>
                  <a:gd name="T23" fmla="*/ 0 h 304"/>
                  <a:gd name="T24" fmla="*/ 61 w 334"/>
                  <a:gd name="T25" fmla="*/ 42 h 304"/>
                  <a:gd name="T26" fmla="*/ 35 w 334"/>
                  <a:gd name="T27" fmla="*/ 228 h 304"/>
                  <a:gd name="T28" fmla="*/ 17 w 334"/>
                  <a:gd name="T29" fmla="*/ 277 h 304"/>
                  <a:gd name="T30" fmla="*/ 25 w 334"/>
                  <a:gd name="T31" fmla="*/ 293 h 304"/>
                  <a:gd name="T32" fmla="*/ 31 w 334"/>
                  <a:gd name="T33" fmla="*/ 292 h 304"/>
                  <a:gd name="T34" fmla="*/ 81 w 334"/>
                  <a:gd name="T35" fmla="*/ 278 h 304"/>
                  <a:gd name="T36" fmla="*/ 166 w 334"/>
                  <a:gd name="T37" fmla="*/ 304 h 304"/>
                  <a:gd name="T38" fmla="*/ 271 w 334"/>
                  <a:gd name="T39" fmla="*/ 262 h 304"/>
                  <a:gd name="T40" fmla="*/ 276 w 334"/>
                  <a:gd name="T41" fmla="*/ 47 h 304"/>
                  <a:gd name="T42" fmla="*/ 166 w 334"/>
                  <a:gd name="T4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4" h="304">
                    <a:moveTo>
                      <a:pt x="26" y="292"/>
                    </a:moveTo>
                    <a:cubicBezTo>
                      <a:pt x="18" y="292"/>
                      <a:pt x="14" y="286"/>
                      <a:pt x="18" y="276"/>
                    </a:cubicBezTo>
                    <a:cubicBezTo>
                      <a:pt x="35" y="228"/>
                      <a:pt x="35" y="228"/>
                      <a:pt x="35" y="228"/>
                    </a:cubicBezTo>
                    <a:cubicBezTo>
                      <a:pt x="1" y="169"/>
                      <a:pt x="10" y="91"/>
                      <a:pt x="62" y="42"/>
                    </a:cubicBezTo>
                    <a:cubicBezTo>
                      <a:pt x="91" y="14"/>
                      <a:pt x="129" y="0"/>
                      <a:pt x="166" y="0"/>
                    </a:cubicBezTo>
                    <a:cubicBezTo>
                      <a:pt x="206" y="0"/>
                      <a:pt x="246" y="16"/>
                      <a:pt x="276" y="47"/>
                    </a:cubicBezTo>
                    <a:cubicBezTo>
                      <a:pt x="333" y="108"/>
                      <a:pt x="331" y="204"/>
                      <a:pt x="270" y="261"/>
                    </a:cubicBezTo>
                    <a:cubicBezTo>
                      <a:pt x="241" y="289"/>
                      <a:pt x="204" y="303"/>
                      <a:pt x="166" y="303"/>
                    </a:cubicBezTo>
                    <a:cubicBezTo>
                      <a:pt x="136" y="303"/>
                      <a:pt x="107" y="294"/>
                      <a:pt x="81" y="277"/>
                    </a:cubicBezTo>
                    <a:cubicBezTo>
                      <a:pt x="32" y="292"/>
                      <a:pt x="32" y="292"/>
                      <a:pt x="32" y="292"/>
                    </a:cubicBezTo>
                    <a:cubicBezTo>
                      <a:pt x="30" y="292"/>
                      <a:pt x="28" y="292"/>
                      <a:pt x="26" y="292"/>
                    </a:cubicBezTo>
                    <a:moveTo>
                      <a:pt x="166" y="0"/>
                    </a:moveTo>
                    <a:cubicBezTo>
                      <a:pt x="128" y="0"/>
                      <a:pt x="91" y="14"/>
                      <a:pt x="61" y="42"/>
                    </a:cubicBezTo>
                    <a:cubicBezTo>
                      <a:pt x="9" y="91"/>
                      <a:pt x="0" y="169"/>
                      <a:pt x="35" y="228"/>
                    </a:cubicBezTo>
                    <a:cubicBezTo>
                      <a:pt x="17" y="277"/>
                      <a:pt x="17" y="277"/>
                      <a:pt x="17" y="277"/>
                    </a:cubicBezTo>
                    <a:cubicBezTo>
                      <a:pt x="13" y="287"/>
                      <a:pt x="17" y="293"/>
                      <a:pt x="25" y="293"/>
                    </a:cubicBezTo>
                    <a:cubicBezTo>
                      <a:pt x="27" y="293"/>
                      <a:pt x="29" y="293"/>
                      <a:pt x="31" y="292"/>
                    </a:cubicBezTo>
                    <a:cubicBezTo>
                      <a:pt x="81" y="278"/>
                      <a:pt x="81" y="278"/>
                      <a:pt x="81" y="278"/>
                    </a:cubicBezTo>
                    <a:cubicBezTo>
                      <a:pt x="107" y="295"/>
                      <a:pt x="136" y="304"/>
                      <a:pt x="166" y="304"/>
                    </a:cubicBezTo>
                    <a:cubicBezTo>
                      <a:pt x="204" y="304"/>
                      <a:pt x="241" y="290"/>
                      <a:pt x="271" y="262"/>
                    </a:cubicBezTo>
                    <a:cubicBezTo>
                      <a:pt x="332" y="204"/>
                      <a:pt x="334" y="108"/>
                      <a:pt x="276" y="47"/>
                    </a:cubicBezTo>
                    <a:cubicBezTo>
                      <a:pt x="246" y="15"/>
                      <a:pt x="206" y="0"/>
                      <a:pt x="166" y="0"/>
                    </a:cubicBezTo>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813"/>
              <p:cNvSpPr>
                <a:spLocks noEditPoints="1"/>
              </p:cNvSpPr>
              <p:nvPr/>
            </p:nvSpPr>
            <p:spPr bwMode="auto">
              <a:xfrm>
                <a:off x="6653213" y="2808288"/>
                <a:ext cx="795338" cy="727075"/>
              </a:xfrm>
              <a:custGeom>
                <a:avLst/>
                <a:gdLst>
                  <a:gd name="T0" fmla="*/ 26 w 332"/>
                  <a:gd name="T1" fmla="*/ 292 h 303"/>
                  <a:gd name="T2" fmla="*/ 17 w 332"/>
                  <a:gd name="T3" fmla="*/ 276 h 303"/>
                  <a:gd name="T4" fmla="*/ 35 w 332"/>
                  <a:gd name="T5" fmla="*/ 228 h 303"/>
                  <a:gd name="T6" fmla="*/ 61 w 332"/>
                  <a:gd name="T7" fmla="*/ 43 h 303"/>
                  <a:gd name="T8" fmla="*/ 165 w 332"/>
                  <a:gd name="T9" fmla="*/ 1 h 303"/>
                  <a:gd name="T10" fmla="*/ 274 w 332"/>
                  <a:gd name="T11" fmla="*/ 48 h 303"/>
                  <a:gd name="T12" fmla="*/ 269 w 332"/>
                  <a:gd name="T13" fmla="*/ 261 h 303"/>
                  <a:gd name="T14" fmla="*/ 165 w 332"/>
                  <a:gd name="T15" fmla="*/ 302 h 303"/>
                  <a:gd name="T16" fmla="*/ 81 w 332"/>
                  <a:gd name="T17" fmla="*/ 276 h 303"/>
                  <a:gd name="T18" fmla="*/ 31 w 332"/>
                  <a:gd name="T19" fmla="*/ 291 h 303"/>
                  <a:gd name="T20" fmla="*/ 26 w 332"/>
                  <a:gd name="T21" fmla="*/ 292 h 303"/>
                  <a:gd name="T22" fmla="*/ 165 w 332"/>
                  <a:gd name="T23" fmla="*/ 0 h 303"/>
                  <a:gd name="T24" fmla="*/ 61 w 332"/>
                  <a:gd name="T25" fmla="*/ 42 h 303"/>
                  <a:gd name="T26" fmla="*/ 34 w 332"/>
                  <a:gd name="T27" fmla="*/ 228 h 303"/>
                  <a:gd name="T28" fmla="*/ 17 w 332"/>
                  <a:gd name="T29" fmla="*/ 276 h 303"/>
                  <a:gd name="T30" fmla="*/ 25 w 332"/>
                  <a:gd name="T31" fmla="*/ 292 h 303"/>
                  <a:gd name="T32" fmla="*/ 31 w 332"/>
                  <a:gd name="T33" fmla="*/ 292 h 303"/>
                  <a:gd name="T34" fmla="*/ 80 w 332"/>
                  <a:gd name="T35" fmla="*/ 277 h 303"/>
                  <a:gd name="T36" fmla="*/ 165 w 332"/>
                  <a:gd name="T37" fmla="*/ 303 h 303"/>
                  <a:gd name="T38" fmla="*/ 269 w 332"/>
                  <a:gd name="T39" fmla="*/ 261 h 303"/>
                  <a:gd name="T40" fmla="*/ 275 w 332"/>
                  <a:gd name="T41" fmla="*/ 47 h 303"/>
                  <a:gd name="T42" fmla="*/ 165 w 332"/>
                  <a:gd name="T4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2" h="303">
                    <a:moveTo>
                      <a:pt x="26" y="292"/>
                    </a:moveTo>
                    <a:cubicBezTo>
                      <a:pt x="17" y="292"/>
                      <a:pt x="14" y="285"/>
                      <a:pt x="17" y="276"/>
                    </a:cubicBezTo>
                    <a:cubicBezTo>
                      <a:pt x="35" y="228"/>
                      <a:pt x="35" y="228"/>
                      <a:pt x="35" y="228"/>
                    </a:cubicBezTo>
                    <a:cubicBezTo>
                      <a:pt x="0" y="169"/>
                      <a:pt x="10" y="92"/>
                      <a:pt x="61" y="43"/>
                    </a:cubicBezTo>
                    <a:cubicBezTo>
                      <a:pt x="90" y="15"/>
                      <a:pt x="128" y="1"/>
                      <a:pt x="165" y="1"/>
                    </a:cubicBezTo>
                    <a:cubicBezTo>
                      <a:pt x="205" y="1"/>
                      <a:pt x="244" y="17"/>
                      <a:pt x="274" y="48"/>
                    </a:cubicBezTo>
                    <a:cubicBezTo>
                      <a:pt x="331" y="108"/>
                      <a:pt x="329" y="203"/>
                      <a:pt x="269" y="261"/>
                    </a:cubicBezTo>
                    <a:cubicBezTo>
                      <a:pt x="240" y="288"/>
                      <a:pt x="202" y="302"/>
                      <a:pt x="165" y="302"/>
                    </a:cubicBezTo>
                    <a:cubicBezTo>
                      <a:pt x="136" y="302"/>
                      <a:pt x="106" y="294"/>
                      <a:pt x="81" y="276"/>
                    </a:cubicBezTo>
                    <a:cubicBezTo>
                      <a:pt x="31" y="291"/>
                      <a:pt x="31" y="291"/>
                      <a:pt x="31" y="291"/>
                    </a:cubicBezTo>
                    <a:cubicBezTo>
                      <a:pt x="29" y="292"/>
                      <a:pt x="27" y="292"/>
                      <a:pt x="26" y="292"/>
                    </a:cubicBezTo>
                    <a:moveTo>
                      <a:pt x="165" y="0"/>
                    </a:moveTo>
                    <a:cubicBezTo>
                      <a:pt x="128" y="0"/>
                      <a:pt x="90" y="14"/>
                      <a:pt x="61" y="42"/>
                    </a:cubicBezTo>
                    <a:cubicBezTo>
                      <a:pt x="9" y="91"/>
                      <a:pt x="0" y="169"/>
                      <a:pt x="34" y="228"/>
                    </a:cubicBezTo>
                    <a:cubicBezTo>
                      <a:pt x="17" y="276"/>
                      <a:pt x="17" y="276"/>
                      <a:pt x="17" y="276"/>
                    </a:cubicBezTo>
                    <a:cubicBezTo>
                      <a:pt x="13" y="286"/>
                      <a:pt x="17" y="292"/>
                      <a:pt x="25" y="292"/>
                    </a:cubicBezTo>
                    <a:cubicBezTo>
                      <a:pt x="27" y="292"/>
                      <a:pt x="29" y="292"/>
                      <a:pt x="31" y="292"/>
                    </a:cubicBezTo>
                    <a:cubicBezTo>
                      <a:pt x="80" y="277"/>
                      <a:pt x="80" y="277"/>
                      <a:pt x="80" y="277"/>
                    </a:cubicBezTo>
                    <a:cubicBezTo>
                      <a:pt x="106" y="294"/>
                      <a:pt x="135" y="303"/>
                      <a:pt x="165" y="303"/>
                    </a:cubicBezTo>
                    <a:cubicBezTo>
                      <a:pt x="203" y="303"/>
                      <a:pt x="240" y="289"/>
                      <a:pt x="269" y="261"/>
                    </a:cubicBezTo>
                    <a:cubicBezTo>
                      <a:pt x="330" y="204"/>
                      <a:pt x="332" y="108"/>
                      <a:pt x="275" y="47"/>
                    </a:cubicBezTo>
                    <a:cubicBezTo>
                      <a:pt x="245" y="16"/>
                      <a:pt x="205" y="0"/>
                      <a:pt x="165" y="0"/>
                    </a:cubicBezTo>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Freeform 814"/>
              <p:cNvSpPr>
                <a:spLocks noEditPoints="1"/>
              </p:cNvSpPr>
              <p:nvPr/>
            </p:nvSpPr>
            <p:spPr bwMode="auto">
              <a:xfrm>
                <a:off x="6653213" y="2811463"/>
                <a:ext cx="792163" cy="720725"/>
              </a:xfrm>
              <a:custGeom>
                <a:avLst/>
                <a:gdLst>
                  <a:gd name="T0" fmla="*/ 26 w 331"/>
                  <a:gd name="T1" fmla="*/ 290 h 301"/>
                  <a:gd name="T2" fmla="*/ 18 w 331"/>
                  <a:gd name="T3" fmla="*/ 274 h 301"/>
                  <a:gd name="T4" fmla="*/ 36 w 331"/>
                  <a:gd name="T5" fmla="*/ 226 h 301"/>
                  <a:gd name="T6" fmla="*/ 62 w 331"/>
                  <a:gd name="T7" fmla="*/ 42 h 301"/>
                  <a:gd name="T8" fmla="*/ 165 w 331"/>
                  <a:gd name="T9" fmla="*/ 1 h 301"/>
                  <a:gd name="T10" fmla="*/ 274 w 331"/>
                  <a:gd name="T11" fmla="*/ 47 h 301"/>
                  <a:gd name="T12" fmla="*/ 268 w 331"/>
                  <a:gd name="T13" fmla="*/ 259 h 301"/>
                  <a:gd name="T14" fmla="*/ 165 w 331"/>
                  <a:gd name="T15" fmla="*/ 301 h 301"/>
                  <a:gd name="T16" fmla="*/ 81 w 331"/>
                  <a:gd name="T17" fmla="*/ 275 h 301"/>
                  <a:gd name="T18" fmla="*/ 32 w 331"/>
                  <a:gd name="T19" fmla="*/ 289 h 301"/>
                  <a:gd name="T20" fmla="*/ 26 w 331"/>
                  <a:gd name="T21" fmla="*/ 290 h 301"/>
                  <a:gd name="T22" fmla="*/ 165 w 331"/>
                  <a:gd name="T23" fmla="*/ 0 h 301"/>
                  <a:gd name="T24" fmla="*/ 61 w 331"/>
                  <a:gd name="T25" fmla="*/ 42 h 301"/>
                  <a:gd name="T26" fmla="*/ 35 w 331"/>
                  <a:gd name="T27" fmla="*/ 227 h 301"/>
                  <a:gd name="T28" fmla="*/ 17 w 331"/>
                  <a:gd name="T29" fmla="*/ 275 h 301"/>
                  <a:gd name="T30" fmla="*/ 26 w 331"/>
                  <a:gd name="T31" fmla="*/ 291 h 301"/>
                  <a:gd name="T32" fmla="*/ 31 w 331"/>
                  <a:gd name="T33" fmla="*/ 290 h 301"/>
                  <a:gd name="T34" fmla="*/ 81 w 331"/>
                  <a:gd name="T35" fmla="*/ 275 h 301"/>
                  <a:gd name="T36" fmla="*/ 165 w 331"/>
                  <a:gd name="T37" fmla="*/ 301 h 301"/>
                  <a:gd name="T38" fmla="*/ 269 w 331"/>
                  <a:gd name="T39" fmla="*/ 260 h 301"/>
                  <a:gd name="T40" fmla="*/ 274 w 331"/>
                  <a:gd name="T41" fmla="*/ 47 h 301"/>
                  <a:gd name="T42" fmla="*/ 165 w 331"/>
                  <a:gd name="T43"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1" h="301">
                    <a:moveTo>
                      <a:pt x="26" y="290"/>
                    </a:moveTo>
                    <a:cubicBezTo>
                      <a:pt x="18" y="290"/>
                      <a:pt x="15" y="284"/>
                      <a:pt x="18" y="274"/>
                    </a:cubicBezTo>
                    <a:cubicBezTo>
                      <a:pt x="36" y="226"/>
                      <a:pt x="36" y="226"/>
                      <a:pt x="36" y="226"/>
                    </a:cubicBezTo>
                    <a:cubicBezTo>
                      <a:pt x="1" y="168"/>
                      <a:pt x="10" y="91"/>
                      <a:pt x="62" y="42"/>
                    </a:cubicBezTo>
                    <a:cubicBezTo>
                      <a:pt x="91" y="14"/>
                      <a:pt x="128" y="1"/>
                      <a:pt x="165" y="1"/>
                    </a:cubicBezTo>
                    <a:cubicBezTo>
                      <a:pt x="205" y="1"/>
                      <a:pt x="244" y="16"/>
                      <a:pt x="274" y="47"/>
                    </a:cubicBezTo>
                    <a:cubicBezTo>
                      <a:pt x="331" y="107"/>
                      <a:pt x="328" y="202"/>
                      <a:pt x="268" y="259"/>
                    </a:cubicBezTo>
                    <a:cubicBezTo>
                      <a:pt x="239" y="287"/>
                      <a:pt x="202" y="301"/>
                      <a:pt x="165" y="301"/>
                    </a:cubicBezTo>
                    <a:cubicBezTo>
                      <a:pt x="136" y="301"/>
                      <a:pt x="106" y="292"/>
                      <a:pt x="81" y="275"/>
                    </a:cubicBezTo>
                    <a:cubicBezTo>
                      <a:pt x="32" y="289"/>
                      <a:pt x="32" y="289"/>
                      <a:pt x="32" y="289"/>
                    </a:cubicBezTo>
                    <a:cubicBezTo>
                      <a:pt x="30" y="290"/>
                      <a:pt x="28" y="290"/>
                      <a:pt x="26" y="290"/>
                    </a:cubicBezTo>
                    <a:moveTo>
                      <a:pt x="165" y="0"/>
                    </a:moveTo>
                    <a:cubicBezTo>
                      <a:pt x="128" y="0"/>
                      <a:pt x="90" y="14"/>
                      <a:pt x="61" y="42"/>
                    </a:cubicBezTo>
                    <a:cubicBezTo>
                      <a:pt x="10" y="91"/>
                      <a:pt x="0" y="168"/>
                      <a:pt x="35" y="227"/>
                    </a:cubicBezTo>
                    <a:cubicBezTo>
                      <a:pt x="17" y="275"/>
                      <a:pt x="17" y="275"/>
                      <a:pt x="17" y="275"/>
                    </a:cubicBezTo>
                    <a:cubicBezTo>
                      <a:pt x="14" y="284"/>
                      <a:pt x="17" y="291"/>
                      <a:pt x="26" y="291"/>
                    </a:cubicBezTo>
                    <a:cubicBezTo>
                      <a:pt x="27" y="291"/>
                      <a:pt x="29" y="291"/>
                      <a:pt x="31" y="290"/>
                    </a:cubicBezTo>
                    <a:cubicBezTo>
                      <a:pt x="81" y="275"/>
                      <a:pt x="81" y="275"/>
                      <a:pt x="81" y="275"/>
                    </a:cubicBezTo>
                    <a:cubicBezTo>
                      <a:pt x="106" y="293"/>
                      <a:pt x="136" y="301"/>
                      <a:pt x="165" y="301"/>
                    </a:cubicBezTo>
                    <a:cubicBezTo>
                      <a:pt x="202" y="301"/>
                      <a:pt x="240" y="287"/>
                      <a:pt x="269" y="260"/>
                    </a:cubicBezTo>
                    <a:cubicBezTo>
                      <a:pt x="329" y="202"/>
                      <a:pt x="331" y="107"/>
                      <a:pt x="274" y="47"/>
                    </a:cubicBezTo>
                    <a:cubicBezTo>
                      <a:pt x="244" y="16"/>
                      <a:pt x="205" y="0"/>
                      <a:pt x="165" y="0"/>
                    </a:cubicBezTo>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Freeform 815"/>
              <p:cNvSpPr>
                <a:spLocks noEditPoints="1"/>
              </p:cNvSpPr>
              <p:nvPr/>
            </p:nvSpPr>
            <p:spPr bwMode="auto">
              <a:xfrm>
                <a:off x="6654800" y="2813051"/>
                <a:ext cx="790575" cy="719138"/>
              </a:xfrm>
              <a:custGeom>
                <a:avLst/>
                <a:gdLst>
                  <a:gd name="T0" fmla="*/ 26 w 330"/>
                  <a:gd name="T1" fmla="*/ 288 h 300"/>
                  <a:gd name="T2" fmla="*/ 18 w 330"/>
                  <a:gd name="T3" fmla="*/ 273 h 300"/>
                  <a:gd name="T4" fmla="*/ 35 w 330"/>
                  <a:gd name="T5" fmla="*/ 225 h 300"/>
                  <a:gd name="T6" fmla="*/ 61 w 330"/>
                  <a:gd name="T7" fmla="*/ 42 h 300"/>
                  <a:gd name="T8" fmla="*/ 164 w 330"/>
                  <a:gd name="T9" fmla="*/ 1 h 300"/>
                  <a:gd name="T10" fmla="*/ 272 w 330"/>
                  <a:gd name="T11" fmla="*/ 47 h 300"/>
                  <a:gd name="T12" fmla="*/ 267 w 330"/>
                  <a:gd name="T13" fmla="*/ 258 h 300"/>
                  <a:gd name="T14" fmla="*/ 164 w 330"/>
                  <a:gd name="T15" fmla="*/ 299 h 300"/>
                  <a:gd name="T16" fmla="*/ 81 w 330"/>
                  <a:gd name="T17" fmla="*/ 273 h 300"/>
                  <a:gd name="T18" fmla="*/ 32 w 330"/>
                  <a:gd name="T19" fmla="*/ 288 h 300"/>
                  <a:gd name="T20" fmla="*/ 26 w 330"/>
                  <a:gd name="T21" fmla="*/ 288 h 300"/>
                  <a:gd name="T22" fmla="*/ 164 w 330"/>
                  <a:gd name="T23" fmla="*/ 0 h 300"/>
                  <a:gd name="T24" fmla="*/ 61 w 330"/>
                  <a:gd name="T25" fmla="*/ 41 h 300"/>
                  <a:gd name="T26" fmla="*/ 35 w 330"/>
                  <a:gd name="T27" fmla="*/ 225 h 300"/>
                  <a:gd name="T28" fmla="*/ 17 w 330"/>
                  <a:gd name="T29" fmla="*/ 273 h 300"/>
                  <a:gd name="T30" fmla="*/ 25 w 330"/>
                  <a:gd name="T31" fmla="*/ 289 h 300"/>
                  <a:gd name="T32" fmla="*/ 31 w 330"/>
                  <a:gd name="T33" fmla="*/ 288 h 300"/>
                  <a:gd name="T34" fmla="*/ 80 w 330"/>
                  <a:gd name="T35" fmla="*/ 274 h 300"/>
                  <a:gd name="T36" fmla="*/ 164 w 330"/>
                  <a:gd name="T37" fmla="*/ 300 h 300"/>
                  <a:gd name="T38" fmla="*/ 267 w 330"/>
                  <a:gd name="T39" fmla="*/ 258 h 300"/>
                  <a:gd name="T40" fmla="*/ 273 w 330"/>
                  <a:gd name="T41" fmla="*/ 46 h 300"/>
                  <a:gd name="T42" fmla="*/ 164 w 330"/>
                  <a:gd name="T4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0" h="300">
                    <a:moveTo>
                      <a:pt x="26" y="288"/>
                    </a:moveTo>
                    <a:cubicBezTo>
                      <a:pt x="18" y="288"/>
                      <a:pt x="14" y="282"/>
                      <a:pt x="18" y="273"/>
                    </a:cubicBezTo>
                    <a:cubicBezTo>
                      <a:pt x="35" y="225"/>
                      <a:pt x="35" y="225"/>
                      <a:pt x="35" y="225"/>
                    </a:cubicBezTo>
                    <a:cubicBezTo>
                      <a:pt x="1" y="166"/>
                      <a:pt x="10" y="90"/>
                      <a:pt x="61" y="42"/>
                    </a:cubicBezTo>
                    <a:cubicBezTo>
                      <a:pt x="90" y="14"/>
                      <a:pt x="127" y="1"/>
                      <a:pt x="164" y="1"/>
                    </a:cubicBezTo>
                    <a:cubicBezTo>
                      <a:pt x="203" y="1"/>
                      <a:pt x="243" y="16"/>
                      <a:pt x="272" y="47"/>
                    </a:cubicBezTo>
                    <a:cubicBezTo>
                      <a:pt x="329" y="107"/>
                      <a:pt x="326" y="201"/>
                      <a:pt x="267" y="258"/>
                    </a:cubicBezTo>
                    <a:cubicBezTo>
                      <a:pt x="238" y="285"/>
                      <a:pt x="201" y="299"/>
                      <a:pt x="164" y="299"/>
                    </a:cubicBezTo>
                    <a:cubicBezTo>
                      <a:pt x="135" y="299"/>
                      <a:pt x="106" y="290"/>
                      <a:pt x="81" y="273"/>
                    </a:cubicBezTo>
                    <a:cubicBezTo>
                      <a:pt x="32" y="288"/>
                      <a:pt x="32" y="288"/>
                      <a:pt x="32" y="288"/>
                    </a:cubicBezTo>
                    <a:cubicBezTo>
                      <a:pt x="30" y="288"/>
                      <a:pt x="28" y="288"/>
                      <a:pt x="26" y="288"/>
                    </a:cubicBezTo>
                    <a:moveTo>
                      <a:pt x="164" y="0"/>
                    </a:moveTo>
                    <a:cubicBezTo>
                      <a:pt x="127" y="0"/>
                      <a:pt x="90" y="13"/>
                      <a:pt x="61" y="41"/>
                    </a:cubicBezTo>
                    <a:cubicBezTo>
                      <a:pt x="9" y="90"/>
                      <a:pt x="0" y="167"/>
                      <a:pt x="35" y="225"/>
                    </a:cubicBezTo>
                    <a:cubicBezTo>
                      <a:pt x="17" y="273"/>
                      <a:pt x="17" y="273"/>
                      <a:pt x="17" y="273"/>
                    </a:cubicBezTo>
                    <a:cubicBezTo>
                      <a:pt x="14" y="283"/>
                      <a:pt x="17" y="289"/>
                      <a:pt x="25" y="289"/>
                    </a:cubicBezTo>
                    <a:cubicBezTo>
                      <a:pt x="27" y="289"/>
                      <a:pt x="29" y="289"/>
                      <a:pt x="31" y="288"/>
                    </a:cubicBezTo>
                    <a:cubicBezTo>
                      <a:pt x="80" y="274"/>
                      <a:pt x="80" y="274"/>
                      <a:pt x="80" y="274"/>
                    </a:cubicBezTo>
                    <a:cubicBezTo>
                      <a:pt x="105" y="291"/>
                      <a:pt x="135" y="300"/>
                      <a:pt x="164" y="300"/>
                    </a:cubicBezTo>
                    <a:cubicBezTo>
                      <a:pt x="201" y="300"/>
                      <a:pt x="238" y="286"/>
                      <a:pt x="267" y="258"/>
                    </a:cubicBezTo>
                    <a:cubicBezTo>
                      <a:pt x="327" y="201"/>
                      <a:pt x="330" y="106"/>
                      <a:pt x="273" y="46"/>
                    </a:cubicBezTo>
                    <a:cubicBezTo>
                      <a:pt x="243" y="15"/>
                      <a:pt x="204" y="0"/>
                      <a:pt x="164" y="0"/>
                    </a:cubicBez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8" name="Freeform 816"/>
              <p:cNvSpPr>
                <a:spLocks noEditPoints="1"/>
              </p:cNvSpPr>
              <p:nvPr/>
            </p:nvSpPr>
            <p:spPr bwMode="auto">
              <a:xfrm>
                <a:off x="6657975" y="2816226"/>
                <a:ext cx="785813" cy="714375"/>
              </a:xfrm>
              <a:custGeom>
                <a:avLst/>
                <a:gdLst>
                  <a:gd name="T0" fmla="*/ 26 w 328"/>
                  <a:gd name="T1" fmla="*/ 287 h 298"/>
                  <a:gd name="T2" fmla="*/ 17 w 328"/>
                  <a:gd name="T3" fmla="*/ 271 h 298"/>
                  <a:gd name="T4" fmla="*/ 35 w 328"/>
                  <a:gd name="T5" fmla="*/ 224 h 298"/>
                  <a:gd name="T6" fmla="*/ 61 w 328"/>
                  <a:gd name="T7" fmla="*/ 41 h 298"/>
                  <a:gd name="T8" fmla="*/ 163 w 328"/>
                  <a:gd name="T9" fmla="*/ 0 h 298"/>
                  <a:gd name="T10" fmla="*/ 271 w 328"/>
                  <a:gd name="T11" fmla="*/ 46 h 298"/>
                  <a:gd name="T12" fmla="*/ 265 w 328"/>
                  <a:gd name="T13" fmla="*/ 256 h 298"/>
                  <a:gd name="T14" fmla="*/ 163 w 328"/>
                  <a:gd name="T15" fmla="*/ 297 h 298"/>
                  <a:gd name="T16" fmla="*/ 80 w 328"/>
                  <a:gd name="T17" fmla="*/ 272 h 298"/>
                  <a:gd name="T18" fmla="*/ 31 w 328"/>
                  <a:gd name="T19" fmla="*/ 286 h 298"/>
                  <a:gd name="T20" fmla="*/ 26 w 328"/>
                  <a:gd name="T21" fmla="*/ 287 h 298"/>
                  <a:gd name="T22" fmla="*/ 163 w 328"/>
                  <a:gd name="T23" fmla="*/ 0 h 298"/>
                  <a:gd name="T24" fmla="*/ 60 w 328"/>
                  <a:gd name="T25" fmla="*/ 41 h 298"/>
                  <a:gd name="T26" fmla="*/ 34 w 328"/>
                  <a:gd name="T27" fmla="*/ 224 h 298"/>
                  <a:gd name="T28" fmla="*/ 17 w 328"/>
                  <a:gd name="T29" fmla="*/ 272 h 298"/>
                  <a:gd name="T30" fmla="*/ 25 w 328"/>
                  <a:gd name="T31" fmla="*/ 287 h 298"/>
                  <a:gd name="T32" fmla="*/ 31 w 328"/>
                  <a:gd name="T33" fmla="*/ 287 h 298"/>
                  <a:gd name="T34" fmla="*/ 80 w 328"/>
                  <a:gd name="T35" fmla="*/ 272 h 298"/>
                  <a:gd name="T36" fmla="*/ 163 w 328"/>
                  <a:gd name="T37" fmla="*/ 298 h 298"/>
                  <a:gd name="T38" fmla="*/ 266 w 328"/>
                  <a:gd name="T39" fmla="*/ 257 h 298"/>
                  <a:gd name="T40" fmla="*/ 271 w 328"/>
                  <a:gd name="T41" fmla="*/ 46 h 298"/>
                  <a:gd name="T42" fmla="*/ 163 w 328"/>
                  <a:gd name="T4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8" h="298">
                    <a:moveTo>
                      <a:pt x="26" y="287"/>
                    </a:moveTo>
                    <a:cubicBezTo>
                      <a:pt x="18" y="287"/>
                      <a:pt x="14" y="281"/>
                      <a:pt x="17" y="271"/>
                    </a:cubicBezTo>
                    <a:cubicBezTo>
                      <a:pt x="35" y="224"/>
                      <a:pt x="35" y="224"/>
                      <a:pt x="35" y="224"/>
                    </a:cubicBezTo>
                    <a:cubicBezTo>
                      <a:pt x="1" y="165"/>
                      <a:pt x="10" y="90"/>
                      <a:pt x="61" y="41"/>
                    </a:cubicBezTo>
                    <a:cubicBezTo>
                      <a:pt x="89" y="14"/>
                      <a:pt x="126" y="0"/>
                      <a:pt x="163" y="0"/>
                    </a:cubicBezTo>
                    <a:cubicBezTo>
                      <a:pt x="202" y="0"/>
                      <a:pt x="241" y="16"/>
                      <a:pt x="271" y="46"/>
                    </a:cubicBezTo>
                    <a:cubicBezTo>
                      <a:pt x="327" y="106"/>
                      <a:pt x="325" y="200"/>
                      <a:pt x="265" y="256"/>
                    </a:cubicBezTo>
                    <a:cubicBezTo>
                      <a:pt x="237" y="284"/>
                      <a:pt x="200" y="297"/>
                      <a:pt x="163" y="297"/>
                    </a:cubicBezTo>
                    <a:cubicBezTo>
                      <a:pt x="134" y="297"/>
                      <a:pt x="105" y="289"/>
                      <a:pt x="80" y="272"/>
                    </a:cubicBezTo>
                    <a:cubicBezTo>
                      <a:pt x="31" y="286"/>
                      <a:pt x="31" y="286"/>
                      <a:pt x="31" y="286"/>
                    </a:cubicBezTo>
                    <a:cubicBezTo>
                      <a:pt x="29" y="287"/>
                      <a:pt x="27" y="287"/>
                      <a:pt x="26" y="287"/>
                    </a:cubicBezTo>
                    <a:moveTo>
                      <a:pt x="163" y="0"/>
                    </a:moveTo>
                    <a:cubicBezTo>
                      <a:pt x="126" y="0"/>
                      <a:pt x="89" y="13"/>
                      <a:pt x="60" y="41"/>
                    </a:cubicBezTo>
                    <a:cubicBezTo>
                      <a:pt x="9" y="89"/>
                      <a:pt x="0" y="165"/>
                      <a:pt x="34" y="224"/>
                    </a:cubicBezTo>
                    <a:cubicBezTo>
                      <a:pt x="17" y="272"/>
                      <a:pt x="17" y="272"/>
                      <a:pt x="17" y="272"/>
                    </a:cubicBezTo>
                    <a:cubicBezTo>
                      <a:pt x="13" y="281"/>
                      <a:pt x="17" y="287"/>
                      <a:pt x="25" y="287"/>
                    </a:cubicBezTo>
                    <a:cubicBezTo>
                      <a:pt x="27" y="287"/>
                      <a:pt x="29" y="287"/>
                      <a:pt x="31" y="287"/>
                    </a:cubicBezTo>
                    <a:cubicBezTo>
                      <a:pt x="80" y="272"/>
                      <a:pt x="80" y="272"/>
                      <a:pt x="80" y="272"/>
                    </a:cubicBezTo>
                    <a:cubicBezTo>
                      <a:pt x="105" y="289"/>
                      <a:pt x="134" y="298"/>
                      <a:pt x="163" y="298"/>
                    </a:cubicBezTo>
                    <a:cubicBezTo>
                      <a:pt x="200" y="298"/>
                      <a:pt x="237" y="284"/>
                      <a:pt x="266" y="257"/>
                    </a:cubicBezTo>
                    <a:cubicBezTo>
                      <a:pt x="325" y="200"/>
                      <a:pt x="328" y="106"/>
                      <a:pt x="271" y="46"/>
                    </a:cubicBezTo>
                    <a:cubicBezTo>
                      <a:pt x="242" y="15"/>
                      <a:pt x="202" y="0"/>
                      <a:pt x="163" y="0"/>
                    </a:cubicBez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817"/>
              <p:cNvSpPr>
                <a:spLocks noEditPoints="1"/>
              </p:cNvSpPr>
              <p:nvPr/>
            </p:nvSpPr>
            <p:spPr bwMode="auto">
              <a:xfrm>
                <a:off x="6659563" y="2816226"/>
                <a:ext cx="781050" cy="711200"/>
              </a:xfrm>
              <a:custGeom>
                <a:avLst/>
                <a:gdLst>
                  <a:gd name="T0" fmla="*/ 25 w 326"/>
                  <a:gd name="T1" fmla="*/ 286 h 297"/>
                  <a:gd name="T2" fmla="*/ 17 w 326"/>
                  <a:gd name="T3" fmla="*/ 270 h 297"/>
                  <a:gd name="T4" fmla="*/ 34 w 326"/>
                  <a:gd name="T5" fmla="*/ 223 h 297"/>
                  <a:gd name="T6" fmla="*/ 60 w 326"/>
                  <a:gd name="T7" fmla="*/ 42 h 297"/>
                  <a:gd name="T8" fmla="*/ 162 w 326"/>
                  <a:gd name="T9" fmla="*/ 1 h 297"/>
                  <a:gd name="T10" fmla="*/ 269 w 326"/>
                  <a:gd name="T11" fmla="*/ 47 h 297"/>
                  <a:gd name="T12" fmla="*/ 264 w 326"/>
                  <a:gd name="T13" fmla="*/ 256 h 297"/>
                  <a:gd name="T14" fmla="*/ 162 w 326"/>
                  <a:gd name="T15" fmla="*/ 296 h 297"/>
                  <a:gd name="T16" fmla="*/ 79 w 326"/>
                  <a:gd name="T17" fmla="*/ 271 h 297"/>
                  <a:gd name="T18" fmla="*/ 31 w 326"/>
                  <a:gd name="T19" fmla="*/ 285 h 297"/>
                  <a:gd name="T20" fmla="*/ 25 w 326"/>
                  <a:gd name="T21" fmla="*/ 286 h 297"/>
                  <a:gd name="T22" fmla="*/ 162 w 326"/>
                  <a:gd name="T23" fmla="*/ 0 h 297"/>
                  <a:gd name="T24" fmla="*/ 60 w 326"/>
                  <a:gd name="T25" fmla="*/ 41 h 297"/>
                  <a:gd name="T26" fmla="*/ 34 w 326"/>
                  <a:gd name="T27" fmla="*/ 224 h 297"/>
                  <a:gd name="T28" fmla="*/ 16 w 326"/>
                  <a:gd name="T29" fmla="*/ 271 h 297"/>
                  <a:gd name="T30" fmla="*/ 25 w 326"/>
                  <a:gd name="T31" fmla="*/ 287 h 297"/>
                  <a:gd name="T32" fmla="*/ 30 w 326"/>
                  <a:gd name="T33" fmla="*/ 286 h 297"/>
                  <a:gd name="T34" fmla="*/ 79 w 326"/>
                  <a:gd name="T35" fmla="*/ 272 h 297"/>
                  <a:gd name="T36" fmla="*/ 162 w 326"/>
                  <a:gd name="T37" fmla="*/ 297 h 297"/>
                  <a:gd name="T38" fmla="*/ 264 w 326"/>
                  <a:gd name="T39" fmla="*/ 256 h 297"/>
                  <a:gd name="T40" fmla="*/ 270 w 326"/>
                  <a:gd name="T41" fmla="*/ 46 h 297"/>
                  <a:gd name="T42" fmla="*/ 162 w 326"/>
                  <a:gd name="T4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6" h="297">
                    <a:moveTo>
                      <a:pt x="25" y="286"/>
                    </a:moveTo>
                    <a:cubicBezTo>
                      <a:pt x="17" y="286"/>
                      <a:pt x="14" y="280"/>
                      <a:pt x="17" y="270"/>
                    </a:cubicBezTo>
                    <a:cubicBezTo>
                      <a:pt x="34" y="223"/>
                      <a:pt x="34" y="223"/>
                      <a:pt x="34" y="223"/>
                    </a:cubicBezTo>
                    <a:cubicBezTo>
                      <a:pt x="1" y="165"/>
                      <a:pt x="9" y="90"/>
                      <a:pt x="60" y="42"/>
                    </a:cubicBezTo>
                    <a:cubicBezTo>
                      <a:pt x="89" y="14"/>
                      <a:pt x="125" y="1"/>
                      <a:pt x="162" y="1"/>
                    </a:cubicBezTo>
                    <a:cubicBezTo>
                      <a:pt x="201" y="1"/>
                      <a:pt x="240" y="16"/>
                      <a:pt x="269" y="47"/>
                    </a:cubicBezTo>
                    <a:cubicBezTo>
                      <a:pt x="325" y="106"/>
                      <a:pt x="323" y="199"/>
                      <a:pt x="264" y="256"/>
                    </a:cubicBezTo>
                    <a:cubicBezTo>
                      <a:pt x="235" y="283"/>
                      <a:pt x="199" y="296"/>
                      <a:pt x="162" y="296"/>
                    </a:cubicBezTo>
                    <a:cubicBezTo>
                      <a:pt x="133" y="296"/>
                      <a:pt x="104" y="288"/>
                      <a:pt x="79" y="271"/>
                    </a:cubicBezTo>
                    <a:cubicBezTo>
                      <a:pt x="31" y="285"/>
                      <a:pt x="31" y="285"/>
                      <a:pt x="31" y="285"/>
                    </a:cubicBezTo>
                    <a:cubicBezTo>
                      <a:pt x="29" y="286"/>
                      <a:pt x="27" y="286"/>
                      <a:pt x="25" y="286"/>
                    </a:cubicBezTo>
                    <a:moveTo>
                      <a:pt x="162" y="0"/>
                    </a:moveTo>
                    <a:cubicBezTo>
                      <a:pt x="125" y="0"/>
                      <a:pt x="88" y="14"/>
                      <a:pt x="60" y="41"/>
                    </a:cubicBezTo>
                    <a:cubicBezTo>
                      <a:pt x="9" y="90"/>
                      <a:pt x="0" y="165"/>
                      <a:pt x="34" y="224"/>
                    </a:cubicBezTo>
                    <a:cubicBezTo>
                      <a:pt x="16" y="271"/>
                      <a:pt x="16" y="271"/>
                      <a:pt x="16" y="271"/>
                    </a:cubicBezTo>
                    <a:cubicBezTo>
                      <a:pt x="13" y="281"/>
                      <a:pt x="17" y="287"/>
                      <a:pt x="25" y="287"/>
                    </a:cubicBezTo>
                    <a:cubicBezTo>
                      <a:pt x="26" y="287"/>
                      <a:pt x="28" y="287"/>
                      <a:pt x="30" y="286"/>
                    </a:cubicBezTo>
                    <a:cubicBezTo>
                      <a:pt x="79" y="272"/>
                      <a:pt x="79" y="272"/>
                      <a:pt x="79" y="272"/>
                    </a:cubicBezTo>
                    <a:cubicBezTo>
                      <a:pt x="104" y="289"/>
                      <a:pt x="133" y="297"/>
                      <a:pt x="162" y="297"/>
                    </a:cubicBezTo>
                    <a:cubicBezTo>
                      <a:pt x="199" y="297"/>
                      <a:pt x="236" y="284"/>
                      <a:pt x="264" y="256"/>
                    </a:cubicBezTo>
                    <a:cubicBezTo>
                      <a:pt x="324" y="200"/>
                      <a:pt x="326" y="106"/>
                      <a:pt x="270" y="46"/>
                    </a:cubicBezTo>
                    <a:cubicBezTo>
                      <a:pt x="240" y="16"/>
                      <a:pt x="201" y="0"/>
                      <a:pt x="162" y="0"/>
                    </a:cubicBezTo>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818"/>
              <p:cNvSpPr>
                <a:spLocks noEditPoints="1"/>
              </p:cNvSpPr>
              <p:nvPr/>
            </p:nvSpPr>
            <p:spPr bwMode="auto">
              <a:xfrm>
                <a:off x="6662738" y="2817813"/>
                <a:ext cx="776288" cy="708025"/>
              </a:xfrm>
              <a:custGeom>
                <a:avLst/>
                <a:gdLst>
                  <a:gd name="T0" fmla="*/ 25 w 324"/>
                  <a:gd name="T1" fmla="*/ 285 h 295"/>
                  <a:gd name="T2" fmla="*/ 17 w 324"/>
                  <a:gd name="T3" fmla="*/ 269 h 295"/>
                  <a:gd name="T4" fmla="*/ 34 w 324"/>
                  <a:gd name="T5" fmla="*/ 222 h 295"/>
                  <a:gd name="T6" fmla="*/ 60 w 324"/>
                  <a:gd name="T7" fmla="*/ 41 h 295"/>
                  <a:gd name="T8" fmla="*/ 161 w 324"/>
                  <a:gd name="T9" fmla="*/ 1 h 295"/>
                  <a:gd name="T10" fmla="*/ 268 w 324"/>
                  <a:gd name="T11" fmla="*/ 46 h 295"/>
                  <a:gd name="T12" fmla="*/ 262 w 324"/>
                  <a:gd name="T13" fmla="*/ 254 h 295"/>
                  <a:gd name="T14" fmla="*/ 161 w 324"/>
                  <a:gd name="T15" fmla="*/ 295 h 295"/>
                  <a:gd name="T16" fmla="*/ 79 w 324"/>
                  <a:gd name="T17" fmla="*/ 270 h 295"/>
                  <a:gd name="T18" fmla="*/ 31 w 324"/>
                  <a:gd name="T19" fmla="*/ 284 h 295"/>
                  <a:gd name="T20" fmla="*/ 25 w 324"/>
                  <a:gd name="T21" fmla="*/ 285 h 295"/>
                  <a:gd name="T22" fmla="*/ 161 w 324"/>
                  <a:gd name="T23" fmla="*/ 0 h 295"/>
                  <a:gd name="T24" fmla="*/ 59 w 324"/>
                  <a:gd name="T25" fmla="*/ 41 h 295"/>
                  <a:gd name="T26" fmla="*/ 33 w 324"/>
                  <a:gd name="T27" fmla="*/ 222 h 295"/>
                  <a:gd name="T28" fmla="*/ 16 w 324"/>
                  <a:gd name="T29" fmla="*/ 269 h 295"/>
                  <a:gd name="T30" fmla="*/ 24 w 324"/>
                  <a:gd name="T31" fmla="*/ 285 h 295"/>
                  <a:gd name="T32" fmla="*/ 30 w 324"/>
                  <a:gd name="T33" fmla="*/ 284 h 295"/>
                  <a:gd name="T34" fmla="*/ 78 w 324"/>
                  <a:gd name="T35" fmla="*/ 270 h 295"/>
                  <a:gd name="T36" fmla="*/ 161 w 324"/>
                  <a:gd name="T37" fmla="*/ 295 h 295"/>
                  <a:gd name="T38" fmla="*/ 263 w 324"/>
                  <a:gd name="T39" fmla="*/ 255 h 295"/>
                  <a:gd name="T40" fmla="*/ 268 w 324"/>
                  <a:gd name="T41" fmla="*/ 46 h 295"/>
                  <a:gd name="T42" fmla="*/ 161 w 324"/>
                  <a:gd name="T43"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4" h="295">
                    <a:moveTo>
                      <a:pt x="25" y="285"/>
                    </a:moveTo>
                    <a:cubicBezTo>
                      <a:pt x="17" y="285"/>
                      <a:pt x="13" y="278"/>
                      <a:pt x="17" y="269"/>
                    </a:cubicBezTo>
                    <a:cubicBezTo>
                      <a:pt x="34" y="222"/>
                      <a:pt x="34" y="222"/>
                      <a:pt x="34" y="222"/>
                    </a:cubicBezTo>
                    <a:cubicBezTo>
                      <a:pt x="0" y="164"/>
                      <a:pt x="9" y="89"/>
                      <a:pt x="60" y="41"/>
                    </a:cubicBezTo>
                    <a:cubicBezTo>
                      <a:pt x="88" y="14"/>
                      <a:pt x="125" y="1"/>
                      <a:pt x="161" y="1"/>
                    </a:cubicBezTo>
                    <a:cubicBezTo>
                      <a:pt x="200" y="1"/>
                      <a:pt x="239" y="16"/>
                      <a:pt x="268" y="46"/>
                    </a:cubicBezTo>
                    <a:cubicBezTo>
                      <a:pt x="324" y="105"/>
                      <a:pt x="321" y="198"/>
                      <a:pt x="262" y="254"/>
                    </a:cubicBezTo>
                    <a:cubicBezTo>
                      <a:pt x="234" y="281"/>
                      <a:pt x="197" y="295"/>
                      <a:pt x="161" y="295"/>
                    </a:cubicBezTo>
                    <a:cubicBezTo>
                      <a:pt x="132" y="295"/>
                      <a:pt x="103" y="286"/>
                      <a:pt x="79" y="270"/>
                    </a:cubicBezTo>
                    <a:cubicBezTo>
                      <a:pt x="31" y="284"/>
                      <a:pt x="31" y="284"/>
                      <a:pt x="31" y="284"/>
                    </a:cubicBezTo>
                    <a:cubicBezTo>
                      <a:pt x="29" y="284"/>
                      <a:pt x="27" y="285"/>
                      <a:pt x="25" y="285"/>
                    </a:cubicBezTo>
                    <a:moveTo>
                      <a:pt x="161" y="0"/>
                    </a:moveTo>
                    <a:cubicBezTo>
                      <a:pt x="124" y="0"/>
                      <a:pt x="88" y="13"/>
                      <a:pt x="59" y="41"/>
                    </a:cubicBezTo>
                    <a:cubicBezTo>
                      <a:pt x="8" y="89"/>
                      <a:pt x="0" y="164"/>
                      <a:pt x="33" y="222"/>
                    </a:cubicBezTo>
                    <a:cubicBezTo>
                      <a:pt x="16" y="269"/>
                      <a:pt x="16" y="269"/>
                      <a:pt x="16" y="269"/>
                    </a:cubicBezTo>
                    <a:cubicBezTo>
                      <a:pt x="13" y="279"/>
                      <a:pt x="16" y="285"/>
                      <a:pt x="24" y="285"/>
                    </a:cubicBezTo>
                    <a:cubicBezTo>
                      <a:pt x="26" y="285"/>
                      <a:pt x="28" y="285"/>
                      <a:pt x="30" y="284"/>
                    </a:cubicBezTo>
                    <a:cubicBezTo>
                      <a:pt x="78" y="270"/>
                      <a:pt x="78" y="270"/>
                      <a:pt x="78" y="270"/>
                    </a:cubicBezTo>
                    <a:cubicBezTo>
                      <a:pt x="103" y="287"/>
                      <a:pt x="132" y="295"/>
                      <a:pt x="161" y="295"/>
                    </a:cubicBezTo>
                    <a:cubicBezTo>
                      <a:pt x="198" y="295"/>
                      <a:pt x="234" y="282"/>
                      <a:pt x="263" y="255"/>
                    </a:cubicBezTo>
                    <a:cubicBezTo>
                      <a:pt x="322" y="198"/>
                      <a:pt x="324" y="105"/>
                      <a:pt x="268" y="46"/>
                    </a:cubicBezTo>
                    <a:cubicBezTo>
                      <a:pt x="239" y="15"/>
                      <a:pt x="200" y="0"/>
                      <a:pt x="161" y="0"/>
                    </a:cubicBezTo>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819"/>
              <p:cNvSpPr>
                <a:spLocks noEditPoints="1"/>
              </p:cNvSpPr>
              <p:nvPr/>
            </p:nvSpPr>
            <p:spPr bwMode="auto">
              <a:xfrm>
                <a:off x="6662738" y="2820988"/>
                <a:ext cx="776288" cy="704850"/>
              </a:xfrm>
              <a:custGeom>
                <a:avLst/>
                <a:gdLst>
                  <a:gd name="T0" fmla="*/ 25 w 324"/>
                  <a:gd name="T1" fmla="*/ 283 h 294"/>
                  <a:gd name="T2" fmla="*/ 18 w 324"/>
                  <a:gd name="T3" fmla="*/ 267 h 294"/>
                  <a:gd name="T4" fmla="*/ 35 w 324"/>
                  <a:gd name="T5" fmla="*/ 220 h 294"/>
                  <a:gd name="T6" fmla="*/ 60 w 324"/>
                  <a:gd name="T7" fmla="*/ 41 h 294"/>
                  <a:gd name="T8" fmla="*/ 161 w 324"/>
                  <a:gd name="T9" fmla="*/ 0 h 294"/>
                  <a:gd name="T10" fmla="*/ 267 w 324"/>
                  <a:gd name="T11" fmla="*/ 46 h 294"/>
                  <a:gd name="T12" fmla="*/ 262 w 324"/>
                  <a:gd name="T13" fmla="*/ 253 h 294"/>
                  <a:gd name="T14" fmla="*/ 161 w 324"/>
                  <a:gd name="T15" fmla="*/ 293 h 294"/>
                  <a:gd name="T16" fmla="*/ 79 w 324"/>
                  <a:gd name="T17" fmla="*/ 268 h 294"/>
                  <a:gd name="T18" fmla="*/ 31 w 324"/>
                  <a:gd name="T19" fmla="*/ 282 h 294"/>
                  <a:gd name="T20" fmla="*/ 25 w 324"/>
                  <a:gd name="T21" fmla="*/ 283 h 294"/>
                  <a:gd name="T22" fmla="*/ 161 w 324"/>
                  <a:gd name="T23" fmla="*/ 0 h 294"/>
                  <a:gd name="T24" fmla="*/ 60 w 324"/>
                  <a:gd name="T25" fmla="*/ 40 h 294"/>
                  <a:gd name="T26" fmla="*/ 34 w 324"/>
                  <a:gd name="T27" fmla="*/ 221 h 294"/>
                  <a:gd name="T28" fmla="*/ 17 w 324"/>
                  <a:gd name="T29" fmla="*/ 268 h 294"/>
                  <a:gd name="T30" fmla="*/ 25 w 324"/>
                  <a:gd name="T31" fmla="*/ 284 h 294"/>
                  <a:gd name="T32" fmla="*/ 31 w 324"/>
                  <a:gd name="T33" fmla="*/ 283 h 294"/>
                  <a:gd name="T34" fmla="*/ 79 w 324"/>
                  <a:gd name="T35" fmla="*/ 269 h 294"/>
                  <a:gd name="T36" fmla="*/ 161 w 324"/>
                  <a:gd name="T37" fmla="*/ 294 h 294"/>
                  <a:gd name="T38" fmla="*/ 262 w 324"/>
                  <a:gd name="T39" fmla="*/ 253 h 294"/>
                  <a:gd name="T40" fmla="*/ 268 w 324"/>
                  <a:gd name="T41" fmla="*/ 45 h 294"/>
                  <a:gd name="T42" fmla="*/ 161 w 324"/>
                  <a:gd name="T4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4" h="294">
                    <a:moveTo>
                      <a:pt x="25" y="283"/>
                    </a:moveTo>
                    <a:cubicBezTo>
                      <a:pt x="18" y="283"/>
                      <a:pt x="14" y="277"/>
                      <a:pt x="18" y="267"/>
                    </a:cubicBezTo>
                    <a:cubicBezTo>
                      <a:pt x="35" y="220"/>
                      <a:pt x="35" y="220"/>
                      <a:pt x="35" y="220"/>
                    </a:cubicBezTo>
                    <a:cubicBezTo>
                      <a:pt x="1" y="163"/>
                      <a:pt x="10" y="88"/>
                      <a:pt x="60" y="41"/>
                    </a:cubicBezTo>
                    <a:cubicBezTo>
                      <a:pt x="88" y="14"/>
                      <a:pt x="125" y="0"/>
                      <a:pt x="161" y="0"/>
                    </a:cubicBezTo>
                    <a:cubicBezTo>
                      <a:pt x="200" y="0"/>
                      <a:pt x="238" y="16"/>
                      <a:pt x="267" y="46"/>
                    </a:cubicBezTo>
                    <a:cubicBezTo>
                      <a:pt x="323" y="104"/>
                      <a:pt x="320" y="197"/>
                      <a:pt x="262" y="253"/>
                    </a:cubicBezTo>
                    <a:cubicBezTo>
                      <a:pt x="234" y="280"/>
                      <a:pt x="197" y="293"/>
                      <a:pt x="161" y="293"/>
                    </a:cubicBezTo>
                    <a:cubicBezTo>
                      <a:pt x="132" y="293"/>
                      <a:pt x="104" y="285"/>
                      <a:pt x="79" y="268"/>
                    </a:cubicBezTo>
                    <a:cubicBezTo>
                      <a:pt x="31" y="282"/>
                      <a:pt x="31" y="282"/>
                      <a:pt x="31" y="282"/>
                    </a:cubicBezTo>
                    <a:cubicBezTo>
                      <a:pt x="29" y="283"/>
                      <a:pt x="27" y="283"/>
                      <a:pt x="25" y="283"/>
                    </a:cubicBezTo>
                    <a:moveTo>
                      <a:pt x="161" y="0"/>
                    </a:moveTo>
                    <a:cubicBezTo>
                      <a:pt x="125" y="0"/>
                      <a:pt x="88" y="13"/>
                      <a:pt x="60" y="40"/>
                    </a:cubicBezTo>
                    <a:cubicBezTo>
                      <a:pt x="9" y="88"/>
                      <a:pt x="0" y="163"/>
                      <a:pt x="34" y="221"/>
                    </a:cubicBezTo>
                    <a:cubicBezTo>
                      <a:pt x="17" y="268"/>
                      <a:pt x="17" y="268"/>
                      <a:pt x="17" y="268"/>
                    </a:cubicBezTo>
                    <a:cubicBezTo>
                      <a:pt x="13" y="277"/>
                      <a:pt x="17" y="284"/>
                      <a:pt x="25" y="284"/>
                    </a:cubicBezTo>
                    <a:cubicBezTo>
                      <a:pt x="27" y="284"/>
                      <a:pt x="29" y="283"/>
                      <a:pt x="31" y="283"/>
                    </a:cubicBezTo>
                    <a:cubicBezTo>
                      <a:pt x="79" y="269"/>
                      <a:pt x="79" y="269"/>
                      <a:pt x="79" y="269"/>
                    </a:cubicBezTo>
                    <a:cubicBezTo>
                      <a:pt x="103" y="285"/>
                      <a:pt x="132" y="294"/>
                      <a:pt x="161" y="294"/>
                    </a:cubicBezTo>
                    <a:cubicBezTo>
                      <a:pt x="197" y="294"/>
                      <a:pt x="234" y="280"/>
                      <a:pt x="262" y="253"/>
                    </a:cubicBezTo>
                    <a:cubicBezTo>
                      <a:pt x="321" y="197"/>
                      <a:pt x="324" y="104"/>
                      <a:pt x="268" y="45"/>
                    </a:cubicBezTo>
                    <a:cubicBezTo>
                      <a:pt x="239" y="15"/>
                      <a:pt x="200" y="0"/>
                      <a:pt x="161" y="0"/>
                    </a:cubicBezTo>
                  </a:path>
                </a:pathLst>
              </a:custGeom>
              <a:solidFill>
                <a:srgbClr val="D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820"/>
              <p:cNvSpPr>
                <a:spLocks noEditPoints="1"/>
              </p:cNvSpPr>
              <p:nvPr/>
            </p:nvSpPr>
            <p:spPr bwMode="auto">
              <a:xfrm>
                <a:off x="6664325" y="2820988"/>
                <a:ext cx="771525" cy="701675"/>
              </a:xfrm>
              <a:custGeom>
                <a:avLst/>
                <a:gdLst>
                  <a:gd name="T0" fmla="*/ 25 w 322"/>
                  <a:gd name="T1" fmla="*/ 282 h 293"/>
                  <a:gd name="T2" fmla="*/ 17 w 322"/>
                  <a:gd name="T3" fmla="*/ 267 h 293"/>
                  <a:gd name="T4" fmla="*/ 34 w 322"/>
                  <a:gd name="T5" fmla="*/ 220 h 293"/>
                  <a:gd name="T6" fmla="*/ 60 w 322"/>
                  <a:gd name="T7" fmla="*/ 41 h 293"/>
                  <a:gd name="T8" fmla="*/ 160 w 322"/>
                  <a:gd name="T9" fmla="*/ 1 h 293"/>
                  <a:gd name="T10" fmla="*/ 265 w 322"/>
                  <a:gd name="T11" fmla="*/ 46 h 293"/>
                  <a:gd name="T12" fmla="*/ 260 w 322"/>
                  <a:gd name="T13" fmla="*/ 252 h 293"/>
                  <a:gd name="T14" fmla="*/ 160 w 322"/>
                  <a:gd name="T15" fmla="*/ 292 h 293"/>
                  <a:gd name="T16" fmla="*/ 79 w 322"/>
                  <a:gd name="T17" fmla="*/ 267 h 293"/>
                  <a:gd name="T18" fmla="*/ 31 w 322"/>
                  <a:gd name="T19" fmla="*/ 281 h 293"/>
                  <a:gd name="T20" fmla="*/ 25 w 322"/>
                  <a:gd name="T21" fmla="*/ 282 h 293"/>
                  <a:gd name="T22" fmla="*/ 160 w 322"/>
                  <a:gd name="T23" fmla="*/ 0 h 293"/>
                  <a:gd name="T24" fmla="*/ 59 w 322"/>
                  <a:gd name="T25" fmla="*/ 41 h 293"/>
                  <a:gd name="T26" fmla="*/ 34 w 322"/>
                  <a:gd name="T27" fmla="*/ 220 h 293"/>
                  <a:gd name="T28" fmla="*/ 17 w 322"/>
                  <a:gd name="T29" fmla="*/ 267 h 293"/>
                  <a:gd name="T30" fmla="*/ 24 w 322"/>
                  <a:gd name="T31" fmla="*/ 283 h 293"/>
                  <a:gd name="T32" fmla="*/ 30 w 322"/>
                  <a:gd name="T33" fmla="*/ 282 h 293"/>
                  <a:gd name="T34" fmla="*/ 78 w 322"/>
                  <a:gd name="T35" fmla="*/ 268 h 293"/>
                  <a:gd name="T36" fmla="*/ 160 w 322"/>
                  <a:gd name="T37" fmla="*/ 293 h 293"/>
                  <a:gd name="T38" fmla="*/ 261 w 322"/>
                  <a:gd name="T39" fmla="*/ 253 h 293"/>
                  <a:gd name="T40" fmla="*/ 266 w 322"/>
                  <a:gd name="T41" fmla="*/ 46 h 293"/>
                  <a:gd name="T42" fmla="*/ 160 w 322"/>
                  <a:gd name="T4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293">
                    <a:moveTo>
                      <a:pt x="25" y="282"/>
                    </a:moveTo>
                    <a:cubicBezTo>
                      <a:pt x="17" y="282"/>
                      <a:pt x="14" y="276"/>
                      <a:pt x="17" y="267"/>
                    </a:cubicBezTo>
                    <a:cubicBezTo>
                      <a:pt x="34" y="220"/>
                      <a:pt x="34" y="220"/>
                      <a:pt x="34" y="220"/>
                    </a:cubicBezTo>
                    <a:cubicBezTo>
                      <a:pt x="1" y="163"/>
                      <a:pt x="10" y="89"/>
                      <a:pt x="60" y="41"/>
                    </a:cubicBezTo>
                    <a:cubicBezTo>
                      <a:pt x="88" y="14"/>
                      <a:pt x="124" y="1"/>
                      <a:pt x="160" y="1"/>
                    </a:cubicBezTo>
                    <a:cubicBezTo>
                      <a:pt x="198" y="1"/>
                      <a:pt x="237" y="16"/>
                      <a:pt x="265" y="46"/>
                    </a:cubicBezTo>
                    <a:cubicBezTo>
                      <a:pt x="321" y="105"/>
                      <a:pt x="319" y="197"/>
                      <a:pt x="260" y="252"/>
                    </a:cubicBezTo>
                    <a:cubicBezTo>
                      <a:pt x="232" y="279"/>
                      <a:pt x="196" y="292"/>
                      <a:pt x="160" y="292"/>
                    </a:cubicBezTo>
                    <a:cubicBezTo>
                      <a:pt x="132" y="292"/>
                      <a:pt x="103" y="284"/>
                      <a:pt x="79" y="267"/>
                    </a:cubicBezTo>
                    <a:cubicBezTo>
                      <a:pt x="31" y="281"/>
                      <a:pt x="31" y="281"/>
                      <a:pt x="31" y="281"/>
                    </a:cubicBezTo>
                    <a:cubicBezTo>
                      <a:pt x="29" y="282"/>
                      <a:pt x="27" y="282"/>
                      <a:pt x="25" y="282"/>
                    </a:cubicBezTo>
                    <a:moveTo>
                      <a:pt x="160" y="0"/>
                    </a:moveTo>
                    <a:cubicBezTo>
                      <a:pt x="124" y="0"/>
                      <a:pt x="87" y="14"/>
                      <a:pt x="59" y="41"/>
                    </a:cubicBezTo>
                    <a:cubicBezTo>
                      <a:pt x="9" y="88"/>
                      <a:pt x="0" y="163"/>
                      <a:pt x="34" y="220"/>
                    </a:cubicBezTo>
                    <a:cubicBezTo>
                      <a:pt x="17" y="267"/>
                      <a:pt x="17" y="267"/>
                      <a:pt x="17" y="267"/>
                    </a:cubicBezTo>
                    <a:cubicBezTo>
                      <a:pt x="13" y="277"/>
                      <a:pt x="17" y="283"/>
                      <a:pt x="24" y="283"/>
                    </a:cubicBezTo>
                    <a:cubicBezTo>
                      <a:pt x="26" y="283"/>
                      <a:pt x="28" y="283"/>
                      <a:pt x="30" y="282"/>
                    </a:cubicBezTo>
                    <a:cubicBezTo>
                      <a:pt x="78" y="268"/>
                      <a:pt x="78" y="268"/>
                      <a:pt x="78" y="268"/>
                    </a:cubicBezTo>
                    <a:cubicBezTo>
                      <a:pt x="103" y="285"/>
                      <a:pt x="131" y="293"/>
                      <a:pt x="160" y="293"/>
                    </a:cubicBezTo>
                    <a:cubicBezTo>
                      <a:pt x="196" y="293"/>
                      <a:pt x="233" y="280"/>
                      <a:pt x="261" y="253"/>
                    </a:cubicBezTo>
                    <a:cubicBezTo>
                      <a:pt x="319" y="197"/>
                      <a:pt x="322" y="104"/>
                      <a:pt x="266" y="46"/>
                    </a:cubicBezTo>
                    <a:cubicBezTo>
                      <a:pt x="237" y="16"/>
                      <a:pt x="199" y="0"/>
                      <a:pt x="160" y="0"/>
                    </a:cubicBezTo>
                  </a:path>
                </a:pathLst>
              </a:custGeom>
              <a:solidFill>
                <a:srgbClr val="D6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821"/>
              <p:cNvSpPr>
                <a:spLocks noEditPoints="1"/>
              </p:cNvSpPr>
              <p:nvPr/>
            </p:nvSpPr>
            <p:spPr bwMode="auto">
              <a:xfrm>
                <a:off x="6667500" y="2824163"/>
                <a:ext cx="766763" cy="696913"/>
              </a:xfrm>
              <a:custGeom>
                <a:avLst/>
                <a:gdLst>
                  <a:gd name="T0" fmla="*/ 25 w 320"/>
                  <a:gd name="T1" fmla="*/ 281 h 291"/>
                  <a:gd name="T2" fmla="*/ 17 w 320"/>
                  <a:gd name="T3" fmla="*/ 265 h 291"/>
                  <a:gd name="T4" fmla="*/ 34 w 320"/>
                  <a:gd name="T5" fmla="*/ 219 h 291"/>
                  <a:gd name="T6" fmla="*/ 59 w 320"/>
                  <a:gd name="T7" fmla="*/ 41 h 291"/>
                  <a:gd name="T8" fmla="*/ 159 w 320"/>
                  <a:gd name="T9" fmla="*/ 1 h 291"/>
                  <a:gd name="T10" fmla="*/ 264 w 320"/>
                  <a:gd name="T11" fmla="*/ 46 h 291"/>
                  <a:gd name="T12" fmla="*/ 259 w 320"/>
                  <a:gd name="T13" fmla="*/ 251 h 291"/>
                  <a:gd name="T14" fmla="*/ 159 w 320"/>
                  <a:gd name="T15" fmla="*/ 291 h 291"/>
                  <a:gd name="T16" fmla="*/ 78 w 320"/>
                  <a:gd name="T17" fmla="*/ 266 h 291"/>
                  <a:gd name="T18" fmla="*/ 31 w 320"/>
                  <a:gd name="T19" fmla="*/ 280 h 291"/>
                  <a:gd name="T20" fmla="*/ 25 w 320"/>
                  <a:gd name="T21" fmla="*/ 281 h 291"/>
                  <a:gd name="T22" fmla="*/ 159 w 320"/>
                  <a:gd name="T23" fmla="*/ 0 h 291"/>
                  <a:gd name="T24" fmla="*/ 59 w 320"/>
                  <a:gd name="T25" fmla="*/ 40 h 291"/>
                  <a:gd name="T26" fmla="*/ 33 w 320"/>
                  <a:gd name="T27" fmla="*/ 219 h 291"/>
                  <a:gd name="T28" fmla="*/ 16 w 320"/>
                  <a:gd name="T29" fmla="*/ 266 h 291"/>
                  <a:gd name="T30" fmla="*/ 24 w 320"/>
                  <a:gd name="T31" fmla="*/ 281 h 291"/>
                  <a:gd name="T32" fmla="*/ 30 w 320"/>
                  <a:gd name="T33" fmla="*/ 280 h 291"/>
                  <a:gd name="T34" fmla="*/ 78 w 320"/>
                  <a:gd name="T35" fmla="*/ 266 h 291"/>
                  <a:gd name="T36" fmla="*/ 159 w 320"/>
                  <a:gd name="T37" fmla="*/ 291 h 291"/>
                  <a:gd name="T38" fmla="*/ 259 w 320"/>
                  <a:gd name="T39" fmla="*/ 251 h 291"/>
                  <a:gd name="T40" fmla="*/ 264 w 320"/>
                  <a:gd name="T41" fmla="*/ 45 h 291"/>
                  <a:gd name="T42" fmla="*/ 159 w 320"/>
                  <a:gd name="T43"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0" h="291">
                    <a:moveTo>
                      <a:pt x="25" y="281"/>
                    </a:moveTo>
                    <a:cubicBezTo>
                      <a:pt x="17" y="281"/>
                      <a:pt x="14" y="274"/>
                      <a:pt x="17" y="265"/>
                    </a:cubicBezTo>
                    <a:cubicBezTo>
                      <a:pt x="34" y="219"/>
                      <a:pt x="34" y="219"/>
                      <a:pt x="34" y="219"/>
                    </a:cubicBezTo>
                    <a:cubicBezTo>
                      <a:pt x="1" y="162"/>
                      <a:pt x="9" y="88"/>
                      <a:pt x="59" y="41"/>
                    </a:cubicBezTo>
                    <a:cubicBezTo>
                      <a:pt x="87" y="14"/>
                      <a:pt x="123" y="1"/>
                      <a:pt x="159" y="1"/>
                    </a:cubicBezTo>
                    <a:cubicBezTo>
                      <a:pt x="197" y="1"/>
                      <a:pt x="235" y="16"/>
                      <a:pt x="264" y="46"/>
                    </a:cubicBezTo>
                    <a:cubicBezTo>
                      <a:pt x="319" y="104"/>
                      <a:pt x="317" y="196"/>
                      <a:pt x="259" y="251"/>
                    </a:cubicBezTo>
                    <a:cubicBezTo>
                      <a:pt x="231" y="277"/>
                      <a:pt x="195" y="291"/>
                      <a:pt x="159" y="291"/>
                    </a:cubicBezTo>
                    <a:cubicBezTo>
                      <a:pt x="131" y="291"/>
                      <a:pt x="102" y="282"/>
                      <a:pt x="78" y="266"/>
                    </a:cubicBezTo>
                    <a:cubicBezTo>
                      <a:pt x="31" y="280"/>
                      <a:pt x="31" y="280"/>
                      <a:pt x="31" y="280"/>
                    </a:cubicBezTo>
                    <a:cubicBezTo>
                      <a:pt x="28" y="280"/>
                      <a:pt x="27" y="281"/>
                      <a:pt x="25" y="281"/>
                    </a:cubicBezTo>
                    <a:moveTo>
                      <a:pt x="159" y="0"/>
                    </a:moveTo>
                    <a:cubicBezTo>
                      <a:pt x="123" y="0"/>
                      <a:pt x="87" y="13"/>
                      <a:pt x="59" y="40"/>
                    </a:cubicBezTo>
                    <a:cubicBezTo>
                      <a:pt x="9" y="88"/>
                      <a:pt x="0" y="162"/>
                      <a:pt x="33" y="219"/>
                    </a:cubicBezTo>
                    <a:cubicBezTo>
                      <a:pt x="16" y="266"/>
                      <a:pt x="16" y="266"/>
                      <a:pt x="16" y="266"/>
                    </a:cubicBezTo>
                    <a:cubicBezTo>
                      <a:pt x="13" y="275"/>
                      <a:pt x="16" y="281"/>
                      <a:pt x="24" y="281"/>
                    </a:cubicBezTo>
                    <a:cubicBezTo>
                      <a:pt x="26" y="281"/>
                      <a:pt x="28" y="281"/>
                      <a:pt x="30" y="280"/>
                    </a:cubicBezTo>
                    <a:cubicBezTo>
                      <a:pt x="78" y="266"/>
                      <a:pt x="78" y="266"/>
                      <a:pt x="78" y="266"/>
                    </a:cubicBezTo>
                    <a:cubicBezTo>
                      <a:pt x="102" y="283"/>
                      <a:pt x="131" y="291"/>
                      <a:pt x="159" y="291"/>
                    </a:cubicBezTo>
                    <a:cubicBezTo>
                      <a:pt x="195" y="291"/>
                      <a:pt x="231" y="278"/>
                      <a:pt x="259" y="251"/>
                    </a:cubicBezTo>
                    <a:cubicBezTo>
                      <a:pt x="318" y="196"/>
                      <a:pt x="320" y="104"/>
                      <a:pt x="264" y="45"/>
                    </a:cubicBezTo>
                    <a:cubicBezTo>
                      <a:pt x="236" y="15"/>
                      <a:pt x="197" y="0"/>
                      <a:pt x="159" y="0"/>
                    </a:cubicBezTo>
                  </a:path>
                </a:pathLst>
              </a:custGeom>
              <a:solidFill>
                <a:srgbClr val="D6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822"/>
              <p:cNvSpPr>
                <a:spLocks noEditPoints="1"/>
              </p:cNvSpPr>
              <p:nvPr/>
            </p:nvSpPr>
            <p:spPr bwMode="auto">
              <a:xfrm>
                <a:off x="6669088" y="2825751"/>
                <a:ext cx="762000" cy="695325"/>
              </a:xfrm>
              <a:custGeom>
                <a:avLst/>
                <a:gdLst>
                  <a:gd name="T0" fmla="*/ 24 w 318"/>
                  <a:gd name="T1" fmla="*/ 279 h 290"/>
                  <a:gd name="T2" fmla="*/ 17 w 318"/>
                  <a:gd name="T3" fmla="*/ 264 h 290"/>
                  <a:gd name="T4" fmla="*/ 33 w 318"/>
                  <a:gd name="T5" fmla="*/ 217 h 290"/>
                  <a:gd name="T6" fmla="*/ 59 w 318"/>
                  <a:gd name="T7" fmla="*/ 40 h 290"/>
                  <a:gd name="T8" fmla="*/ 158 w 318"/>
                  <a:gd name="T9" fmla="*/ 1 h 290"/>
                  <a:gd name="T10" fmla="*/ 262 w 318"/>
                  <a:gd name="T11" fmla="*/ 45 h 290"/>
                  <a:gd name="T12" fmla="*/ 257 w 318"/>
                  <a:gd name="T13" fmla="*/ 249 h 290"/>
                  <a:gd name="T14" fmla="*/ 158 w 318"/>
                  <a:gd name="T15" fmla="*/ 289 h 290"/>
                  <a:gd name="T16" fmla="*/ 77 w 318"/>
                  <a:gd name="T17" fmla="*/ 264 h 290"/>
                  <a:gd name="T18" fmla="*/ 30 w 318"/>
                  <a:gd name="T19" fmla="*/ 278 h 290"/>
                  <a:gd name="T20" fmla="*/ 24 w 318"/>
                  <a:gd name="T21" fmla="*/ 279 h 290"/>
                  <a:gd name="T22" fmla="*/ 158 w 318"/>
                  <a:gd name="T23" fmla="*/ 0 h 290"/>
                  <a:gd name="T24" fmla="*/ 58 w 318"/>
                  <a:gd name="T25" fmla="*/ 40 h 290"/>
                  <a:gd name="T26" fmla="*/ 33 w 318"/>
                  <a:gd name="T27" fmla="*/ 218 h 290"/>
                  <a:gd name="T28" fmla="*/ 16 w 318"/>
                  <a:gd name="T29" fmla="*/ 264 h 290"/>
                  <a:gd name="T30" fmla="*/ 24 w 318"/>
                  <a:gd name="T31" fmla="*/ 280 h 290"/>
                  <a:gd name="T32" fmla="*/ 30 w 318"/>
                  <a:gd name="T33" fmla="*/ 279 h 290"/>
                  <a:gd name="T34" fmla="*/ 77 w 318"/>
                  <a:gd name="T35" fmla="*/ 265 h 290"/>
                  <a:gd name="T36" fmla="*/ 158 w 318"/>
                  <a:gd name="T37" fmla="*/ 290 h 290"/>
                  <a:gd name="T38" fmla="*/ 258 w 318"/>
                  <a:gd name="T39" fmla="*/ 250 h 290"/>
                  <a:gd name="T40" fmla="*/ 263 w 318"/>
                  <a:gd name="T41" fmla="*/ 45 h 290"/>
                  <a:gd name="T42" fmla="*/ 158 w 318"/>
                  <a:gd name="T43"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8" h="290">
                    <a:moveTo>
                      <a:pt x="24" y="279"/>
                    </a:moveTo>
                    <a:cubicBezTo>
                      <a:pt x="17" y="279"/>
                      <a:pt x="13" y="273"/>
                      <a:pt x="17" y="264"/>
                    </a:cubicBezTo>
                    <a:cubicBezTo>
                      <a:pt x="33" y="217"/>
                      <a:pt x="33" y="217"/>
                      <a:pt x="33" y="217"/>
                    </a:cubicBezTo>
                    <a:cubicBezTo>
                      <a:pt x="0" y="161"/>
                      <a:pt x="9" y="87"/>
                      <a:pt x="59" y="40"/>
                    </a:cubicBezTo>
                    <a:cubicBezTo>
                      <a:pt x="87" y="14"/>
                      <a:pt x="122" y="1"/>
                      <a:pt x="158" y="1"/>
                    </a:cubicBezTo>
                    <a:cubicBezTo>
                      <a:pt x="196" y="1"/>
                      <a:pt x="234" y="16"/>
                      <a:pt x="262" y="45"/>
                    </a:cubicBezTo>
                    <a:cubicBezTo>
                      <a:pt x="317" y="103"/>
                      <a:pt x="315" y="194"/>
                      <a:pt x="257" y="249"/>
                    </a:cubicBezTo>
                    <a:cubicBezTo>
                      <a:pt x="229" y="276"/>
                      <a:pt x="194" y="289"/>
                      <a:pt x="158" y="289"/>
                    </a:cubicBezTo>
                    <a:cubicBezTo>
                      <a:pt x="130" y="289"/>
                      <a:pt x="102" y="281"/>
                      <a:pt x="77" y="264"/>
                    </a:cubicBezTo>
                    <a:cubicBezTo>
                      <a:pt x="30" y="278"/>
                      <a:pt x="30" y="278"/>
                      <a:pt x="30" y="278"/>
                    </a:cubicBezTo>
                    <a:cubicBezTo>
                      <a:pt x="28" y="279"/>
                      <a:pt x="26" y="279"/>
                      <a:pt x="24" y="279"/>
                    </a:cubicBezTo>
                    <a:moveTo>
                      <a:pt x="158" y="0"/>
                    </a:moveTo>
                    <a:cubicBezTo>
                      <a:pt x="122" y="0"/>
                      <a:pt x="86" y="13"/>
                      <a:pt x="58" y="40"/>
                    </a:cubicBezTo>
                    <a:cubicBezTo>
                      <a:pt x="8" y="87"/>
                      <a:pt x="0" y="161"/>
                      <a:pt x="33" y="218"/>
                    </a:cubicBezTo>
                    <a:cubicBezTo>
                      <a:pt x="16" y="264"/>
                      <a:pt x="16" y="264"/>
                      <a:pt x="16" y="264"/>
                    </a:cubicBezTo>
                    <a:cubicBezTo>
                      <a:pt x="13" y="273"/>
                      <a:pt x="16" y="280"/>
                      <a:pt x="24" y="280"/>
                    </a:cubicBezTo>
                    <a:cubicBezTo>
                      <a:pt x="26" y="280"/>
                      <a:pt x="27" y="279"/>
                      <a:pt x="30" y="279"/>
                    </a:cubicBezTo>
                    <a:cubicBezTo>
                      <a:pt x="77" y="265"/>
                      <a:pt x="77" y="265"/>
                      <a:pt x="77" y="265"/>
                    </a:cubicBezTo>
                    <a:cubicBezTo>
                      <a:pt x="101" y="281"/>
                      <a:pt x="130" y="290"/>
                      <a:pt x="158" y="290"/>
                    </a:cubicBezTo>
                    <a:cubicBezTo>
                      <a:pt x="194" y="290"/>
                      <a:pt x="230" y="276"/>
                      <a:pt x="258" y="250"/>
                    </a:cubicBezTo>
                    <a:cubicBezTo>
                      <a:pt x="316" y="195"/>
                      <a:pt x="318" y="103"/>
                      <a:pt x="263" y="45"/>
                    </a:cubicBezTo>
                    <a:cubicBezTo>
                      <a:pt x="234" y="15"/>
                      <a:pt x="196" y="0"/>
                      <a:pt x="158"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823"/>
              <p:cNvSpPr>
                <a:spLocks noEditPoints="1"/>
              </p:cNvSpPr>
              <p:nvPr/>
            </p:nvSpPr>
            <p:spPr bwMode="auto">
              <a:xfrm>
                <a:off x="6669088" y="2828926"/>
                <a:ext cx="760413" cy="688975"/>
              </a:xfrm>
              <a:custGeom>
                <a:avLst/>
                <a:gdLst>
                  <a:gd name="T0" fmla="*/ 25 w 317"/>
                  <a:gd name="T1" fmla="*/ 277 h 288"/>
                  <a:gd name="T2" fmla="*/ 17 w 317"/>
                  <a:gd name="T3" fmla="*/ 262 h 288"/>
                  <a:gd name="T4" fmla="*/ 34 w 317"/>
                  <a:gd name="T5" fmla="*/ 216 h 288"/>
                  <a:gd name="T6" fmla="*/ 59 w 317"/>
                  <a:gd name="T7" fmla="*/ 40 h 288"/>
                  <a:gd name="T8" fmla="*/ 158 w 317"/>
                  <a:gd name="T9" fmla="*/ 0 h 288"/>
                  <a:gd name="T10" fmla="*/ 262 w 317"/>
                  <a:gd name="T11" fmla="*/ 45 h 288"/>
                  <a:gd name="T12" fmla="*/ 257 w 317"/>
                  <a:gd name="T13" fmla="*/ 248 h 288"/>
                  <a:gd name="T14" fmla="*/ 158 w 317"/>
                  <a:gd name="T15" fmla="*/ 287 h 288"/>
                  <a:gd name="T16" fmla="*/ 78 w 317"/>
                  <a:gd name="T17" fmla="*/ 263 h 288"/>
                  <a:gd name="T18" fmla="*/ 31 w 317"/>
                  <a:gd name="T19" fmla="*/ 276 h 288"/>
                  <a:gd name="T20" fmla="*/ 25 w 317"/>
                  <a:gd name="T21" fmla="*/ 277 h 288"/>
                  <a:gd name="T22" fmla="*/ 158 w 317"/>
                  <a:gd name="T23" fmla="*/ 0 h 288"/>
                  <a:gd name="T24" fmla="*/ 59 w 317"/>
                  <a:gd name="T25" fmla="*/ 39 h 288"/>
                  <a:gd name="T26" fmla="*/ 33 w 317"/>
                  <a:gd name="T27" fmla="*/ 216 h 288"/>
                  <a:gd name="T28" fmla="*/ 17 w 317"/>
                  <a:gd name="T29" fmla="*/ 263 h 288"/>
                  <a:gd name="T30" fmla="*/ 24 w 317"/>
                  <a:gd name="T31" fmla="*/ 278 h 288"/>
                  <a:gd name="T32" fmla="*/ 30 w 317"/>
                  <a:gd name="T33" fmla="*/ 277 h 288"/>
                  <a:gd name="T34" fmla="*/ 77 w 317"/>
                  <a:gd name="T35" fmla="*/ 263 h 288"/>
                  <a:gd name="T36" fmla="*/ 158 w 317"/>
                  <a:gd name="T37" fmla="*/ 288 h 288"/>
                  <a:gd name="T38" fmla="*/ 257 w 317"/>
                  <a:gd name="T39" fmla="*/ 248 h 288"/>
                  <a:gd name="T40" fmla="*/ 262 w 317"/>
                  <a:gd name="T41" fmla="*/ 44 h 288"/>
                  <a:gd name="T42" fmla="*/ 158 w 317"/>
                  <a:gd name="T43"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7" h="288">
                    <a:moveTo>
                      <a:pt x="25" y="277"/>
                    </a:moveTo>
                    <a:cubicBezTo>
                      <a:pt x="17" y="277"/>
                      <a:pt x="14" y="271"/>
                      <a:pt x="17" y="262"/>
                    </a:cubicBezTo>
                    <a:cubicBezTo>
                      <a:pt x="34" y="216"/>
                      <a:pt x="34" y="216"/>
                      <a:pt x="34" y="216"/>
                    </a:cubicBezTo>
                    <a:cubicBezTo>
                      <a:pt x="1" y="160"/>
                      <a:pt x="10" y="87"/>
                      <a:pt x="59" y="40"/>
                    </a:cubicBezTo>
                    <a:cubicBezTo>
                      <a:pt x="87" y="13"/>
                      <a:pt x="122" y="0"/>
                      <a:pt x="158" y="0"/>
                    </a:cubicBezTo>
                    <a:cubicBezTo>
                      <a:pt x="196" y="0"/>
                      <a:pt x="234" y="15"/>
                      <a:pt x="262" y="45"/>
                    </a:cubicBezTo>
                    <a:cubicBezTo>
                      <a:pt x="317" y="102"/>
                      <a:pt x="314" y="193"/>
                      <a:pt x="257" y="248"/>
                    </a:cubicBezTo>
                    <a:cubicBezTo>
                      <a:pt x="229" y="274"/>
                      <a:pt x="194" y="287"/>
                      <a:pt x="158" y="287"/>
                    </a:cubicBezTo>
                    <a:cubicBezTo>
                      <a:pt x="130" y="287"/>
                      <a:pt x="102" y="279"/>
                      <a:pt x="78" y="263"/>
                    </a:cubicBezTo>
                    <a:cubicBezTo>
                      <a:pt x="31" y="276"/>
                      <a:pt x="31" y="276"/>
                      <a:pt x="31" y="276"/>
                    </a:cubicBezTo>
                    <a:cubicBezTo>
                      <a:pt x="29" y="277"/>
                      <a:pt x="27" y="277"/>
                      <a:pt x="25" y="277"/>
                    </a:cubicBezTo>
                    <a:moveTo>
                      <a:pt x="158" y="0"/>
                    </a:moveTo>
                    <a:cubicBezTo>
                      <a:pt x="122" y="0"/>
                      <a:pt x="87" y="13"/>
                      <a:pt x="59" y="39"/>
                    </a:cubicBezTo>
                    <a:cubicBezTo>
                      <a:pt x="9" y="86"/>
                      <a:pt x="0" y="160"/>
                      <a:pt x="33" y="216"/>
                    </a:cubicBezTo>
                    <a:cubicBezTo>
                      <a:pt x="17" y="263"/>
                      <a:pt x="17" y="263"/>
                      <a:pt x="17" y="263"/>
                    </a:cubicBezTo>
                    <a:cubicBezTo>
                      <a:pt x="13" y="272"/>
                      <a:pt x="17" y="278"/>
                      <a:pt x="24" y="278"/>
                    </a:cubicBezTo>
                    <a:cubicBezTo>
                      <a:pt x="26" y="278"/>
                      <a:pt x="28" y="278"/>
                      <a:pt x="30" y="277"/>
                    </a:cubicBezTo>
                    <a:cubicBezTo>
                      <a:pt x="77" y="263"/>
                      <a:pt x="77" y="263"/>
                      <a:pt x="77" y="263"/>
                    </a:cubicBezTo>
                    <a:cubicBezTo>
                      <a:pt x="102" y="280"/>
                      <a:pt x="130" y="288"/>
                      <a:pt x="158" y="288"/>
                    </a:cubicBezTo>
                    <a:cubicBezTo>
                      <a:pt x="194" y="288"/>
                      <a:pt x="229" y="275"/>
                      <a:pt x="257" y="248"/>
                    </a:cubicBezTo>
                    <a:cubicBezTo>
                      <a:pt x="315" y="193"/>
                      <a:pt x="317" y="102"/>
                      <a:pt x="262" y="44"/>
                    </a:cubicBezTo>
                    <a:cubicBezTo>
                      <a:pt x="234" y="15"/>
                      <a:pt x="196" y="0"/>
                      <a:pt x="158"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824"/>
              <p:cNvSpPr>
                <a:spLocks noEditPoints="1"/>
              </p:cNvSpPr>
              <p:nvPr/>
            </p:nvSpPr>
            <p:spPr bwMode="auto">
              <a:xfrm>
                <a:off x="6672263" y="2828926"/>
                <a:ext cx="757238" cy="687388"/>
              </a:xfrm>
              <a:custGeom>
                <a:avLst/>
                <a:gdLst>
                  <a:gd name="T0" fmla="*/ 25 w 316"/>
                  <a:gd name="T1" fmla="*/ 277 h 287"/>
                  <a:gd name="T2" fmla="*/ 17 w 316"/>
                  <a:gd name="T3" fmla="*/ 261 h 287"/>
                  <a:gd name="T4" fmla="*/ 34 w 316"/>
                  <a:gd name="T5" fmla="*/ 216 h 287"/>
                  <a:gd name="T6" fmla="*/ 59 w 316"/>
                  <a:gd name="T7" fmla="*/ 40 h 287"/>
                  <a:gd name="T8" fmla="*/ 157 w 316"/>
                  <a:gd name="T9" fmla="*/ 1 h 287"/>
                  <a:gd name="T10" fmla="*/ 260 w 316"/>
                  <a:gd name="T11" fmla="*/ 45 h 287"/>
                  <a:gd name="T12" fmla="*/ 255 w 316"/>
                  <a:gd name="T13" fmla="*/ 247 h 287"/>
                  <a:gd name="T14" fmla="*/ 157 w 316"/>
                  <a:gd name="T15" fmla="*/ 286 h 287"/>
                  <a:gd name="T16" fmla="*/ 77 w 316"/>
                  <a:gd name="T17" fmla="*/ 262 h 287"/>
                  <a:gd name="T18" fmla="*/ 30 w 316"/>
                  <a:gd name="T19" fmla="*/ 276 h 287"/>
                  <a:gd name="T20" fmla="*/ 25 w 316"/>
                  <a:gd name="T21" fmla="*/ 277 h 287"/>
                  <a:gd name="T22" fmla="*/ 157 w 316"/>
                  <a:gd name="T23" fmla="*/ 0 h 287"/>
                  <a:gd name="T24" fmla="*/ 58 w 316"/>
                  <a:gd name="T25" fmla="*/ 40 h 287"/>
                  <a:gd name="T26" fmla="*/ 33 w 316"/>
                  <a:gd name="T27" fmla="*/ 216 h 287"/>
                  <a:gd name="T28" fmla="*/ 16 w 316"/>
                  <a:gd name="T29" fmla="*/ 262 h 287"/>
                  <a:gd name="T30" fmla="*/ 24 w 316"/>
                  <a:gd name="T31" fmla="*/ 277 h 287"/>
                  <a:gd name="T32" fmla="*/ 30 w 316"/>
                  <a:gd name="T33" fmla="*/ 276 h 287"/>
                  <a:gd name="T34" fmla="*/ 77 w 316"/>
                  <a:gd name="T35" fmla="*/ 263 h 287"/>
                  <a:gd name="T36" fmla="*/ 157 w 316"/>
                  <a:gd name="T37" fmla="*/ 287 h 287"/>
                  <a:gd name="T38" fmla="*/ 256 w 316"/>
                  <a:gd name="T39" fmla="*/ 248 h 287"/>
                  <a:gd name="T40" fmla="*/ 261 w 316"/>
                  <a:gd name="T41" fmla="*/ 45 h 287"/>
                  <a:gd name="T42" fmla="*/ 157 w 316"/>
                  <a:gd name="T4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6" h="287">
                    <a:moveTo>
                      <a:pt x="25" y="277"/>
                    </a:moveTo>
                    <a:cubicBezTo>
                      <a:pt x="17" y="277"/>
                      <a:pt x="14" y="271"/>
                      <a:pt x="17" y="261"/>
                    </a:cubicBezTo>
                    <a:cubicBezTo>
                      <a:pt x="34" y="216"/>
                      <a:pt x="34" y="216"/>
                      <a:pt x="34" y="216"/>
                    </a:cubicBezTo>
                    <a:cubicBezTo>
                      <a:pt x="1" y="160"/>
                      <a:pt x="10" y="87"/>
                      <a:pt x="59" y="40"/>
                    </a:cubicBezTo>
                    <a:cubicBezTo>
                      <a:pt x="86" y="14"/>
                      <a:pt x="122" y="1"/>
                      <a:pt x="157" y="1"/>
                    </a:cubicBezTo>
                    <a:cubicBezTo>
                      <a:pt x="195" y="1"/>
                      <a:pt x="232" y="16"/>
                      <a:pt x="260" y="45"/>
                    </a:cubicBezTo>
                    <a:cubicBezTo>
                      <a:pt x="315" y="102"/>
                      <a:pt x="312" y="193"/>
                      <a:pt x="255" y="247"/>
                    </a:cubicBezTo>
                    <a:cubicBezTo>
                      <a:pt x="228" y="273"/>
                      <a:pt x="192" y="286"/>
                      <a:pt x="157" y="286"/>
                    </a:cubicBezTo>
                    <a:cubicBezTo>
                      <a:pt x="129" y="286"/>
                      <a:pt x="101" y="278"/>
                      <a:pt x="77" y="262"/>
                    </a:cubicBezTo>
                    <a:cubicBezTo>
                      <a:pt x="30" y="276"/>
                      <a:pt x="30" y="276"/>
                      <a:pt x="30" y="276"/>
                    </a:cubicBezTo>
                    <a:cubicBezTo>
                      <a:pt x="28" y="276"/>
                      <a:pt x="26" y="277"/>
                      <a:pt x="25" y="277"/>
                    </a:cubicBezTo>
                    <a:moveTo>
                      <a:pt x="157" y="0"/>
                    </a:moveTo>
                    <a:cubicBezTo>
                      <a:pt x="121" y="0"/>
                      <a:pt x="86" y="13"/>
                      <a:pt x="58" y="40"/>
                    </a:cubicBezTo>
                    <a:cubicBezTo>
                      <a:pt x="9" y="87"/>
                      <a:pt x="0" y="160"/>
                      <a:pt x="33" y="216"/>
                    </a:cubicBezTo>
                    <a:cubicBezTo>
                      <a:pt x="16" y="262"/>
                      <a:pt x="16" y="262"/>
                      <a:pt x="16" y="262"/>
                    </a:cubicBezTo>
                    <a:cubicBezTo>
                      <a:pt x="13" y="271"/>
                      <a:pt x="16" y="277"/>
                      <a:pt x="24" y="277"/>
                    </a:cubicBezTo>
                    <a:cubicBezTo>
                      <a:pt x="26" y="277"/>
                      <a:pt x="28" y="277"/>
                      <a:pt x="30" y="276"/>
                    </a:cubicBezTo>
                    <a:cubicBezTo>
                      <a:pt x="77" y="263"/>
                      <a:pt x="77" y="263"/>
                      <a:pt x="77" y="263"/>
                    </a:cubicBezTo>
                    <a:cubicBezTo>
                      <a:pt x="101" y="279"/>
                      <a:pt x="129" y="287"/>
                      <a:pt x="157" y="287"/>
                    </a:cubicBezTo>
                    <a:cubicBezTo>
                      <a:pt x="193" y="287"/>
                      <a:pt x="228" y="274"/>
                      <a:pt x="256" y="248"/>
                    </a:cubicBezTo>
                    <a:cubicBezTo>
                      <a:pt x="313" y="193"/>
                      <a:pt x="316" y="102"/>
                      <a:pt x="261" y="45"/>
                    </a:cubicBezTo>
                    <a:cubicBezTo>
                      <a:pt x="233" y="15"/>
                      <a:pt x="195" y="0"/>
                      <a:pt x="157" y="0"/>
                    </a:cubicBezTo>
                  </a:path>
                </a:pathLst>
              </a:custGeom>
              <a:solidFill>
                <a:srgbClr val="D4D4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825"/>
              <p:cNvSpPr>
                <a:spLocks noEditPoints="1"/>
              </p:cNvSpPr>
              <p:nvPr/>
            </p:nvSpPr>
            <p:spPr bwMode="auto">
              <a:xfrm>
                <a:off x="6673850" y="2830513"/>
                <a:ext cx="752475" cy="682625"/>
              </a:xfrm>
              <a:custGeom>
                <a:avLst/>
                <a:gdLst>
                  <a:gd name="T0" fmla="*/ 24 w 314"/>
                  <a:gd name="T1" fmla="*/ 275 h 285"/>
                  <a:gd name="T2" fmla="*/ 17 w 314"/>
                  <a:gd name="T3" fmla="*/ 260 h 285"/>
                  <a:gd name="T4" fmla="*/ 33 w 314"/>
                  <a:gd name="T5" fmla="*/ 214 h 285"/>
                  <a:gd name="T6" fmla="*/ 58 w 314"/>
                  <a:gd name="T7" fmla="*/ 40 h 285"/>
                  <a:gd name="T8" fmla="*/ 156 w 314"/>
                  <a:gd name="T9" fmla="*/ 1 h 285"/>
                  <a:gd name="T10" fmla="*/ 259 w 314"/>
                  <a:gd name="T11" fmla="*/ 45 h 285"/>
                  <a:gd name="T12" fmla="*/ 254 w 314"/>
                  <a:gd name="T13" fmla="*/ 246 h 285"/>
                  <a:gd name="T14" fmla="*/ 156 w 314"/>
                  <a:gd name="T15" fmla="*/ 285 h 285"/>
                  <a:gd name="T16" fmla="*/ 77 w 314"/>
                  <a:gd name="T17" fmla="*/ 260 h 285"/>
                  <a:gd name="T18" fmla="*/ 30 w 314"/>
                  <a:gd name="T19" fmla="*/ 274 h 285"/>
                  <a:gd name="T20" fmla="*/ 24 w 314"/>
                  <a:gd name="T21" fmla="*/ 275 h 285"/>
                  <a:gd name="T22" fmla="*/ 156 w 314"/>
                  <a:gd name="T23" fmla="*/ 0 h 285"/>
                  <a:gd name="T24" fmla="*/ 58 w 314"/>
                  <a:gd name="T25" fmla="*/ 39 h 285"/>
                  <a:gd name="T26" fmla="*/ 33 w 314"/>
                  <a:gd name="T27" fmla="*/ 215 h 285"/>
                  <a:gd name="T28" fmla="*/ 16 w 314"/>
                  <a:gd name="T29" fmla="*/ 260 h 285"/>
                  <a:gd name="T30" fmla="*/ 24 w 314"/>
                  <a:gd name="T31" fmla="*/ 276 h 285"/>
                  <a:gd name="T32" fmla="*/ 29 w 314"/>
                  <a:gd name="T33" fmla="*/ 275 h 285"/>
                  <a:gd name="T34" fmla="*/ 76 w 314"/>
                  <a:gd name="T35" fmla="*/ 261 h 285"/>
                  <a:gd name="T36" fmla="*/ 156 w 314"/>
                  <a:gd name="T37" fmla="*/ 285 h 285"/>
                  <a:gd name="T38" fmla="*/ 254 w 314"/>
                  <a:gd name="T39" fmla="*/ 246 h 285"/>
                  <a:gd name="T40" fmla="*/ 259 w 314"/>
                  <a:gd name="T41" fmla="*/ 44 h 285"/>
                  <a:gd name="T42" fmla="*/ 156 w 314"/>
                  <a:gd name="T43"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285">
                    <a:moveTo>
                      <a:pt x="24" y="275"/>
                    </a:moveTo>
                    <a:cubicBezTo>
                      <a:pt x="17" y="275"/>
                      <a:pt x="13" y="269"/>
                      <a:pt x="17" y="260"/>
                    </a:cubicBezTo>
                    <a:cubicBezTo>
                      <a:pt x="33" y="214"/>
                      <a:pt x="33" y="214"/>
                      <a:pt x="33" y="214"/>
                    </a:cubicBezTo>
                    <a:cubicBezTo>
                      <a:pt x="1" y="159"/>
                      <a:pt x="9" y="86"/>
                      <a:pt x="58" y="40"/>
                    </a:cubicBezTo>
                    <a:cubicBezTo>
                      <a:pt x="86" y="14"/>
                      <a:pt x="121" y="1"/>
                      <a:pt x="156" y="1"/>
                    </a:cubicBezTo>
                    <a:cubicBezTo>
                      <a:pt x="193" y="1"/>
                      <a:pt x="231" y="15"/>
                      <a:pt x="259" y="45"/>
                    </a:cubicBezTo>
                    <a:cubicBezTo>
                      <a:pt x="313" y="102"/>
                      <a:pt x="311" y="192"/>
                      <a:pt x="254" y="246"/>
                    </a:cubicBezTo>
                    <a:cubicBezTo>
                      <a:pt x="226" y="272"/>
                      <a:pt x="191" y="285"/>
                      <a:pt x="156" y="285"/>
                    </a:cubicBezTo>
                    <a:cubicBezTo>
                      <a:pt x="128" y="285"/>
                      <a:pt x="100" y="277"/>
                      <a:pt x="77" y="260"/>
                    </a:cubicBezTo>
                    <a:cubicBezTo>
                      <a:pt x="30" y="274"/>
                      <a:pt x="30" y="274"/>
                      <a:pt x="30" y="274"/>
                    </a:cubicBezTo>
                    <a:cubicBezTo>
                      <a:pt x="28" y="275"/>
                      <a:pt x="26" y="275"/>
                      <a:pt x="24" y="275"/>
                    </a:cubicBezTo>
                    <a:moveTo>
                      <a:pt x="156" y="0"/>
                    </a:moveTo>
                    <a:cubicBezTo>
                      <a:pt x="121" y="0"/>
                      <a:pt x="85" y="13"/>
                      <a:pt x="58" y="39"/>
                    </a:cubicBezTo>
                    <a:cubicBezTo>
                      <a:pt x="9" y="86"/>
                      <a:pt x="0" y="159"/>
                      <a:pt x="33" y="215"/>
                    </a:cubicBezTo>
                    <a:cubicBezTo>
                      <a:pt x="16" y="260"/>
                      <a:pt x="16" y="260"/>
                      <a:pt x="16" y="260"/>
                    </a:cubicBezTo>
                    <a:cubicBezTo>
                      <a:pt x="13" y="270"/>
                      <a:pt x="16" y="276"/>
                      <a:pt x="24" y="276"/>
                    </a:cubicBezTo>
                    <a:cubicBezTo>
                      <a:pt x="25" y="276"/>
                      <a:pt x="27" y="275"/>
                      <a:pt x="29" y="275"/>
                    </a:cubicBezTo>
                    <a:cubicBezTo>
                      <a:pt x="76" y="261"/>
                      <a:pt x="76" y="261"/>
                      <a:pt x="76" y="261"/>
                    </a:cubicBezTo>
                    <a:cubicBezTo>
                      <a:pt x="100" y="277"/>
                      <a:pt x="128" y="285"/>
                      <a:pt x="156" y="285"/>
                    </a:cubicBezTo>
                    <a:cubicBezTo>
                      <a:pt x="191" y="285"/>
                      <a:pt x="227" y="272"/>
                      <a:pt x="254" y="246"/>
                    </a:cubicBezTo>
                    <a:cubicBezTo>
                      <a:pt x="311" y="192"/>
                      <a:pt x="314" y="101"/>
                      <a:pt x="259" y="44"/>
                    </a:cubicBezTo>
                    <a:cubicBezTo>
                      <a:pt x="231" y="15"/>
                      <a:pt x="194" y="0"/>
                      <a:pt x="156" y="0"/>
                    </a:cubicBezTo>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826"/>
              <p:cNvSpPr>
                <a:spLocks noEditPoints="1"/>
              </p:cNvSpPr>
              <p:nvPr/>
            </p:nvSpPr>
            <p:spPr bwMode="auto">
              <a:xfrm>
                <a:off x="6677025" y="2833688"/>
                <a:ext cx="747713" cy="679450"/>
              </a:xfrm>
              <a:custGeom>
                <a:avLst/>
                <a:gdLst>
                  <a:gd name="T0" fmla="*/ 24 w 312"/>
                  <a:gd name="T1" fmla="*/ 273 h 284"/>
                  <a:gd name="T2" fmla="*/ 16 w 312"/>
                  <a:gd name="T3" fmla="*/ 258 h 284"/>
                  <a:gd name="T4" fmla="*/ 33 w 312"/>
                  <a:gd name="T5" fmla="*/ 213 h 284"/>
                  <a:gd name="T6" fmla="*/ 58 w 312"/>
                  <a:gd name="T7" fmla="*/ 39 h 284"/>
                  <a:gd name="T8" fmla="*/ 155 w 312"/>
                  <a:gd name="T9" fmla="*/ 0 h 284"/>
                  <a:gd name="T10" fmla="*/ 257 w 312"/>
                  <a:gd name="T11" fmla="*/ 44 h 284"/>
                  <a:gd name="T12" fmla="*/ 252 w 312"/>
                  <a:gd name="T13" fmla="*/ 244 h 284"/>
                  <a:gd name="T14" fmla="*/ 155 w 312"/>
                  <a:gd name="T15" fmla="*/ 283 h 284"/>
                  <a:gd name="T16" fmla="*/ 76 w 312"/>
                  <a:gd name="T17" fmla="*/ 259 h 284"/>
                  <a:gd name="T18" fmla="*/ 30 w 312"/>
                  <a:gd name="T19" fmla="*/ 272 h 284"/>
                  <a:gd name="T20" fmla="*/ 24 w 312"/>
                  <a:gd name="T21" fmla="*/ 273 h 284"/>
                  <a:gd name="T22" fmla="*/ 155 w 312"/>
                  <a:gd name="T23" fmla="*/ 0 h 284"/>
                  <a:gd name="T24" fmla="*/ 57 w 312"/>
                  <a:gd name="T25" fmla="*/ 39 h 284"/>
                  <a:gd name="T26" fmla="*/ 32 w 312"/>
                  <a:gd name="T27" fmla="*/ 213 h 284"/>
                  <a:gd name="T28" fmla="*/ 16 w 312"/>
                  <a:gd name="T29" fmla="*/ 259 h 284"/>
                  <a:gd name="T30" fmla="*/ 23 w 312"/>
                  <a:gd name="T31" fmla="*/ 274 h 284"/>
                  <a:gd name="T32" fmla="*/ 29 w 312"/>
                  <a:gd name="T33" fmla="*/ 273 h 284"/>
                  <a:gd name="T34" fmla="*/ 76 w 312"/>
                  <a:gd name="T35" fmla="*/ 259 h 284"/>
                  <a:gd name="T36" fmla="*/ 155 w 312"/>
                  <a:gd name="T37" fmla="*/ 284 h 284"/>
                  <a:gd name="T38" fmla="*/ 253 w 312"/>
                  <a:gd name="T39" fmla="*/ 245 h 284"/>
                  <a:gd name="T40" fmla="*/ 258 w 312"/>
                  <a:gd name="T41" fmla="*/ 44 h 284"/>
                  <a:gd name="T42" fmla="*/ 155 w 312"/>
                  <a:gd name="T4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2" h="284">
                    <a:moveTo>
                      <a:pt x="24" y="273"/>
                    </a:moveTo>
                    <a:cubicBezTo>
                      <a:pt x="16" y="273"/>
                      <a:pt x="13" y="267"/>
                      <a:pt x="16" y="258"/>
                    </a:cubicBezTo>
                    <a:cubicBezTo>
                      <a:pt x="33" y="213"/>
                      <a:pt x="33" y="213"/>
                      <a:pt x="33" y="213"/>
                    </a:cubicBezTo>
                    <a:cubicBezTo>
                      <a:pt x="1" y="158"/>
                      <a:pt x="9" y="85"/>
                      <a:pt x="58" y="39"/>
                    </a:cubicBezTo>
                    <a:cubicBezTo>
                      <a:pt x="85" y="13"/>
                      <a:pt x="120" y="0"/>
                      <a:pt x="155" y="0"/>
                    </a:cubicBezTo>
                    <a:cubicBezTo>
                      <a:pt x="192" y="0"/>
                      <a:pt x="230" y="15"/>
                      <a:pt x="257" y="44"/>
                    </a:cubicBezTo>
                    <a:cubicBezTo>
                      <a:pt x="311" y="101"/>
                      <a:pt x="309" y="190"/>
                      <a:pt x="252" y="244"/>
                    </a:cubicBezTo>
                    <a:cubicBezTo>
                      <a:pt x="225" y="270"/>
                      <a:pt x="190" y="283"/>
                      <a:pt x="155" y="283"/>
                    </a:cubicBezTo>
                    <a:cubicBezTo>
                      <a:pt x="127" y="283"/>
                      <a:pt x="100" y="275"/>
                      <a:pt x="76" y="259"/>
                    </a:cubicBezTo>
                    <a:cubicBezTo>
                      <a:pt x="30" y="272"/>
                      <a:pt x="30" y="272"/>
                      <a:pt x="30" y="272"/>
                    </a:cubicBezTo>
                    <a:cubicBezTo>
                      <a:pt x="28" y="273"/>
                      <a:pt x="26" y="273"/>
                      <a:pt x="24" y="273"/>
                    </a:cubicBezTo>
                    <a:moveTo>
                      <a:pt x="155" y="0"/>
                    </a:moveTo>
                    <a:cubicBezTo>
                      <a:pt x="120" y="0"/>
                      <a:pt x="85" y="13"/>
                      <a:pt x="57" y="39"/>
                    </a:cubicBezTo>
                    <a:cubicBezTo>
                      <a:pt x="8" y="85"/>
                      <a:pt x="0" y="158"/>
                      <a:pt x="32" y="213"/>
                    </a:cubicBezTo>
                    <a:cubicBezTo>
                      <a:pt x="16" y="259"/>
                      <a:pt x="16" y="259"/>
                      <a:pt x="16" y="259"/>
                    </a:cubicBezTo>
                    <a:cubicBezTo>
                      <a:pt x="12" y="268"/>
                      <a:pt x="16" y="274"/>
                      <a:pt x="23" y="274"/>
                    </a:cubicBezTo>
                    <a:cubicBezTo>
                      <a:pt x="25" y="274"/>
                      <a:pt x="27" y="274"/>
                      <a:pt x="29" y="273"/>
                    </a:cubicBezTo>
                    <a:cubicBezTo>
                      <a:pt x="76" y="259"/>
                      <a:pt x="76" y="259"/>
                      <a:pt x="76" y="259"/>
                    </a:cubicBezTo>
                    <a:cubicBezTo>
                      <a:pt x="99" y="276"/>
                      <a:pt x="127" y="284"/>
                      <a:pt x="155" y="284"/>
                    </a:cubicBezTo>
                    <a:cubicBezTo>
                      <a:pt x="190" y="284"/>
                      <a:pt x="225" y="271"/>
                      <a:pt x="253" y="245"/>
                    </a:cubicBezTo>
                    <a:cubicBezTo>
                      <a:pt x="310" y="191"/>
                      <a:pt x="312" y="101"/>
                      <a:pt x="258" y="44"/>
                    </a:cubicBezTo>
                    <a:cubicBezTo>
                      <a:pt x="230" y="14"/>
                      <a:pt x="192" y="0"/>
                      <a:pt x="155" y="0"/>
                    </a:cubicBezTo>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827"/>
              <p:cNvSpPr>
                <a:spLocks noEditPoints="1"/>
              </p:cNvSpPr>
              <p:nvPr/>
            </p:nvSpPr>
            <p:spPr bwMode="auto">
              <a:xfrm>
                <a:off x="6678613" y="2833688"/>
                <a:ext cx="742950" cy="677863"/>
              </a:xfrm>
              <a:custGeom>
                <a:avLst/>
                <a:gdLst>
                  <a:gd name="T0" fmla="*/ 24 w 310"/>
                  <a:gd name="T1" fmla="*/ 273 h 283"/>
                  <a:gd name="T2" fmla="*/ 16 w 310"/>
                  <a:gd name="T3" fmla="*/ 258 h 283"/>
                  <a:gd name="T4" fmla="*/ 32 w 310"/>
                  <a:gd name="T5" fmla="*/ 213 h 283"/>
                  <a:gd name="T6" fmla="*/ 57 w 310"/>
                  <a:gd name="T7" fmla="*/ 40 h 283"/>
                  <a:gd name="T8" fmla="*/ 154 w 310"/>
                  <a:gd name="T9" fmla="*/ 1 h 283"/>
                  <a:gd name="T10" fmla="*/ 256 w 310"/>
                  <a:gd name="T11" fmla="*/ 45 h 283"/>
                  <a:gd name="T12" fmla="*/ 251 w 310"/>
                  <a:gd name="T13" fmla="*/ 244 h 283"/>
                  <a:gd name="T14" fmla="*/ 154 w 310"/>
                  <a:gd name="T15" fmla="*/ 282 h 283"/>
                  <a:gd name="T16" fmla="*/ 75 w 310"/>
                  <a:gd name="T17" fmla="*/ 258 h 283"/>
                  <a:gd name="T18" fmla="*/ 29 w 310"/>
                  <a:gd name="T19" fmla="*/ 272 h 283"/>
                  <a:gd name="T20" fmla="*/ 24 w 310"/>
                  <a:gd name="T21" fmla="*/ 273 h 283"/>
                  <a:gd name="T22" fmla="*/ 154 w 310"/>
                  <a:gd name="T23" fmla="*/ 0 h 283"/>
                  <a:gd name="T24" fmla="*/ 57 w 310"/>
                  <a:gd name="T25" fmla="*/ 39 h 283"/>
                  <a:gd name="T26" fmla="*/ 32 w 310"/>
                  <a:gd name="T27" fmla="*/ 213 h 283"/>
                  <a:gd name="T28" fmla="*/ 15 w 310"/>
                  <a:gd name="T29" fmla="*/ 258 h 283"/>
                  <a:gd name="T30" fmla="*/ 23 w 310"/>
                  <a:gd name="T31" fmla="*/ 273 h 283"/>
                  <a:gd name="T32" fmla="*/ 29 w 310"/>
                  <a:gd name="T33" fmla="*/ 272 h 283"/>
                  <a:gd name="T34" fmla="*/ 75 w 310"/>
                  <a:gd name="T35" fmla="*/ 259 h 283"/>
                  <a:gd name="T36" fmla="*/ 154 w 310"/>
                  <a:gd name="T37" fmla="*/ 283 h 283"/>
                  <a:gd name="T38" fmla="*/ 251 w 310"/>
                  <a:gd name="T39" fmla="*/ 244 h 283"/>
                  <a:gd name="T40" fmla="*/ 256 w 310"/>
                  <a:gd name="T41" fmla="*/ 44 h 283"/>
                  <a:gd name="T42" fmla="*/ 154 w 310"/>
                  <a:gd name="T4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0" h="283">
                    <a:moveTo>
                      <a:pt x="24" y="273"/>
                    </a:moveTo>
                    <a:cubicBezTo>
                      <a:pt x="16" y="273"/>
                      <a:pt x="13" y="267"/>
                      <a:pt x="16" y="258"/>
                    </a:cubicBezTo>
                    <a:cubicBezTo>
                      <a:pt x="32" y="213"/>
                      <a:pt x="32" y="213"/>
                      <a:pt x="32" y="213"/>
                    </a:cubicBezTo>
                    <a:cubicBezTo>
                      <a:pt x="0" y="158"/>
                      <a:pt x="9" y="86"/>
                      <a:pt x="57" y="40"/>
                    </a:cubicBezTo>
                    <a:cubicBezTo>
                      <a:pt x="84" y="14"/>
                      <a:pt x="119" y="1"/>
                      <a:pt x="154" y="1"/>
                    </a:cubicBezTo>
                    <a:cubicBezTo>
                      <a:pt x="191" y="1"/>
                      <a:pt x="228" y="16"/>
                      <a:pt x="256" y="45"/>
                    </a:cubicBezTo>
                    <a:cubicBezTo>
                      <a:pt x="309" y="101"/>
                      <a:pt x="307" y="190"/>
                      <a:pt x="251" y="244"/>
                    </a:cubicBezTo>
                    <a:cubicBezTo>
                      <a:pt x="224" y="269"/>
                      <a:pt x="189" y="282"/>
                      <a:pt x="154" y="282"/>
                    </a:cubicBezTo>
                    <a:cubicBezTo>
                      <a:pt x="126" y="282"/>
                      <a:pt x="99" y="274"/>
                      <a:pt x="75" y="258"/>
                    </a:cubicBezTo>
                    <a:cubicBezTo>
                      <a:pt x="29" y="272"/>
                      <a:pt x="29" y="272"/>
                      <a:pt x="29" y="272"/>
                    </a:cubicBezTo>
                    <a:cubicBezTo>
                      <a:pt x="27" y="272"/>
                      <a:pt x="25" y="273"/>
                      <a:pt x="24" y="273"/>
                    </a:cubicBezTo>
                    <a:moveTo>
                      <a:pt x="154" y="0"/>
                    </a:moveTo>
                    <a:cubicBezTo>
                      <a:pt x="119" y="0"/>
                      <a:pt x="84" y="13"/>
                      <a:pt x="57" y="39"/>
                    </a:cubicBezTo>
                    <a:cubicBezTo>
                      <a:pt x="8" y="85"/>
                      <a:pt x="0" y="158"/>
                      <a:pt x="32" y="213"/>
                    </a:cubicBezTo>
                    <a:cubicBezTo>
                      <a:pt x="15" y="258"/>
                      <a:pt x="15" y="258"/>
                      <a:pt x="15" y="258"/>
                    </a:cubicBezTo>
                    <a:cubicBezTo>
                      <a:pt x="12" y="267"/>
                      <a:pt x="15" y="273"/>
                      <a:pt x="23" y="273"/>
                    </a:cubicBezTo>
                    <a:cubicBezTo>
                      <a:pt x="25" y="273"/>
                      <a:pt x="27" y="273"/>
                      <a:pt x="29" y="272"/>
                    </a:cubicBezTo>
                    <a:cubicBezTo>
                      <a:pt x="75" y="259"/>
                      <a:pt x="75" y="259"/>
                      <a:pt x="75" y="259"/>
                    </a:cubicBezTo>
                    <a:cubicBezTo>
                      <a:pt x="99" y="275"/>
                      <a:pt x="126" y="283"/>
                      <a:pt x="154" y="283"/>
                    </a:cubicBezTo>
                    <a:cubicBezTo>
                      <a:pt x="189" y="283"/>
                      <a:pt x="224" y="270"/>
                      <a:pt x="251" y="244"/>
                    </a:cubicBezTo>
                    <a:cubicBezTo>
                      <a:pt x="308" y="190"/>
                      <a:pt x="310" y="101"/>
                      <a:pt x="256" y="44"/>
                    </a:cubicBezTo>
                    <a:cubicBezTo>
                      <a:pt x="229" y="15"/>
                      <a:pt x="191" y="0"/>
                      <a:pt x="154" y="0"/>
                    </a:cubicBezTo>
                  </a:path>
                </a:pathLst>
              </a:custGeom>
              <a:solidFill>
                <a:srgbClr val="D2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828"/>
              <p:cNvSpPr>
                <a:spLocks noEditPoints="1"/>
              </p:cNvSpPr>
              <p:nvPr/>
            </p:nvSpPr>
            <p:spPr bwMode="auto">
              <a:xfrm>
                <a:off x="6678613" y="2835276"/>
                <a:ext cx="741363" cy="673100"/>
              </a:xfrm>
              <a:custGeom>
                <a:avLst/>
                <a:gdLst>
                  <a:gd name="T0" fmla="*/ 24 w 309"/>
                  <a:gd name="T1" fmla="*/ 271 h 281"/>
                  <a:gd name="T2" fmla="*/ 17 w 309"/>
                  <a:gd name="T3" fmla="*/ 256 h 281"/>
                  <a:gd name="T4" fmla="*/ 33 w 309"/>
                  <a:gd name="T5" fmla="*/ 211 h 281"/>
                  <a:gd name="T6" fmla="*/ 58 w 309"/>
                  <a:gd name="T7" fmla="*/ 39 h 281"/>
                  <a:gd name="T8" fmla="*/ 154 w 309"/>
                  <a:gd name="T9" fmla="*/ 1 h 281"/>
                  <a:gd name="T10" fmla="*/ 255 w 309"/>
                  <a:gd name="T11" fmla="*/ 44 h 281"/>
                  <a:gd name="T12" fmla="*/ 250 w 309"/>
                  <a:gd name="T13" fmla="*/ 242 h 281"/>
                  <a:gd name="T14" fmla="*/ 154 w 309"/>
                  <a:gd name="T15" fmla="*/ 281 h 281"/>
                  <a:gd name="T16" fmla="*/ 76 w 309"/>
                  <a:gd name="T17" fmla="*/ 257 h 281"/>
                  <a:gd name="T18" fmla="*/ 30 w 309"/>
                  <a:gd name="T19" fmla="*/ 270 h 281"/>
                  <a:gd name="T20" fmla="*/ 24 w 309"/>
                  <a:gd name="T21" fmla="*/ 271 h 281"/>
                  <a:gd name="T22" fmla="*/ 154 w 309"/>
                  <a:gd name="T23" fmla="*/ 0 h 281"/>
                  <a:gd name="T24" fmla="*/ 57 w 309"/>
                  <a:gd name="T25" fmla="*/ 39 h 281"/>
                  <a:gd name="T26" fmla="*/ 32 w 309"/>
                  <a:gd name="T27" fmla="*/ 212 h 281"/>
                  <a:gd name="T28" fmla="*/ 16 w 309"/>
                  <a:gd name="T29" fmla="*/ 257 h 281"/>
                  <a:gd name="T30" fmla="*/ 24 w 309"/>
                  <a:gd name="T31" fmla="*/ 272 h 281"/>
                  <a:gd name="T32" fmla="*/ 29 w 309"/>
                  <a:gd name="T33" fmla="*/ 271 h 281"/>
                  <a:gd name="T34" fmla="*/ 75 w 309"/>
                  <a:gd name="T35" fmla="*/ 257 h 281"/>
                  <a:gd name="T36" fmla="*/ 154 w 309"/>
                  <a:gd name="T37" fmla="*/ 281 h 281"/>
                  <a:gd name="T38" fmla="*/ 251 w 309"/>
                  <a:gd name="T39" fmla="*/ 243 h 281"/>
                  <a:gd name="T40" fmla="*/ 256 w 309"/>
                  <a:gd name="T41" fmla="*/ 44 h 281"/>
                  <a:gd name="T42" fmla="*/ 154 w 309"/>
                  <a:gd name="T43"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9" h="281">
                    <a:moveTo>
                      <a:pt x="24" y="271"/>
                    </a:moveTo>
                    <a:cubicBezTo>
                      <a:pt x="17" y="271"/>
                      <a:pt x="13" y="265"/>
                      <a:pt x="17" y="256"/>
                    </a:cubicBezTo>
                    <a:cubicBezTo>
                      <a:pt x="33" y="211"/>
                      <a:pt x="33" y="211"/>
                      <a:pt x="33" y="211"/>
                    </a:cubicBezTo>
                    <a:cubicBezTo>
                      <a:pt x="1" y="156"/>
                      <a:pt x="10" y="85"/>
                      <a:pt x="58" y="39"/>
                    </a:cubicBezTo>
                    <a:cubicBezTo>
                      <a:pt x="85" y="14"/>
                      <a:pt x="119" y="1"/>
                      <a:pt x="154" y="1"/>
                    </a:cubicBezTo>
                    <a:cubicBezTo>
                      <a:pt x="191" y="1"/>
                      <a:pt x="228" y="15"/>
                      <a:pt x="255" y="44"/>
                    </a:cubicBezTo>
                    <a:cubicBezTo>
                      <a:pt x="309" y="100"/>
                      <a:pt x="306" y="189"/>
                      <a:pt x="250" y="242"/>
                    </a:cubicBezTo>
                    <a:cubicBezTo>
                      <a:pt x="223" y="268"/>
                      <a:pt x="189" y="281"/>
                      <a:pt x="154" y="281"/>
                    </a:cubicBezTo>
                    <a:cubicBezTo>
                      <a:pt x="127" y="281"/>
                      <a:pt x="99" y="273"/>
                      <a:pt x="76" y="257"/>
                    </a:cubicBezTo>
                    <a:cubicBezTo>
                      <a:pt x="30" y="270"/>
                      <a:pt x="30" y="270"/>
                      <a:pt x="30" y="270"/>
                    </a:cubicBezTo>
                    <a:cubicBezTo>
                      <a:pt x="28" y="271"/>
                      <a:pt x="26" y="271"/>
                      <a:pt x="24" y="271"/>
                    </a:cubicBezTo>
                    <a:moveTo>
                      <a:pt x="154" y="0"/>
                    </a:moveTo>
                    <a:cubicBezTo>
                      <a:pt x="119" y="0"/>
                      <a:pt x="84" y="13"/>
                      <a:pt x="57" y="39"/>
                    </a:cubicBezTo>
                    <a:cubicBezTo>
                      <a:pt x="9" y="85"/>
                      <a:pt x="0" y="157"/>
                      <a:pt x="32" y="212"/>
                    </a:cubicBezTo>
                    <a:cubicBezTo>
                      <a:pt x="16" y="257"/>
                      <a:pt x="16" y="257"/>
                      <a:pt x="16" y="257"/>
                    </a:cubicBezTo>
                    <a:cubicBezTo>
                      <a:pt x="13" y="266"/>
                      <a:pt x="16" y="272"/>
                      <a:pt x="24" y="272"/>
                    </a:cubicBezTo>
                    <a:cubicBezTo>
                      <a:pt x="25" y="272"/>
                      <a:pt x="27" y="271"/>
                      <a:pt x="29" y="271"/>
                    </a:cubicBezTo>
                    <a:cubicBezTo>
                      <a:pt x="75" y="257"/>
                      <a:pt x="75" y="257"/>
                      <a:pt x="75" y="257"/>
                    </a:cubicBezTo>
                    <a:cubicBezTo>
                      <a:pt x="99" y="273"/>
                      <a:pt x="126" y="281"/>
                      <a:pt x="154" y="281"/>
                    </a:cubicBezTo>
                    <a:cubicBezTo>
                      <a:pt x="189" y="281"/>
                      <a:pt x="224" y="268"/>
                      <a:pt x="251" y="243"/>
                    </a:cubicBezTo>
                    <a:cubicBezTo>
                      <a:pt x="307" y="189"/>
                      <a:pt x="309" y="100"/>
                      <a:pt x="256" y="44"/>
                    </a:cubicBezTo>
                    <a:cubicBezTo>
                      <a:pt x="228" y="15"/>
                      <a:pt x="191" y="0"/>
                      <a:pt x="154" y="0"/>
                    </a:cubicBezTo>
                  </a:path>
                </a:pathLst>
              </a:custGeom>
              <a:solidFill>
                <a:srgbClr val="D2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829"/>
              <p:cNvSpPr>
                <a:spLocks noEditPoints="1"/>
              </p:cNvSpPr>
              <p:nvPr/>
            </p:nvSpPr>
            <p:spPr bwMode="auto">
              <a:xfrm>
                <a:off x="6681788" y="2838451"/>
                <a:ext cx="738188" cy="669925"/>
              </a:xfrm>
              <a:custGeom>
                <a:avLst/>
                <a:gdLst>
                  <a:gd name="T0" fmla="*/ 24 w 308"/>
                  <a:gd name="T1" fmla="*/ 269 h 280"/>
                  <a:gd name="T2" fmla="*/ 16 w 308"/>
                  <a:gd name="T3" fmla="*/ 254 h 280"/>
                  <a:gd name="T4" fmla="*/ 33 w 308"/>
                  <a:gd name="T5" fmla="*/ 210 h 280"/>
                  <a:gd name="T6" fmla="*/ 57 w 308"/>
                  <a:gd name="T7" fmla="*/ 39 h 280"/>
                  <a:gd name="T8" fmla="*/ 153 w 308"/>
                  <a:gd name="T9" fmla="*/ 0 h 280"/>
                  <a:gd name="T10" fmla="*/ 254 w 308"/>
                  <a:gd name="T11" fmla="*/ 44 h 280"/>
                  <a:gd name="T12" fmla="*/ 249 w 308"/>
                  <a:gd name="T13" fmla="*/ 241 h 280"/>
                  <a:gd name="T14" fmla="*/ 153 w 308"/>
                  <a:gd name="T15" fmla="*/ 279 h 280"/>
                  <a:gd name="T16" fmla="*/ 75 w 308"/>
                  <a:gd name="T17" fmla="*/ 255 h 280"/>
                  <a:gd name="T18" fmla="*/ 30 w 308"/>
                  <a:gd name="T19" fmla="*/ 268 h 280"/>
                  <a:gd name="T20" fmla="*/ 24 w 308"/>
                  <a:gd name="T21" fmla="*/ 269 h 280"/>
                  <a:gd name="T22" fmla="*/ 153 w 308"/>
                  <a:gd name="T23" fmla="*/ 0 h 280"/>
                  <a:gd name="T24" fmla="*/ 57 w 308"/>
                  <a:gd name="T25" fmla="*/ 38 h 280"/>
                  <a:gd name="T26" fmla="*/ 32 w 308"/>
                  <a:gd name="T27" fmla="*/ 210 h 280"/>
                  <a:gd name="T28" fmla="*/ 16 w 308"/>
                  <a:gd name="T29" fmla="*/ 255 h 280"/>
                  <a:gd name="T30" fmla="*/ 23 w 308"/>
                  <a:gd name="T31" fmla="*/ 270 h 280"/>
                  <a:gd name="T32" fmla="*/ 29 w 308"/>
                  <a:gd name="T33" fmla="*/ 269 h 280"/>
                  <a:gd name="T34" fmla="*/ 75 w 308"/>
                  <a:gd name="T35" fmla="*/ 256 h 280"/>
                  <a:gd name="T36" fmla="*/ 153 w 308"/>
                  <a:gd name="T37" fmla="*/ 280 h 280"/>
                  <a:gd name="T38" fmla="*/ 249 w 308"/>
                  <a:gd name="T39" fmla="*/ 241 h 280"/>
                  <a:gd name="T40" fmla="*/ 254 w 308"/>
                  <a:gd name="T41" fmla="*/ 43 h 280"/>
                  <a:gd name="T42" fmla="*/ 153 w 308"/>
                  <a:gd name="T4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80">
                    <a:moveTo>
                      <a:pt x="24" y="269"/>
                    </a:moveTo>
                    <a:cubicBezTo>
                      <a:pt x="17" y="269"/>
                      <a:pt x="13" y="263"/>
                      <a:pt x="16" y="254"/>
                    </a:cubicBezTo>
                    <a:cubicBezTo>
                      <a:pt x="33" y="210"/>
                      <a:pt x="33" y="210"/>
                      <a:pt x="33" y="210"/>
                    </a:cubicBezTo>
                    <a:cubicBezTo>
                      <a:pt x="1" y="155"/>
                      <a:pt x="9" y="84"/>
                      <a:pt x="57" y="39"/>
                    </a:cubicBezTo>
                    <a:cubicBezTo>
                      <a:pt x="84" y="13"/>
                      <a:pt x="118" y="1"/>
                      <a:pt x="153" y="0"/>
                    </a:cubicBezTo>
                    <a:cubicBezTo>
                      <a:pt x="190" y="0"/>
                      <a:pt x="226" y="15"/>
                      <a:pt x="254" y="44"/>
                    </a:cubicBezTo>
                    <a:cubicBezTo>
                      <a:pt x="307" y="99"/>
                      <a:pt x="305" y="188"/>
                      <a:pt x="249" y="241"/>
                    </a:cubicBezTo>
                    <a:cubicBezTo>
                      <a:pt x="222" y="266"/>
                      <a:pt x="187" y="279"/>
                      <a:pt x="153" y="279"/>
                    </a:cubicBezTo>
                    <a:cubicBezTo>
                      <a:pt x="126" y="279"/>
                      <a:pt x="99" y="271"/>
                      <a:pt x="75" y="255"/>
                    </a:cubicBezTo>
                    <a:cubicBezTo>
                      <a:pt x="30" y="268"/>
                      <a:pt x="30" y="268"/>
                      <a:pt x="30" y="268"/>
                    </a:cubicBezTo>
                    <a:cubicBezTo>
                      <a:pt x="28" y="269"/>
                      <a:pt x="26" y="269"/>
                      <a:pt x="24" y="269"/>
                    </a:cubicBezTo>
                    <a:moveTo>
                      <a:pt x="153" y="0"/>
                    </a:moveTo>
                    <a:cubicBezTo>
                      <a:pt x="118" y="0"/>
                      <a:pt x="84" y="13"/>
                      <a:pt x="57" y="38"/>
                    </a:cubicBezTo>
                    <a:cubicBezTo>
                      <a:pt x="9" y="84"/>
                      <a:pt x="0" y="155"/>
                      <a:pt x="32" y="210"/>
                    </a:cubicBezTo>
                    <a:cubicBezTo>
                      <a:pt x="16" y="255"/>
                      <a:pt x="16" y="255"/>
                      <a:pt x="16" y="255"/>
                    </a:cubicBezTo>
                    <a:cubicBezTo>
                      <a:pt x="12" y="264"/>
                      <a:pt x="16" y="270"/>
                      <a:pt x="23" y="270"/>
                    </a:cubicBezTo>
                    <a:cubicBezTo>
                      <a:pt x="25" y="270"/>
                      <a:pt x="27" y="270"/>
                      <a:pt x="29" y="269"/>
                    </a:cubicBezTo>
                    <a:cubicBezTo>
                      <a:pt x="75" y="256"/>
                      <a:pt x="75" y="256"/>
                      <a:pt x="75" y="256"/>
                    </a:cubicBezTo>
                    <a:cubicBezTo>
                      <a:pt x="98" y="272"/>
                      <a:pt x="126" y="280"/>
                      <a:pt x="153" y="280"/>
                    </a:cubicBezTo>
                    <a:cubicBezTo>
                      <a:pt x="188" y="280"/>
                      <a:pt x="222" y="267"/>
                      <a:pt x="249" y="241"/>
                    </a:cubicBezTo>
                    <a:cubicBezTo>
                      <a:pt x="305" y="188"/>
                      <a:pt x="308" y="99"/>
                      <a:pt x="254" y="43"/>
                    </a:cubicBezTo>
                    <a:cubicBezTo>
                      <a:pt x="227" y="14"/>
                      <a:pt x="190" y="0"/>
                      <a:pt x="153"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830"/>
              <p:cNvSpPr>
                <a:spLocks noEditPoints="1"/>
              </p:cNvSpPr>
              <p:nvPr/>
            </p:nvSpPr>
            <p:spPr bwMode="auto">
              <a:xfrm>
                <a:off x="6683375" y="2838451"/>
                <a:ext cx="733425" cy="668338"/>
              </a:xfrm>
              <a:custGeom>
                <a:avLst/>
                <a:gdLst>
                  <a:gd name="T0" fmla="*/ 24 w 306"/>
                  <a:gd name="T1" fmla="*/ 269 h 279"/>
                  <a:gd name="T2" fmla="*/ 16 w 306"/>
                  <a:gd name="T3" fmla="*/ 254 h 279"/>
                  <a:gd name="T4" fmla="*/ 32 w 306"/>
                  <a:gd name="T5" fmla="*/ 210 h 279"/>
                  <a:gd name="T6" fmla="*/ 57 w 306"/>
                  <a:gd name="T7" fmla="*/ 39 h 279"/>
                  <a:gd name="T8" fmla="*/ 152 w 306"/>
                  <a:gd name="T9" fmla="*/ 1 h 279"/>
                  <a:gd name="T10" fmla="*/ 252 w 306"/>
                  <a:gd name="T11" fmla="*/ 44 h 279"/>
                  <a:gd name="T12" fmla="*/ 247 w 306"/>
                  <a:gd name="T13" fmla="*/ 240 h 279"/>
                  <a:gd name="T14" fmla="*/ 152 w 306"/>
                  <a:gd name="T15" fmla="*/ 278 h 279"/>
                  <a:gd name="T16" fmla="*/ 74 w 306"/>
                  <a:gd name="T17" fmla="*/ 254 h 279"/>
                  <a:gd name="T18" fmla="*/ 29 w 306"/>
                  <a:gd name="T19" fmla="*/ 268 h 279"/>
                  <a:gd name="T20" fmla="*/ 24 w 306"/>
                  <a:gd name="T21" fmla="*/ 269 h 279"/>
                  <a:gd name="T22" fmla="*/ 152 w 306"/>
                  <a:gd name="T23" fmla="*/ 0 h 279"/>
                  <a:gd name="T24" fmla="*/ 56 w 306"/>
                  <a:gd name="T25" fmla="*/ 39 h 279"/>
                  <a:gd name="T26" fmla="*/ 32 w 306"/>
                  <a:gd name="T27" fmla="*/ 210 h 279"/>
                  <a:gd name="T28" fmla="*/ 15 w 306"/>
                  <a:gd name="T29" fmla="*/ 254 h 279"/>
                  <a:gd name="T30" fmla="*/ 23 w 306"/>
                  <a:gd name="T31" fmla="*/ 269 h 279"/>
                  <a:gd name="T32" fmla="*/ 29 w 306"/>
                  <a:gd name="T33" fmla="*/ 268 h 279"/>
                  <a:gd name="T34" fmla="*/ 74 w 306"/>
                  <a:gd name="T35" fmla="*/ 255 h 279"/>
                  <a:gd name="T36" fmla="*/ 152 w 306"/>
                  <a:gd name="T37" fmla="*/ 279 h 279"/>
                  <a:gd name="T38" fmla="*/ 248 w 306"/>
                  <a:gd name="T39" fmla="*/ 241 h 279"/>
                  <a:gd name="T40" fmla="*/ 253 w 306"/>
                  <a:gd name="T41" fmla="*/ 44 h 279"/>
                  <a:gd name="T42" fmla="*/ 152 w 306"/>
                  <a:gd name="T4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6" h="279">
                    <a:moveTo>
                      <a:pt x="24" y="269"/>
                    </a:moveTo>
                    <a:cubicBezTo>
                      <a:pt x="16" y="269"/>
                      <a:pt x="13" y="263"/>
                      <a:pt x="16" y="254"/>
                    </a:cubicBezTo>
                    <a:cubicBezTo>
                      <a:pt x="32" y="210"/>
                      <a:pt x="32" y="210"/>
                      <a:pt x="32" y="210"/>
                    </a:cubicBezTo>
                    <a:cubicBezTo>
                      <a:pt x="1" y="155"/>
                      <a:pt x="9" y="85"/>
                      <a:pt x="57" y="39"/>
                    </a:cubicBezTo>
                    <a:cubicBezTo>
                      <a:pt x="83" y="14"/>
                      <a:pt x="118" y="1"/>
                      <a:pt x="152" y="1"/>
                    </a:cubicBezTo>
                    <a:cubicBezTo>
                      <a:pt x="189" y="1"/>
                      <a:pt x="225" y="16"/>
                      <a:pt x="252" y="44"/>
                    </a:cubicBezTo>
                    <a:cubicBezTo>
                      <a:pt x="305" y="100"/>
                      <a:pt x="303" y="187"/>
                      <a:pt x="247" y="240"/>
                    </a:cubicBezTo>
                    <a:cubicBezTo>
                      <a:pt x="221" y="266"/>
                      <a:pt x="186" y="278"/>
                      <a:pt x="152" y="278"/>
                    </a:cubicBezTo>
                    <a:cubicBezTo>
                      <a:pt x="125" y="278"/>
                      <a:pt x="98" y="270"/>
                      <a:pt x="74" y="254"/>
                    </a:cubicBezTo>
                    <a:cubicBezTo>
                      <a:pt x="29" y="268"/>
                      <a:pt x="29" y="268"/>
                      <a:pt x="29" y="268"/>
                    </a:cubicBezTo>
                    <a:cubicBezTo>
                      <a:pt x="27" y="268"/>
                      <a:pt x="25" y="269"/>
                      <a:pt x="24" y="269"/>
                    </a:cubicBezTo>
                    <a:moveTo>
                      <a:pt x="152" y="0"/>
                    </a:moveTo>
                    <a:cubicBezTo>
                      <a:pt x="117" y="1"/>
                      <a:pt x="83" y="13"/>
                      <a:pt x="56" y="39"/>
                    </a:cubicBezTo>
                    <a:cubicBezTo>
                      <a:pt x="8" y="84"/>
                      <a:pt x="0" y="155"/>
                      <a:pt x="32" y="210"/>
                    </a:cubicBezTo>
                    <a:cubicBezTo>
                      <a:pt x="15" y="254"/>
                      <a:pt x="15" y="254"/>
                      <a:pt x="15" y="254"/>
                    </a:cubicBezTo>
                    <a:cubicBezTo>
                      <a:pt x="12" y="263"/>
                      <a:pt x="16" y="269"/>
                      <a:pt x="23" y="269"/>
                    </a:cubicBezTo>
                    <a:cubicBezTo>
                      <a:pt x="25" y="269"/>
                      <a:pt x="27" y="269"/>
                      <a:pt x="29" y="268"/>
                    </a:cubicBezTo>
                    <a:cubicBezTo>
                      <a:pt x="74" y="255"/>
                      <a:pt x="74" y="255"/>
                      <a:pt x="74" y="255"/>
                    </a:cubicBezTo>
                    <a:cubicBezTo>
                      <a:pt x="98" y="271"/>
                      <a:pt x="125" y="279"/>
                      <a:pt x="152" y="279"/>
                    </a:cubicBezTo>
                    <a:cubicBezTo>
                      <a:pt x="186" y="279"/>
                      <a:pt x="221" y="266"/>
                      <a:pt x="248" y="241"/>
                    </a:cubicBezTo>
                    <a:cubicBezTo>
                      <a:pt x="304" y="188"/>
                      <a:pt x="306" y="99"/>
                      <a:pt x="253" y="44"/>
                    </a:cubicBezTo>
                    <a:cubicBezTo>
                      <a:pt x="225" y="15"/>
                      <a:pt x="189" y="0"/>
                      <a:pt x="152" y="0"/>
                    </a:cubicBezTo>
                  </a:path>
                </a:pathLst>
              </a:custGeom>
              <a:solidFill>
                <a:srgbClr val="D0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831"/>
              <p:cNvSpPr>
                <a:spLocks noEditPoints="1"/>
              </p:cNvSpPr>
              <p:nvPr/>
            </p:nvSpPr>
            <p:spPr bwMode="auto">
              <a:xfrm>
                <a:off x="6686550" y="2840038"/>
                <a:ext cx="728663" cy="663575"/>
              </a:xfrm>
              <a:custGeom>
                <a:avLst/>
                <a:gdLst>
                  <a:gd name="T0" fmla="*/ 23 w 304"/>
                  <a:gd name="T1" fmla="*/ 267 h 277"/>
                  <a:gd name="T2" fmla="*/ 16 w 304"/>
                  <a:gd name="T3" fmla="*/ 252 h 277"/>
                  <a:gd name="T4" fmla="*/ 32 w 304"/>
                  <a:gd name="T5" fmla="*/ 208 h 277"/>
                  <a:gd name="T6" fmla="*/ 56 w 304"/>
                  <a:gd name="T7" fmla="*/ 39 h 277"/>
                  <a:gd name="T8" fmla="*/ 151 w 304"/>
                  <a:gd name="T9" fmla="*/ 1 h 277"/>
                  <a:gd name="T10" fmla="*/ 251 w 304"/>
                  <a:gd name="T11" fmla="*/ 44 h 277"/>
                  <a:gd name="T12" fmla="*/ 246 w 304"/>
                  <a:gd name="T13" fmla="*/ 239 h 277"/>
                  <a:gd name="T14" fmla="*/ 151 w 304"/>
                  <a:gd name="T15" fmla="*/ 276 h 277"/>
                  <a:gd name="T16" fmla="*/ 74 w 304"/>
                  <a:gd name="T17" fmla="*/ 253 h 277"/>
                  <a:gd name="T18" fmla="*/ 29 w 304"/>
                  <a:gd name="T19" fmla="*/ 266 h 277"/>
                  <a:gd name="T20" fmla="*/ 23 w 304"/>
                  <a:gd name="T21" fmla="*/ 267 h 277"/>
                  <a:gd name="T22" fmla="*/ 151 w 304"/>
                  <a:gd name="T23" fmla="*/ 0 h 277"/>
                  <a:gd name="T24" fmla="*/ 56 w 304"/>
                  <a:gd name="T25" fmla="*/ 38 h 277"/>
                  <a:gd name="T26" fmla="*/ 31 w 304"/>
                  <a:gd name="T27" fmla="*/ 209 h 277"/>
                  <a:gd name="T28" fmla="*/ 15 w 304"/>
                  <a:gd name="T29" fmla="*/ 253 h 277"/>
                  <a:gd name="T30" fmla="*/ 23 w 304"/>
                  <a:gd name="T31" fmla="*/ 268 h 277"/>
                  <a:gd name="T32" fmla="*/ 28 w 304"/>
                  <a:gd name="T33" fmla="*/ 267 h 277"/>
                  <a:gd name="T34" fmla="*/ 73 w 304"/>
                  <a:gd name="T35" fmla="*/ 253 h 277"/>
                  <a:gd name="T36" fmla="*/ 151 w 304"/>
                  <a:gd name="T37" fmla="*/ 277 h 277"/>
                  <a:gd name="T38" fmla="*/ 246 w 304"/>
                  <a:gd name="T39" fmla="*/ 239 h 277"/>
                  <a:gd name="T40" fmla="*/ 251 w 304"/>
                  <a:gd name="T41" fmla="*/ 43 h 277"/>
                  <a:gd name="T42" fmla="*/ 151 w 304"/>
                  <a:gd name="T43"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4" h="277">
                    <a:moveTo>
                      <a:pt x="23" y="267"/>
                    </a:moveTo>
                    <a:cubicBezTo>
                      <a:pt x="16" y="267"/>
                      <a:pt x="13" y="261"/>
                      <a:pt x="16" y="252"/>
                    </a:cubicBezTo>
                    <a:cubicBezTo>
                      <a:pt x="32" y="208"/>
                      <a:pt x="32" y="208"/>
                      <a:pt x="32" y="208"/>
                    </a:cubicBezTo>
                    <a:cubicBezTo>
                      <a:pt x="0" y="154"/>
                      <a:pt x="9" y="84"/>
                      <a:pt x="56" y="39"/>
                    </a:cubicBezTo>
                    <a:cubicBezTo>
                      <a:pt x="83" y="14"/>
                      <a:pt x="117" y="1"/>
                      <a:pt x="151" y="1"/>
                    </a:cubicBezTo>
                    <a:cubicBezTo>
                      <a:pt x="187" y="1"/>
                      <a:pt x="224" y="15"/>
                      <a:pt x="251" y="44"/>
                    </a:cubicBezTo>
                    <a:cubicBezTo>
                      <a:pt x="303" y="99"/>
                      <a:pt x="301" y="186"/>
                      <a:pt x="246" y="239"/>
                    </a:cubicBezTo>
                    <a:cubicBezTo>
                      <a:pt x="219" y="264"/>
                      <a:pt x="185" y="276"/>
                      <a:pt x="151" y="276"/>
                    </a:cubicBezTo>
                    <a:cubicBezTo>
                      <a:pt x="124" y="276"/>
                      <a:pt x="97" y="269"/>
                      <a:pt x="74" y="253"/>
                    </a:cubicBezTo>
                    <a:cubicBezTo>
                      <a:pt x="29" y="266"/>
                      <a:pt x="29" y="266"/>
                      <a:pt x="29" y="266"/>
                    </a:cubicBezTo>
                    <a:cubicBezTo>
                      <a:pt x="27" y="267"/>
                      <a:pt x="25" y="267"/>
                      <a:pt x="23" y="267"/>
                    </a:cubicBezTo>
                    <a:moveTo>
                      <a:pt x="151" y="0"/>
                    </a:moveTo>
                    <a:cubicBezTo>
                      <a:pt x="117" y="0"/>
                      <a:pt x="82" y="13"/>
                      <a:pt x="56" y="38"/>
                    </a:cubicBezTo>
                    <a:cubicBezTo>
                      <a:pt x="8" y="84"/>
                      <a:pt x="0" y="154"/>
                      <a:pt x="31" y="209"/>
                    </a:cubicBezTo>
                    <a:cubicBezTo>
                      <a:pt x="15" y="253"/>
                      <a:pt x="15" y="253"/>
                      <a:pt x="15" y="253"/>
                    </a:cubicBezTo>
                    <a:cubicBezTo>
                      <a:pt x="12" y="262"/>
                      <a:pt x="15" y="268"/>
                      <a:pt x="23" y="268"/>
                    </a:cubicBezTo>
                    <a:cubicBezTo>
                      <a:pt x="24" y="268"/>
                      <a:pt x="26" y="267"/>
                      <a:pt x="28" y="267"/>
                    </a:cubicBezTo>
                    <a:cubicBezTo>
                      <a:pt x="73" y="253"/>
                      <a:pt x="73" y="253"/>
                      <a:pt x="73" y="253"/>
                    </a:cubicBezTo>
                    <a:cubicBezTo>
                      <a:pt x="97" y="269"/>
                      <a:pt x="124" y="277"/>
                      <a:pt x="151" y="277"/>
                    </a:cubicBezTo>
                    <a:cubicBezTo>
                      <a:pt x="185" y="277"/>
                      <a:pt x="220" y="265"/>
                      <a:pt x="246" y="239"/>
                    </a:cubicBezTo>
                    <a:cubicBezTo>
                      <a:pt x="302" y="186"/>
                      <a:pt x="304" y="99"/>
                      <a:pt x="251" y="43"/>
                    </a:cubicBezTo>
                    <a:cubicBezTo>
                      <a:pt x="224" y="15"/>
                      <a:pt x="188" y="0"/>
                      <a:pt x="151" y="0"/>
                    </a:cubicBezTo>
                  </a:path>
                </a:pathLst>
              </a:custGeom>
              <a:solidFill>
                <a:srgbClr val="D0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832"/>
              <p:cNvSpPr>
                <a:spLocks noEditPoints="1"/>
              </p:cNvSpPr>
              <p:nvPr/>
            </p:nvSpPr>
            <p:spPr bwMode="auto">
              <a:xfrm>
                <a:off x="6686550" y="2843213"/>
                <a:ext cx="725488" cy="657225"/>
              </a:xfrm>
              <a:custGeom>
                <a:avLst/>
                <a:gdLst>
                  <a:gd name="T0" fmla="*/ 24 w 303"/>
                  <a:gd name="T1" fmla="*/ 265 h 275"/>
                  <a:gd name="T2" fmla="*/ 17 w 303"/>
                  <a:gd name="T3" fmla="*/ 251 h 275"/>
                  <a:gd name="T4" fmla="*/ 33 w 303"/>
                  <a:gd name="T5" fmla="*/ 207 h 275"/>
                  <a:gd name="T6" fmla="*/ 57 w 303"/>
                  <a:gd name="T7" fmla="*/ 38 h 275"/>
                  <a:gd name="T8" fmla="*/ 151 w 303"/>
                  <a:gd name="T9" fmla="*/ 1 h 275"/>
                  <a:gd name="T10" fmla="*/ 250 w 303"/>
                  <a:gd name="T11" fmla="*/ 43 h 275"/>
                  <a:gd name="T12" fmla="*/ 245 w 303"/>
                  <a:gd name="T13" fmla="*/ 237 h 275"/>
                  <a:gd name="T14" fmla="*/ 151 w 303"/>
                  <a:gd name="T15" fmla="*/ 275 h 275"/>
                  <a:gd name="T16" fmla="*/ 74 w 303"/>
                  <a:gd name="T17" fmla="*/ 251 h 275"/>
                  <a:gd name="T18" fmla="*/ 29 w 303"/>
                  <a:gd name="T19" fmla="*/ 264 h 275"/>
                  <a:gd name="T20" fmla="*/ 24 w 303"/>
                  <a:gd name="T21" fmla="*/ 265 h 275"/>
                  <a:gd name="T22" fmla="*/ 151 w 303"/>
                  <a:gd name="T23" fmla="*/ 0 h 275"/>
                  <a:gd name="T24" fmla="*/ 56 w 303"/>
                  <a:gd name="T25" fmla="*/ 38 h 275"/>
                  <a:gd name="T26" fmla="*/ 32 w 303"/>
                  <a:gd name="T27" fmla="*/ 207 h 275"/>
                  <a:gd name="T28" fmla="*/ 16 w 303"/>
                  <a:gd name="T29" fmla="*/ 251 h 275"/>
                  <a:gd name="T30" fmla="*/ 23 w 303"/>
                  <a:gd name="T31" fmla="*/ 266 h 275"/>
                  <a:gd name="T32" fmla="*/ 29 w 303"/>
                  <a:gd name="T33" fmla="*/ 265 h 275"/>
                  <a:gd name="T34" fmla="*/ 74 w 303"/>
                  <a:gd name="T35" fmla="*/ 252 h 275"/>
                  <a:gd name="T36" fmla="*/ 151 w 303"/>
                  <a:gd name="T37" fmla="*/ 275 h 275"/>
                  <a:gd name="T38" fmla="*/ 246 w 303"/>
                  <a:gd name="T39" fmla="*/ 238 h 275"/>
                  <a:gd name="T40" fmla="*/ 251 w 303"/>
                  <a:gd name="T41" fmla="*/ 43 h 275"/>
                  <a:gd name="T42" fmla="*/ 151 w 303"/>
                  <a:gd name="T4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3" h="275">
                    <a:moveTo>
                      <a:pt x="24" y="265"/>
                    </a:moveTo>
                    <a:cubicBezTo>
                      <a:pt x="17" y="265"/>
                      <a:pt x="13" y="260"/>
                      <a:pt x="17" y="251"/>
                    </a:cubicBezTo>
                    <a:cubicBezTo>
                      <a:pt x="33" y="207"/>
                      <a:pt x="33" y="207"/>
                      <a:pt x="33" y="207"/>
                    </a:cubicBezTo>
                    <a:cubicBezTo>
                      <a:pt x="1" y="153"/>
                      <a:pt x="9" y="83"/>
                      <a:pt x="57" y="38"/>
                    </a:cubicBezTo>
                    <a:cubicBezTo>
                      <a:pt x="83" y="13"/>
                      <a:pt x="117" y="1"/>
                      <a:pt x="151" y="1"/>
                    </a:cubicBezTo>
                    <a:cubicBezTo>
                      <a:pt x="187" y="1"/>
                      <a:pt x="223" y="15"/>
                      <a:pt x="250" y="43"/>
                    </a:cubicBezTo>
                    <a:cubicBezTo>
                      <a:pt x="302" y="98"/>
                      <a:pt x="300" y="185"/>
                      <a:pt x="245" y="237"/>
                    </a:cubicBezTo>
                    <a:cubicBezTo>
                      <a:pt x="219" y="262"/>
                      <a:pt x="185" y="275"/>
                      <a:pt x="151" y="275"/>
                    </a:cubicBezTo>
                    <a:cubicBezTo>
                      <a:pt x="124" y="275"/>
                      <a:pt x="97" y="267"/>
                      <a:pt x="74" y="251"/>
                    </a:cubicBezTo>
                    <a:cubicBezTo>
                      <a:pt x="29" y="264"/>
                      <a:pt x="29" y="264"/>
                      <a:pt x="29" y="264"/>
                    </a:cubicBezTo>
                    <a:cubicBezTo>
                      <a:pt x="27" y="265"/>
                      <a:pt x="26" y="265"/>
                      <a:pt x="24" y="265"/>
                    </a:cubicBezTo>
                    <a:moveTo>
                      <a:pt x="151" y="0"/>
                    </a:moveTo>
                    <a:cubicBezTo>
                      <a:pt x="117" y="0"/>
                      <a:pt x="83" y="13"/>
                      <a:pt x="56" y="38"/>
                    </a:cubicBezTo>
                    <a:cubicBezTo>
                      <a:pt x="9" y="83"/>
                      <a:pt x="0" y="153"/>
                      <a:pt x="32" y="207"/>
                    </a:cubicBezTo>
                    <a:cubicBezTo>
                      <a:pt x="16" y="251"/>
                      <a:pt x="16" y="251"/>
                      <a:pt x="16" y="251"/>
                    </a:cubicBezTo>
                    <a:cubicBezTo>
                      <a:pt x="13" y="260"/>
                      <a:pt x="16" y="266"/>
                      <a:pt x="23" y="266"/>
                    </a:cubicBezTo>
                    <a:cubicBezTo>
                      <a:pt x="25" y="266"/>
                      <a:pt x="27" y="266"/>
                      <a:pt x="29" y="265"/>
                    </a:cubicBezTo>
                    <a:cubicBezTo>
                      <a:pt x="74" y="252"/>
                      <a:pt x="74" y="252"/>
                      <a:pt x="74" y="252"/>
                    </a:cubicBezTo>
                    <a:cubicBezTo>
                      <a:pt x="97" y="268"/>
                      <a:pt x="124" y="275"/>
                      <a:pt x="151" y="275"/>
                    </a:cubicBezTo>
                    <a:cubicBezTo>
                      <a:pt x="185" y="275"/>
                      <a:pt x="219" y="263"/>
                      <a:pt x="246" y="238"/>
                    </a:cubicBezTo>
                    <a:cubicBezTo>
                      <a:pt x="301" y="185"/>
                      <a:pt x="303" y="98"/>
                      <a:pt x="251" y="43"/>
                    </a:cubicBezTo>
                    <a:cubicBezTo>
                      <a:pt x="224" y="14"/>
                      <a:pt x="187" y="0"/>
                      <a:pt x="151" y="0"/>
                    </a:cubicBezTo>
                  </a:path>
                </a:pathLst>
              </a:custGeom>
              <a:solidFill>
                <a:srgbClr val="CFCF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833"/>
              <p:cNvSpPr>
                <a:spLocks noEditPoints="1"/>
              </p:cNvSpPr>
              <p:nvPr/>
            </p:nvSpPr>
            <p:spPr bwMode="auto">
              <a:xfrm>
                <a:off x="6688138" y="2844801"/>
                <a:ext cx="722313" cy="655638"/>
              </a:xfrm>
              <a:custGeom>
                <a:avLst/>
                <a:gdLst>
                  <a:gd name="T0" fmla="*/ 24 w 301"/>
                  <a:gd name="T1" fmla="*/ 264 h 274"/>
                  <a:gd name="T2" fmla="*/ 16 w 301"/>
                  <a:gd name="T3" fmla="*/ 249 h 274"/>
                  <a:gd name="T4" fmla="*/ 32 w 301"/>
                  <a:gd name="T5" fmla="*/ 205 h 274"/>
                  <a:gd name="T6" fmla="*/ 56 w 301"/>
                  <a:gd name="T7" fmla="*/ 38 h 274"/>
                  <a:gd name="T8" fmla="*/ 150 w 301"/>
                  <a:gd name="T9" fmla="*/ 0 h 274"/>
                  <a:gd name="T10" fmla="*/ 249 w 301"/>
                  <a:gd name="T11" fmla="*/ 43 h 274"/>
                  <a:gd name="T12" fmla="*/ 244 w 301"/>
                  <a:gd name="T13" fmla="*/ 236 h 274"/>
                  <a:gd name="T14" fmla="*/ 150 w 301"/>
                  <a:gd name="T15" fmla="*/ 273 h 274"/>
                  <a:gd name="T16" fmla="*/ 74 w 301"/>
                  <a:gd name="T17" fmla="*/ 250 h 274"/>
                  <a:gd name="T18" fmla="*/ 29 w 301"/>
                  <a:gd name="T19" fmla="*/ 263 h 274"/>
                  <a:gd name="T20" fmla="*/ 24 w 301"/>
                  <a:gd name="T21" fmla="*/ 264 h 274"/>
                  <a:gd name="T22" fmla="*/ 150 w 301"/>
                  <a:gd name="T23" fmla="*/ 0 h 274"/>
                  <a:gd name="T24" fmla="*/ 56 w 301"/>
                  <a:gd name="T25" fmla="*/ 37 h 274"/>
                  <a:gd name="T26" fmla="*/ 32 w 301"/>
                  <a:gd name="T27" fmla="*/ 206 h 274"/>
                  <a:gd name="T28" fmla="*/ 16 w 301"/>
                  <a:gd name="T29" fmla="*/ 250 h 274"/>
                  <a:gd name="T30" fmla="*/ 23 w 301"/>
                  <a:gd name="T31" fmla="*/ 264 h 274"/>
                  <a:gd name="T32" fmla="*/ 28 w 301"/>
                  <a:gd name="T33" fmla="*/ 263 h 274"/>
                  <a:gd name="T34" fmla="*/ 73 w 301"/>
                  <a:gd name="T35" fmla="*/ 250 h 274"/>
                  <a:gd name="T36" fmla="*/ 150 w 301"/>
                  <a:gd name="T37" fmla="*/ 274 h 274"/>
                  <a:gd name="T38" fmla="*/ 244 w 301"/>
                  <a:gd name="T39" fmla="*/ 236 h 274"/>
                  <a:gd name="T40" fmla="*/ 249 w 301"/>
                  <a:gd name="T41" fmla="*/ 42 h 274"/>
                  <a:gd name="T42" fmla="*/ 150 w 301"/>
                  <a:gd name="T43"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1" h="274">
                    <a:moveTo>
                      <a:pt x="24" y="264"/>
                    </a:moveTo>
                    <a:cubicBezTo>
                      <a:pt x="16" y="264"/>
                      <a:pt x="13" y="258"/>
                      <a:pt x="16" y="249"/>
                    </a:cubicBezTo>
                    <a:cubicBezTo>
                      <a:pt x="32" y="205"/>
                      <a:pt x="32" y="205"/>
                      <a:pt x="32" y="205"/>
                    </a:cubicBezTo>
                    <a:cubicBezTo>
                      <a:pt x="1" y="152"/>
                      <a:pt x="9" y="82"/>
                      <a:pt x="56" y="38"/>
                    </a:cubicBezTo>
                    <a:cubicBezTo>
                      <a:pt x="82" y="13"/>
                      <a:pt x="116" y="0"/>
                      <a:pt x="150" y="0"/>
                    </a:cubicBezTo>
                    <a:cubicBezTo>
                      <a:pt x="186" y="0"/>
                      <a:pt x="222" y="15"/>
                      <a:pt x="249" y="43"/>
                    </a:cubicBezTo>
                    <a:cubicBezTo>
                      <a:pt x="301" y="97"/>
                      <a:pt x="299" y="184"/>
                      <a:pt x="244" y="236"/>
                    </a:cubicBezTo>
                    <a:cubicBezTo>
                      <a:pt x="218" y="261"/>
                      <a:pt x="184" y="273"/>
                      <a:pt x="150" y="273"/>
                    </a:cubicBezTo>
                    <a:cubicBezTo>
                      <a:pt x="123" y="273"/>
                      <a:pt x="97" y="265"/>
                      <a:pt x="74" y="250"/>
                    </a:cubicBezTo>
                    <a:cubicBezTo>
                      <a:pt x="29" y="263"/>
                      <a:pt x="29" y="263"/>
                      <a:pt x="29" y="263"/>
                    </a:cubicBezTo>
                    <a:cubicBezTo>
                      <a:pt x="27" y="263"/>
                      <a:pt x="25" y="264"/>
                      <a:pt x="24" y="264"/>
                    </a:cubicBezTo>
                    <a:moveTo>
                      <a:pt x="150" y="0"/>
                    </a:moveTo>
                    <a:cubicBezTo>
                      <a:pt x="116" y="0"/>
                      <a:pt x="82" y="12"/>
                      <a:pt x="56" y="37"/>
                    </a:cubicBezTo>
                    <a:cubicBezTo>
                      <a:pt x="8" y="82"/>
                      <a:pt x="0" y="152"/>
                      <a:pt x="32" y="206"/>
                    </a:cubicBezTo>
                    <a:cubicBezTo>
                      <a:pt x="16" y="250"/>
                      <a:pt x="16" y="250"/>
                      <a:pt x="16" y="250"/>
                    </a:cubicBezTo>
                    <a:cubicBezTo>
                      <a:pt x="12" y="259"/>
                      <a:pt x="16" y="264"/>
                      <a:pt x="23" y="264"/>
                    </a:cubicBezTo>
                    <a:cubicBezTo>
                      <a:pt x="25" y="264"/>
                      <a:pt x="26" y="264"/>
                      <a:pt x="28" y="263"/>
                    </a:cubicBezTo>
                    <a:cubicBezTo>
                      <a:pt x="73" y="250"/>
                      <a:pt x="73" y="250"/>
                      <a:pt x="73" y="250"/>
                    </a:cubicBezTo>
                    <a:cubicBezTo>
                      <a:pt x="96" y="266"/>
                      <a:pt x="123" y="274"/>
                      <a:pt x="150" y="274"/>
                    </a:cubicBezTo>
                    <a:cubicBezTo>
                      <a:pt x="184" y="274"/>
                      <a:pt x="218" y="261"/>
                      <a:pt x="244" y="236"/>
                    </a:cubicBezTo>
                    <a:cubicBezTo>
                      <a:pt x="299" y="184"/>
                      <a:pt x="301" y="97"/>
                      <a:pt x="249" y="42"/>
                    </a:cubicBezTo>
                    <a:cubicBezTo>
                      <a:pt x="222" y="14"/>
                      <a:pt x="186" y="0"/>
                      <a:pt x="15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834"/>
              <p:cNvSpPr>
                <a:spLocks noEditPoints="1"/>
              </p:cNvSpPr>
              <p:nvPr/>
            </p:nvSpPr>
            <p:spPr bwMode="auto">
              <a:xfrm>
                <a:off x="6691313" y="2844801"/>
                <a:ext cx="719138" cy="654050"/>
              </a:xfrm>
              <a:custGeom>
                <a:avLst/>
                <a:gdLst>
                  <a:gd name="T0" fmla="*/ 23 w 300"/>
                  <a:gd name="T1" fmla="*/ 263 h 273"/>
                  <a:gd name="T2" fmla="*/ 16 w 300"/>
                  <a:gd name="T3" fmla="*/ 249 h 273"/>
                  <a:gd name="T4" fmla="*/ 32 w 300"/>
                  <a:gd name="T5" fmla="*/ 205 h 273"/>
                  <a:gd name="T6" fmla="*/ 55 w 300"/>
                  <a:gd name="T7" fmla="*/ 38 h 273"/>
                  <a:gd name="T8" fmla="*/ 149 w 300"/>
                  <a:gd name="T9" fmla="*/ 1 h 273"/>
                  <a:gd name="T10" fmla="*/ 247 w 300"/>
                  <a:gd name="T11" fmla="*/ 43 h 273"/>
                  <a:gd name="T12" fmla="*/ 242 w 300"/>
                  <a:gd name="T13" fmla="*/ 235 h 273"/>
                  <a:gd name="T14" fmla="*/ 149 w 300"/>
                  <a:gd name="T15" fmla="*/ 272 h 273"/>
                  <a:gd name="T16" fmla="*/ 73 w 300"/>
                  <a:gd name="T17" fmla="*/ 249 h 273"/>
                  <a:gd name="T18" fmla="*/ 29 w 300"/>
                  <a:gd name="T19" fmla="*/ 262 h 273"/>
                  <a:gd name="T20" fmla="*/ 23 w 300"/>
                  <a:gd name="T21" fmla="*/ 263 h 273"/>
                  <a:gd name="T22" fmla="*/ 149 w 300"/>
                  <a:gd name="T23" fmla="*/ 0 h 273"/>
                  <a:gd name="T24" fmla="*/ 55 w 300"/>
                  <a:gd name="T25" fmla="*/ 38 h 273"/>
                  <a:gd name="T26" fmla="*/ 31 w 300"/>
                  <a:gd name="T27" fmla="*/ 205 h 273"/>
                  <a:gd name="T28" fmla="*/ 15 w 300"/>
                  <a:gd name="T29" fmla="*/ 249 h 273"/>
                  <a:gd name="T30" fmla="*/ 23 w 300"/>
                  <a:gd name="T31" fmla="*/ 264 h 273"/>
                  <a:gd name="T32" fmla="*/ 28 w 300"/>
                  <a:gd name="T33" fmla="*/ 263 h 273"/>
                  <a:gd name="T34" fmla="*/ 73 w 300"/>
                  <a:gd name="T35" fmla="*/ 250 h 273"/>
                  <a:gd name="T36" fmla="*/ 149 w 300"/>
                  <a:gd name="T37" fmla="*/ 273 h 273"/>
                  <a:gd name="T38" fmla="*/ 243 w 300"/>
                  <a:gd name="T39" fmla="*/ 236 h 273"/>
                  <a:gd name="T40" fmla="*/ 248 w 300"/>
                  <a:gd name="T41" fmla="*/ 43 h 273"/>
                  <a:gd name="T42" fmla="*/ 149 w 300"/>
                  <a:gd name="T43"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0" h="273">
                    <a:moveTo>
                      <a:pt x="23" y="263"/>
                    </a:moveTo>
                    <a:cubicBezTo>
                      <a:pt x="16" y="263"/>
                      <a:pt x="13" y="257"/>
                      <a:pt x="16" y="249"/>
                    </a:cubicBezTo>
                    <a:cubicBezTo>
                      <a:pt x="32" y="205"/>
                      <a:pt x="32" y="205"/>
                      <a:pt x="32" y="205"/>
                    </a:cubicBezTo>
                    <a:cubicBezTo>
                      <a:pt x="1" y="152"/>
                      <a:pt x="9" y="83"/>
                      <a:pt x="55" y="38"/>
                    </a:cubicBezTo>
                    <a:cubicBezTo>
                      <a:pt x="82" y="13"/>
                      <a:pt x="115" y="1"/>
                      <a:pt x="149" y="1"/>
                    </a:cubicBezTo>
                    <a:cubicBezTo>
                      <a:pt x="185" y="1"/>
                      <a:pt x="221" y="15"/>
                      <a:pt x="247" y="43"/>
                    </a:cubicBezTo>
                    <a:cubicBezTo>
                      <a:pt x="299" y="97"/>
                      <a:pt x="297" y="183"/>
                      <a:pt x="242" y="235"/>
                    </a:cubicBezTo>
                    <a:cubicBezTo>
                      <a:pt x="216" y="260"/>
                      <a:pt x="183" y="272"/>
                      <a:pt x="149" y="272"/>
                    </a:cubicBezTo>
                    <a:cubicBezTo>
                      <a:pt x="122" y="272"/>
                      <a:pt x="96" y="265"/>
                      <a:pt x="73" y="249"/>
                    </a:cubicBezTo>
                    <a:cubicBezTo>
                      <a:pt x="29" y="262"/>
                      <a:pt x="29" y="262"/>
                      <a:pt x="29" y="262"/>
                    </a:cubicBezTo>
                    <a:cubicBezTo>
                      <a:pt x="27" y="263"/>
                      <a:pt x="25" y="263"/>
                      <a:pt x="23" y="263"/>
                    </a:cubicBezTo>
                    <a:moveTo>
                      <a:pt x="149" y="0"/>
                    </a:moveTo>
                    <a:cubicBezTo>
                      <a:pt x="115" y="0"/>
                      <a:pt x="81" y="13"/>
                      <a:pt x="55" y="38"/>
                    </a:cubicBezTo>
                    <a:cubicBezTo>
                      <a:pt x="8" y="82"/>
                      <a:pt x="0" y="152"/>
                      <a:pt x="31" y="205"/>
                    </a:cubicBezTo>
                    <a:cubicBezTo>
                      <a:pt x="15" y="249"/>
                      <a:pt x="15" y="249"/>
                      <a:pt x="15" y="249"/>
                    </a:cubicBezTo>
                    <a:cubicBezTo>
                      <a:pt x="12" y="258"/>
                      <a:pt x="15" y="264"/>
                      <a:pt x="23" y="264"/>
                    </a:cubicBezTo>
                    <a:cubicBezTo>
                      <a:pt x="24" y="264"/>
                      <a:pt x="26" y="263"/>
                      <a:pt x="28" y="263"/>
                    </a:cubicBezTo>
                    <a:cubicBezTo>
                      <a:pt x="73" y="250"/>
                      <a:pt x="73" y="250"/>
                      <a:pt x="73" y="250"/>
                    </a:cubicBezTo>
                    <a:cubicBezTo>
                      <a:pt x="96" y="265"/>
                      <a:pt x="122" y="273"/>
                      <a:pt x="149" y="273"/>
                    </a:cubicBezTo>
                    <a:cubicBezTo>
                      <a:pt x="183" y="273"/>
                      <a:pt x="217" y="261"/>
                      <a:pt x="243" y="236"/>
                    </a:cubicBezTo>
                    <a:cubicBezTo>
                      <a:pt x="298" y="184"/>
                      <a:pt x="300" y="97"/>
                      <a:pt x="248" y="43"/>
                    </a:cubicBezTo>
                    <a:cubicBezTo>
                      <a:pt x="221" y="15"/>
                      <a:pt x="185" y="0"/>
                      <a:pt x="149"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Freeform 835"/>
              <p:cNvSpPr>
                <a:spLocks noEditPoints="1"/>
              </p:cNvSpPr>
              <p:nvPr/>
            </p:nvSpPr>
            <p:spPr bwMode="auto">
              <a:xfrm>
                <a:off x="6692900" y="2847976"/>
                <a:ext cx="714375" cy="647700"/>
              </a:xfrm>
              <a:custGeom>
                <a:avLst/>
                <a:gdLst>
                  <a:gd name="T0" fmla="*/ 23 w 298"/>
                  <a:gd name="T1" fmla="*/ 261 h 271"/>
                  <a:gd name="T2" fmla="*/ 16 w 298"/>
                  <a:gd name="T3" fmla="*/ 247 h 271"/>
                  <a:gd name="T4" fmla="*/ 31 w 298"/>
                  <a:gd name="T5" fmla="*/ 204 h 271"/>
                  <a:gd name="T6" fmla="*/ 55 w 298"/>
                  <a:gd name="T7" fmla="*/ 38 h 271"/>
                  <a:gd name="T8" fmla="*/ 148 w 298"/>
                  <a:gd name="T9" fmla="*/ 1 h 271"/>
                  <a:gd name="T10" fmla="*/ 246 w 298"/>
                  <a:gd name="T11" fmla="*/ 43 h 271"/>
                  <a:gd name="T12" fmla="*/ 241 w 298"/>
                  <a:gd name="T13" fmla="*/ 233 h 271"/>
                  <a:gd name="T14" fmla="*/ 148 w 298"/>
                  <a:gd name="T15" fmla="*/ 271 h 271"/>
                  <a:gd name="T16" fmla="*/ 72 w 298"/>
                  <a:gd name="T17" fmla="*/ 248 h 271"/>
                  <a:gd name="T18" fmla="*/ 28 w 298"/>
                  <a:gd name="T19" fmla="*/ 260 h 271"/>
                  <a:gd name="T20" fmla="*/ 23 w 298"/>
                  <a:gd name="T21" fmla="*/ 261 h 271"/>
                  <a:gd name="T22" fmla="*/ 148 w 298"/>
                  <a:gd name="T23" fmla="*/ 0 h 271"/>
                  <a:gd name="T24" fmla="*/ 54 w 298"/>
                  <a:gd name="T25" fmla="*/ 37 h 271"/>
                  <a:gd name="T26" fmla="*/ 31 w 298"/>
                  <a:gd name="T27" fmla="*/ 204 h 271"/>
                  <a:gd name="T28" fmla="*/ 15 w 298"/>
                  <a:gd name="T29" fmla="*/ 248 h 271"/>
                  <a:gd name="T30" fmla="*/ 22 w 298"/>
                  <a:gd name="T31" fmla="*/ 262 h 271"/>
                  <a:gd name="T32" fmla="*/ 28 w 298"/>
                  <a:gd name="T33" fmla="*/ 261 h 271"/>
                  <a:gd name="T34" fmla="*/ 72 w 298"/>
                  <a:gd name="T35" fmla="*/ 248 h 271"/>
                  <a:gd name="T36" fmla="*/ 148 w 298"/>
                  <a:gd name="T37" fmla="*/ 271 h 271"/>
                  <a:gd name="T38" fmla="*/ 241 w 298"/>
                  <a:gd name="T39" fmla="*/ 234 h 271"/>
                  <a:gd name="T40" fmla="*/ 246 w 298"/>
                  <a:gd name="T41" fmla="*/ 42 h 271"/>
                  <a:gd name="T42" fmla="*/ 148 w 298"/>
                  <a:gd name="T43"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271">
                    <a:moveTo>
                      <a:pt x="23" y="261"/>
                    </a:moveTo>
                    <a:cubicBezTo>
                      <a:pt x="16" y="261"/>
                      <a:pt x="12" y="256"/>
                      <a:pt x="16" y="247"/>
                    </a:cubicBezTo>
                    <a:cubicBezTo>
                      <a:pt x="31" y="204"/>
                      <a:pt x="31" y="204"/>
                      <a:pt x="31" y="204"/>
                    </a:cubicBezTo>
                    <a:cubicBezTo>
                      <a:pt x="1" y="151"/>
                      <a:pt x="9" y="82"/>
                      <a:pt x="55" y="38"/>
                    </a:cubicBezTo>
                    <a:cubicBezTo>
                      <a:pt x="81" y="13"/>
                      <a:pt x="115" y="1"/>
                      <a:pt x="148" y="1"/>
                    </a:cubicBezTo>
                    <a:cubicBezTo>
                      <a:pt x="184" y="1"/>
                      <a:pt x="219" y="15"/>
                      <a:pt x="246" y="43"/>
                    </a:cubicBezTo>
                    <a:cubicBezTo>
                      <a:pt x="297" y="97"/>
                      <a:pt x="295" y="182"/>
                      <a:pt x="241" y="233"/>
                    </a:cubicBezTo>
                    <a:cubicBezTo>
                      <a:pt x="215" y="258"/>
                      <a:pt x="181" y="271"/>
                      <a:pt x="148" y="271"/>
                    </a:cubicBezTo>
                    <a:cubicBezTo>
                      <a:pt x="122" y="271"/>
                      <a:pt x="95" y="263"/>
                      <a:pt x="72" y="248"/>
                    </a:cubicBezTo>
                    <a:cubicBezTo>
                      <a:pt x="28" y="260"/>
                      <a:pt x="28" y="260"/>
                      <a:pt x="28" y="260"/>
                    </a:cubicBezTo>
                    <a:cubicBezTo>
                      <a:pt x="26" y="261"/>
                      <a:pt x="25" y="261"/>
                      <a:pt x="23" y="261"/>
                    </a:cubicBezTo>
                    <a:moveTo>
                      <a:pt x="148" y="0"/>
                    </a:moveTo>
                    <a:cubicBezTo>
                      <a:pt x="114" y="0"/>
                      <a:pt x="81" y="12"/>
                      <a:pt x="54" y="37"/>
                    </a:cubicBezTo>
                    <a:cubicBezTo>
                      <a:pt x="8" y="82"/>
                      <a:pt x="0" y="151"/>
                      <a:pt x="31" y="204"/>
                    </a:cubicBezTo>
                    <a:cubicBezTo>
                      <a:pt x="15" y="248"/>
                      <a:pt x="15" y="248"/>
                      <a:pt x="15" y="248"/>
                    </a:cubicBezTo>
                    <a:cubicBezTo>
                      <a:pt x="12" y="256"/>
                      <a:pt x="15" y="262"/>
                      <a:pt x="22" y="262"/>
                    </a:cubicBezTo>
                    <a:cubicBezTo>
                      <a:pt x="24" y="262"/>
                      <a:pt x="26" y="262"/>
                      <a:pt x="28" y="261"/>
                    </a:cubicBezTo>
                    <a:cubicBezTo>
                      <a:pt x="72" y="248"/>
                      <a:pt x="72" y="248"/>
                      <a:pt x="72" y="248"/>
                    </a:cubicBezTo>
                    <a:cubicBezTo>
                      <a:pt x="95" y="264"/>
                      <a:pt x="121" y="271"/>
                      <a:pt x="148" y="271"/>
                    </a:cubicBezTo>
                    <a:cubicBezTo>
                      <a:pt x="182" y="271"/>
                      <a:pt x="215" y="259"/>
                      <a:pt x="241" y="234"/>
                    </a:cubicBezTo>
                    <a:cubicBezTo>
                      <a:pt x="296" y="182"/>
                      <a:pt x="298" y="96"/>
                      <a:pt x="246" y="42"/>
                    </a:cubicBezTo>
                    <a:cubicBezTo>
                      <a:pt x="220" y="14"/>
                      <a:pt x="184" y="0"/>
                      <a:pt x="148" y="0"/>
                    </a:cubicBezTo>
                  </a:path>
                </a:pathLst>
              </a:custGeom>
              <a:solidFill>
                <a:srgbClr val="CD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8" name="Freeform 836"/>
              <p:cNvSpPr>
                <a:spLocks noEditPoints="1"/>
              </p:cNvSpPr>
              <p:nvPr/>
            </p:nvSpPr>
            <p:spPr bwMode="auto">
              <a:xfrm>
                <a:off x="6696075" y="2849563"/>
                <a:ext cx="709613" cy="646113"/>
              </a:xfrm>
              <a:custGeom>
                <a:avLst/>
                <a:gdLst>
                  <a:gd name="T0" fmla="*/ 23 w 296"/>
                  <a:gd name="T1" fmla="*/ 260 h 270"/>
                  <a:gd name="T2" fmla="*/ 15 w 296"/>
                  <a:gd name="T3" fmla="*/ 245 h 270"/>
                  <a:gd name="T4" fmla="*/ 31 w 296"/>
                  <a:gd name="T5" fmla="*/ 202 h 270"/>
                  <a:gd name="T6" fmla="*/ 54 w 296"/>
                  <a:gd name="T7" fmla="*/ 37 h 270"/>
                  <a:gd name="T8" fmla="*/ 147 w 296"/>
                  <a:gd name="T9" fmla="*/ 0 h 270"/>
                  <a:gd name="T10" fmla="*/ 244 w 296"/>
                  <a:gd name="T11" fmla="*/ 42 h 270"/>
                  <a:gd name="T12" fmla="*/ 239 w 296"/>
                  <a:gd name="T13" fmla="*/ 232 h 270"/>
                  <a:gd name="T14" fmla="*/ 147 w 296"/>
                  <a:gd name="T15" fmla="*/ 269 h 270"/>
                  <a:gd name="T16" fmla="*/ 72 w 296"/>
                  <a:gd name="T17" fmla="*/ 246 h 270"/>
                  <a:gd name="T18" fmla="*/ 28 w 296"/>
                  <a:gd name="T19" fmla="*/ 259 h 270"/>
                  <a:gd name="T20" fmla="*/ 23 w 296"/>
                  <a:gd name="T21" fmla="*/ 260 h 270"/>
                  <a:gd name="T22" fmla="*/ 147 w 296"/>
                  <a:gd name="T23" fmla="*/ 0 h 270"/>
                  <a:gd name="T24" fmla="*/ 54 w 296"/>
                  <a:gd name="T25" fmla="*/ 37 h 270"/>
                  <a:gd name="T26" fmla="*/ 30 w 296"/>
                  <a:gd name="T27" fmla="*/ 203 h 270"/>
                  <a:gd name="T28" fmla="*/ 15 w 296"/>
                  <a:gd name="T29" fmla="*/ 246 h 270"/>
                  <a:gd name="T30" fmla="*/ 22 w 296"/>
                  <a:gd name="T31" fmla="*/ 260 h 270"/>
                  <a:gd name="T32" fmla="*/ 27 w 296"/>
                  <a:gd name="T33" fmla="*/ 259 h 270"/>
                  <a:gd name="T34" fmla="*/ 71 w 296"/>
                  <a:gd name="T35" fmla="*/ 247 h 270"/>
                  <a:gd name="T36" fmla="*/ 147 w 296"/>
                  <a:gd name="T37" fmla="*/ 270 h 270"/>
                  <a:gd name="T38" fmla="*/ 240 w 296"/>
                  <a:gd name="T39" fmla="*/ 232 h 270"/>
                  <a:gd name="T40" fmla="*/ 245 w 296"/>
                  <a:gd name="T41" fmla="*/ 42 h 270"/>
                  <a:gd name="T42" fmla="*/ 147 w 296"/>
                  <a:gd name="T4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6" h="270">
                    <a:moveTo>
                      <a:pt x="23" y="260"/>
                    </a:moveTo>
                    <a:cubicBezTo>
                      <a:pt x="15" y="260"/>
                      <a:pt x="12" y="254"/>
                      <a:pt x="15" y="245"/>
                    </a:cubicBezTo>
                    <a:cubicBezTo>
                      <a:pt x="31" y="202"/>
                      <a:pt x="31" y="202"/>
                      <a:pt x="31" y="202"/>
                    </a:cubicBezTo>
                    <a:cubicBezTo>
                      <a:pt x="0" y="150"/>
                      <a:pt x="8" y="81"/>
                      <a:pt x="54" y="37"/>
                    </a:cubicBezTo>
                    <a:cubicBezTo>
                      <a:pt x="80" y="13"/>
                      <a:pt x="114" y="0"/>
                      <a:pt x="147" y="0"/>
                    </a:cubicBezTo>
                    <a:cubicBezTo>
                      <a:pt x="182" y="0"/>
                      <a:pt x="218" y="14"/>
                      <a:pt x="244" y="42"/>
                    </a:cubicBezTo>
                    <a:cubicBezTo>
                      <a:pt x="295" y="96"/>
                      <a:pt x="293" y="181"/>
                      <a:pt x="239" y="232"/>
                    </a:cubicBezTo>
                    <a:cubicBezTo>
                      <a:pt x="214" y="257"/>
                      <a:pt x="180" y="269"/>
                      <a:pt x="147" y="269"/>
                    </a:cubicBezTo>
                    <a:cubicBezTo>
                      <a:pt x="121" y="269"/>
                      <a:pt x="94" y="261"/>
                      <a:pt x="72" y="246"/>
                    </a:cubicBezTo>
                    <a:cubicBezTo>
                      <a:pt x="28" y="259"/>
                      <a:pt x="28" y="259"/>
                      <a:pt x="28" y="259"/>
                    </a:cubicBezTo>
                    <a:cubicBezTo>
                      <a:pt x="26" y="259"/>
                      <a:pt x="24" y="260"/>
                      <a:pt x="23" y="260"/>
                    </a:cubicBezTo>
                    <a:moveTo>
                      <a:pt x="147" y="0"/>
                    </a:moveTo>
                    <a:cubicBezTo>
                      <a:pt x="114" y="0"/>
                      <a:pt x="80" y="12"/>
                      <a:pt x="54" y="37"/>
                    </a:cubicBezTo>
                    <a:cubicBezTo>
                      <a:pt x="8" y="81"/>
                      <a:pt x="0" y="150"/>
                      <a:pt x="30" y="203"/>
                    </a:cubicBezTo>
                    <a:cubicBezTo>
                      <a:pt x="15" y="246"/>
                      <a:pt x="15" y="246"/>
                      <a:pt x="15" y="246"/>
                    </a:cubicBezTo>
                    <a:cubicBezTo>
                      <a:pt x="11" y="255"/>
                      <a:pt x="15" y="260"/>
                      <a:pt x="22" y="260"/>
                    </a:cubicBezTo>
                    <a:cubicBezTo>
                      <a:pt x="24" y="260"/>
                      <a:pt x="25" y="260"/>
                      <a:pt x="27" y="259"/>
                    </a:cubicBezTo>
                    <a:cubicBezTo>
                      <a:pt x="71" y="247"/>
                      <a:pt x="71" y="247"/>
                      <a:pt x="71" y="247"/>
                    </a:cubicBezTo>
                    <a:cubicBezTo>
                      <a:pt x="94" y="262"/>
                      <a:pt x="121" y="270"/>
                      <a:pt x="147" y="270"/>
                    </a:cubicBezTo>
                    <a:cubicBezTo>
                      <a:pt x="180" y="270"/>
                      <a:pt x="214" y="257"/>
                      <a:pt x="240" y="232"/>
                    </a:cubicBezTo>
                    <a:cubicBezTo>
                      <a:pt x="294" y="181"/>
                      <a:pt x="296" y="96"/>
                      <a:pt x="245" y="42"/>
                    </a:cubicBezTo>
                    <a:cubicBezTo>
                      <a:pt x="218" y="14"/>
                      <a:pt x="183" y="0"/>
                      <a:pt x="147" y="0"/>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837"/>
              <p:cNvSpPr>
                <a:spLocks noEditPoints="1"/>
              </p:cNvSpPr>
              <p:nvPr/>
            </p:nvSpPr>
            <p:spPr bwMode="auto">
              <a:xfrm>
                <a:off x="6696075" y="2849563"/>
                <a:ext cx="706438" cy="644525"/>
              </a:xfrm>
              <a:custGeom>
                <a:avLst/>
                <a:gdLst>
                  <a:gd name="T0" fmla="*/ 23 w 295"/>
                  <a:gd name="T1" fmla="*/ 259 h 269"/>
                  <a:gd name="T2" fmla="*/ 16 w 295"/>
                  <a:gd name="T3" fmla="*/ 245 h 269"/>
                  <a:gd name="T4" fmla="*/ 32 w 295"/>
                  <a:gd name="T5" fmla="*/ 202 h 269"/>
                  <a:gd name="T6" fmla="*/ 55 w 295"/>
                  <a:gd name="T7" fmla="*/ 38 h 269"/>
                  <a:gd name="T8" fmla="*/ 147 w 295"/>
                  <a:gd name="T9" fmla="*/ 1 h 269"/>
                  <a:gd name="T10" fmla="*/ 244 w 295"/>
                  <a:gd name="T11" fmla="*/ 43 h 269"/>
                  <a:gd name="T12" fmla="*/ 239 w 295"/>
                  <a:gd name="T13" fmla="*/ 231 h 269"/>
                  <a:gd name="T14" fmla="*/ 147 w 295"/>
                  <a:gd name="T15" fmla="*/ 268 h 269"/>
                  <a:gd name="T16" fmla="*/ 72 w 295"/>
                  <a:gd name="T17" fmla="*/ 245 h 269"/>
                  <a:gd name="T18" fmla="*/ 29 w 295"/>
                  <a:gd name="T19" fmla="*/ 258 h 269"/>
                  <a:gd name="T20" fmla="*/ 23 w 295"/>
                  <a:gd name="T21" fmla="*/ 259 h 269"/>
                  <a:gd name="T22" fmla="*/ 147 w 295"/>
                  <a:gd name="T23" fmla="*/ 0 h 269"/>
                  <a:gd name="T24" fmla="*/ 54 w 295"/>
                  <a:gd name="T25" fmla="*/ 37 h 269"/>
                  <a:gd name="T26" fmla="*/ 31 w 295"/>
                  <a:gd name="T27" fmla="*/ 202 h 269"/>
                  <a:gd name="T28" fmla="*/ 15 w 295"/>
                  <a:gd name="T29" fmla="*/ 245 h 269"/>
                  <a:gd name="T30" fmla="*/ 23 w 295"/>
                  <a:gd name="T31" fmla="*/ 260 h 269"/>
                  <a:gd name="T32" fmla="*/ 28 w 295"/>
                  <a:gd name="T33" fmla="*/ 259 h 269"/>
                  <a:gd name="T34" fmla="*/ 72 w 295"/>
                  <a:gd name="T35" fmla="*/ 246 h 269"/>
                  <a:gd name="T36" fmla="*/ 147 w 295"/>
                  <a:gd name="T37" fmla="*/ 269 h 269"/>
                  <a:gd name="T38" fmla="*/ 239 w 295"/>
                  <a:gd name="T39" fmla="*/ 232 h 269"/>
                  <a:gd name="T40" fmla="*/ 244 w 295"/>
                  <a:gd name="T41" fmla="*/ 42 h 269"/>
                  <a:gd name="T42" fmla="*/ 147 w 295"/>
                  <a:gd name="T4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69">
                    <a:moveTo>
                      <a:pt x="23" y="259"/>
                    </a:moveTo>
                    <a:cubicBezTo>
                      <a:pt x="16" y="259"/>
                      <a:pt x="13" y="253"/>
                      <a:pt x="16" y="245"/>
                    </a:cubicBezTo>
                    <a:cubicBezTo>
                      <a:pt x="32" y="202"/>
                      <a:pt x="32" y="202"/>
                      <a:pt x="32" y="202"/>
                    </a:cubicBezTo>
                    <a:cubicBezTo>
                      <a:pt x="1" y="150"/>
                      <a:pt x="9" y="82"/>
                      <a:pt x="55" y="38"/>
                    </a:cubicBezTo>
                    <a:cubicBezTo>
                      <a:pt x="81" y="13"/>
                      <a:pt x="114" y="1"/>
                      <a:pt x="147" y="1"/>
                    </a:cubicBezTo>
                    <a:cubicBezTo>
                      <a:pt x="182" y="1"/>
                      <a:pt x="217" y="15"/>
                      <a:pt x="244" y="43"/>
                    </a:cubicBezTo>
                    <a:cubicBezTo>
                      <a:pt x="295" y="96"/>
                      <a:pt x="292" y="181"/>
                      <a:pt x="239" y="231"/>
                    </a:cubicBezTo>
                    <a:cubicBezTo>
                      <a:pt x="213" y="256"/>
                      <a:pt x="180" y="268"/>
                      <a:pt x="147" y="268"/>
                    </a:cubicBezTo>
                    <a:cubicBezTo>
                      <a:pt x="121" y="268"/>
                      <a:pt x="95" y="261"/>
                      <a:pt x="72" y="245"/>
                    </a:cubicBezTo>
                    <a:cubicBezTo>
                      <a:pt x="29" y="258"/>
                      <a:pt x="29" y="258"/>
                      <a:pt x="29" y="258"/>
                    </a:cubicBezTo>
                    <a:cubicBezTo>
                      <a:pt x="27" y="259"/>
                      <a:pt x="25" y="259"/>
                      <a:pt x="23" y="259"/>
                    </a:cubicBezTo>
                    <a:moveTo>
                      <a:pt x="147" y="0"/>
                    </a:moveTo>
                    <a:cubicBezTo>
                      <a:pt x="114" y="0"/>
                      <a:pt x="80" y="13"/>
                      <a:pt x="54" y="37"/>
                    </a:cubicBezTo>
                    <a:cubicBezTo>
                      <a:pt x="8" y="81"/>
                      <a:pt x="0" y="150"/>
                      <a:pt x="31" y="202"/>
                    </a:cubicBezTo>
                    <a:cubicBezTo>
                      <a:pt x="15" y="245"/>
                      <a:pt x="15" y="245"/>
                      <a:pt x="15" y="245"/>
                    </a:cubicBezTo>
                    <a:cubicBezTo>
                      <a:pt x="12" y="254"/>
                      <a:pt x="15" y="260"/>
                      <a:pt x="23" y="260"/>
                    </a:cubicBezTo>
                    <a:cubicBezTo>
                      <a:pt x="24" y="260"/>
                      <a:pt x="26" y="259"/>
                      <a:pt x="28" y="259"/>
                    </a:cubicBezTo>
                    <a:cubicBezTo>
                      <a:pt x="72" y="246"/>
                      <a:pt x="72" y="246"/>
                      <a:pt x="72" y="246"/>
                    </a:cubicBezTo>
                    <a:cubicBezTo>
                      <a:pt x="94" y="261"/>
                      <a:pt x="121" y="269"/>
                      <a:pt x="147" y="269"/>
                    </a:cubicBezTo>
                    <a:cubicBezTo>
                      <a:pt x="180" y="269"/>
                      <a:pt x="214" y="257"/>
                      <a:pt x="239" y="232"/>
                    </a:cubicBezTo>
                    <a:cubicBezTo>
                      <a:pt x="293" y="181"/>
                      <a:pt x="295" y="96"/>
                      <a:pt x="244" y="42"/>
                    </a:cubicBezTo>
                    <a:cubicBezTo>
                      <a:pt x="218" y="14"/>
                      <a:pt x="182" y="0"/>
                      <a:pt x="147" y="0"/>
                    </a:cubicBezTo>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838"/>
              <p:cNvSpPr>
                <a:spLocks noEditPoints="1"/>
              </p:cNvSpPr>
              <p:nvPr/>
            </p:nvSpPr>
            <p:spPr bwMode="auto">
              <a:xfrm>
                <a:off x="6697663" y="2852738"/>
                <a:ext cx="704850" cy="638175"/>
              </a:xfrm>
              <a:custGeom>
                <a:avLst/>
                <a:gdLst>
                  <a:gd name="T0" fmla="*/ 23 w 294"/>
                  <a:gd name="T1" fmla="*/ 257 h 267"/>
                  <a:gd name="T2" fmla="*/ 16 w 294"/>
                  <a:gd name="T3" fmla="*/ 243 h 267"/>
                  <a:gd name="T4" fmla="*/ 31 w 294"/>
                  <a:gd name="T5" fmla="*/ 201 h 267"/>
                  <a:gd name="T6" fmla="*/ 54 w 294"/>
                  <a:gd name="T7" fmla="*/ 38 h 267"/>
                  <a:gd name="T8" fmla="*/ 146 w 294"/>
                  <a:gd name="T9" fmla="*/ 1 h 267"/>
                  <a:gd name="T10" fmla="*/ 242 w 294"/>
                  <a:gd name="T11" fmla="*/ 42 h 267"/>
                  <a:gd name="T12" fmla="*/ 237 w 294"/>
                  <a:gd name="T13" fmla="*/ 230 h 267"/>
                  <a:gd name="T14" fmla="*/ 146 w 294"/>
                  <a:gd name="T15" fmla="*/ 267 h 267"/>
                  <a:gd name="T16" fmla="*/ 72 w 294"/>
                  <a:gd name="T17" fmla="*/ 244 h 267"/>
                  <a:gd name="T18" fmla="*/ 28 w 294"/>
                  <a:gd name="T19" fmla="*/ 257 h 267"/>
                  <a:gd name="T20" fmla="*/ 23 w 294"/>
                  <a:gd name="T21" fmla="*/ 257 h 267"/>
                  <a:gd name="T22" fmla="*/ 146 w 294"/>
                  <a:gd name="T23" fmla="*/ 0 h 267"/>
                  <a:gd name="T24" fmla="*/ 54 w 294"/>
                  <a:gd name="T25" fmla="*/ 37 h 267"/>
                  <a:gd name="T26" fmla="*/ 31 w 294"/>
                  <a:gd name="T27" fmla="*/ 201 h 267"/>
                  <a:gd name="T28" fmla="*/ 15 w 294"/>
                  <a:gd name="T29" fmla="*/ 244 h 267"/>
                  <a:gd name="T30" fmla="*/ 22 w 294"/>
                  <a:gd name="T31" fmla="*/ 258 h 267"/>
                  <a:gd name="T32" fmla="*/ 28 w 294"/>
                  <a:gd name="T33" fmla="*/ 257 h 267"/>
                  <a:gd name="T34" fmla="*/ 71 w 294"/>
                  <a:gd name="T35" fmla="*/ 244 h 267"/>
                  <a:gd name="T36" fmla="*/ 146 w 294"/>
                  <a:gd name="T37" fmla="*/ 267 h 267"/>
                  <a:gd name="T38" fmla="*/ 238 w 294"/>
                  <a:gd name="T39" fmla="*/ 230 h 267"/>
                  <a:gd name="T40" fmla="*/ 243 w 294"/>
                  <a:gd name="T41" fmla="*/ 42 h 267"/>
                  <a:gd name="T42" fmla="*/ 146 w 294"/>
                  <a:gd name="T4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4" h="267">
                    <a:moveTo>
                      <a:pt x="23" y="257"/>
                    </a:moveTo>
                    <a:cubicBezTo>
                      <a:pt x="16" y="257"/>
                      <a:pt x="13" y="252"/>
                      <a:pt x="16" y="243"/>
                    </a:cubicBezTo>
                    <a:cubicBezTo>
                      <a:pt x="31" y="201"/>
                      <a:pt x="31" y="201"/>
                      <a:pt x="31" y="201"/>
                    </a:cubicBezTo>
                    <a:cubicBezTo>
                      <a:pt x="1" y="149"/>
                      <a:pt x="9" y="81"/>
                      <a:pt x="54" y="38"/>
                    </a:cubicBezTo>
                    <a:cubicBezTo>
                      <a:pt x="80" y="13"/>
                      <a:pt x="113" y="1"/>
                      <a:pt x="146" y="1"/>
                    </a:cubicBezTo>
                    <a:cubicBezTo>
                      <a:pt x="181" y="1"/>
                      <a:pt x="216" y="15"/>
                      <a:pt x="242" y="42"/>
                    </a:cubicBezTo>
                    <a:cubicBezTo>
                      <a:pt x="293" y="95"/>
                      <a:pt x="291" y="179"/>
                      <a:pt x="237" y="230"/>
                    </a:cubicBezTo>
                    <a:cubicBezTo>
                      <a:pt x="212" y="254"/>
                      <a:pt x="179" y="267"/>
                      <a:pt x="146" y="267"/>
                    </a:cubicBezTo>
                    <a:cubicBezTo>
                      <a:pt x="120" y="267"/>
                      <a:pt x="94" y="259"/>
                      <a:pt x="72" y="244"/>
                    </a:cubicBezTo>
                    <a:cubicBezTo>
                      <a:pt x="28" y="257"/>
                      <a:pt x="28" y="257"/>
                      <a:pt x="28" y="257"/>
                    </a:cubicBezTo>
                    <a:cubicBezTo>
                      <a:pt x="26" y="257"/>
                      <a:pt x="25" y="257"/>
                      <a:pt x="23" y="257"/>
                    </a:cubicBezTo>
                    <a:moveTo>
                      <a:pt x="146" y="0"/>
                    </a:moveTo>
                    <a:cubicBezTo>
                      <a:pt x="113" y="0"/>
                      <a:pt x="80" y="12"/>
                      <a:pt x="54" y="37"/>
                    </a:cubicBezTo>
                    <a:cubicBezTo>
                      <a:pt x="8" y="81"/>
                      <a:pt x="0" y="149"/>
                      <a:pt x="31" y="201"/>
                    </a:cubicBezTo>
                    <a:cubicBezTo>
                      <a:pt x="15" y="244"/>
                      <a:pt x="15" y="244"/>
                      <a:pt x="15" y="244"/>
                    </a:cubicBezTo>
                    <a:cubicBezTo>
                      <a:pt x="12" y="252"/>
                      <a:pt x="15" y="258"/>
                      <a:pt x="22" y="258"/>
                    </a:cubicBezTo>
                    <a:cubicBezTo>
                      <a:pt x="24" y="258"/>
                      <a:pt x="26" y="258"/>
                      <a:pt x="28" y="257"/>
                    </a:cubicBezTo>
                    <a:cubicBezTo>
                      <a:pt x="71" y="244"/>
                      <a:pt x="71" y="244"/>
                      <a:pt x="71" y="244"/>
                    </a:cubicBezTo>
                    <a:cubicBezTo>
                      <a:pt x="94" y="260"/>
                      <a:pt x="120" y="267"/>
                      <a:pt x="146" y="267"/>
                    </a:cubicBezTo>
                    <a:cubicBezTo>
                      <a:pt x="179" y="267"/>
                      <a:pt x="212" y="255"/>
                      <a:pt x="238" y="230"/>
                    </a:cubicBezTo>
                    <a:cubicBezTo>
                      <a:pt x="291" y="180"/>
                      <a:pt x="294" y="95"/>
                      <a:pt x="243" y="42"/>
                    </a:cubicBezTo>
                    <a:cubicBezTo>
                      <a:pt x="216" y="14"/>
                      <a:pt x="181" y="0"/>
                      <a:pt x="146" y="0"/>
                    </a:cubicBezTo>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839"/>
              <p:cNvSpPr>
                <a:spLocks noEditPoints="1"/>
              </p:cNvSpPr>
              <p:nvPr/>
            </p:nvSpPr>
            <p:spPr bwMode="auto">
              <a:xfrm>
                <a:off x="6700838" y="2854326"/>
                <a:ext cx="700088" cy="636588"/>
              </a:xfrm>
              <a:custGeom>
                <a:avLst/>
                <a:gdLst>
                  <a:gd name="T0" fmla="*/ 23 w 292"/>
                  <a:gd name="T1" fmla="*/ 256 h 266"/>
                  <a:gd name="T2" fmla="*/ 15 w 292"/>
                  <a:gd name="T3" fmla="*/ 242 h 266"/>
                  <a:gd name="T4" fmla="*/ 31 w 292"/>
                  <a:gd name="T5" fmla="*/ 199 h 266"/>
                  <a:gd name="T6" fmla="*/ 54 w 292"/>
                  <a:gd name="T7" fmla="*/ 37 h 266"/>
                  <a:gd name="T8" fmla="*/ 145 w 292"/>
                  <a:gd name="T9" fmla="*/ 1 h 266"/>
                  <a:gd name="T10" fmla="*/ 241 w 292"/>
                  <a:gd name="T11" fmla="*/ 42 h 266"/>
                  <a:gd name="T12" fmla="*/ 236 w 292"/>
                  <a:gd name="T13" fmla="*/ 228 h 266"/>
                  <a:gd name="T14" fmla="*/ 145 w 292"/>
                  <a:gd name="T15" fmla="*/ 265 h 266"/>
                  <a:gd name="T16" fmla="*/ 71 w 292"/>
                  <a:gd name="T17" fmla="*/ 242 h 266"/>
                  <a:gd name="T18" fmla="*/ 28 w 292"/>
                  <a:gd name="T19" fmla="*/ 255 h 266"/>
                  <a:gd name="T20" fmla="*/ 23 w 292"/>
                  <a:gd name="T21" fmla="*/ 256 h 266"/>
                  <a:gd name="T22" fmla="*/ 145 w 292"/>
                  <a:gd name="T23" fmla="*/ 0 h 266"/>
                  <a:gd name="T24" fmla="*/ 53 w 292"/>
                  <a:gd name="T25" fmla="*/ 37 h 266"/>
                  <a:gd name="T26" fmla="*/ 30 w 292"/>
                  <a:gd name="T27" fmla="*/ 200 h 266"/>
                  <a:gd name="T28" fmla="*/ 15 w 292"/>
                  <a:gd name="T29" fmla="*/ 242 h 266"/>
                  <a:gd name="T30" fmla="*/ 22 w 292"/>
                  <a:gd name="T31" fmla="*/ 256 h 266"/>
                  <a:gd name="T32" fmla="*/ 27 w 292"/>
                  <a:gd name="T33" fmla="*/ 256 h 266"/>
                  <a:gd name="T34" fmla="*/ 71 w 292"/>
                  <a:gd name="T35" fmla="*/ 243 h 266"/>
                  <a:gd name="T36" fmla="*/ 145 w 292"/>
                  <a:gd name="T37" fmla="*/ 266 h 266"/>
                  <a:gd name="T38" fmla="*/ 236 w 292"/>
                  <a:gd name="T39" fmla="*/ 229 h 266"/>
                  <a:gd name="T40" fmla="*/ 241 w 292"/>
                  <a:gd name="T41" fmla="*/ 41 h 266"/>
                  <a:gd name="T42" fmla="*/ 145 w 292"/>
                  <a:gd name="T4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2" h="266">
                    <a:moveTo>
                      <a:pt x="23" y="256"/>
                    </a:moveTo>
                    <a:cubicBezTo>
                      <a:pt x="15" y="256"/>
                      <a:pt x="12" y="250"/>
                      <a:pt x="15" y="242"/>
                    </a:cubicBezTo>
                    <a:cubicBezTo>
                      <a:pt x="31" y="199"/>
                      <a:pt x="31" y="199"/>
                      <a:pt x="31" y="199"/>
                    </a:cubicBezTo>
                    <a:cubicBezTo>
                      <a:pt x="1" y="148"/>
                      <a:pt x="9" y="80"/>
                      <a:pt x="54" y="37"/>
                    </a:cubicBezTo>
                    <a:cubicBezTo>
                      <a:pt x="79" y="13"/>
                      <a:pt x="112" y="1"/>
                      <a:pt x="145" y="1"/>
                    </a:cubicBezTo>
                    <a:cubicBezTo>
                      <a:pt x="180" y="1"/>
                      <a:pt x="215" y="14"/>
                      <a:pt x="241" y="42"/>
                    </a:cubicBezTo>
                    <a:cubicBezTo>
                      <a:pt x="291" y="95"/>
                      <a:pt x="289" y="178"/>
                      <a:pt x="236" y="228"/>
                    </a:cubicBezTo>
                    <a:cubicBezTo>
                      <a:pt x="210" y="253"/>
                      <a:pt x="178" y="265"/>
                      <a:pt x="145" y="265"/>
                    </a:cubicBezTo>
                    <a:cubicBezTo>
                      <a:pt x="119" y="265"/>
                      <a:pt x="93" y="257"/>
                      <a:pt x="71" y="242"/>
                    </a:cubicBezTo>
                    <a:cubicBezTo>
                      <a:pt x="28" y="255"/>
                      <a:pt x="28" y="255"/>
                      <a:pt x="28" y="255"/>
                    </a:cubicBezTo>
                    <a:cubicBezTo>
                      <a:pt x="26" y="255"/>
                      <a:pt x="24" y="256"/>
                      <a:pt x="23" y="256"/>
                    </a:cubicBezTo>
                    <a:moveTo>
                      <a:pt x="145" y="0"/>
                    </a:moveTo>
                    <a:cubicBezTo>
                      <a:pt x="112" y="0"/>
                      <a:pt x="79" y="12"/>
                      <a:pt x="53" y="37"/>
                    </a:cubicBezTo>
                    <a:cubicBezTo>
                      <a:pt x="8" y="80"/>
                      <a:pt x="0" y="148"/>
                      <a:pt x="30" y="200"/>
                    </a:cubicBezTo>
                    <a:cubicBezTo>
                      <a:pt x="15" y="242"/>
                      <a:pt x="15" y="242"/>
                      <a:pt x="15" y="242"/>
                    </a:cubicBezTo>
                    <a:cubicBezTo>
                      <a:pt x="12" y="251"/>
                      <a:pt x="15" y="256"/>
                      <a:pt x="22" y="256"/>
                    </a:cubicBezTo>
                    <a:cubicBezTo>
                      <a:pt x="24" y="256"/>
                      <a:pt x="25" y="256"/>
                      <a:pt x="27" y="256"/>
                    </a:cubicBezTo>
                    <a:cubicBezTo>
                      <a:pt x="71" y="243"/>
                      <a:pt x="71" y="243"/>
                      <a:pt x="71" y="243"/>
                    </a:cubicBezTo>
                    <a:cubicBezTo>
                      <a:pt x="93" y="258"/>
                      <a:pt x="119" y="266"/>
                      <a:pt x="145" y="266"/>
                    </a:cubicBezTo>
                    <a:cubicBezTo>
                      <a:pt x="178" y="266"/>
                      <a:pt x="211" y="253"/>
                      <a:pt x="236" y="229"/>
                    </a:cubicBezTo>
                    <a:cubicBezTo>
                      <a:pt x="290" y="178"/>
                      <a:pt x="292" y="94"/>
                      <a:pt x="241" y="41"/>
                    </a:cubicBezTo>
                    <a:cubicBezTo>
                      <a:pt x="215" y="14"/>
                      <a:pt x="180" y="0"/>
                      <a:pt x="145" y="0"/>
                    </a:cubicBezTo>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840"/>
              <p:cNvSpPr>
                <a:spLocks noEditPoints="1"/>
              </p:cNvSpPr>
              <p:nvPr/>
            </p:nvSpPr>
            <p:spPr bwMode="auto">
              <a:xfrm>
                <a:off x="6702425" y="2857501"/>
                <a:ext cx="695325" cy="631825"/>
              </a:xfrm>
              <a:custGeom>
                <a:avLst/>
                <a:gdLst>
                  <a:gd name="T0" fmla="*/ 22 w 290"/>
                  <a:gd name="T1" fmla="*/ 254 h 264"/>
                  <a:gd name="T2" fmla="*/ 15 w 290"/>
                  <a:gd name="T3" fmla="*/ 240 h 264"/>
                  <a:gd name="T4" fmla="*/ 30 w 290"/>
                  <a:gd name="T5" fmla="*/ 198 h 264"/>
                  <a:gd name="T6" fmla="*/ 53 w 290"/>
                  <a:gd name="T7" fmla="*/ 37 h 264"/>
                  <a:gd name="T8" fmla="*/ 144 w 290"/>
                  <a:gd name="T9" fmla="*/ 0 h 264"/>
                  <a:gd name="T10" fmla="*/ 239 w 290"/>
                  <a:gd name="T11" fmla="*/ 41 h 264"/>
                  <a:gd name="T12" fmla="*/ 235 w 290"/>
                  <a:gd name="T13" fmla="*/ 227 h 264"/>
                  <a:gd name="T14" fmla="*/ 144 w 290"/>
                  <a:gd name="T15" fmla="*/ 263 h 264"/>
                  <a:gd name="T16" fmla="*/ 70 w 290"/>
                  <a:gd name="T17" fmla="*/ 241 h 264"/>
                  <a:gd name="T18" fmla="*/ 27 w 290"/>
                  <a:gd name="T19" fmla="*/ 253 h 264"/>
                  <a:gd name="T20" fmla="*/ 22 w 290"/>
                  <a:gd name="T21" fmla="*/ 254 h 264"/>
                  <a:gd name="T22" fmla="*/ 144 w 290"/>
                  <a:gd name="T23" fmla="*/ 0 h 264"/>
                  <a:gd name="T24" fmla="*/ 53 w 290"/>
                  <a:gd name="T25" fmla="*/ 36 h 264"/>
                  <a:gd name="T26" fmla="*/ 30 w 290"/>
                  <a:gd name="T27" fmla="*/ 198 h 264"/>
                  <a:gd name="T28" fmla="*/ 14 w 290"/>
                  <a:gd name="T29" fmla="*/ 241 h 264"/>
                  <a:gd name="T30" fmla="*/ 22 w 290"/>
                  <a:gd name="T31" fmla="*/ 255 h 264"/>
                  <a:gd name="T32" fmla="*/ 27 w 290"/>
                  <a:gd name="T33" fmla="*/ 254 h 264"/>
                  <a:gd name="T34" fmla="*/ 70 w 290"/>
                  <a:gd name="T35" fmla="*/ 241 h 264"/>
                  <a:gd name="T36" fmla="*/ 144 w 290"/>
                  <a:gd name="T37" fmla="*/ 264 h 264"/>
                  <a:gd name="T38" fmla="*/ 235 w 290"/>
                  <a:gd name="T39" fmla="*/ 227 h 264"/>
                  <a:gd name="T40" fmla="*/ 240 w 290"/>
                  <a:gd name="T41" fmla="*/ 41 h 264"/>
                  <a:gd name="T42" fmla="*/ 144 w 290"/>
                  <a:gd name="T4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0" h="264">
                    <a:moveTo>
                      <a:pt x="22" y="254"/>
                    </a:moveTo>
                    <a:cubicBezTo>
                      <a:pt x="15" y="254"/>
                      <a:pt x="12" y="248"/>
                      <a:pt x="15" y="240"/>
                    </a:cubicBezTo>
                    <a:cubicBezTo>
                      <a:pt x="30" y="198"/>
                      <a:pt x="30" y="198"/>
                      <a:pt x="30" y="198"/>
                    </a:cubicBezTo>
                    <a:cubicBezTo>
                      <a:pt x="0" y="147"/>
                      <a:pt x="8" y="79"/>
                      <a:pt x="53" y="37"/>
                    </a:cubicBezTo>
                    <a:cubicBezTo>
                      <a:pt x="79" y="12"/>
                      <a:pt x="111" y="0"/>
                      <a:pt x="144" y="0"/>
                    </a:cubicBezTo>
                    <a:cubicBezTo>
                      <a:pt x="179" y="0"/>
                      <a:pt x="213" y="14"/>
                      <a:pt x="239" y="41"/>
                    </a:cubicBezTo>
                    <a:cubicBezTo>
                      <a:pt x="289" y="94"/>
                      <a:pt x="287" y="177"/>
                      <a:pt x="235" y="227"/>
                    </a:cubicBezTo>
                    <a:cubicBezTo>
                      <a:pt x="209" y="251"/>
                      <a:pt x="177" y="263"/>
                      <a:pt x="144" y="263"/>
                    </a:cubicBezTo>
                    <a:cubicBezTo>
                      <a:pt x="118" y="263"/>
                      <a:pt x="93" y="256"/>
                      <a:pt x="70" y="241"/>
                    </a:cubicBezTo>
                    <a:cubicBezTo>
                      <a:pt x="27" y="253"/>
                      <a:pt x="27" y="253"/>
                      <a:pt x="27" y="253"/>
                    </a:cubicBezTo>
                    <a:cubicBezTo>
                      <a:pt x="26" y="254"/>
                      <a:pt x="24" y="254"/>
                      <a:pt x="22" y="254"/>
                    </a:cubicBezTo>
                    <a:moveTo>
                      <a:pt x="144" y="0"/>
                    </a:moveTo>
                    <a:cubicBezTo>
                      <a:pt x="111" y="0"/>
                      <a:pt x="78" y="12"/>
                      <a:pt x="53" y="36"/>
                    </a:cubicBezTo>
                    <a:cubicBezTo>
                      <a:pt x="8" y="79"/>
                      <a:pt x="0" y="147"/>
                      <a:pt x="30" y="198"/>
                    </a:cubicBezTo>
                    <a:cubicBezTo>
                      <a:pt x="14" y="241"/>
                      <a:pt x="14" y="241"/>
                      <a:pt x="14" y="241"/>
                    </a:cubicBezTo>
                    <a:cubicBezTo>
                      <a:pt x="11" y="249"/>
                      <a:pt x="14" y="255"/>
                      <a:pt x="22" y="255"/>
                    </a:cubicBezTo>
                    <a:cubicBezTo>
                      <a:pt x="23" y="255"/>
                      <a:pt x="25" y="254"/>
                      <a:pt x="27" y="254"/>
                    </a:cubicBezTo>
                    <a:cubicBezTo>
                      <a:pt x="70" y="241"/>
                      <a:pt x="70" y="241"/>
                      <a:pt x="70" y="241"/>
                    </a:cubicBezTo>
                    <a:cubicBezTo>
                      <a:pt x="92" y="256"/>
                      <a:pt x="118" y="264"/>
                      <a:pt x="144" y="264"/>
                    </a:cubicBezTo>
                    <a:cubicBezTo>
                      <a:pt x="177" y="264"/>
                      <a:pt x="209" y="252"/>
                      <a:pt x="235" y="227"/>
                    </a:cubicBezTo>
                    <a:cubicBezTo>
                      <a:pt x="288" y="177"/>
                      <a:pt x="290" y="94"/>
                      <a:pt x="240" y="41"/>
                    </a:cubicBezTo>
                    <a:cubicBezTo>
                      <a:pt x="214" y="13"/>
                      <a:pt x="179" y="0"/>
                      <a:pt x="144" y="0"/>
                    </a:cubicBezTo>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841"/>
              <p:cNvSpPr>
                <a:spLocks noEditPoints="1"/>
              </p:cNvSpPr>
              <p:nvPr/>
            </p:nvSpPr>
            <p:spPr bwMode="auto">
              <a:xfrm>
                <a:off x="6702425" y="2857501"/>
                <a:ext cx="693738" cy="628650"/>
              </a:xfrm>
              <a:custGeom>
                <a:avLst/>
                <a:gdLst>
                  <a:gd name="T0" fmla="*/ 23 w 289"/>
                  <a:gd name="T1" fmla="*/ 253 h 263"/>
                  <a:gd name="T2" fmla="*/ 16 w 289"/>
                  <a:gd name="T3" fmla="*/ 239 h 263"/>
                  <a:gd name="T4" fmla="*/ 31 w 289"/>
                  <a:gd name="T5" fmla="*/ 198 h 263"/>
                  <a:gd name="T6" fmla="*/ 54 w 289"/>
                  <a:gd name="T7" fmla="*/ 37 h 263"/>
                  <a:gd name="T8" fmla="*/ 144 w 289"/>
                  <a:gd name="T9" fmla="*/ 1 h 263"/>
                  <a:gd name="T10" fmla="*/ 239 w 289"/>
                  <a:gd name="T11" fmla="*/ 42 h 263"/>
                  <a:gd name="T12" fmla="*/ 234 w 289"/>
                  <a:gd name="T13" fmla="*/ 226 h 263"/>
                  <a:gd name="T14" fmla="*/ 144 w 289"/>
                  <a:gd name="T15" fmla="*/ 262 h 263"/>
                  <a:gd name="T16" fmla="*/ 71 w 289"/>
                  <a:gd name="T17" fmla="*/ 240 h 263"/>
                  <a:gd name="T18" fmla="*/ 28 w 289"/>
                  <a:gd name="T19" fmla="*/ 253 h 263"/>
                  <a:gd name="T20" fmla="*/ 23 w 289"/>
                  <a:gd name="T21" fmla="*/ 253 h 263"/>
                  <a:gd name="T22" fmla="*/ 144 w 289"/>
                  <a:gd name="T23" fmla="*/ 0 h 263"/>
                  <a:gd name="T24" fmla="*/ 53 w 289"/>
                  <a:gd name="T25" fmla="*/ 37 h 263"/>
                  <a:gd name="T26" fmla="*/ 30 w 289"/>
                  <a:gd name="T27" fmla="*/ 198 h 263"/>
                  <a:gd name="T28" fmla="*/ 15 w 289"/>
                  <a:gd name="T29" fmla="*/ 240 h 263"/>
                  <a:gd name="T30" fmla="*/ 22 w 289"/>
                  <a:gd name="T31" fmla="*/ 254 h 263"/>
                  <a:gd name="T32" fmla="*/ 27 w 289"/>
                  <a:gd name="T33" fmla="*/ 253 h 263"/>
                  <a:gd name="T34" fmla="*/ 70 w 289"/>
                  <a:gd name="T35" fmla="*/ 241 h 263"/>
                  <a:gd name="T36" fmla="*/ 144 w 289"/>
                  <a:gd name="T37" fmla="*/ 263 h 263"/>
                  <a:gd name="T38" fmla="*/ 235 w 289"/>
                  <a:gd name="T39" fmla="*/ 227 h 263"/>
                  <a:gd name="T40" fmla="*/ 239 w 289"/>
                  <a:gd name="T41" fmla="*/ 41 h 263"/>
                  <a:gd name="T42" fmla="*/ 144 w 289"/>
                  <a:gd name="T4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9" h="263">
                    <a:moveTo>
                      <a:pt x="23" y="253"/>
                    </a:moveTo>
                    <a:cubicBezTo>
                      <a:pt x="16" y="253"/>
                      <a:pt x="13" y="248"/>
                      <a:pt x="16" y="239"/>
                    </a:cubicBezTo>
                    <a:cubicBezTo>
                      <a:pt x="31" y="198"/>
                      <a:pt x="31" y="198"/>
                      <a:pt x="31" y="198"/>
                    </a:cubicBezTo>
                    <a:cubicBezTo>
                      <a:pt x="1" y="146"/>
                      <a:pt x="9" y="80"/>
                      <a:pt x="54" y="37"/>
                    </a:cubicBezTo>
                    <a:cubicBezTo>
                      <a:pt x="79" y="13"/>
                      <a:pt x="112" y="1"/>
                      <a:pt x="144" y="1"/>
                    </a:cubicBezTo>
                    <a:cubicBezTo>
                      <a:pt x="178" y="1"/>
                      <a:pt x="213" y="15"/>
                      <a:pt x="239" y="42"/>
                    </a:cubicBezTo>
                    <a:cubicBezTo>
                      <a:pt x="288" y="94"/>
                      <a:pt x="286" y="177"/>
                      <a:pt x="234" y="226"/>
                    </a:cubicBezTo>
                    <a:cubicBezTo>
                      <a:pt x="209" y="250"/>
                      <a:pt x="176" y="262"/>
                      <a:pt x="144" y="262"/>
                    </a:cubicBezTo>
                    <a:cubicBezTo>
                      <a:pt x="118" y="262"/>
                      <a:pt x="93" y="255"/>
                      <a:pt x="71" y="240"/>
                    </a:cubicBezTo>
                    <a:cubicBezTo>
                      <a:pt x="28" y="253"/>
                      <a:pt x="28" y="253"/>
                      <a:pt x="28" y="253"/>
                    </a:cubicBezTo>
                    <a:cubicBezTo>
                      <a:pt x="26" y="253"/>
                      <a:pt x="24" y="253"/>
                      <a:pt x="23" y="253"/>
                    </a:cubicBezTo>
                    <a:moveTo>
                      <a:pt x="144" y="0"/>
                    </a:moveTo>
                    <a:cubicBezTo>
                      <a:pt x="111" y="0"/>
                      <a:pt x="79" y="12"/>
                      <a:pt x="53" y="37"/>
                    </a:cubicBezTo>
                    <a:cubicBezTo>
                      <a:pt x="8" y="79"/>
                      <a:pt x="0" y="147"/>
                      <a:pt x="30" y="198"/>
                    </a:cubicBezTo>
                    <a:cubicBezTo>
                      <a:pt x="15" y="240"/>
                      <a:pt x="15" y="240"/>
                      <a:pt x="15" y="240"/>
                    </a:cubicBezTo>
                    <a:cubicBezTo>
                      <a:pt x="12" y="248"/>
                      <a:pt x="15" y="254"/>
                      <a:pt x="22" y="254"/>
                    </a:cubicBezTo>
                    <a:cubicBezTo>
                      <a:pt x="24" y="254"/>
                      <a:pt x="26" y="254"/>
                      <a:pt x="27" y="253"/>
                    </a:cubicBezTo>
                    <a:cubicBezTo>
                      <a:pt x="70" y="241"/>
                      <a:pt x="70" y="241"/>
                      <a:pt x="70" y="241"/>
                    </a:cubicBezTo>
                    <a:cubicBezTo>
                      <a:pt x="93" y="256"/>
                      <a:pt x="118" y="263"/>
                      <a:pt x="144" y="263"/>
                    </a:cubicBezTo>
                    <a:cubicBezTo>
                      <a:pt x="177" y="263"/>
                      <a:pt x="209" y="251"/>
                      <a:pt x="235" y="227"/>
                    </a:cubicBezTo>
                    <a:cubicBezTo>
                      <a:pt x="287" y="177"/>
                      <a:pt x="289" y="94"/>
                      <a:pt x="239" y="41"/>
                    </a:cubicBezTo>
                    <a:cubicBezTo>
                      <a:pt x="213" y="14"/>
                      <a:pt x="179" y="0"/>
                      <a:pt x="144" y="0"/>
                    </a:cubicBezTo>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842"/>
              <p:cNvSpPr>
                <a:spLocks noEditPoints="1"/>
              </p:cNvSpPr>
              <p:nvPr/>
            </p:nvSpPr>
            <p:spPr bwMode="auto">
              <a:xfrm>
                <a:off x="6705600" y="2859088"/>
                <a:ext cx="687388" cy="625475"/>
              </a:xfrm>
              <a:custGeom>
                <a:avLst/>
                <a:gdLst>
                  <a:gd name="T0" fmla="*/ 23 w 287"/>
                  <a:gd name="T1" fmla="*/ 252 h 261"/>
                  <a:gd name="T2" fmla="*/ 16 w 287"/>
                  <a:gd name="T3" fmla="*/ 238 h 261"/>
                  <a:gd name="T4" fmla="*/ 31 w 287"/>
                  <a:gd name="T5" fmla="*/ 196 h 261"/>
                  <a:gd name="T6" fmla="*/ 53 w 287"/>
                  <a:gd name="T7" fmla="*/ 37 h 261"/>
                  <a:gd name="T8" fmla="*/ 143 w 287"/>
                  <a:gd name="T9" fmla="*/ 1 h 261"/>
                  <a:gd name="T10" fmla="*/ 237 w 287"/>
                  <a:gd name="T11" fmla="*/ 41 h 261"/>
                  <a:gd name="T12" fmla="*/ 233 w 287"/>
                  <a:gd name="T13" fmla="*/ 225 h 261"/>
                  <a:gd name="T14" fmla="*/ 143 w 287"/>
                  <a:gd name="T15" fmla="*/ 261 h 261"/>
                  <a:gd name="T16" fmla="*/ 70 w 287"/>
                  <a:gd name="T17" fmla="*/ 238 h 261"/>
                  <a:gd name="T18" fmla="*/ 28 w 287"/>
                  <a:gd name="T19" fmla="*/ 251 h 261"/>
                  <a:gd name="T20" fmla="*/ 23 w 287"/>
                  <a:gd name="T21" fmla="*/ 252 h 261"/>
                  <a:gd name="T22" fmla="*/ 143 w 287"/>
                  <a:gd name="T23" fmla="*/ 0 h 261"/>
                  <a:gd name="T24" fmla="*/ 53 w 287"/>
                  <a:gd name="T25" fmla="*/ 36 h 261"/>
                  <a:gd name="T26" fmla="*/ 30 w 287"/>
                  <a:gd name="T27" fmla="*/ 197 h 261"/>
                  <a:gd name="T28" fmla="*/ 15 w 287"/>
                  <a:gd name="T29" fmla="*/ 238 h 261"/>
                  <a:gd name="T30" fmla="*/ 22 w 287"/>
                  <a:gd name="T31" fmla="*/ 252 h 261"/>
                  <a:gd name="T32" fmla="*/ 27 w 287"/>
                  <a:gd name="T33" fmla="*/ 252 h 261"/>
                  <a:gd name="T34" fmla="*/ 70 w 287"/>
                  <a:gd name="T35" fmla="*/ 239 h 261"/>
                  <a:gd name="T36" fmla="*/ 143 w 287"/>
                  <a:gd name="T37" fmla="*/ 261 h 261"/>
                  <a:gd name="T38" fmla="*/ 233 w 287"/>
                  <a:gd name="T39" fmla="*/ 225 h 261"/>
                  <a:gd name="T40" fmla="*/ 238 w 287"/>
                  <a:gd name="T41" fmla="*/ 41 h 261"/>
                  <a:gd name="T42" fmla="*/ 143 w 287"/>
                  <a:gd name="T43"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261">
                    <a:moveTo>
                      <a:pt x="23" y="252"/>
                    </a:moveTo>
                    <a:cubicBezTo>
                      <a:pt x="16" y="252"/>
                      <a:pt x="12" y="246"/>
                      <a:pt x="16" y="238"/>
                    </a:cubicBezTo>
                    <a:cubicBezTo>
                      <a:pt x="31" y="196"/>
                      <a:pt x="31" y="196"/>
                      <a:pt x="31" y="196"/>
                    </a:cubicBezTo>
                    <a:cubicBezTo>
                      <a:pt x="1" y="145"/>
                      <a:pt x="9" y="79"/>
                      <a:pt x="53" y="37"/>
                    </a:cubicBezTo>
                    <a:cubicBezTo>
                      <a:pt x="79" y="13"/>
                      <a:pt x="111" y="1"/>
                      <a:pt x="143" y="1"/>
                    </a:cubicBezTo>
                    <a:cubicBezTo>
                      <a:pt x="177" y="1"/>
                      <a:pt x="212" y="14"/>
                      <a:pt x="237" y="41"/>
                    </a:cubicBezTo>
                    <a:cubicBezTo>
                      <a:pt x="287" y="93"/>
                      <a:pt x="285" y="175"/>
                      <a:pt x="233" y="225"/>
                    </a:cubicBezTo>
                    <a:cubicBezTo>
                      <a:pt x="207" y="249"/>
                      <a:pt x="175" y="261"/>
                      <a:pt x="143" y="261"/>
                    </a:cubicBezTo>
                    <a:cubicBezTo>
                      <a:pt x="118" y="261"/>
                      <a:pt x="92" y="253"/>
                      <a:pt x="70" y="238"/>
                    </a:cubicBezTo>
                    <a:cubicBezTo>
                      <a:pt x="28" y="251"/>
                      <a:pt x="28" y="251"/>
                      <a:pt x="28" y="251"/>
                    </a:cubicBezTo>
                    <a:cubicBezTo>
                      <a:pt x="26" y="251"/>
                      <a:pt x="24" y="252"/>
                      <a:pt x="23" y="252"/>
                    </a:cubicBezTo>
                    <a:moveTo>
                      <a:pt x="143" y="0"/>
                    </a:moveTo>
                    <a:cubicBezTo>
                      <a:pt x="111" y="0"/>
                      <a:pt x="78" y="12"/>
                      <a:pt x="53" y="36"/>
                    </a:cubicBezTo>
                    <a:cubicBezTo>
                      <a:pt x="8" y="79"/>
                      <a:pt x="0" y="145"/>
                      <a:pt x="30" y="197"/>
                    </a:cubicBezTo>
                    <a:cubicBezTo>
                      <a:pt x="15" y="238"/>
                      <a:pt x="15" y="238"/>
                      <a:pt x="15" y="238"/>
                    </a:cubicBezTo>
                    <a:cubicBezTo>
                      <a:pt x="12" y="247"/>
                      <a:pt x="15" y="252"/>
                      <a:pt x="22" y="252"/>
                    </a:cubicBezTo>
                    <a:cubicBezTo>
                      <a:pt x="23" y="252"/>
                      <a:pt x="25" y="252"/>
                      <a:pt x="27" y="252"/>
                    </a:cubicBezTo>
                    <a:cubicBezTo>
                      <a:pt x="70" y="239"/>
                      <a:pt x="70" y="239"/>
                      <a:pt x="70" y="239"/>
                    </a:cubicBezTo>
                    <a:cubicBezTo>
                      <a:pt x="92" y="254"/>
                      <a:pt x="117" y="261"/>
                      <a:pt x="143" y="261"/>
                    </a:cubicBezTo>
                    <a:cubicBezTo>
                      <a:pt x="175" y="261"/>
                      <a:pt x="208" y="249"/>
                      <a:pt x="233" y="225"/>
                    </a:cubicBezTo>
                    <a:cubicBezTo>
                      <a:pt x="285" y="176"/>
                      <a:pt x="287" y="93"/>
                      <a:pt x="238" y="41"/>
                    </a:cubicBezTo>
                    <a:cubicBezTo>
                      <a:pt x="212" y="14"/>
                      <a:pt x="177" y="0"/>
                      <a:pt x="143" y="0"/>
                    </a:cubicBezTo>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843"/>
              <p:cNvSpPr>
                <a:spLocks noEditPoints="1"/>
              </p:cNvSpPr>
              <p:nvPr/>
            </p:nvSpPr>
            <p:spPr bwMode="auto">
              <a:xfrm>
                <a:off x="6707188" y="2862263"/>
                <a:ext cx="685800" cy="622300"/>
              </a:xfrm>
              <a:custGeom>
                <a:avLst/>
                <a:gdLst>
                  <a:gd name="T0" fmla="*/ 22 w 286"/>
                  <a:gd name="T1" fmla="*/ 250 h 260"/>
                  <a:gd name="T2" fmla="*/ 15 w 286"/>
                  <a:gd name="T3" fmla="*/ 236 h 260"/>
                  <a:gd name="T4" fmla="*/ 30 w 286"/>
                  <a:gd name="T5" fmla="*/ 195 h 260"/>
                  <a:gd name="T6" fmla="*/ 53 w 286"/>
                  <a:gd name="T7" fmla="*/ 36 h 260"/>
                  <a:gd name="T8" fmla="*/ 142 w 286"/>
                  <a:gd name="T9" fmla="*/ 0 h 260"/>
                  <a:gd name="T10" fmla="*/ 236 w 286"/>
                  <a:gd name="T11" fmla="*/ 41 h 260"/>
                  <a:gd name="T12" fmla="*/ 231 w 286"/>
                  <a:gd name="T13" fmla="*/ 223 h 260"/>
                  <a:gd name="T14" fmla="*/ 142 w 286"/>
                  <a:gd name="T15" fmla="*/ 259 h 260"/>
                  <a:gd name="T16" fmla="*/ 70 w 286"/>
                  <a:gd name="T17" fmla="*/ 237 h 260"/>
                  <a:gd name="T18" fmla="*/ 27 w 286"/>
                  <a:gd name="T19" fmla="*/ 249 h 260"/>
                  <a:gd name="T20" fmla="*/ 22 w 286"/>
                  <a:gd name="T21" fmla="*/ 250 h 260"/>
                  <a:gd name="T22" fmla="*/ 142 w 286"/>
                  <a:gd name="T23" fmla="*/ 0 h 260"/>
                  <a:gd name="T24" fmla="*/ 52 w 286"/>
                  <a:gd name="T25" fmla="*/ 36 h 260"/>
                  <a:gd name="T26" fmla="*/ 30 w 286"/>
                  <a:gd name="T27" fmla="*/ 195 h 260"/>
                  <a:gd name="T28" fmla="*/ 15 w 286"/>
                  <a:gd name="T29" fmla="*/ 237 h 260"/>
                  <a:gd name="T30" fmla="*/ 22 w 286"/>
                  <a:gd name="T31" fmla="*/ 251 h 260"/>
                  <a:gd name="T32" fmla="*/ 27 w 286"/>
                  <a:gd name="T33" fmla="*/ 250 h 260"/>
                  <a:gd name="T34" fmla="*/ 69 w 286"/>
                  <a:gd name="T35" fmla="*/ 237 h 260"/>
                  <a:gd name="T36" fmla="*/ 142 w 286"/>
                  <a:gd name="T37" fmla="*/ 260 h 260"/>
                  <a:gd name="T38" fmla="*/ 232 w 286"/>
                  <a:gd name="T39" fmla="*/ 224 h 260"/>
                  <a:gd name="T40" fmla="*/ 236 w 286"/>
                  <a:gd name="T41" fmla="*/ 40 h 260"/>
                  <a:gd name="T42" fmla="*/ 142 w 286"/>
                  <a:gd name="T43"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260">
                    <a:moveTo>
                      <a:pt x="22" y="250"/>
                    </a:moveTo>
                    <a:cubicBezTo>
                      <a:pt x="15" y="250"/>
                      <a:pt x="12" y="245"/>
                      <a:pt x="15" y="236"/>
                    </a:cubicBezTo>
                    <a:cubicBezTo>
                      <a:pt x="30" y="195"/>
                      <a:pt x="30" y="195"/>
                      <a:pt x="30" y="195"/>
                    </a:cubicBezTo>
                    <a:cubicBezTo>
                      <a:pt x="1" y="144"/>
                      <a:pt x="8" y="78"/>
                      <a:pt x="53" y="36"/>
                    </a:cubicBezTo>
                    <a:cubicBezTo>
                      <a:pt x="78" y="12"/>
                      <a:pt x="110" y="0"/>
                      <a:pt x="142" y="0"/>
                    </a:cubicBezTo>
                    <a:cubicBezTo>
                      <a:pt x="176" y="0"/>
                      <a:pt x="210" y="14"/>
                      <a:pt x="236" y="41"/>
                    </a:cubicBezTo>
                    <a:cubicBezTo>
                      <a:pt x="285" y="92"/>
                      <a:pt x="283" y="174"/>
                      <a:pt x="231" y="223"/>
                    </a:cubicBezTo>
                    <a:cubicBezTo>
                      <a:pt x="206" y="247"/>
                      <a:pt x="174" y="259"/>
                      <a:pt x="142" y="259"/>
                    </a:cubicBezTo>
                    <a:cubicBezTo>
                      <a:pt x="117" y="259"/>
                      <a:pt x="91" y="252"/>
                      <a:pt x="70" y="237"/>
                    </a:cubicBezTo>
                    <a:cubicBezTo>
                      <a:pt x="27" y="249"/>
                      <a:pt x="27" y="249"/>
                      <a:pt x="27" y="249"/>
                    </a:cubicBezTo>
                    <a:cubicBezTo>
                      <a:pt x="25" y="250"/>
                      <a:pt x="24" y="250"/>
                      <a:pt x="22" y="250"/>
                    </a:cubicBezTo>
                    <a:moveTo>
                      <a:pt x="142" y="0"/>
                    </a:moveTo>
                    <a:cubicBezTo>
                      <a:pt x="110" y="0"/>
                      <a:pt x="78" y="12"/>
                      <a:pt x="52" y="36"/>
                    </a:cubicBezTo>
                    <a:cubicBezTo>
                      <a:pt x="8" y="78"/>
                      <a:pt x="0" y="144"/>
                      <a:pt x="30" y="195"/>
                    </a:cubicBezTo>
                    <a:cubicBezTo>
                      <a:pt x="15" y="237"/>
                      <a:pt x="15" y="237"/>
                      <a:pt x="15" y="237"/>
                    </a:cubicBezTo>
                    <a:cubicBezTo>
                      <a:pt x="11" y="245"/>
                      <a:pt x="15" y="251"/>
                      <a:pt x="22" y="251"/>
                    </a:cubicBezTo>
                    <a:cubicBezTo>
                      <a:pt x="23" y="251"/>
                      <a:pt x="25" y="250"/>
                      <a:pt x="27" y="250"/>
                    </a:cubicBezTo>
                    <a:cubicBezTo>
                      <a:pt x="69" y="237"/>
                      <a:pt x="69" y="237"/>
                      <a:pt x="69" y="237"/>
                    </a:cubicBezTo>
                    <a:cubicBezTo>
                      <a:pt x="91" y="252"/>
                      <a:pt x="117" y="260"/>
                      <a:pt x="142" y="260"/>
                    </a:cubicBezTo>
                    <a:cubicBezTo>
                      <a:pt x="174" y="260"/>
                      <a:pt x="206" y="248"/>
                      <a:pt x="232" y="224"/>
                    </a:cubicBezTo>
                    <a:cubicBezTo>
                      <a:pt x="284" y="174"/>
                      <a:pt x="286" y="92"/>
                      <a:pt x="236" y="40"/>
                    </a:cubicBezTo>
                    <a:cubicBezTo>
                      <a:pt x="211" y="13"/>
                      <a:pt x="176" y="0"/>
                      <a:pt x="142" y="0"/>
                    </a:cubicBezTo>
                  </a:path>
                </a:pathLst>
              </a:custGeom>
              <a:solidFill>
                <a:srgbClr val="C7C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844"/>
              <p:cNvSpPr>
                <a:spLocks noEditPoints="1"/>
              </p:cNvSpPr>
              <p:nvPr/>
            </p:nvSpPr>
            <p:spPr bwMode="auto">
              <a:xfrm>
                <a:off x="6710363" y="2862263"/>
                <a:ext cx="681038" cy="619125"/>
              </a:xfrm>
              <a:custGeom>
                <a:avLst/>
                <a:gdLst>
                  <a:gd name="T0" fmla="*/ 22 w 284"/>
                  <a:gd name="T1" fmla="*/ 249 h 259"/>
                  <a:gd name="T2" fmla="*/ 15 w 284"/>
                  <a:gd name="T3" fmla="*/ 236 h 259"/>
                  <a:gd name="T4" fmla="*/ 30 w 284"/>
                  <a:gd name="T5" fmla="*/ 195 h 259"/>
                  <a:gd name="T6" fmla="*/ 52 w 284"/>
                  <a:gd name="T7" fmla="*/ 37 h 259"/>
                  <a:gd name="T8" fmla="*/ 141 w 284"/>
                  <a:gd name="T9" fmla="*/ 1 h 259"/>
                  <a:gd name="T10" fmla="*/ 234 w 284"/>
                  <a:gd name="T11" fmla="*/ 41 h 259"/>
                  <a:gd name="T12" fmla="*/ 230 w 284"/>
                  <a:gd name="T13" fmla="*/ 223 h 259"/>
                  <a:gd name="T14" fmla="*/ 141 w 284"/>
                  <a:gd name="T15" fmla="*/ 258 h 259"/>
                  <a:gd name="T16" fmla="*/ 69 w 284"/>
                  <a:gd name="T17" fmla="*/ 236 h 259"/>
                  <a:gd name="T18" fmla="*/ 27 w 284"/>
                  <a:gd name="T19" fmla="*/ 249 h 259"/>
                  <a:gd name="T20" fmla="*/ 22 w 284"/>
                  <a:gd name="T21" fmla="*/ 249 h 259"/>
                  <a:gd name="T22" fmla="*/ 141 w 284"/>
                  <a:gd name="T23" fmla="*/ 0 h 259"/>
                  <a:gd name="T24" fmla="*/ 52 w 284"/>
                  <a:gd name="T25" fmla="*/ 36 h 259"/>
                  <a:gd name="T26" fmla="*/ 29 w 284"/>
                  <a:gd name="T27" fmla="*/ 195 h 259"/>
                  <a:gd name="T28" fmla="*/ 14 w 284"/>
                  <a:gd name="T29" fmla="*/ 236 h 259"/>
                  <a:gd name="T30" fmla="*/ 21 w 284"/>
                  <a:gd name="T31" fmla="*/ 250 h 259"/>
                  <a:gd name="T32" fmla="*/ 26 w 284"/>
                  <a:gd name="T33" fmla="*/ 249 h 259"/>
                  <a:gd name="T34" fmla="*/ 69 w 284"/>
                  <a:gd name="T35" fmla="*/ 237 h 259"/>
                  <a:gd name="T36" fmla="*/ 141 w 284"/>
                  <a:gd name="T37" fmla="*/ 259 h 259"/>
                  <a:gd name="T38" fmla="*/ 230 w 284"/>
                  <a:gd name="T39" fmla="*/ 223 h 259"/>
                  <a:gd name="T40" fmla="*/ 235 w 284"/>
                  <a:gd name="T41" fmla="*/ 41 h 259"/>
                  <a:gd name="T42" fmla="*/ 141 w 284"/>
                  <a:gd name="T4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4" h="259">
                    <a:moveTo>
                      <a:pt x="22" y="249"/>
                    </a:moveTo>
                    <a:cubicBezTo>
                      <a:pt x="15" y="249"/>
                      <a:pt x="12" y="244"/>
                      <a:pt x="15" y="236"/>
                    </a:cubicBezTo>
                    <a:cubicBezTo>
                      <a:pt x="30" y="195"/>
                      <a:pt x="30" y="195"/>
                      <a:pt x="30" y="195"/>
                    </a:cubicBezTo>
                    <a:cubicBezTo>
                      <a:pt x="0" y="144"/>
                      <a:pt x="8" y="79"/>
                      <a:pt x="52" y="37"/>
                    </a:cubicBezTo>
                    <a:cubicBezTo>
                      <a:pt x="77" y="13"/>
                      <a:pt x="109" y="1"/>
                      <a:pt x="141" y="1"/>
                    </a:cubicBezTo>
                    <a:cubicBezTo>
                      <a:pt x="175" y="1"/>
                      <a:pt x="209" y="15"/>
                      <a:pt x="234" y="41"/>
                    </a:cubicBezTo>
                    <a:cubicBezTo>
                      <a:pt x="283" y="93"/>
                      <a:pt x="281" y="174"/>
                      <a:pt x="230" y="223"/>
                    </a:cubicBezTo>
                    <a:cubicBezTo>
                      <a:pt x="205" y="247"/>
                      <a:pt x="173" y="258"/>
                      <a:pt x="141" y="258"/>
                    </a:cubicBezTo>
                    <a:cubicBezTo>
                      <a:pt x="116" y="258"/>
                      <a:pt x="91" y="251"/>
                      <a:pt x="69" y="236"/>
                    </a:cubicBezTo>
                    <a:cubicBezTo>
                      <a:pt x="27" y="249"/>
                      <a:pt x="27" y="249"/>
                      <a:pt x="27" y="249"/>
                    </a:cubicBezTo>
                    <a:cubicBezTo>
                      <a:pt x="25" y="249"/>
                      <a:pt x="23" y="249"/>
                      <a:pt x="22" y="249"/>
                    </a:cubicBezTo>
                    <a:moveTo>
                      <a:pt x="141" y="0"/>
                    </a:moveTo>
                    <a:cubicBezTo>
                      <a:pt x="109" y="0"/>
                      <a:pt x="77" y="12"/>
                      <a:pt x="52" y="36"/>
                    </a:cubicBezTo>
                    <a:cubicBezTo>
                      <a:pt x="7" y="78"/>
                      <a:pt x="0" y="144"/>
                      <a:pt x="29" y="195"/>
                    </a:cubicBezTo>
                    <a:cubicBezTo>
                      <a:pt x="14" y="236"/>
                      <a:pt x="14" y="236"/>
                      <a:pt x="14" y="236"/>
                    </a:cubicBezTo>
                    <a:cubicBezTo>
                      <a:pt x="11" y="245"/>
                      <a:pt x="14" y="250"/>
                      <a:pt x="21" y="250"/>
                    </a:cubicBezTo>
                    <a:cubicBezTo>
                      <a:pt x="23" y="250"/>
                      <a:pt x="24" y="250"/>
                      <a:pt x="26" y="249"/>
                    </a:cubicBezTo>
                    <a:cubicBezTo>
                      <a:pt x="69" y="237"/>
                      <a:pt x="69" y="237"/>
                      <a:pt x="69" y="237"/>
                    </a:cubicBezTo>
                    <a:cubicBezTo>
                      <a:pt x="90" y="252"/>
                      <a:pt x="116" y="259"/>
                      <a:pt x="141" y="259"/>
                    </a:cubicBezTo>
                    <a:cubicBezTo>
                      <a:pt x="173" y="259"/>
                      <a:pt x="205" y="247"/>
                      <a:pt x="230" y="223"/>
                    </a:cubicBezTo>
                    <a:cubicBezTo>
                      <a:pt x="282" y="174"/>
                      <a:pt x="284" y="92"/>
                      <a:pt x="235" y="41"/>
                    </a:cubicBezTo>
                    <a:cubicBezTo>
                      <a:pt x="209" y="14"/>
                      <a:pt x="175" y="0"/>
                      <a:pt x="141" y="0"/>
                    </a:cubicBezTo>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845"/>
              <p:cNvSpPr>
                <a:spLocks noEditPoints="1"/>
              </p:cNvSpPr>
              <p:nvPr/>
            </p:nvSpPr>
            <p:spPr bwMode="auto">
              <a:xfrm>
                <a:off x="6710363" y="2863851"/>
                <a:ext cx="677863" cy="615950"/>
              </a:xfrm>
              <a:custGeom>
                <a:avLst/>
                <a:gdLst>
                  <a:gd name="T0" fmla="*/ 23 w 283"/>
                  <a:gd name="T1" fmla="*/ 248 h 257"/>
                  <a:gd name="T2" fmla="*/ 16 w 283"/>
                  <a:gd name="T3" fmla="*/ 234 h 257"/>
                  <a:gd name="T4" fmla="*/ 30 w 283"/>
                  <a:gd name="T5" fmla="*/ 193 h 257"/>
                  <a:gd name="T6" fmla="*/ 53 w 283"/>
                  <a:gd name="T7" fmla="*/ 36 h 257"/>
                  <a:gd name="T8" fmla="*/ 141 w 283"/>
                  <a:gd name="T9" fmla="*/ 1 h 257"/>
                  <a:gd name="T10" fmla="*/ 234 w 283"/>
                  <a:gd name="T11" fmla="*/ 41 h 257"/>
                  <a:gd name="T12" fmla="*/ 229 w 283"/>
                  <a:gd name="T13" fmla="*/ 221 h 257"/>
                  <a:gd name="T14" fmla="*/ 141 w 283"/>
                  <a:gd name="T15" fmla="*/ 257 h 257"/>
                  <a:gd name="T16" fmla="*/ 69 w 283"/>
                  <a:gd name="T17" fmla="*/ 235 h 257"/>
                  <a:gd name="T18" fmla="*/ 28 w 283"/>
                  <a:gd name="T19" fmla="*/ 247 h 257"/>
                  <a:gd name="T20" fmla="*/ 23 w 283"/>
                  <a:gd name="T21" fmla="*/ 248 h 257"/>
                  <a:gd name="T22" fmla="*/ 141 w 283"/>
                  <a:gd name="T23" fmla="*/ 0 h 257"/>
                  <a:gd name="T24" fmla="*/ 52 w 283"/>
                  <a:gd name="T25" fmla="*/ 36 h 257"/>
                  <a:gd name="T26" fmla="*/ 30 w 283"/>
                  <a:gd name="T27" fmla="*/ 194 h 257"/>
                  <a:gd name="T28" fmla="*/ 15 w 283"/>
                  <a:gd name="T29" fmla="*/ 235 h 257"/>
                  <a:gd name="T30" fmla="*/ 22 w 283"/>
                  <a:gd name="T31" fmla="*/ 248 h 257"/>
                  <a:gd name="T32" fmla="*/ 27 w 283"/>
                  <a:gd name="T33" fmla="*/ 248 h 257"/>
                  <a:gd name="T34" fmla="*/ 69 w 283"/>
                  <a:gd name="T35" fmla="*/ 235 h 257"/>
                  <a:gd name="T36" fmla="*/ 141 w 283"/>
                  <a:gd name="T37" fmla="*/ 257 h 257"/>
                  <a:gd name="T38" fmla="*/ 230 w 283"/>
                  <a:gd name="T39" fmla="*/ 222 h 257"/>
                  <a:gd name="T40" fmla="*/ 234 w 283"/>
                  <a:gd name="T41" fmla="*/ 40 h 257"/>
                  <a:gd name="T42" fmla="*/ 141 w 283"/>
                  <a:gd name="T43"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257">
                    <a:moveTo>
                      <a:pt x="23" y="248"/>
                    </a:moveTo>
                    <a:cubicBezTo>
                      <a:pt x="16" y="248"/>
                      <a:pt x="13" y="242"/>
                      <a:pt x="16" y="234"/>
                    </a:cubicBezTo>
                    <a:cubicBezTo>
                      <a:pt x="30" y="193"/>
                      <a:pt x="30" y="193"/>
                      <a:pt x="30" y="193"/>
                    </a:cubicBezTo>
                    <a:cubicBezTo>
                      <a:pt x="1" y="143"/>
                      <a:pt x="9" y="78"/>
                      <a:pt x="53" y="36"/>
                    </a:cubicBezTo>
                    <a:cubicBezTo>
                      <a:pt x="78" y="13"/>
                      <a:pt x="109" y="1"/>
                      <a:pt x="141" y="1"/>
                    </a:cubicBezTo>
                    <a:cubicBezTo>
                      <a:pt x="175" y="1"/>
                      <a:pt x="208" y="14"/>
                      <a:pt x="234" y="41"/>
                    </a:cubicBezTo>
                    <a:cubicBezTo>
                      <a:pt x="282" y="92"/>
                      <a:pt x="280" y="173"/>
                      <a:pt x="229" y="221"/>
                    </a:cubicBezTo>
                    <a:cubicBezTo>
                      <a:pt x="204" y="245"/>
                      <a:pt x="173" y="257"/>
                      <a:pt x="141" y="257"/>
                    </a:cubicBezTo>
                    <a:cubicBezTo>
                      <a:pt x="116" y="257"/>
                      <a:pt x="91" y="249"/>
                      <a:pt x="69" y="235"/>
                    </a:cubicBezTo>
                    <a:cubicBezTo>
                      <a:pt x="28" y="247"/>
                      <a:pt x="28" y="247"/>
                      <a:pt x="28" y="247"/>
                    </a:cubicBezTo>
                    <a:cubicBezTo>
                      <a:pt x="26" y="247"/>
                      <a:pt x="24" y="248"/>
                      <a:pt x="23" y="248"/>
                    </a:cubicBezTo>
                    <a:moveTo>
                      <a:pt x="141" y="0"/>
                    </a:moveTo>
                    <a:cubicBezTo>
                      <a:pt x="109" y="0"/>
                      <a:pt x="77" y="12"/>
                      <a:pt x="52" y="36"/>
                    </a:cubicBezTo>
                    <a:cubicBezTo>
                      <a:pt x="8" y="78"/>
                      <a:pt x="0" y="143"/>
                      <a:pt x="30" y="194"/>
                    </a:cubicBezTo>
                    <a:cubicBezTo>
                      <a:pt x="15" y="235"/>
                      <a:pt x="15" y="235"/>
                      <a:pt x="15" y="235"/>
                    </a:cubicBezTo>
                    <a:cubicBezTo>
                      <a:pt x="12" y="243"/>
                      <a:pt x="15" y="248"/>
                      <a:pt x="22" y="248"/>
                    </a:cubicBezTo>
                    <a:cubicBezTo>
                      <a:pt x="23" y="248"/>
                      <a:pt x="25" y="248"/>
                      <a:pt x="27" y="248"/>
                    </a:cubicBezTo>
                    <a:cubicBezTo>
                      <a:pt x="69" y="235"/>
                      <a:pt x="69" y="235"/>
                      <a:pt x="69" y="235"/>
                    </a:cubicBezTo>
                    <a:cubicBezTo>
                      <a:pt x="91" y="250"/>
                      <a:pt x="116" y="257"/>
                      <a:pt x="141" y="257"/>
                    </a:cubicBezTo>
                    <a:cubicBezTo>
                      <a:pt x="173" y="257"/>
                      <a:pt x="205" y="246"/>
                      <a:pt x="230" y="222"/>
                    </a:cubicBezTo>
                    <a:cubicBezTo>
                      <a:pt x="281" y="173"/>
                      <a:pt x="283" y="92"/>
                      <a:pt x="234" y="40"/>
                    </a:cubicBezTo>
                    <a:cubicBezTo>
                      <a:pt x="209" y="14"/>
                      <a:pt x="175" y="0"/>
                      <a:pt x="141" y="0"/>
                    </a:cubicBezTo>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846"/>
              <p:cNvSpPr>
                <a:spLocks noEditPoints="1"/>
              </p:cNvSpPr>
              <p:nvPr/>
            </p:nvSpPr>
            <p:spPr bwMode="auto">
              <a:xfrm>
                <a:off x="6711950" y="2867026"/>
                <a:ext cx="674688" cy="612775"/>
              </a:xfrm>
              <a:custGeom>
                <a:avLst/>
                <a:gdLst>
                  <a:gd name="T0" fmla="*/ 22 w 281"/>
                  <a:gd name="T1" fmla="*/ 246 h 256"/>
                  <a:gd name="T2" fmla="*/ 15 w 281"/>
                  <a:gd name="T3" fmla="*/ 233 h 256"/>
                  <a:gd name="T4" fmla="*/ 30 w 281"/>
                  <a:gd name="T5" fmla="*/ 192 h 256"/>
                  <a:gd name="T6" fmla="*/ 52 w 281"/>
                  <a:gd name="T7" fmla="*/ 36 h 256"/>
                  <a:gd name="T8" fmla="*/ 140 w 281"/>
                  <a:gd name="T9" fmla="*/ 1 h 256"/>
                  <a:gd name="T10" fmla="*/ 232 w 281"/>
                  <a:gd name="T11" fmla="*/ 40 h 256"/>
                  <a:gd name="T12" fmla="*/ 228 w 281"/>
                  <a:gd name="T13" fmla="*/ 220 h 256"/>
                  <a:gd name="T14" fmla="*/ 140 w 281"/>
                  <a:gd name="T15" fmla="*/ 255 h 256"/>
                  <a:gd name="T16" fmla="*/ 69 w 281"/>
                  <a:gd name="T17" fmla="*/ 233 h 256"/>
                  <a:gd name="T18" fmla="*/ 27 w 281"/>
                  <a:gd name="T19" fmla="*/ 245 h 256"/>
                  <a:gd name="T20" fmla="*/ 22 w 281"/>
                  <a:gd name="T21" fmla="*/ 246 h 256"/>
                  <a:gd name="T22" fmla="*/ 140 w 281"/>
                  <a:gd name="T23" fmla="*/ 0 h 256"/>
                  <a:gd name="T24" fmla="*/ 52 w 281"/>
                  <a:gd name="T25" fmla="*/ 35 h 256"/>
                  <a:gd name="T26" fmla="*/ 29 w 281"/>
                  <a:gd name="T27" fmla="*/ 192 h 256"/>
                  <a:gd name="T28" fmla="*/ 15 w 281"/>
                  <a:gd name="T29" fmla="*/ 233 h 256"/>
                  <a:gd name="T30" fmla="*/ 22 w 281"/>
                  <a:gd name="T31" fmla="*/ 247 h 256"/>
                  <a:gd name="T32" fmla="*/ 27 w 281"/>
                  <a:gd name="T33" fmla="*/ 246 h 256"/>
                  <a:gd name="T34" fmla="*/ 68 w 281"/>
                  <a:gd name="T35" fmla="*/ 234 h 256"/>
                  <a:gd name="T36" fmla="*/ 140 w 281"/>
                  <a:gd name="T37" fmla="*/ 256 h 256"/>
                  <a:gd name="T38" fmla="*/ 228 w 281"/>
                  <a:gd name="T39" fmla="*/ 220 h 256"/>
                  <a:gd name="T40" fmla="*/ 233 w 281"/>
                  <a:gd name="T41" fmla="*/ 40 h 256"/>
                  <a:gd name="T42" fmla="*/ 140 w 281"/>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256">
                    <a:moveTo>
                      <a:pt x="22" y="246"/>
                    </a:moveTo>
                    <a:cubicBezTo>
                      <a:pt x="15" y="246"/>
                      <a:pt x="12" y="241"/>
                      <a:pt x="15" y="233"/>
                    </a:cubicBezTo>
                    <a:cubicBezTo>
                      <a:pt x="30" y="192"/>
                      <a:pt x="30" y="192"/>
                      <a:pt x="30" y="192"/>
                    </a:cubicBezTo>
                    <a:cubicBezTo>
                      <a:pt x="1" y="142"/>
                      <a:pt x="9" y="77"/>
                      <a:pt x="52" y="36"/>
                    </a:cubicBezTo>
                    <a:cubicBezTo>
                      <a:pt x="77" y="12"/>
                      <a:pt x="108" y="1"/>
                      <a:pt x="140" y="1"/>
                    </a:cubicBezTo>
                    <a:cubicBezTo>
                      <a:pt x="173" y="1"/>
                      <a:pt x="207" y="14"/>
                      <a:pt x="232" y="40"/>
                    </a:cubicBezTo>
                    <a:cubicBezTo>
                      <a:pt x="280" y="91"/>
                      <a:pt x="278" y="171"/>
                      <a:pt x="228" y="220"/>
                    </a:cubicBezTo>
                    <a:cubicBezTo>
                      <a:pt x="203" y="243"/>
                      <a:pt x="171" y="255"/>
                      <a:pt x="140" y="255"/>
                    </a:cubicBezTo>
                    <a:cubicBezTo>
                      <a:pt x="115" y="255"/>
                      <a:pt x="90" y="248"/>
                      <a:pt x="69" y="233"/>
                    </a:cubicBezTo>
                    <a:cubicBezTo>
                      <a:pt x="27" y="245"/>
                      <a:pt x="27" y="245"/>
                      <a:pt x="27" y="245"/>
                    </a:cubicBezTo>
                    <a:cubicBezTo>
                      <a:pt x="25" y="246"/>
                      <a:pt x="24" y="246"/>
                      <a:pt x="22" y="246"/>
                    </a:cubicBezTo>
                    <a:moveTo>
                      <a:pt x="140" y="0"/>
                    </a:moveTo>
                    <a:cubicBezTo>
                      <a:pt x="108" y="0"/>
                      <a:pt x="77" y="12"/>
                      <a:pt x="52" y="35"/>
                    </a:cubicBezTo>
                    <a:cubicBezTo>
                      <a:pt x="8" y="77"/>
                      <a:pt x="0" y="142"/>
                      <a:pt x="29" y="192"/>
                    </a:cubicBezTo>
                    <a:cubicBezTo>
                      <a:pt x="15" y="233"/>
                      <a:pt x="15" y="233"/>
                      <a:pt x="15" y="233"/>
                    </a:cubicBezTo>
                    <a:cubicBezTo>
                      <a:pt x="12" y="241"/>
                      <a:pt x="15" y="247"/>
                      <a:pt x="22" y="247"/>
                    </a:cubicBezTo>
                    <a:cubicBezTo>
                      <a:pt x="23" y="247"/>
                      <a:pt x="25" y="246"/>
                      <a:pt x="27" y="246"/>
                    </a:cubicBezTo>
                    <a:cubicBezTo>
                      <a:pt x="68" y="234"/>
                      <a:pt x="68" y="234"/>
                      <a:pt x="68" y="234"/>
                    </a:cubicBezTo>
                    <a:cubicBezTo>
                      <a:pt x="90" y="248"/>
                      <a:pt x="115" y="256"/>
                      <a:pt x="140" y="256"/>
                    </a:cubicBezTo>
                    <a:cubicBezTo>
                      <a:pt x="172" y="256"/>
                      <a:pt x="203" y="244"/>
                      <a:pt x="228" y="220"/>
                    </a:cubicBezTo>
                    <a:cubicBezTo>
                      <a:pt x="279" y="172"/>
                      <a:pt x="281" y="91"/>
                      <a:pt x="233" y="40"/>
                    </a:cubicBezTo>
                    <a:cubicBezTo>
                      <a:pt x="207" y="13"/>
                      <a:pt x="174" y="0"/>
                      <a:pt x="140" y="0"/>
                    </a:cubicBezTo>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9" name="Freeform 847"/>
              <p:cNvSpPr>
                <a:spLocks noEditPoints="1"/>
              </p:cNvSpPr>
              <p:nvPr/>
            </p:nvSpPr>
            <p:spPr bwMode="auto">
              <a:xfrm>
                <a:off x="6715125" y="2868613"/>
                <a:ext cx="668338" cy="608013"/>
              </a:xfrm>
              <a:custGeom>
                <a:avLst/>
                <a:gdLst>
                  <a:gd name="T0" fmla="*/ 22 w 279"/>
                  <a:gd name="T1" fmla="*/ 244 h 254"/>
                  <a:gd name="T2" fmla="*/ 15 w 279"/>
                  <a:gd name="T3" fmla="*/ 231 h 254"/>
                  <a:gd name="T4" fmla="*/ 30 w 279"/>
                  <a:gd name="T5" fmla="*/ 190 h 254"/>
                  <a:gd name="T6" fmla="*/ 52 w 279"/>
                  <a:gd name="T7" fmla="*/ 35 h 254"/>
                  <a:gd name="T8" fmla="*/ 139 w 279"/>
                  <a:gd name="T9" fmla="*/ 0 h 254"/>
                  <a:gd name="T10" fmla="*/ 231 w 279"/>
                  <a:gd name="T11" fmla="*/ 40 h 254"/>
                  <a:gd name="T12" fmla="*/ 226 w 279"/>
                  <a:gd name="T13" fmla="*/ 218 h 254"/>
                  <a:gd name="T14" fmla="*/ 139 w 279"/>
                  <a:gd name="T15" fmla="*/ 253 h 254"/>
                  <a:gd name="T16" fmla="*/ 68 w 279"/>
                  <a:gd name="T17" fmla="*/ 232 h 254"/>
                  <a:gd name="T18" fmla="*/ 27 w 279"/>
                  <a:gd name="T19" fmla="*/ 244 h 254"/>
                  <a:gd name="T20" fmla="*/ 22 w 279"/>
                  <a:gd name="T21" fmla="*/ 244 h 254"/>
                  <a:gd name="T22" fmla="*/ 139 w 279"/>
                  <a:gd name="T23" fmla="*/ 0 h 254"/>
                  <a:gd name="T24" fmla="*/ 51 w 279"/>
                  <a:gd name="T25" fmla="*/ 35 h 254"/>
                  <a:gd name="T26" fmla="*/ 29 w 279"/>
                  <a:gd name="T27" fmla="*/ 191 h 254"/>
                  <a:gd name="T28" fmla="*/ 14 w 279"/>
                  <a:gd name="T29" fmla="*/ 232 h 254"/>
                  <a:gd name="T30" fmla="*/ 21 w 279"/>
                  <a:gd name="T31" fmla="*/ 245 h 254"/>
                  <a:gd name="T32" fmla="*/ 26 w 279"/>
                  <a:gd name="T33" fmla="*/ 244 h 254"/>
                  <a:gd name="T34" fmla="*/ 68 w 279"/>
                  <a:gd name="T35" fmla="*/ 232 h 254"/>
                  <a:gd name="T36" fmla="*/ 139 w 279"/>
                  <a:gd name="T37" fmla="*/ 254 h 254"/>
                  <a:gd name="T38" fmla="*/ 227 w 279"/>
                  <a:gd name="T39" fmla="*/ 219 h 254"/>
                  <a:gd name="T40" fmla="*/ 231 w 279"/>
                  <a:gd name="T41" fmla="*/ 39 h 254"/>
                  <a:gd name="T42" fmla="*/ 139 w 279"/>
                  <a:gd name="T4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254">
                    <a:moveTo>
                      <a:pt x="22" y="244"/>
                    </a:moveTo>
                    <a:cubicBezTo>
                      <a:pt x="15" y="244"/>
                      <a:pt x="12" y="239"/>
                      <a:pt x="15" y="231"/>
                    </a:cubicBezTo>
                    <a:cubicBezTo>
                      <a:pt x="30" y="190"/>
                      <a:pt x="30" y="190"/>
                      <a:pt x="30" y="190"/>
                    </a:cubicBezTo>
                    <a:cubicBezTo>
                      <a:pt x="1" y="141"/>
                      <a:pt x="8" y="76"/>
                      <a:pt x="52" y="35"/>
                    </a:cubicBezTo>
                    <a:cubicBezTo>
                      <a:pt x="76" y="12"/>
                      <a:pt x="108" y="0"/>
                      <a:pt x="139" y="0"/>
                    </a:cubicBezTo>
                    <a:cubicBezTo>
                      <a:pt x="172" y="0"/>
                      <a:pt x="206" y="14"/>
                      <a:pt x="231" y="40"/>
                    </a:cubicBezTo>
                    <a:cubicBezTo>
                      <a:pt x="279" y="90"/>
                      <a:pt x="277" y="170"/>
                      <a:pt x="226" y="218"/>
                    </a:cubicBezTo>
                    <a:cubicBezTo>
                      <a:pt x="202" y="242"/>
                      <a:pt x="170" y="253"/>
                      <a:pt x="139" y="253"/>
                    </a:cubicBezTo>
                    <a:cubicBezTo>
                      <a:pt x="114" y="253"/>
                      <a:pt x="89" y="246"/>
                      <a:pt x="68" y="232"/>
                    </a:cubicBezTo>
                    <a:cubicBezTo>
                      <a:pt x="27" y="244"/>
                      <a:pt x="27" y="244"/>
                      <a:pt x="27" y="244"/>
                    </a:cubicBezTo>
                    <a:cubicBezTo>
                      <a:pt x="25" y="244"/>
                      <a:pt x="23" y="244"/>
                      <a:pt x="22" y="244"/>
                    </a:cubicBezTo>
                    <a:moveTo>
                      <a:pt x="139" y="0"/>
                    </a:moveTo>
                    <a:cubicBezTo>
                      <a:pt x="107" y="0"/>
                      <a:pt x="76" y="11"/>
                      <a:pt x="51" y="35"/>
                    </a:cubicBezTo>
                    <a:cubicBezTo>
                      <a:pt x="8" y="76"/>
                      <a:pt x="0" y="141"/>
                      <a:pt x="29" y="191"/>
                    </a:cubicBezTo>
                    <a:cubicBezTo>
                      <a:pt x="14" y="232"/>
                      <a:pt x="14" y="232"/>
                      <a:pt x="14" y="232"/>
                    </a:cubicBezTo>
                    <a:cubicBezTo>
                      <a:pt x="11" y="240"/>
                      <a:pt x="14" y="245"/>
                      <a:pt x="21" y="245"/>
                    </a:cubicBezTo>
                    <a:cubicBezTo>
                      <a:pt x="23" y="245"/>
                      <a:pt x="24" y="245"/>
                      <a:pt x="26" y="244"/>
                    </a:cubicBezTo>
                    <a:cubicBezTo>
                      <a:pt x="68" y="232"/>
                      <a:pt x="68" y="232"/>
                      <a:pt x="68" y="232"/>
                    </a:cubicBezTo>
                    <a:cubicBezTo>
                      <a:pt x="89" y="247"/>
                      <a:pt x="114" y="254"/>
                      <a:pt x="139" y="254"/>
                    </a:cubicBezTo>
                    <a:cubicBezTo>
                      <a:pt x="170" y="254"/>
                      <a:pt x="202" y="242"/>
                      <a:pt x="227" y="219"/>
                    </a:cubicBezTo>
                    <a:cubicBezTo>
                      <a:pt x="277" y="170"/>
                      <a:pt x="279" y="90"/>
                      <a:pt x="231" y="39"/>
                    </a:cubicBezTo>
                    <a:cubicBezTo>
                      <a:pt x="206" y="13"/>
                      <a:pt x="172" y="0"/>
                      <a:pt x="139" y="0"/>
                    </a:cubicBezTo>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0" name="Freeform 848"/>
              <p:cNvSpPr>
                <a:spLocks noEditPoints="1"/>
              </p:cNvSpPr>
              <p:nvPr/>
            </p:nvSpPr>
            <p:spPr bwMode="auto">
              <a:xfrm>
                <a:off x="6716713" y="2868613"/>
                <a:ext cx="666750" cy="606425"/>
              </a:xfrm>
              <a:custGeom>
                <a:avLst/>
                <a:gdLst>
                  <a:gd name="T0" fmla="*/ 22 w 278"/>
                  <a:gd name="T1" fmla="*/ 244 h 253"/>
                  <a:gd name="T2" fmla="*/ 15 w 278"/>
                  <a:gd name="T3" fmla="*/ 230 h 253"/>
                  <a:gd name="T4" fmla="*/ 29 w 278"/>
                  <a:gd name="T5" fmla="*/ 190 h 253"/>
                  <a:gd name="T6" fmla="*/ 51 w 278"/>
                  <a:gd name="T7" fmla="*/ 36 h 253"/>
                  <a:gd name="T8" fmla="*/ 138 w 278"/>
                  <a:gd name="T9" fmla="*/ 1 h 253"/>
                  <a:gd name="T10" fmla="*/ 229 w 278"/>
                  <a:gd name="T11" fmla="*/ 40 h 253"/>
                  <a:gd name="T12" fmla="*/ 225 w 278"/>
                  <a:gd name="T13" fmla="*/ 218 h 253"/>
                  <a:gd name="T14" fmla="*/ 138 w 278"/>
                  <a:gd name="T15" fmla="*/ 252 h 253"/>
                  <a:gd name="T16" fmla="*/ 68 w 278"/>
                  <a:gd name="T17" fmla="*/ 231 h 253"/>
                  <a:gd name="T18" fmla="*/ 26 w 278"/>
                  <a:gd name="T19" fmla="*/ 243 h 253"/>
                  <a:gd name="T20" fmla="*/ 22 w 278"/>
                  <a:gd name="T21" fmla="*/ 244 h 253"/>
                  <a:gd name="T22" fmla="*/ 138 w 278"/>
                  <a:gd name="T23" fmla="*/ 0 h 253"/>
                  <a:gd name="T24" fmla="*/ 51 w 278"/>
                  <a:gd name="T25" fmla="*/ 35 h 253"/>
                  <a:gd name="T26" fmla="*/ 29 w 278"/>
                  <a:gd name="T27" fmla="*/ 190 h 253"/>
                  <a:gd name="T28" fmla="*/ 14 w 278"/>
                  <a:gd name="T29" fmla="*/ 231 h 253"/>
                  <a:gd name="T30" fmla="*/ 21 w 278"/>
                  <a:gd name="T31" fmla="*/ 244 h 253"/>
                  <a:gd name="T32" fmla="*/ 26 w 278"/>
                  <a:gd name="T33" fmla="*/ 244 h 253"/>
                  <a:gd name="T34" fmla="*/ 67 w 278"/>
                  <a:gd name="T35" fmla="*/ 232 h 253"/>
                  <a:gd name="T36" fmla="*/ 138 w 278"/>
                  <a:gd name="T37" fmla="*/ 253 h 253"/>
                  <a:gd name="T38" fmla="*/ 225 w 278"/>
                  <a:gd name="T39" fmla="*/ 218 h 253"/>
                  <a:gd name="T40" fmla="*/ 230 w 278"/>
                  <a:gd name="T41" fmla="*/ 40 h 253"/>
                  <a:gd name="T42" fmla="*/ 138 w 278"/>
                  <a:gd name="T4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8" h="253">
                    <a:moveTo>
                      <a:pt x="22" y="244"/>
                    </a:moveTo>
                    <a:cubicBezTo>
                      <a:pt x="15" y="244"/>
                      <a:pt x="12" y="238"/>
                      <a:pt x="15" y="230"/>
                    </a:cubicBezTo>
                    <a:cubicBezTo>
                      <a:pt x="29" y="190"/>
                      <a:pt x="29" y="190"/>
                      <a:pt x="29" y="190"/>
                    </a:cubicBezTo>
                    <a:cubicBezTo>
                      <a:pt x="1" y="141"/>
                      <a:pt x="8" y="77"/>
                      <a:pt x="51" y="36"/>
                    </a:cubicBezTo>
                    <a:cubicBezTo>
                      <a:pt x="76" y="13"/>
                      <a:pt x="107" y="1"/>
                      <a:pt x="138" y="1"/>
                    </a:cubicBezTo>
                    <a:cubicBezTo>
                      <a:pt x="171" y="1"/>
                      <a:pt x="204" y="14"/>
                      <a:pt x="229" y="40"/>
                    </a:cubicBezTo>
                    <a:cubicBezTo>
                      <a:pt x="277" y="90"/>
                      <a:pt x="275" y="170"/>
                      <a:pt x="225" y="218"/>
                    </a:cubicBezTo>
                    <a:cubicBezTo>
                      <a:pt x="200" y="241"/>
                      <a:pt x="169" y="252"/>
                      <a:pt x="138" y="252"/>
                    </a:cubicBezTo>
                    <a:cubicBezTo>
                      <a:pt x="113" y="252"/>
                      <a:pt x="89" y="245"/>
                      <a:pt x="68" y="231"/>
                    </a:cubicBezTo>
                    <a:cubicBezTo>
                      <a:pt x="26" y="243"/>
                      <a:pt x="26" y="243"/>
                      <a:pt x="26" y="243"/>
                    </a:cubicBezTo>
                    <a:cubicBezTo>
                      <a:pt x="25" y="243"/>
                      <a:pt x="23" y="244"/>
                      <a:pt x="22" y="244"/>
                    </a:cubicBezTo>
                    <a:moveTo>
                      <a:pt x="138" y="0"/>
                    </a:moveTo>
                    <a:cubicBezTo>
                      <a:pt x="107" y="0"/>
                      <a:pt x="75" y="12"/>
                      <a:pt x="51" y="35"/>
                    </a:cubicBezTo>
                    <a:cubicBezTo>
                      <a:pt x="7" y="76"/>
                      <a:pt x="0" y="141"/>
                      <a:pt x="29" y="190"/>
                    </a:cubicBezTo>
                    <a:cubicBezTo>
                      <a:pt x="14" y="231"/>
                      <a:pt x="14" y="231"/>
                      <a:pt x="14" y="231"/>
                    </a:cubicBezTo>
                    <a:cubicBezTo>
                      <a:pt x="11" y="239"/>
                      <a:pt x="14" y="244"/>
                      <a:pt x="21" y="244"/>
                    </a:cubicBezTo>
                    <a:cubicBezTo>
                      <a:pt x="22" y="244"/>
                      <a:pt x="24" y="244"/>
                      <a:pt x="26" y="244"/>
                    </a:cubicBezTo>
                    <a:cubicBezTo>
                      <a:pt x="67" y="232"/>
                      <a:pt x="67" y="232"/>
                      <a:pt x="67" y="232"/>
                    </a:cubicBezTo>
                    <a:cubicBezTo>
                      <a:pt x="88" y="246"/>
                      <a:pt x="113" y="253"/>
                      <a:pt x="138" y="253"/>
                    </a:cubicBezTo>
                    <a:cubicBezTo>
                      <a:pt x="169" y="253"/>
                      <a:pt x="201" y="242"/>
                      <a:pt x="225" y="218"/>
                    </a:cubicBezTo>
                    <a:cubicBezTo>
                      <a:pt x="276" y="170"/>
                      <a:pt x="278" y="90"/>
                      <a:pt x="230" y="40"/>
                    </a:cubicBezTo>
                    <a:cubicBezTo>
                      <a:pt x="205" y="14"/>
                      <a:pt x="171" y="0"/>
                      <a:pt x="138" y="0"/>
                    </a:cubicBezTo>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849"/>
              <p:cNvSpPr>
                <a:spLocks noEditPoints="1"/>
              </p:cNvSpPr>
              <p:nvPr/>
            </p:nvSpPr>
            <p:spPr bwMode="auto">
              <a:xfrm>
                <a:off x="6719888" y="2871788"/>
                <a:ext cx="661988" cy="600075"/>
              </a:xfrm>
              <a:custGeom>
                <a:avLst/>
                <a:gdLst>
                  <a:gd name="T0" fmla="*/ 21 w 276"/>
                  <a:gd name="T1" fmla="*/ 242 h 251"/>
                  <a:gd name="T2" fmla="*/ 14 w 276"/>
                  <a:gd name="T3" fmla="*/ 229 h 251"/>
                  <a:gd name="T4" fmla="*/ 29 w 276"/>
                  <a:gd name="T5" fmla="*/ 189 h 251"/>
                  <a:gd name="T6" fmla="*/ 51 w 276"/>
                  <a:gd name="T7" fmla="*/ 35 h 251"/>
                  <a:gd name="T8" fmla="*/ 137 w 276"/>
                  <a:gd name="T9" fmla="*/ 1 h 251"/>
                  <a:gd name="T10" fmla="*/ 227 w 276"/>
                  <a:gd name="T11" fmla="*/ 40 h 251"/>
                  <a:gd name="T12" fmla="*/ 223 w 276"/>
                  <a:gd name="T13" fmla="*/ 216 h 251"/>
                  <a:gd name="T14" fmla="*/ 137 w 276"/>
                  <a:gd name="T15" fmla="*/ 251 h 251"/>
                  <a:gd name="T16" fmla="*/ 67 w 276"/>
                  <a:gd name="T17" fmla="*/ 229 h 251"/>
                  <a:gd name="T18" fmla="*/ 26 w 276"/>
                  <a:gd name="T19" fmla="*/ 241 h 251"/>
                  <a:gd name="T20" fmla="*/ 21 w 276"/>
                  <a:gd name="T21" fmla="*/ 242 h 251"/>
                  <a:gd name="T22" fmla="*/ 137 w 276"/>
                  <a:gd name="T23" fmla="*/ 0 h 251"/>
                  <a:gd name="T24" fmla="*/ 50 w 276"/>
                  <a:gd name="T25" fmla="*/ 35 h 251"/>
                  <a:gd name="T26" fmla="*/ 28 w 276"/>
                  <a:gd name="T27" fmla="*/ 189 h 251"/>
                  <a:gd name="T28" fmla="*/ 14 w 276"/>
                  <a:gd name="T29" fmla="*/ 229 h 251"/>
                  <a:gd name="T30" fmla="*/ 21 w 276"/>
                  <a:gd name="T31" fmla="*/ 243 h 251"/>
                  <a:gd name="T32" fmla="*/ 25 w 276"/>
                  <a:gd name="T33" fmla="*/ 242 h 251"/>
                  <a:gd name="T34" fmla="*/ 67 w 276"/>
                  <a:gd name="T35" fmla="*/ 230 h 251"/>
                  <a:gd name="T36" fmla="*/ 137 w 276"/>
                  <a:gd name="T37" fmla="*/ 251 h 251"/>
                  <a:gd name="T38" fmla="*/ 224 w 276"/>
                  <a:gd name="T39" fmla="*/ 217 h 251"/>
                  <a:gd name="T40" fmla="*/ 228 w 276"/>
                  <a:gd name="T41" fmla="*/ 39 h 251"/>
                  <a:gd name="T42" fmla="*/ 137 w 276"/>
                  <a:gd name="T43"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251">
                    <a:moveTo>
                      <a:pt x="21" y="242"/>
                    </a:moveTo>
                    <a:cubicBezTo>
                      <a:pt x="14" y="242"/>
                      <a:pt x="11" y="237"/>
                      <a:pt x="14" y="229"/>
                    </a:cubicBezTo>
                    <a:cubicBezTo>
                      <a:pt x="29" y="189"/>
                      <a:pt x="29" y="189"/>
                      <a:pt x="29" y="189"/>
                    </a:cubicBezTo>
                    <a:cubicBezTo>
                      <a:pt x="0" y="140"/>
                      <a:pt x="8" y="76"/>
                      <a:pt x="51" y="35"/>
                    </a:cubicBezTo>
                    <a:cubicBezTo>
                      <a:pt x="75" y="12"/>
                      <a:pt x="106" y="1"/>
                      <a:pt x="137" y="1"/>
                    </a:cubicBezTo>
                    <a:cubicBezTo>
                      <a:pt x="170" y="1"/>
                      <a:pt x="203" y="14"/>
                      <a:pt x="227" y="40"/>
                    </a:cubicBezTo>
                    <a:cubicBezTo>
                      <a:pt x="275" y="90"/>
                      <a:pt x="273" y="169"/>
                      <a:pt x="223" y="216"/>
                    </a:cubicBezTo>
                    <a:cubicBezTo>
                      <a:pt x="199" y="239"/>
                      <a:pt x="168" y="251"/>
                      <a:pt x="137" y="251"/>
                    </a:cubicBezTo>
                    <a:cubicBezTo>
                      <a:pt x="112" y="251"/>
                      <a:pt x="88" y="244"/>
                      <a:pt x="67" y="229"/>
                    </a:cubicBezTo>
                    <a:cubicBezTo>
                      <a:pt x="26" y="241"/>
                      <a:pt x="26" y="241"/>
                      <a:pt x="26" y="241"/>
                    </a:cubicBezTo>
                    <a:cubicBezTo>
                      <a:pt x="24" y="242"/>
                      <a:pt x="23" y="242"/>
                      <a:pt x="21" y="242"/>
                    </a:cubicBezTo>
                    <a:moveTo>
                      <a:pt x="137" y="0"/>
                    </a:moveTo>
                    <a:cubicBezTo>
                      <a:pt x="106" y="0"/>
                      <a:pt x="75" y="12"/>
                      <a:pt x="50" y="35"/>
                    </a:cubicBezTo>
                    <a:cubicBezTo>
                      <a:pt x="7" y="76"/>
                      <a:pt x="0" y="140"/>
                      <a:pt x="28" y="189"/>
                    </a:cubicBezTo>
                    <a:cubicBezTo>
                      <a:pt x="14" y="229"/>
                      <a:pt x="14" y="229"/>
                      <a:pt x="14" y="229"/>
                    </a:cubicBezTo>
                    <a:cubicBezTo>
                      <a:pt x="11" y="237"/>
                      <a:pt x="14" y="243"/>
                      <a:pt x="21" y="243"/>
                    </a:cubicBezTo>
                    <a:cubicBezTo>
                      <a:pt x="22" y="243"/>
                      <a:pt x="24" y="242"/>
                      <a:pt x="25" y="242"/>
                    </a:cubicBezTo>
                    <a:cubicBezTo>
                      <a:pt x="67" y="230"/>
                      <a:pt x="67" y="230"/>
                      <a:pt x="67" y="230"/>
                    </a:cubicBezTo>
                    <a:cubicBezTo>
                      <a:pt x="88" y="244"/>
                      <a:pt x="112" y="251"/>
                      <a:pt x="137" y="251"/>
                    </a:cubicBezTo>
                    <a:cubicBezTo>
                      <a:pt x="168" y="251"/>
                      <a:pt x="199" y="240"/>
                      <a:pt x="224" y="217"/>
                    </a:cubicBezTo>
                    <a:cubicBezTo>
                      <a:pt x="274" y="169"/>
                      <a:pt x="276" y="89"/>
                      <a:pt x="228" y="39"/>
                    </a:cubicBezTo>
                    <a:cubicBezTo>
                      <a:pt x="203" y="13"/>
                      <a:pt x="170" y="0"/>
                      <a:pt x="137" y="0"/>
                    </a:cubicBezTo>
                  </a:path>
                </a:pathLst>
              </a:custGeom>
              <a:solidFill>
                <a:srgbClr val="C3C3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850"/>
              <p:cNvSpPr>
                <a:spLocks noEditPoints="1"/>
              </p:cNvSpPr>
              <p:nvPr/>
            </p:nvSpPr>
            <p:spPr bwMode="auto">
              <a:xfrm>
                <a:off x="6719888" y="2873376"/>
                <a:ext cx="658813" cy="598488"/>
              </a:xfrm>
              <a:custGeom>
                <a:avLst/>
                <a:gdLst>
                  <a:gd name="T0" fmla="*/ 22 w 275"/>
                  <a:gd name="T1" fmla="*/ 240 h 250"/>
                  <a:gd name="T2" fmla="*/ 15 w 275"/>
                  <a:gd name="T3" fmla="*/ 227 h 250"/>
                  <a:gd name="T4" fmla="*/ 30 w 275"/>
                  <a:gd name="T5" fmla="*/ 187 h 250"/>
                  <a:gd name="T6" fmla="*/ 51 w 275"/>
                  <a:gd name="T7" fmla="*/ 35 h 250"/>
                  <a:gd name="T8" fmla="*/ 137 w 275"/>
                  <a:gd name="T9" fmla="*/ 0 h 250"/>
                  <a:gd name="T10" fmla="*/ 227 w 275"/>
                  <a:gd name="T11" fmla="*/ 39 h 250"/>
                  <a:gd name="T12" fmla="*/ 223 w 275"/>
                  <a:gd name="T13" fmla="*/ 215 h 250"/>
                  <a:gd name="T14" fmla="*/ 137 w 275"/>
                  <a:gd name="T15" fmla="*/ 249 h 250"/>
                  <a:gd name="T16" fmla="*/ 67 w 275"/>
                  <a:gd name="T17" fmla="*/ 228 h 250"/>
                  <a:gd name="T18" fmla="*/ 27 w 275"/>
                  <a:gd name="T19" fmla="*/ 240 h 250"/>
                  <a:gd name="T20" fmla="*/ 22 w 275"/>
                  <a:gd name="T21" fmla="*/ 240 h 250"/>
                  <a:gd name="T22" fmla="*/ 137 w 275"/>
                  <a:gd name="T23" fmla="*/ 0 h 250"/>
                  <a:gd name="T24" fmla="*/ 51 w 275"/>
                  <a:gd name="T25" fmla="*/ 34 h 250"/>
                  <a:gd name="T26" fmla="*/ 29 w 275"/>
                  <a:gd name="T27" fmla="*/ 188 h 250"/>
                  <a:gd name="T28" fmla="*/ 14 w 275"/>
                  <a:gd name="T29" fmla="*/ 228 h 250"/>
                  <a:gd name="T30" fmla="*/ 21 w 275"/>
                  <a:gd name="T31" fmla="*/ 241 h 250"/>
                  <a:gd name="T32" fmla="*/ 26 w 275"/>
                  <a:gd name="T33" fmla="*/ 240 h 250"/>
                  <a:gd name="T34" fmla="*/ 67 w 275"/>
                  <a:gd name="T35" fmla="*/ 228 h 250"/>
                  <a:gd name="T36" fmla="*/ 137 w 275"/>
                  <a:gd name="T37" fmla="*/ 250 h 250"/>
                  <a:gd name="T38" fmla="*/ 223 w 275"/>
                  <a:gd name="T39" fmla="*/ 215 h 250"/>
                  <a:gd name="T40" fmla="*/ 227 w 275"/>
                  <a:gd name="T41" fmla="*/ 39 h 250"/>
                  <a:gd name="T42" fmla="*/ 137 w 275"/>
                  <a:gd name="T43"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 h="250">
                    <a:moveTo>
                      <a:pt x="22" y="240"/>
                    </a:moveTo>
                    <a:cubicBezTo>
                      <a:pt x="15" y="240"/>
                      <a:pt x="12" y="235"/>
                      <a:pt x="15" y="227"/>
                    </a:cubicBezTo>
                    <a:cubicBezTo>
                      <a:pt x="30" y="187"/>
                      <a:pt x="30" y="187"/>
                      <a:pt x="30" y="187"/>
                    </a:cubicBezTo>
                    <a:cubicBezTo>
                      <a:pt x="1" y="139"/>
                      <a:pt x="9" y="75"/>
                      <a:pt x="51" y="35"/>
                    </a:cubicBezTo>
                    <a:cubicBezTo>
                      <a:pt x="75" y="12"/>
                      <a:pt x="106" y="0"/>
                      <a:pt x="137" y="0"/>
                    </a:cubicBezTo>
                    <a:cubicBezTo>
                      <a:pt x="170" y="0"/>
                      <a:pt x="203" y="13"/>
                      <a:pt x="227" y="39"/>
                    </a:cubicBezTo>
                    <a:cubicBezTo>
                      <a:pt x="274" y="89"/>
                      <a:pt x="272" y="168"/>
                      <a:pt x="223" y="215"/>
                    </a:cubicBezTo>
                    <a:cubicBezTo>
                      <a:pt x="199" y="238"/>
                      <a:pt x="168" y="249"/>
                      <a:pt x="137" y="249"/>
                    </a:cubicBezTo>
                    <a:cubicBezTo>
                      <a:pt x="113" y="249"/>
                      <a:pt x="88" y="242"/>
                      <a:pt x="67" y="228"/>
                    </a:cubicBezTo>
                    <a:cubicBezTo>
                      <a:pt x="27" y="240"/>
                      <a:pt x="27" y="240"/>
                      <a:pt x="27" y="240"/>
                    </a:cubicBezTo>
                    <a:cubicBezTo>
                      <a:pt x="25" y="240"/>
                      <a:pt x="23" y="240"/>
                      <a:pt x="22" y="240"/>
                    </a:cubicBezTo>
                    <a:moveTo>
                      <a:pt x="137" y="0"/>
                    </a:moveTo>
                    <a:cubicBezTo>
                      <a:pt x="106" y="0"/>
                      <a:pt x="75" y="11"/>
                      <a:pt x="51" y="34"/>
                    </a:cubicBezTo>
                    <a:cubicBezTo>
                      <a:pt x="8" y="75"/>
                      <a:pt x="0" y="139"/>
                      <a:pt x="29" y="188"/>
                    </a:cubicBezTo>
                    <a:cubicBezTo>
                      <a:pt x="14" y="228"/>
                      <a:pt x="14" y="228"/>
                      <a:pt x="14" y="228"/>
                    </a:cubicBezTo>
                    <a:cubicBezTo>
                      <a:pt x="11" y="236"/>
                      <a:pt x="14" y="241"/>
                      <a:pt x="21" y="241"/>
                    </a:cubicBezTo>
                    <a:cubicBezTo>
                      <a:pt x="23" y="241"/>
                      <a:pt x="24" y="241"/>
                      <a:pt x="26" y="240"/>
                    </a:cubicBezTo>
                    <a:cubicBezTo>
                      <a:pt x="67" y="228"/>
                      <a:pt x="67" y="228"/>
                      <a:pt x="67" y="228"/>
                    </a:cubicBezTo>
                    <a:cubicBezTo>
                      <a:pt x="88" y="243"/>
                      <a:pt x="112" y="250"/>
                      <a:pt x="137" y="250"/>
                    </a:cubicBezTo>
                    <a:cubicBezTo>
                      <a:pt x="168" y="250"/>
                      <a:pt x="199" y="238"/>
                      <a:pt x="223" y="215"/>
                    </a:cubicBezTo>
                    <a:cubicBezTo>
                      <a:pt x="273" y="168"/>
                      <a:pt x="275" y="89"/>
                      <a:pt x="227" y="39"/>
                    </a:cubicBezTo>
                    <a:cubicBezTo>
                      <a:pt x="203" y="13"/>
                      <a:pt x="170" y="0"/>
                      <a:pt x="137" y="0"/>
                    </a:cubicBezTo>
                  </a:path>
                </a:pathLst>
              </a:custGeom>
              <a:solidFill>
                <a:srgbClr val="C2C2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Freeform 851"/>
              <p:cNvSpPr>
                <a:spLocks noEditPoints="1"/>
              </p:cNvSpPr>
              <p:nvPr/>
            </p:nvSpPr>
            <p:spPr bwMode="auto">
              <a:xfrm>
                <a:off x="6721475" y="2873376"/>
                <a:ext cx="655638" cy="596900"/>
              </a:xfrm>
              <a:custGeom>
                <a:avLst/>
                <a:gdLst>
                  <a:gd name="T0" fmla="*/ 21 w 273"/>
                  <a:gd name="T1" fmla="*/ 240 h 249"/>
                  <a:gd name="T2" fmla="*/ 15 w 273"/>
                  <a:gd name="T3" fmla="*/ 227 h 249"/>
                  <a:gd name="T4" fmla="*/ 29 w 273"/>
                  <a:gd name="T5" fmla="*/ 187 h 249"/>
                  <a:gd name="T6" fmla="*/ 51 w 273"/>
                  <a:gd name="T7" fmla="*/ 35 h 249"/>
                  <a:gd name="T8" fmla="*/ 136 w 273"/>
                  <a:gd name="T9" fmla="*/ 1 h 249"/>
                  <a:gd name="T10" fmla="*/ 225 w 273"/>
                  <a:gd name="T11" fmla="*/ 40 h 249"/>
                  <a:gd name="T12" fmla="*/ 221 w 273"/>
                  <a:gd name="T13" fmla="*/ 214 h 249"/>
                  <a:gd name="T14" fmla="*/ 136 w 273"/>
                  <a:gd name="T15" fmla="*/ 248 h 249"/>
                  <a:gd name="T16" fmla="*/ 67 w 273"/>
                  <a:gd name="T17" fmla="*/ 227 h 249"/>
                  <a:gd name="T18" fmla="*/ 26 w 273"/>
                  <a:gd name="T19" fmla="*/ 239 h 249"/>
                  <a:gd name="T20" fmla="*/ 21 w 273"/>
                  <a:gd name="T21" fmla="*/ 240 h 249"/>
                  <a:gd name="T22" fmla="*/ 136 w 273"/>
                  <a:gd name="T23" fmla="*/ 0 h 249"/>
                  <a:gd name="T24" fmla="*/ 50 w 273"/>
                  <a:gd name="T25" fmla="*/ 35 h 249"/>
                  <a:gd name="T26" fmla="*/ 29 w 273"/>
                  <a:gd name="T27" fmla="*/ 187 h 249"/>
                  <a:gd name="T28" fmla="*/ 14 w 273"/>
                  <a:gd name="T29" fmla="*/ 227 h 249"/>
                  <a:gd name="T30" fmla="*/ 21 w 273"/>
                  <a:gd name="T31" fmla="*/ 240 h 249"/>
                  <a:gd name="T32" fmla="*/ 26 w 273"/>
                  <a:gd name="T33" fmla="*/ 240 h 249"/>
                  <a:gd name="T34" fmla="*/ 66 w 273"/>
                  <a:gd name="T35" fmla="*/ 228 h 249"/>
                  <a:gd name="T36" fmla="*/ 136 w 273"/>
                  <a:gd name="T37" fmla="*/ 249 h 249"/>
                  <a:gd name="T38" fmla="*/ 222 w 273"/>
                  <a:gd name="T39" fmla="*/ 215 h 249"/>
                  <a:gd name="T40" fmla="*/ 226 w 273"/>
                  <a:gd name="T41" fmla="*/ 39 h 249"/>
                  <a:gd name="T42" fmla="*/ 136 w 273"/>
                  <a:gd name="T4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3" h="249">
                    <a:moveTo>
                      <a:pt x="21" y="240"/>
                    </a:moveTo>
                    <a:cubicBezTo>
                      <a:pt x="15" y="240"/>
                      <a:pt x="12" y="235"/>
                      <a:pt x="15" y="227"/>
                    </a:cubicBezTo>
                    <a:cubicBezTo>
                      <a:pt x="29" y="187"/>
                      <a:pt x="29" y="187"/>
                      <a:pt x="29" y="187"/>
                    </a:cubicBezTo>
                    <a:cubicBezTo>
                      <a:pt x="1" y="139"/>
                      <a:pt x="8" y="76"/>
                      <a:pt x="51" y="35"/>
                    </a:cubicBezTo>
                    <a:cubicBezTo>
                      <a:pt x="75" y="12"/>
                      <a:pt x="105" y="1"/>
                      <a:pt x="136" y="1"/>
                    </a:cubicBezTo>
                    <a:cubicBezTo>
                      <a:pt x="169" y="1"/>
                      <a:pt x="201" y="14"/>
                      <a:pt x="225" y="40"/>
                    </a:cubicBezTo>
                    <a:cubicBezTo>
                      <a:pt x="273" y="89"/>
                      <a:pt x="271" y="167"/>
                      <a:pt x="221" y="214"/>
                    </a:cubicBezTo>
                    <a:cubicBezTo>
                      <a:pt x="197" y="237"/>
                      <a:pt x="167" y="248"/>
                      <a:pt x="136" y="248"/>
                    </a:cubicBezTo>
                    <a:cubicBezTo>
                      <a:pt x="112" y="248"/>
                      <a:pt x="88" y="241"/>
                      <a:pt x="67" y="227"/>
                    </a:cubicBezTo>
                    <a:cubicBezTo>
                      <a:pt x="26" y="239"/>
                      <a:pt x="26" y="239"/>
                      <a:pt x="26" y="239"/>
                    </a:cubicBezTo>
                    <a:cubicBezTo>
                      <a:pt x="25" y="240"/>
                      <a:pt x="23" y="240"/>
                      <a:pt x="21" y="240"/>
                    </a:cubicBezTo>
                    <a:moveTo>
                      <a:pt x="136" y="0"/>
                    </a:moveTo>
                    <a:cubicBezTo>
                      <a:pt x="105" y="0"/>
                      <a:pt x="74" y="12"/>
                      <a:pt x="50" y="35"/>
                    </a:cubicBezTo>
                    <a:cubicBezTo>
                      <a:pt x="8" y="75"/>
                      <a:pt x="0" y="139"/>
                      <a:pt x="29" y="187"/>
                    </a:cubicBezTo>
                    <a:cubicBezTo>
                      <a:pt x="14" y="227"/>
                      <a:pt x="14" y="227"/>
                      <a:pt x="14" y="227"/>
                    </a:cubicBezTo>
                    <a:cubicBezTo>
                      <a:pt x="11" y="235"/>
                      <a:pt x="14" y="240"/>
                      <a:pt x="21" y="240"/>
                    </a:cubicBezTo>
                    <a:cubicBezTo>
                      <a:pt x="22" y="240"/>
                      <a:pt x="24" y="240"/>
                      <a:pt x="26" y="240"/>
                    </a:cubicBezTo>
                    <a:cubicBezTo>
                      <a:pt x="66" y="228"/>
                      <a:pt x="66" y="228"/>
                      <a:pt x="66" y="228"/>
                    </a:cubicBezTo>
                    <a:cubicBezTo>
                      <a:pt x="87" y="242"/>
                      <a:pt x="112" y="249"/>
                      <a:pt x="136" y="249"/>
                    </a:cubicBezTo>
                    <a:cubicBezTo>
                      <a:pt x="167" y="249"/>
                      <a:pt x="198" y="238"/>
                      <a:pt x="222" y="215"/>
                    </a:cubicBezTo>
                    <a:cubicBezTo>
                      <a:pt x="271" y="168"/>
                      <a:pt x="273" y="89"/>
                      <a:pt x="226" y="39"/>
                    </a:cubicBezTo>
                    <a:cubicBezTo>
                      <a:pt x="202" y="13"/>
                      <a:pt x="169" y="0"/>
                      <a:pt x="136"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Freeform 852"/>
              <p:cNvSpPr>
                <a:spLocks noEditPoints="1"/>
              </p:cNvSpPr>
              <p:nvPr/>
            </p:nvSpPr>
            <p:spPr bwMode="auto">
              <a:xfrm>
                <a:off x="6724650" y="2876551"/>
                <a:ext cx="652463" cy="590550"/>
              </a:xfrm>
              <a:custGeom>
                <a:avLst/>
                <a:gdLst>
                  <a:gd name="T0" fmla="*/ 21 w 272"/>
                  <a:gd name="T1" fmla="*/ 238 h 247"/>
                  <a:gd name="T2" fmla="*/ 14 w 272"/>
                  <a:gd name="T3" fmla="*/ 225 h 247"/>
                  <a:gd name="T4" fmla="*/ 29 w 272"/>
                  <a:gd name="T5" fmla="*/ 186 h 247"/>
                  <a:gd name="T6" fmla="*/ 50 w 272"/>
                  <a:gd name="T7" fmla="*/ 35 h 247"/>
                  <a:gd name="T8" fmla="*/ 135 w 272"/>
                  <a:gd name="T9" fmla="*/ 1 h 247"/>
                  <a:gd name="T10" fmla="*/ 224 w 272"/>
                  <a:gd name="T11" fmla="*/ 39 h 247"/>
                  <a:gd name="T12" fmla="*/ 220 w 272"/>
                  <a:gd name="T13" fmla="*/ 213 h 247"/>
                  <a:gd name="T14" fmla="*/ 135 w 272"/>
                  <a:gd name="T15" fmla="*/ 247 h 247"/>
                  <a:gd name="T16" fmla="*/ 66 w 272"/>
                  <a:gd name="T17" fmla="*/ 226 h 247"/>
                  <a:gd name="T18" fmla="*/ 26 w 272"/>
                  <a:gd name="T19" fmla="*/ 237 h 247"/>
                  <a:gd name="T20" fmla="*/ 21 w 272"/>
                  <a:gd name="T21" fmla="*/ 238 h 247"/>
                  <a:gd name="T22" fmla="*/ 135 w 272"/>
                  <a:gd name="T23" fmla="*/ 0 h 247"/>
                  <a:gd name="T24" fmla="*/ 50 w 272"/>
                  <a:gd name="T25" fmla="*/ 34 h 247"/>
                  <a:gd name="T26" fmla="*/ 28 w 272"/>
                  <a:gd name="T27" fmla="*/ 186 h 247"/>
                  <a:gd name="T28" fmla="*/ 14 w 272"/>
                  <a:gd name="T29" fmla="*/ 226 h 247"/>
                  <a:gd name="T30" fmla="*/ 20 w 272"/>
                  <a:gd name="T31" fmla="*/ 239 h 247"/>
                  <a:gd name="T32" fmla="*/ 25 w 272"/>
                  <a:gd name="T33" fmla="*/ 238 h 247"/>
                  <a:gd name="T34" fmla="*/ 66 w 272"/>
                  <a:gd name="T35" fmla="*/ 226 h 247"/>
                  <a:gd name="T36" fmla="*/ 135 w 272"/>
                  <a:gd name="T37" fmla="*/ 247 h 247"/>
                  <a:gd name="T38" fmla="*/ 220 w 272"/>
                  <a:gd name="T39" fmla="*/ 213 h 247"/>
                  <a:gd name="T40" fmla="*/ 224 w 272"/>
                  <a:gd name="T41" fmla="*/ 39 h 247"/>
                  <a:gd name="T42" fmla="*/ 135 w 272"/>
                  <a:gd name="T4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247">
                    <a:moveTo>
                      <a:pt x="21" y="238"/>
                    </a:moveTo>
                    <a:cubicBezTo>
                      <a:pt x="15" y="238"/>
                      <a:pt x="12" y="233"/>
                      <a:pt x="14" y="225"/>
                    </a:cubicBezTo>
                    <a:cubicBezTo>
                      <a:pt x="29" y="186"/>
                      <a:pt x="29" y="186"/>
                      <a:pt x="29" y="186"/>
                    </a:cubicBezTo>
                    <a:cubicBezTo>
                      <a:pt x="1" y="138"/>
                      <a:pt x="8" y="75"/>
                      <a:pt x="50" y="35"/>
                    </a:cubicBezTo>
                    <a:cubicBezTo>
                      <a:pt x="74" y="12"/>
                      <a:pt x="104" y="1"/>
                      <a:pt x="135" y="1"/>
                    </a:cubicBezTo>
                    <a:cubicBezTo>
                      <a:pt x="167" y="1"/>
                      <a:pt x="200" y="14"/>
                      <a:pt x="224" y="39"/>
                    </a:cubicBezTo>
                    <a:cubicBezTo>
                      <a:pt x="271" y="88"/>
                      <a:pt x="269" y="166"/>
                      <a:pt x="220" y="213"/>
                    </a:cubicBezTo>
                    <a:cubicBezTo>
                      <a:pt x="196" y="235"/>
                      <a:pt x="165" y="247"/>
                      <a:pt x="135" y="247"/>
                    </a:cubicBezTo>
                    <a:cubicBezTo>
                      <a:pt x="111" y="247"/>
                      <a:pt x="87" y="240"/>
                      <a:pt x="66" y="226"/>
                    </a:cubicBezTo>
                    <a:cubicBezTo>
                      <a:pt x="26" y="237"/>
                      <a:pt x="26" y="237"/>
                      <a:pt x="26" y="237"/>
                    </a:cubicBezTo>
                    <a:cubicBezTo>
                      <a:pt x="24" y="238"/>
                      <a:pt x="23" y="238"/>
                      <a:pt x="21" y="238"/>
                    </a:cubicBezTo>
                    <a:moveTo>
                      <a:pt x="135" y="0"/>
                    </a:moveTo>
                    <a:cubicBezTo>
                      <a:pt x="104" y="0"/>
                      <a:pt x="74" y="11"/>
                      <a:pt x="50" y="34"/>
                    </a:cubicBezTo>
                    <a:cubicBezTo>
                      <a:pt x="7" y="75"/>
                      <a:pt x="0" y="138"/>
                      <a:pt x="28" y="186"/>
                    </a:cubicBezTo>
                    <a:cubicBezTo>
                      <a:pt x="14" y="226"/>
                      <a:pt x="14" y="226"/>
                      <a:pt x="14" y="226"/>
                    </a:cubicBezTo>
                    <a:cubicBezTo>
                      <a:pt x="11" y="234"/>
                      <a:pt x="14" y="239"/>
                      <a:pt x="20" y="239"/>
                    </a:cubicBezTo>
                    <a:cubicBezTo>
                      <a:pt x="22" y="239"/>
                      <a:pt x="24" y="239"/>
                      <a:pt x="25" y="238"/>
                    </a:cubicBezTo>
                    <a:cubicBezTo>
                      <a:pt x="66" y="226"/>
                      <a:pt x="66" y="226"/>
                      <a:pt x="66" y="226"/>
                    </a:cubicBezTo>
                    <a:cubicBezTo>
                      <a:pt x="87" y="240"/>
                      <a:pt x="111" y="247"/>
                      <a:pt x="135" y="247"/>
                    </a:cubicBezTo>
                    <a:cubicBezTo>
                      <a:pt x="166" y="247"/>
                      <a:pt x="196" y="236"/>
                      <a:pt x="220" y="213"/>
                    </a:cubicBezTo>
                    <a:cubicBezTo>
                      <a:pt x="270" y="166"/>
                      <a:pt x="272" y="88"/>
                      <a:pt x="224" y="39"/>
                    </a:cubicBezTo>
                    <a:cubicBezTo>
                      <a:pt x="200" y="13"/>
                      <a:pt x="168" y="0"/>
                      <a:pt x="135" y="0"/>
                    </a:cubicBezTo>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853"/>
              <p:cNvSpPr>
                <a:spLocks noEditPoints="1"/>
              </p:cNvSpPr>
              <p:nvPr/>
            </p:nvSpPr>
            <p:spPr bwMode="auto">
              <a:xfrm>
                <a:off x="6726238" y="2878138"/>
                <a:ext cx="647700" cy="588963"/>
              </a:xfrm>
              <a:custGeom>
                <a:avLst/>
                <a:gdLst>
                  <a:gd name="T0" fmla="*/ 21 w 270"/>
                  <a:gd name="T1" fmla="*/ 236 h 246"/>
                  <a:gd name="T2" fmla="*/ 14 w 270"/>
                  <a:gd name="T3" fmla="*/ 223 h 246"/>
                  <a:gd name="T4" fmla="*/ 28 w 270"/>
                  <a:gd name="T5" fmla="*/ 184 h 246"/>
                  <a:gd name="T6" fmla="*/ 50 w 270"/>
                  <a:gd name="T7" fmla="*/ 34 h 246"/>
                  <a:gd name="T8" fmla="*/ 134 w 270"/>
                  <a:gd name="T9" fmla="*/ 1 h 246"/>
                  <a:gd name="T10" fmla="*/ 222 w 270"/>
                  <a:gd name="T11" fmla="*/ 39 h 246"/>
                  <a:gd name="T12" fmla="*/ 218 w 270"/>
                  <a:gd name="T13" fmla="*/ 211 h 246"/>
                  <a:gd name="T14" fmla="*/ 134 w 270"/>
                  <a:gd name="T15" fmla="*/ 245 h 246"/>
                  <a:gd name="T16" fmla="*/ 66 w 270"/>
                  <a:gd name="T17" fmla="*/ 224 h 246"/>
                  <a:gd name="T18" fmla="*/ 26 w 270"/>
                  <a:gd name="T19" fmla="*/ 236 h 246"/>
                  <a:gd name="T20" fmla="*/ 21 w 270"/>
                  <a:gd name="T21" fmla="*/ 236 h 246"/>
                  <a:gd name="T22" fmla="*/ 134 w 270"/>
                  <a:gd name="T23" fmla="*/ 0 h 246"/>
                  <a:gd name="T24" fmla="*/ 49 w 270"/>
                  <a:gd name="T25" fmla="*/ 34 h 246"/>
                  <a:gd name="T26" fmla="*/ 28 w 270"/>
                  <a:gd name="T27" fmla="*/ 185 h 246"/>
                  <a:gd name="T28" fmla="*/ 13 w 270"/>
                  <a:gd name="T29" fmla="*/ 224 h 246"/>
                  <a:gd name="T30" fmla="*/ 20 w 270"/>
                  <a:gd name="T31" fmla="*/ 237 h 246"/>
                  <a:gd name="T32" fmla="*/ 25 w 270"/>
                  <a:gd name="T33" fmla="*/ 236 h 246"/>
                  <a:gd name="T34" fmla="*/ 65 w 270"/>
                  <a:gd name="T35" fmla="*/ 225 h 246"/>
                  <a:gd name="T36" fmla="*/ 134 w 270"/>
                  <a:gd name="T37" fmla="*/ 246 h 246"/>
                  <a:gd name="T38" fmla="*/ 219 w 270"/>
                  <a:gd name="T39" fmla="*/ 212 h 246"/>
                  <a:gd name="T40" fmla="*/ 223 w 270"/>
                  <a:gd name="T41" fmla="*/ 38 h 246"/>
                  <a:gd name="T42" fmla="*/ 134 w 270"/>
                  <a:gd name="T4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0" h="246">
                    <a:moveTo>
                      <a:pt x="21" y="236"/>
                    </a:moveTo>
                    <a:cubicBezTo>
                      <a:pt x="14" y="236"/>
                      <a:pt x="11" y="231"/>
                      <a:pt x="14" y="223"/>
                    </a:cubicBezTo>
                    <a:cubicBezTo>
                      <a:pt x="28" y="184"/>
                      <a:pt x="28" y="184"/>
                      <a:pt x="28" y="184"/>
                    </a:cubicBezTo>
                    <a:cubicBezTo>
                      <a:pt x="0" y="137"/>
                      <a:pt x="8" y="74"/>
                      <a:pt x="50" y="34"/>
                    </a:cubicBezTo>
                    <a:cubicBezTo>
                      <a:pt x="73" y="12"/>
                      <a:pt x="104" y="1"/>
                      <a:pt x="134" y="1"/>
                    </a:cubicBezTo>
                    <a:cubicBezTo>
                      <a:pt x="166" y="1"/>
                      <a:pt x="198" y="13"/>
                      <a:pt x="222" y="39"/>
                    </a:cubicBezTo>
                    <a:cubicBezTo>
                      <a:pt x="269" y="87"/>
                      <a:pt x="267" y="165"/>
                      <a:pt x="218" y="211"/>
                    </a:cubicBezTo>
                    <a:cubicBezTo>
                      <a:pt x="194" y="234"/>
                      <a:pt x="164" y="245"/>
                      <a:pt x="134" y="245"/>
                    </a:cubicBezTo>
                    <a:cubicBezTo>
                      <a:pt x="110" y="245"/>
                      <a:pt x="86" y="238"/>
                      <a:pt x="66" y="224"/>
                    </a:cubicBezTo>
                    <a:cubicBezTo>
                      <a:pt x="26" y="236"/>
                      <a:pt x="26" y="236"/>
                      <a:pt x="26" y="236"/>
                    </a:cubicBezTo>
                    <a:cubicBezTo>
                      <a:pt x="24" y="236"/>
                      <a:pt x="22" y="236"/>
                      <a:pt x="21" y="236"/>
                    </a:cubicBezTo>
                    <a:moveTo>
                      <a:pt x="134" y="0"/>
                    </a:moveTo>
                    <a:cubicBezTo>
                      <a:pt x="103" y="0"/>
                      <a:pt x="73" y="11"/>
                      <a:pt x="49" y="34"/>
                    </a:cubicBezTo>
                    <a:cubicBezTo>
                      <a:pt x="7" y="74"/>
                      <a:pt x="0" y="137"/>
                      <a:pt x="28" y="185"/>
                    </a:cubicBezTo>
                    <a:cubicBezTo>
                      <a:pt x="13" y="224"/>
                      <a:pt x="13" y="224"/>
                      <a:pt x="13" y="224"/>
                    </a:cubicBezTo>
                    <a:cubicBezTo>
                      <a:pt x="11" y="232"/>
                      <a:pt x="14" y="237"/>
                      <a:pt x="20" y="237"/>
                    </a:cubicBezTo>
                    <a:cubicBezTo>
                      <a:pt x="22" y="237"/>
                      <a:pt x="23" y="237"/>
                      <a:pt x="25" y="236"/>
                    </a:cubicBezTo>
                    <a:cubicBezTo>
                      <a:pt x="65" y="225"/>
                      <a:pt x="65" y="225"/>
                      <a:pt x="65" y="225"/>
                    </a:cubicBezTo>
                    <a:cubicBezTo>
                      <a:pt x="86" y="239"/>
                      <a:pt x="110" y="246"/>
                      <a:pt x="134" y="246"/>
                    </a:cubicBezTo>
                    <a:cubicBezTo>
                      <a:pt x="164" y="246"/>
                      <a:pt x="195" y="234"/>
                      <a:pt x="219" y="212"/>
                    </a:cubicBezTo>
                    <a:cubicBezTo>
                      <a:pt x="268" y="165"/>
                      <a:pt x="270" y="87"/>
                      <a:pt x="223" y="38"/>
                    </a:cubicBezTo>
                    <a:cubicBezTo>
                      <a:pt x="199" y="13"/>
                      <a:pt x="166" y="0"/>
                      <a:pt x="134" y="0"/>
                    </a:cubicBezTo>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854"/>
              <p:cNvSpPr>
                <a:spLocks noEditPoints="1"/>
              </p:cNvSpPr>
              <p:nvPr/>
            </p:nvSpPr>
            <p:spPr bwMode="auto">
              <a:xfrm>
                <a:off x="6726238" y="2881313"/>
                <a:ext cx="646113" cy="584200"/>
              </a:xfrm>
              <a:custGeom>
                <a:avLst/>
                <a:gdLst>
                  <a:gd name="T0" fmla="*/ 21 w 269"/>
                  <a:gd name="T1" fmla="*/ 235 h 244"/>
                  <a:gd name="T2" fmla="*/ 15 w 269"/>
                  <a:gd name="T3" fmla="*/ 222 h 244"/>
                  <a:gd name="T4" fmla="*/ 29 w 269"/>
                  <a:gd name="T5" fmla="*/ 183 h 244"/>
                  <a:gd name="T6" fmla="*/ 50 w 269"/>
                  <a:gd name="T7" fmla="*/ 34 h 244"/>
                  <a:gd name="T8" fmla="*/ 134 w 269"/>
                  <a:gd name="T9" fmla="*/ 0 h 244"/>
                  <a:gd name="T10" fmla="*/ 222 w 269"/>
                  <a:gd name="T11" fmla="*/ 38 h 244"/>
                  <a:gd name="T12" fmla="*/ 218 w 269"/>
                  <a:gd name="T13" fmla="*/ 210 h 244"/>
                  <a:gd name="T14" fmla="*/ 134 w 269"/>
                  <a:gd name="T15" fmla="*/ 243 h 244"/>
                  <a:gd name="T16" fmla="*/ 66 w 269"/>
                  <a:gd name="T17" fmla="*/ 222 h 244"/>
                  <a:gd name="T18" fmla="*/ 26 w 269"/>
                  <a:gd name="T19" fmla="*/ 234 h 244"/>
                  <a:gd name="T20" fmla="*/ 21 w 269"/>
                  <a:gd name="T21" fmla="*/ 235 h 244"/>
                  <a:gd name="T22" fmla="*/ 134 w 269"/>
                  <a:gd name="T23" fmla="*/ 0 h 244"/>
                  <a:gd name="T24" fmla="*/ 50 w 269"/>
                  <a:gd name="T25" fmla="*/ 33 h 244"/>
                  <a:gd name="T26" fmla="*/ 28 w 269"/>
                  <a:gd name="T27" fmla="*/ 183 h 244"/>
                  <a:gd name="T28" fmla="*/ 14 w 269"/>
                  <a:gd name="T29" fmla="*/ 222 h 244"/>
                  <a:gd name="T30" fmla="*/ 21 w 269"/>
                  <a:gd name="T31" fmla="*/ 235 h 244"/>
                  <a:gd name="T32" fmla="*/ 26 w 269"/>
                  <a:gd name="T33" fmla="*/ 235 h 244"/>
                  <a:gd name="T34" fmla="*/ 66 w 269"/>
                  <a:gd name="T35" fmla="*/ 223 h 244"/>
                  <a:gd name="T36" fmla="*/ 134 w 269"/>
                  <a:gd name="T37" fmla="*/ 244 h 244"/>
                  <a:gd name="T38" fmla="*/ 218 w 269"/>
                  <a:gd name="T39" fmla="*/ 210 h 244"/>
                  <a:gd name="T40" fmla="*/ 222 w 269"/>
                  <a:gd name="T41" fmla="*/ 38 h 244"/>
                  <a:gd name="T42" fmla="*/ 134 w 269"/>
                  <a:gd name="T4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9" h="244">
                    <a:moveTo>
                      <a:pt x="21" y="235"/>
                    </a:moveTo>
                    <a:cubicBezTo>
                      <a:pt x="15" y="235"/>
                      <a:pt x="12" y="230"/>
                      <a:pt x="15" y="222"/>
                    </a:cubicBezTo>
                    <a:cubicBezTo>
                      <a:pt x="29" y="183"/>
                      <a:pt x="29" y="183"/>
                      <a:pt x="29" y="183"/>
                    </a:cubicBezTo>
                    <a:cubicBezTo>
                      <a:pt x="1" y="135"/>
                      <a:pt x="9" y="73"/>
                      <a:pt x="50" y="34"/>
                    </a:cubicBezTo>
                    <a:cubicBezTo>
                      <a:pt x="74" y="11"/>
                      <a:pt x="104" y="0"/>
                      <a:pt x="134" y="0"/>
                    </a:cubicBezTo>
                    <a:cubicBezTo>
                      <a:pt x="166" y="0"/>
                      <a:pt x="198" y="13"/>
                      <a:pt x="222" y="38"/>
                    </a:cubicBezTo>
                    <a:cubicBezTo>
                      <a:pt x="268" y="87"/>
                      <a:pt x="266" y="164"/>
                      <a:pt x="218" y="210"/>
                    </a:cubicBezTo>
                    <a:cubicBezTo>
                      <a:pt x="194" y="232"/>
                      <a:pt x="164" y="243"/>
                      <a:pt x="134" y="243"/>
                    </a:cubicBezTo>
                    <a:cubicBezTo>
                      <a:pt x="110" y="243"/>
                      <a:pt x="86" y="236"/>
                      <a:pt x="66" y="222"/>
                    </a:cubicBezTo>
                    <a:cubicBezTo>
                      <a:pt x="26" y="234"/>
                      <a:pt x="26" y="234"/>
                      <a:pt x="26" y="234"/>
                    </a:cubicBezTo>
                    <a:cubicBezTo>
                      <a:pt x="24" y="235"/>
                      <a:pt x="23" y="235"/>
                      <a:pt x="21" y="235"/>
                    </a:cubicBezTo>
                    <a:moveTo>
                      <a:pt x="134" y="0"/>
                    </a:moveTo>
                    <a:cubicBezTo>
                      <a:pt x="104" y="0"/>
                      <a:pt x="73" y="11"/>
                      <a:pt x="50" y="33"/>
                    </a:cubicBezTo>
                    <a:cubicBezTo>
                      <a:pt x="8" y="73"/>
                      <a:pt x="0" y="136"/>
                      <a:pt x="28" y="183"/>
                    </a:cubicBezTo>
                    <a:cubicBezTo>
                      <a:pt x="14" y="222"/>
                      <a:pt x="14" y="222"/>
                      <a:pt x="14" y="222"/>
                    </a:cubicBezTo>
                    <a:cubicBezTo>
                      <a:pt x="11" y="230"/>
                      <a:pt x="14" y="235"/>
                      <a:pt x="21" y="235"/>
                    </a:cubicBezTo>
                    <a:cubicBezTo>
                      <a:pt x="22" y="235"/>
                      <a:pt x="24" y="235"/>
                      <a:pt x="26" y="235"/>
                    </a:cubicBezTo>
                    <a:cubicBezTo>
                      <a:pt x="66" y="223"/>
                      <a:pt x="66" y="223"/>
                      <a:pt x="66" y="223"/>
                    </a:cubicBezTo>
                    <a:cubicBezTo>
                      <a:pt x="86" y="237"/>
                      <a:pt x="110" y="244"/>
                      <a:pt x="134" y="244"/>
                    </a:cubicBezTo>
                    <a:cubicBezTo>
                      <a:pt x="164" y="244"/>
                      <a:pt x="194" y="233"/>
                      <a:pt x="218" y="210"/>
                    </a:cubicBezTo>
                    <a:cubicBezTo>
                      <a:pt x="267" y="164"/>
                      <a:pt x="269" y="86"/>
                      <a:pt x="222" y="38"/>
                    </a:cubicBezTo>
                    <a:cubicBezTo>
                      <a:pt x="198" y="12"/>
                      <a:pt x="166" y="0"/>
                      <a:pt x="134" y="0"/>
                    </a:cubicBezTo>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855"/>
              <p:cNvSpPr>
                <a:spLocks noEditPoints="1"/>
              </p:cNvSpPr>
              <p:nvPr/>
            </p:nvSpPr>
            <p:spPr bwMode="auto">
              <a:xfrm>
                <a:off x="6729413" y="2881313"/>
                <a:ext cx="639763" cy="581025"/>
              </a:xfrm>
              <a:custGeom>
                <a:avLst/>
                <a:gdLst>
                  <a:gd name="T0" fmla="*/ 21 w 267"/>
                  <a:gd name="T1" fmla="*/ 234 h 243"/>
                  <a:gd name="T2" fmla="*/ 15 w 267"/>
                  <a:gd name="T3" fmla="*/ 221 h 243"/>
                  <a:gd name="T4" fmla="*/ 29 w 267"/>
                  <a:gd name="T5" fmla="*/ 183 h 243"/>
                  <a:gd name="T6" fmla="*/ 50 w 267"/>
                  <a:gd name="T7" fmla="*/ 34 h 243"/>
                  <a:gd name="T8" fmla="*/ 133 w 267"/>
                  <a:gd name="T9" fmla="*/ 1 h 243"/>
                  <a:gd name="T10" fmla="*/ 220 w 267"/>
                  <a:gd name="T11" fmla="*/ 39 h 243"/>
                  <a:gd name="T12" fmla="*/ 216 w 267"/>
                  <a:gd name="T13" fmla="*/ 209 h 243"/>
                  <a:gd name="T14" fmla="*/ 133 w 267"/>
                  <a:gd name="T15" fmla="*/ 242 h 243"/>
                  <a:gd name="T16" fmla="*/ 65 w 267"/>
                  <a:gd name="T17" fmla="*/ 222 h 243"/>
                  <a:gd name="T18" fmla="*/ 26 w 267"/>
                  <a:gd name="T19" fmla="*/ 233 h 243"/>
                  <a:gd name="T20" fmla="*/ 21 w 267"/>
                  <a:gd name="T21" fmla="*/ 234 h 243"/>
                  <a:gd name="T22" fmla="*/ 133 w 267"/>
                  <a:gd name="T23" fmla="*/ 0 h 243"/>
                  <a:gd name="T24" fmla="*/ 49 w 267"/>
                  <a:gd name="T25" fmla="*/ 34 h 243"/>
                  <a:gd name="T26" fmla="*/ 28 w 267"/>
                  <a:gd name="T27" fmla="*/ 183 h 243"/>
                  <a:gd name="T28" fmla="*/ 14 w 267"/>
                  <a:gd name="T29" fmla="*/ 222 h 243"/>
                  <a:gd name="T30" fmla="*/ 20 w 267"/>
                  <a:gd name="T31" fmla="*/ 235 h 243"/>
                  <a:gd name="T32" fmla="*/ 25 w 267"/>
                  <a:gd name="T33" fmla="*/ 234 h 243"/>
                  <a:gd name="T34" fmla="*/ 65 w 267"/>
                  <a:gd name="T35" fmla="*/ 222 h 243"/>
                  <a:gd name="T36" fmla="*/ 133 w 267"/>
                  <a:gd name="T37" fmla="*/ 243 h 243"/>
                  <a:gd name="T38" fmla="*/ 217 w 267"/>
                  <a:gd name="T39" fmla="*/ 210 h 243"/>
                  <a:gd name="T40" fmla="*/ 221 w 267"/>
                  <a:gd name="T41" fmla="*/ 38 h 243"/>
                  <a:gd name="T42" fmla="*/ 133 w 267"/>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7" h="243">
                    <a:moveTo>
                      <a:pt x="21" y="234"/>
                    </a:moveTo>
                    <a:cubicBezTo>
                      <a:pt x="15" y="234"/>
                      <a:pt x="12" y="229"/>
                      <a:pt x="15" y="221"/>
                    </a:cubicBezTo>
                    <a:cubicBezTo>
                      <a:pt x="29" y="183"/>
                      <a:pt x="29" y="183"/>
                      <a:pt x="29" y="183"/>
                    </a:cubicBezTo>
                    <a:cubicBezTo>
                      <a:pt x="1" y="135"/>
                      <a:pt x="8" y="74"/>
                      <a:pt x="50" y="34"/>
                    </a:cubicBezTo>
                    <a:cubicBezTo>
                      <a:pt x="73" y="12"/>
                      <a:pt x="103" y="1"/>
                      <a:pt x="133" y="1"/>
                    </a:cubicBezTo>
                    <a:cubicBezTo>
                      <a:pt x="165" y="1"/>
                      <a:pt x="197" y="14"/>
                      <a:pt x="220" y="39"/>
                    </a:cubicBezTo>
                    <a:cubicBezTo>
                      <a:pt x="266" y="87"/>
                      <a:pt x="264" y="163"/>
                      <a:pt x="216" y="209"/>
                    </a:cubicBezTo>
                    <a:cubicBezTo>
                      <a:pt x="193" y="231"/>
                      <a:pt x="163" y="242"/>
                      <a:pt x="133" y="242"/>
                    </a:cubicBezTo>
                    <a:cubicBezTo>
                      <a:pt x="109" y="242"/>
                      <a:pt x="86" y="236"/>
                      <a:pt x="65" y="222"/>
                    </a:cubicBezTo>
                    <a:cubicBezTo>
                      <a:pt x="26" y="233"/>
                      <a:pt x="26" y="233"/>
                      <a:pt x="26" y="233"/>
                    </a:cubicBezTo>
                    <a:cubicBezTo>
                      <a:pt x="24" y="234"/>
                      <a:pt x="23" y="234"/>
                      <a:pt x="21" y="234"/>
                    </a:cubicBezTo>
                    <a:moveTo>
                      <a:pt x="133" y="0"/>
                    </a:moveTo>
                    <a:cubicBezTo>
                      <a:pt x="103" y="0"/>
                      <a:pt x="73" y="11"/>
                      <a:pt x="49" y="34"/>
                    </a:cubicBezTo>
                    <a:cubicBezTo>
                      <a:pt x="8" y="73"/>
                      <a:pt x="0" y="135"/>
                      <a:pt x="28" y="183"/>
                    </a:cubicBezTo>
                    <a:cubicBezTo>
                      <a:pt x="14" y="222"/>
                      <a:pt x="14" y="222"/>
                      <a:pt x="14" y="222"/>
                    </a:cubicBezTo>
                    <a:cubicBezTo>
                      <a:pt x="11" y="230"/>
                      <a:pt x="14" y="235"/>
                      <a:pt x="20" y="235"/>
                    </a:cubicBezTo>
                    <a:cubicBezTo>
                      <a:pt x="22" y="235"/>
                      <a:pt x="23" y="235"/>
                      <a:pt x="25" y="234"/>
                    </a:cubicBezTo>
                    <a:cubicBezTo>
                      <a:pt x="65" y="222"/>
                      <a:pt x="65" y="222"/>
                      <a:pt x="65" y="222"/>
                    </a:cubicBezTo>
                    <a:cubicBezTo>
                      <a:pt x="85" y="236"/>
                      <a:pt x="109" y="243"/>
                      <a:pt x="133" y="243"/>
                    </a:cubicBezTo>
                    <a:cubicBezTo>
                      <a:pt x="163" y="243"/>
                      <a:pt x="193" y="232"/>
                      <a:pt x="217" y="210"/>
                    </a:cubicBezTo>
                    <a:cubicBezTo>
                      <a:pt x="265" y="164"/>
                      <a:pt x="267" y="87"/>
                      <a:pt x="221" y="38"/>
                    </a:cubicBezTo>
                    <a:cubicBezTo>
                      <a:pt x="197" y="13"/>
                      <a:pt x="165" y="0"/>
                      <a:pt x="133"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856"/>
              <p:cNvSpPr>
                <a:spLocks noEditPoints="1"/>
              </p:cNvSpPr>
              <p:nvPr/>
            </p:nvSpPr>
            <p:spPr bwMode="auto">
              <a:xfrm>
                <a:off x="6731000" y="2882901"/>
                <a:ext cx="636588" cy="577850"/>
              </a:xfrm>
              <a:custGeom>
                <a:avLst/>
                <a:gdLst>
                  <a:gd name="T0" fmla="*/ 21 w 265"/>
                  <a:gd name="T1" fmla="*/ 232 h 241"/>
                  <a:gd name="T2" fmla="*/ 14 w 265"/>
                  <a:gd name="T3" fmla="*/ 220 h 241"/>
                  <a:gd name="T4" fmla="*/ 28 w 265"/>
                  <a:gd name="T5" fmla="*/ 181 h 241"/>
                  <a:gd name="T6" fmla="*/ 49 w 265"/>
                  <a:gd name="T7" fmla="*/ 34 h 241"/>
                  <a:gd name="T8" fmla="*/ 132 w 265"/>
                  <a:gd name="T9" fmla="*/ 1 h 241"/>
                  <a:gd name="T10" fmla="*/ 219 w 265"/>
                  <a:gd name="T11" fmla="*/ 38 h 241"/>
                  <a:gd name="T12" fmla="*/ 215 w 265"/>
                  <a:gd name="T13" fmla="*/ 208 h 241"/>
                  <a:gd name="T14" fmla="*/ 132 w 265"/>
                  <a:gd name="T15" fmla="*/ 241 h 241"/>
                  <a:gd name="T16" fmla="*/ 65 w 265"/>
                  <a:gd name="T17" fmla="*/ 220 h 241"/>
                  <a:gd name="T18" fmla="*/ 25 w 265"/>
                  <a:gd name="T19" fmla="*/ 232 h 241"/>
                  <a:gd name="T20" fmla="*/ 21 w 265"/>
                  <a:gd name="T21" fmla="*/ 232 h 241"/>
                  <a:gd name="T22" fmla="*/ 132 w 265"/>
                  <a:gd name="T23" fmla="*/ 0 h 241"/>
                  <a:gd name="T24" fmla="*/ 49 w 265"/>
                  <a:gd name="T25" fmla="*/ 33 h 241"/>
                  <a:gd name="T26" fmla="*/ 28 w 265"/>
                  <a:gd name="T27" fmla="*/ 182 h 241"/>
                  <a:gd name="T28" fmla="*/ 14 w 265"/>
                  <a:gd name="T29" fmla="*/ 220 h 241"/>
                  <a:gd name="T30" fmla="*/ 20 w 265"/>
                  <a:gd name="T31" fmla="*/ 233 h 241"/>
                  <a:gd name="T32" fmla="*/ 25 w 265"/>
                  <a:gd name="T33" fmla="*/ 232 h 241"/>
                  <a:gd name="T34" fmla="*/ 64 w 265"/>
                  <a:gd name="T35" fmla="*/ 221 h 241"/>
                  <a:gd name="T36" fmla="*/ 132 w 265"/>
                  <a:gd name="T37" fmla="*/ 241 h 241"/>
                  <a:gd name="T38" fmla="*/ 215 w 265"/>
                  <a:gd name="T39" fmla="*/ 208 h 241"/>
                  <a:gd name="T40" fmla="*/ 219 w 265"/>
                  <a:gd name="T41" fmla="*/ 38 h 241"/>
                  <a:gd name="T42" fmla="*/ 132 w 265"/>
                  <a:gd name="T4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5" h="241">
                    <a:moveTo>
                      <a:pt x="21" y="232"/>
                    </a:moveTo>
                    <a:cubicBezTo>
                      <a:pt x="14" y="232"/>
                      <a:pt x="11" y="227"/>
                      <a:pt x="14" y="220"/>
                    </a:cubicBezTo>
                    <a:cubicBezTo>
                      <a:pt x="28" y="181"/>
                      <a:pt x="28" y="181"/>
                      <a:pt x="28" y="181"/>
                    </a:cubicBezTo>
                    <a:cubicBezTo>
                      <a:pt x="1" y="134"/>
                      <a:pt x="8" y="73"/>
                      <a:pt x="49" y="34"/>
                    </a:cubicBezTo>
                    <a:cubicBezTo>
                      <a:pt x="72" y="12"/>
                      <a:pt x="102" y="1"/>
                      <a:pt x="132" y="1"/>
                    </a:cubicBezTo>
                    <a:cubicBezTo>
                      <a:pt x="164" y="1"/>
                      <a:pt x="195" y="13"/>
                      <a:pt x="219" y="38"/>
                    </a:cubicBezTo>
                    <a:cubicBezTo>
                      <a:pt x="265" y="86"/>
                      <a:pt x="263" y="162"/>
                      <a:pt x="215" y="208"/>
                    </a:cubicBezTo>
                    <a:cubicBezTo>
                      <a:pt x="191" y="230"/>
                      <a:pt x="162" y="241"/>
                      <a:pt x="132" y="241"/>
                    </a:cubicBezTo>
                    <a:cubicBezTo>
                      <a:pt x="108" y="241"/>
                      <a:pt x="85" y="234"/>
                      <a:pt x="65" y="220"/>
                    </a:cubicBezTo>
                    <a:cubicBezTo>
                      <a:pt x="25" y="232"/>
                      <a:pt x="25" y="232"/>
                      <a:pt x="25" y="232"/>
                    </a:cubicBezTo>
                    <a:cubicBezTo>
                      <a:pt x="24" y="232"/>
                      <a:pt x="22" y="232"/>
                      <a:pt x="21" y="232"/>
                    </a:cubicBezTo>
                    <a:moveTo>
                      <a:pt x="132" y="0"/>
                    </a:moveTo>
                    <a:cubicBezTo>
                      <a:pt x="102" y="0"/>
                      <a:pt x="72" y="11"/>
                      <a:pt x="49" y="33"/>
                    </a:cubicBezTo>
                    <a:cubicBezTo>
                      <a:pt x="7" y="73"/>
                      <a:pt x="0" y="134"/>
                      <a:pt x="28" y="182"/>
                    </a:cubicBezTo>
                    <a:cubicBezTo>
                      <a:pt x="14" y="220"/>
                      <a:pt x="14" y="220"/>
                      <a:pt x="14" y="220"/>
                    </a:cubicBezTo>
                    <a:cubicBezTo>
                      <a:pt x="11" y="228"/>
                      <a:pt x="14" y="233"/>
                      <a:pt x="20" y="233"/>
                    </a:cubicBezTo>
                    <a:cubicBezTo>
                      <a:pt x="22" y="233"/>
                      <a:pt x="23" y="233"/>
                      <a:pt x="25" y="232"/>
                    </a:cubicBezTo>
                    <a:cubicBezTo>
                      <a:pt x="64" y="221"/>
                      <a:pt x="64" y="221"/>
                      <a:pt x="64" y="221"/>
                    </a:cubicBezTo>
                    <a:cubicBezTo>
                      <a:pt x="85" y="235"/>
                      <a:pt x="108" y="241"/>
                      <a:pt x="132" y="241"/>
                    </a:cubicBezTo>
                    <a:cubicBezTo>
                      <a:pt x="162" y="241"/>
                      <a:pt x="192" y="230"/>
                      <a:pt x="215" y="208"/>
                    </a:cubicBezTo>
                    <a:cubicBezTo>
                      <a:pt x="263" y="162"/>
                      <a:pt x="265" y="86"/>
                      <a:pt x="219" y="38"/>
                    </a:cubicBezTo>
                    <a:cubicBezTo>
                      <a:pt x="196" y="13"/>
                      <a:pt x="164" y="0"/>
                      <a:pt x="132"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9" name="Freeform 857"/>
              <p:cNvSpPr>
                <a:spLocks noEditPoints="1"/>
              </p:cNvSpPr>
              <p:nvPr/>
            </p:nvSpPr>
            <p:spPr bwMode="auto">
              <a:xfrm>
                <a:off x="6734175" y="2886076"/>
                <a:ext cx="633413" cy="574675"/>
              </a:xfrm>
              <a:custGeom>
                <a:avLst/>
                <a:gdLst>
                  <a:gd name="T0" fmla="*/ 20 w 264"/>
                  <a:gd name="T1" fmla="*/ 231 h 240"/>
                  <a:gd name="T2" fmla="*/ 14 w 264"/>
                  <a:gd name="T3" fmla="*/ 218 h 240"/>
                  <a:gd name="T4" fmla="*/ 28 w 264"/>
                  <a:gd name="T5" fmla="*/ 180 h 240"/>
                  <a:gd name="T6" fmla="*/ 49 w 264"/>
                  <a:gd name="T7" fmla="*/ 33 h 240"/>
                  <a:gd name="T8" fmla="*/ 131 w 264"/>
                  <a:gd name="T9" fmla="*/ 0 h 240"/>
                  <a:gd name="T10" fmla="*/ 217 w 264"/>
                  <a:gd name="T11" fmla="*/ 38 h 240"/>
                  <a:gd name="T12" fmla="*/ 213 w 264"/>
                  <a:gd name="T13" fmla="*/ 206 h 240"/>
                  <a:gd name="T14" fmla="*/ 131 w 264"/>
                  <a:gd name="T15" fmla="*/ 239 h 240"/>
                  <a:gd name="T16" fmla="*/ 64 w 264"/>
                  <a:gd name="T17" fmla="*/ 219 h 240"/>
                  <a:gd name="T18" fmla="*/ 25 w 264"/>
                  <a:gd name="T19" fmla="*/ 230 h 240"/>
                  <a:gd name="T20" fmla="*/ 20 w 264"/>
                  <a:gd name="T21" fmla="*/ 231 h 240"/>
                  <a:gd name="T22" fmla="*/ 131 w 264"/>
                  <a:gd name="T23" fmla="*/ 0 h 240"/>
                  <a:gd name="T24" fmla="*/ 48 w 264"/>
                  <a:gd name="T25" fmla="*/ 33 h 240"/>
                  <a:gd name="T26" fmla="*/ 27 w 264"/>
                  <a:gd name="T27" fmla="*/ 180 h 240"/>
                  <a:gd name="T28" fmla="*/ 13 w 264"/>
                  <a:gd name="T29" fmla="*/ 219 h 240"/>
                  <a:gd name="T30" fmla="*/ 20 w 264"/>
                  <a:gd name="T31" fmla="*/ 231 h 240"/>
                  <a:gd name="T32" fmla="*/ 24 w 264"/>
                  <a:gd name="T33" fmla="*/ 231 h 240"/>
                  <a:gd name="T34" fmla="*/ 64 w 264"/>
                  <a:gd name="T35" fmla="*/ 219 h 240"/>
                  <a:gd name="T36" fmla="*/ 131 w 264"/>
                  <a:gd name="T37" fmla="*/ 240 h 240"/>
                  <a:gd name="T38" fmla="*/ 214 w 264"/>
                  <a:gd name="T39" fmla="*/ 207 h 240"/>
                  <a:gd name="T40" fmla="*/ 218 w 264"/>
                  <a:gd name="T41" fmla="*/ 37 h 240"/>
                  <a:gd name="T42" fmla="*/ 131 w 264"/>
                  <a:gd name="T4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4" h="240">
                    <a:moveTo>
                      <a:pt x="20" y="231"/>
                    </a:moveTo>
                    <a:cubicBezTo>
                      <a:pt x="14" y="231"/>
                      <a:pt x="11" y="226"/>
                      <a:pt x="14" y="218"/>
                    </a:cubicBezTo>
                    <a:cubicBezTo>
                      <a:pt x="28" y="180"/>
                      <a:pt x="28" y="180"/>
                      <a:pt x="28" y="180"/>
                    </a:cubicBezTo>
                    <a:cubicBezTo>
                      <a:pt x="1" y="133"/>
                      <a:pt x="8" y="72"/>
                      <a:pt x="49" y="33"/>
                    </a:cubicBezTo>
                    <a:cubicBezTo>
                      <a:pt x="72" y="11"/>
                      <a:pt x="101" y="0"/>
                      <a:pt x="131" y="0"/>
                    </a:cubicBezTo>
                    <a:cubicBezTo>
                      <a:pt x="162" y="0"/>
                      <a:pt x="194" y="13"/>
                      <a:pt x="217" y="38"/>
                    </a:cubicBezTo>
                    <a:cubicBezTo>
                      <a:pt x="263" y="85"/>
                      <a:pt x="261" y="161"/>
                      <a:pt x="213" y="206"/>
                    </a:cubicBezTo>
                    <a:cubicBezTo>
                      <a:pt x="190" y="228"/>
                      <a:pt x="160" y="239"/>
                      <a:pt x="131" y="239"/>
                    </a:cubicBezTo>
                    <a:cubicBezTo>
                      <a:pt x="108" y="239"/>
                      <a:pt x="84" y="232"/>
                      <a:pt x="64" y="219"/>
                    </a:cubicBezTo>
                    <a:cubicBezTo>
                      <a:pt x="25" y="230"/>
                      <a:pt x="25" y="230"/>
                      <a:pt x="25" y="230"/>
                    </a:cubicBezTo>
                    <a:cubicBezTo>
                      <a:pt x="23" y="231"/>
                      <a:pt x="22" y="231"/>
                      <a:pt x="20" y="231"/>
                    </a:cubicBezTo>
                    <a:moveTo>
                      <a:pt x="131" y="0"/>
                    </a:moveTo>
                    <a:cubicBezTo>
                      <a:pt x="101" y="0"/>
                      <a:pt x="71" y="11"/>
                      <a:pt x="48" y="33"/>
                    </a:cubicBezTo>
                    <a:cubicBezTo>
                      <a:pt x="7" y="72"/>
                      <a:pt x="0" y="133"/>
                      <a:pt x="27" y="180"/>
                    </a:cubicBezTo>
                    <a:cubicBezTo>
                      <a:pt x="13" y="219"/>
                      <a:pt x="13" y="219"/>
                      <a:pt x="13" y="219"/>
                    </a:cubicBezTo>
                    <a:cubicBezTo>
                      <a:pt x="10" y="226"/>
                      <a:pt x="13" y="231"/>
                      <a:pt x="20" y="231"/>
                    </a:cubicBezTo>
                    <a:cubicBezTo>
                      <a:pt x="21" y="231"/>
                      <a:pt x="23" y="231"/>
                      <a:pt x="24" y="231"/>
                    </a:cubicBezTo>
                    <a:cubicBezTo>
                      <a:pt x="64" y="219"/>
                      <a:pt x="64" y="219"/>
                      <a:pt x="64" y="219"/>
                    </a:cubicBezTo>
                    <a:cubicBezTo>
                      <a:pt x="84" y="233"/>
                      <a:pt x="107" y="240"/>
                      <a:pt x="131" y="240"/>
                    </a:cubicBezTo>
                    <a:cubicBezTo>
                      <a:pt x="161" y="240"/>
                      <a:pt x="190" y="229"/>
                      <a:pt x="214" y="207"/>
                    </a:cubicBezTo>
                    <a:cubicBezTo>
                      <a:pt x="262" y="161"/>
                      <a:pt x="264" y="85"/>
                      <a:pt x="218" y="37"/>
                    </a:cubicBezTo>
                    <a:cubicBezTo>
                      <a:pt x="194" y="12"/>
                      <a:pt x="163" y="0"/>
                      <a:pt x="131" y="0"/>
                    </a:cubicBezTo>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0" name="Freeform 858"/>
              <p:cNvSpPr>
                <a:spLocks noEditPoints="1"/>
              </p:cNvSpPr>
              <p:nvPr/>
            </p:nvSpPr>
            <p:spPr bwMode="auto">
              <a:xfrm>
                <a:off x="6735763" y="2886076"/>
                <a:ext cx="628650" cy="571500"/>
              </a:xfrm>
              <a:custGeom>
                <a:avLst/>
                <a:gdLst>
                  <a:gd name="T0" fmla="*/ 20 w 262"/>
                  <a:gd name="T1" fmla="*/ 230 h 239"/>
                  <a:gd name="T2" fmla="*/ 14 w 262"/>
                  <a:gd name="T3" fmla="*/ 218 h 239"/>
                  <a:gd name="T4" fmla="*/ 27 w 262"/>
                  <a:gd name="T5" fmla="*/ 180 h 239"/>
                  <a:gd name="T6" fmla="*/ 48 w 262"/>
                  <a:gd name="T7" fmla="*/ 34 h 239"/>
                  <a:gd name="T8" fmla="*/ 130 w 262"/>
                  <a:gd name="T9" fmla="*/ 1 h 239"/>
                  <a:gd name="T10" fmla="*/ 216 w 262"/>
                  <a:gd name="T11" fmla="*/ 38 h 239"/>
                  <a:gd name="T12" fmla="*/ 212 w 262"/>
                  <a:gd name="T13" fmla="*/ 206 h 239"/>
                  <a:gd name="T14" fmla="*/ 130 w 262"/>
                  <a:gd name="T15" fmla="*/ 238 h 239"/>
                  <a:gd name="T16" fmla="*/ 64 w 262"/>
                  <a:gd name="T17" fmla="*/ 218 h 239"/>
                  <a:gd name="T18" fmla="*/ 25 w 262"/>
                  <a:gd name="T19" fmla="*/ 229 h 239"/>
                  <a:gd name="T20" fmla="*/ 20 w 262"/>
                  <a:gd name="T21" fmla="*/ 230 h 239"/>
                  <a:gd name="T22" fmla="*/ 130 w 262"/>
                  <a:gd name="T23" fmla="*/ 0 h 239"/>
                  <a:gd name="T24" fmla="*/ 48 w 262"/>
                  <a:gd name="T25" fmla="*/ 33 h 239"/>
                  <a:gd name="T26" fmla="*/ 27 w 262"/>
                  <a:gd name="T27" fmla="*/ 180 h 239"/>
                  <a:gd name="T28" fmla="*/ 13 w 262"/>
                  <a:gd name="T29" fmla="*/ 218 h 239"/>
                  <a:gd name="T30" fmla="*/ 19 w 262"/>
                  <a:gd name="T31" fmla="*/ 231 h 239"/>
                  <a:gd name="T32" fmla="*/ 24 w 262"/>
                  <a:gd name="T33" fmla="*/ 230 h 239"/>
                  <a:gd name="T34" fmla="*/ 63 w 262"/>
                  <a:gd name="T35" fmla="*/ 219 h 239"/>
                  <a:gd name="T36" fmla="*/ 130 w 262"/>
                  <a:gd name="T37" fmla="*/ 239 h 239"/>
                  <a:gd name="T38" fmla="*/ 212 w 262"/>
                  <a:gd name="T39" fmla="*/ 206 h 239"/>
                  <a:gd name="T40" fmla="*/ 216 w 262"/>
                  <a:gd name="T41" fmla="*/ 38 h 239"/>
                  <a:gd name="T42" fmla="*/ 130 w 262"/>
                  <a:gd name="T43"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2" h="239">
                    <a:moveTo>
                      <a:pt x="20" y="230"/>
                    </a:moveTo>
                    <a:cubicBezTo>
                      <a:pt x="14" y="230"/>
                      <a:pt x="11" y="225"/>
                      <a:pt x="14" y="218"/>
                    </a:cubicBezTo>
                    <a:cubicBezTo>
                      <a:pt x="27" y="180"/>
                      <a:pt x="27" y="180"/>
                      <a:pt x="27" y="180"/>
                    </a:cubicBezTo>
                    <a:cubicBezTo>
                      <a:pt x="0" y="133"/>
                      <a:pt x="7" y="73"/>
                      <a:pt x="48" y="34"/>
                    </a:cubicBezTo>
                    <a:cubicBezTo>
                      <a:pt x="71" y="12"/>
                      <a:pt x="101" y="1"/>
                      <a:pt x="130" y="1"/>
                    </a:cubicBezTo>
                    <a:cubicBezTo>
                      <a:pt x="161" y="1"/>
                      <a:pt x="192" y="14"/>
                      <a:pt x="216" y="38"/>
                    </a:cubicBezTo>
                    <a:cubicBezTo>
                      <a:pt x="261" y="85"/>
                      <a:pt x="259" y="161"/>
                      <a:pt x="212" y="206"/>
                    </a:cubicBezTo>
                    <a:cubicBezTo>
                      <a:pt x="189" y="228"/>
                      <a:pt x="159" y="238"/>
                      <a:pt x="130" y="238"/>
                    </a:cubicBezTo>
                    <a:cubicBezTo>
                      <a:pt x="107" y="238"/>
                      <a:pt x="84" y="232"/>
                      <a:pt x="64" y="218"/>
                    </a:cubicBezTo>
                    <a:cubicBezTo>
                      <a:pt x="25" y="229"/>
                      <a:pt x="25" y="229"/>
                      <a:pt x="25" y="229"/>
                    </a:cubicBezTo>
                    <a:cubicBezTo>
                      <a:pt x="23" y="230"/>
                      <a:pt x="21" y="230"/>
                      <a:pt x="20" y="230"/>
                    </a:cubicBezTo>
                    <a:moveTo>
                      <a:pt x="130" y="0"/>
                    </a:moveTo>
                    <a:cubicBezTo>
                      <a:pt x="100" y="0"/>
                      <a:pt x="71" y="11"/>
                      <a:pt x="48" y="33"/>
                    </a:cubicBezTo>
                    <a:cubicBezTo>
                      <a:pt x="7" y="72"/>
                      <a:pt x="0" y="133"/>
                      <a:pt x="27" y="180"/>
                    </a:cubicBezTo>
                    <a:cubicBezTo>
                      <a:pt x="13" y="218"/>
                      <a:pt x="13" y="218"/>
                      <a:pt x="13" y="218"/>
                    </a:cubicBezTo>
                    <a:cubicBezTo>
                      <a:pt x="10" y="226"/>
                      <a:pt x="13" y="231"/>
                      <a:pt x="19" y="231"/>
                    </a:cubicBezTo>
                    <a:cubicBezTo>
                      <a:pt x="21" y="231"/>
                      <a:pt x="22" y="231"/>
                      <a:pt x="24" y="230"/>
                    </a:cubicBezTo>
                    <a:cubicBezTo>
                      <a:pt x="63" y="219"/>
                      <a:pt x="63" y="219"/>
                      <a:pt x="63" y="219"/>
                    </a:cubicBezTo>
                    <a:cubicBezTo>
                      <a:pt x="83" y="232"/>
                      <a:pt x="107" y="239"/>
                      <a:pt x="130" y="239"/>
                    </a:cubicBezTo>
                    <a:cubicBezTo>
                      <a:pt x="159" y="239"/>
                      <a:pt x="189" y="228"/>
                      <a:pt x="212" y="206"/>
                    </a:cubicBezTo>
                    <a:cubicBezTo>
                      <a:pt x="260" y="161"/>
                      <a:pt x="262" y="85"/>
                      <a:pt x="216" y="38"/>
                    </a:cubicBezTo>
                    <a:cubicBezTo>
                      <a:pt x="193" y="13"/>
                      <a:pt x="161" y="0"/>
                      <a:pt x="130" y="0"/>
                    </a:cubicBezTo>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859"/>
              <p:cNvSpPr>
                <a:spLocks noEditPoints="1"/>
              </p:cNvSpPr>
              <p:nvPr/>
            </p:nvSpPr>
            <p:spPr bwMode="auto">
              <a:xfrm>
                <a:off x="6735763" y="2887663"/>
                <a:ext cx="625475" cy="568325"/>
              </a:xfrm>
              <a:custGeom>
                <a:avLst/>
                <a:gdLst>
                  <a:gd name="T0" fmla="*/ 21 w 261"/>
                  <a:gd name="T1" fmla="*/ 228 h 237"/>
                  <a:gd name="T2" fmla="*/ 14 w 261"/>
                  <a:gd name="T3" fmla="*/ 216 h 237"/>
                  <a:gd name="T4" fmla="*/ 28 w 261"/>
                  <a:gd name="T5" fmla="*/ 178 h 237"/>
                  <a:gd name="T6" fmla="*/ 49 w 261"/>
                  <a:gd name="T7" fmla="*/ 33 h 237"/>
                  <a:gd name="T8" fmla="*/ 130 w 261"/>
                  <a:gd name="T9" fmla="*/ 1 h 237"/>
                  <a:gd name="T10" fmla="*/ 215 w 261"/>
                  <a:gd name="T11" fmla="*/ 38 h 237"/>
                  <a:gd name="T12" fmla="*/ 211 w 261"/>
                  <a:gd name="T13" fmla="*/ 204 h 237"/>
                  <a:gd name="T14" fmla="*/ 130 w 261"/>
                  <a:gd name="T15" fmla="*/ 237 h 237"/>
                  <a:gd name="T16" fmla="*/ 64 w 261"/>
                  <a:gd name="T17" fmla="*/ 216 h 237"/>
                  <a:gd name="T18" fmla="*/ 25 w 261"/>
                  <a:gd name="T19" fmla="*/ 228 h 237"/>
                  <a:gd name="T20" fmla="*/ 21 w 261"/>
                  <a:gd name="T21" fmla="*/ 228 h 237"/>
                  <a:gd name="T22" fmla="*/ 130 w 261"/>
                  <a:gd name="T23" fmla="*/ 0 h 237"/>
                  <a:gd name="T24" fmla="*/ 48 w 261"/>
                  <a:gd name="T25" fmla="*/ 33 h 237"/>
                  <a:gd name="T26" fmla="*/ 27 w 261"/>
                  <a:gd name="T27" fmla="*/ 179 h 237"/>
                  <a:gd name="T28" fmla="*/ 14 w 261"/>
                  <a:gd name="T29" fmla="*/ 217 h 237"/>
                  <a:gd name="T30" fmla="*/ 20 w 261"/>
                  <a:gd name="T31" fmla="*/ 229 h 237"/>
                  <a:gd name="T32" fmla="*/ 25 w 261"/>
                  <a:gd name="T33" fmla="*/ 228 h 237"/>
                  <a:gd name="T34" fmla="*/ 64 w 261"/>
                  <a:gd name="T35" fmla="*/ 217 h 237"/>
                  <a:gd name="T36" fmla="*/ 130 w 261"/>
                  <a:gd name="T37" fmla="*/ 237 h 237"/>
                  <a:gd name="T38" fmla="*/ 212 w 261"/>
                  <a:gd name="T39" fmla="*/ 205 h 237"/>
                  <a:gd name="T40" fmla="*/ 216 w 261"/>
                  <a:gd name="T41" fmla="*/ 37 h 237"/>
                  <a:gd name="T42" fmla="*/ 130 w 261"/>
                  <a:gd name="T43"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 h="237">
                    <a:moveTo>
                      <a:pt x="21" y="228"/>
                    </a:moveTo>
                    <a:cubicBezTo>
                      <a:pt x="14" y="228"/>
                      <a:pt x="12" y="224"/>
                      <a:pt x="14" y="216"/>
                    </a:cubicBezTo>
                    <a:cubicBezTo>
                      <a:pt x="28" y="178"/>
                      <a:pt x="28" y="178"/>
                      <a:pt x="28" y="178"/>
                    </a:cubicBezTo>
                    <a:cubicBezTo>
                      <a:pt x="1" y="132"/>
                      <a:pt x="8" y="72"/>
                      <a:pt x="49" y="33"/>
                    </a:cubicBezTo>
                    <a:cubicBezTo>
                      <a:pt x="71" y="12"/>
                      <a:pt x="101" y="1"/>
                      <a:pt x="130" y="1"/>
                    </a:cubicBezTo>
                    <a:cubicBezTo>
                      <a:pt x="161" y="1"/>
                      <a:pt x="192" y="13"/>
                      <a:pt x="215" y="38"/>
                    </a:cubicBezTo>
                    <a:cubicBezTo>
                      <a:pt x="260" y="85"/>
                      <a:pt x="258" y="159"/>
                      <a:pt x="211" y="204"/>
                    </a:cubicBezTo>
                    <a:cubicBezTo>
                      <a:pt x="188" y="226"/>
                      <a:pt x="159" y="237"/>
                      <a:pt x="130" y="237"/>
                    </a:cubicBezTo>
                    <a:cubicBezTo>
                      <a:pt x="107" y="237"/>
                      <a:pt x="84" y="230"/>
                      <a:pt x="64" y="216"/>
                    </a:cubicBezTo>
                    <a:cubicBezTo>
                      <a:pt x="25" y="228"/>
                      <a:pt x="25" y="228"/>
                      <a:pt x="25" y="228"/>
                    </a:cubicBezTo>
                    <a:cubicBezTo>
                      <a:pt x="24" y="228"/>
                      <a:pt x="22" y="228"/>
                      <a:pt x="21" y="228"/>
                    </a:cubicBezTo>
                    <a:moveTo>
                      <a:pt x="130" y="0"/>
                    </a:moveTo>
                    <a:cubicBezTo>
                      <a:pt x="101" y="0"/>
                      <a:pt x="71" y="11"/>
                      <a:pt x="48" y="33"/>
                    </a:cubicBezTo>
                    <a:cubicBezTo>
                      <a:pt x="7" y="72"/>
                      <a:pt x="0" y="132"/>
                      <a:pt x="27" y="179"/>
                    </a:cubicBezTo>
                    <a:cubicBezTo>
                      <a:pt x="14" y="217"/>
                      <a:pt x="14" y="217"/>
                      <a:pt x="14" y="217"/>
                    </a:cubicBezTo>
                    <a:cubicBezTo>
                      <a:pt x="11" y="224"/>
                      <a:pt x="14" y="229"/>
                      <a:pt x="20" y="229"/>
                    </a:cubicBezTo>
                    <a:cubicBezTo>
                      <a:pt x="21" y="229"/>
                      <a:pt x="23" y="229"/>
                      <a:pt x="25" y="228"/>
                    </a:cubicBezTo>
                    <a:cubicBezTo>
                      <a:pt x="64" y="217"/>
                      <a:pt x="64" y="217"/>
                      <a:pt x="64" y="217"/>
                    </a:cubicBezTo>
                    <a:cubicBezTo>
                      <a:pt x="84" y="231"/>
                      <a:pt x="107" y="237"/>
                      <a:pt x="130" y="237"/>
                    </a:cubicBezTo>
                    <a:cubicBezTo>
                      <a:pt x="159" y="237"/>
                      <a:pt x="189" y="227"/>
                      <a:pt x="212" y="205"/>
                    </a:cubicBezTo>
                    <a:cubicBezTo>
                      <a:pt x="259" y="160"/>
                      <a:pt x="261" y="84"/>
                      <a:pt x="216" y="37"/>
                    </a:cubicBezTo>
                    <a:cubicBezTo>
                      <a:pt x="192" y="13"/>
                      <a:pt x="161" y="0"/>
                      <a:pt x="130" y="0"/>
                    </a:cubicBezTo>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2" name="Freeform 860"/>
              <p:cNvSpPr>
                <a:spLocks noEditPoints="1"/>
              </p:cNvSpPr>
              <p:nvPr/>
            </p:nvSpPr>
            <p:spPr bwMode="auto">
              <a:xfrm>
                <a:off x="6738938" y="2890838"/>
                <a:ext cx="620713" cy="565150"/>
              </a:xfrm>
              <a:custGeom>
                <a:avLst/>
                <a:gdLst>
                  <a:gd name="T0" fmla="*/ 20 w 259"/>
                  <a:gd name="T1" fmla="*/ 227 h 236"/>
                  <a:gd name="T2" fmla="*/ 14 w 259"/>
                  <a:gd name="T3" fmla="*/ 214 h 236"/>
                  <a:gd name="T4" fmla="*/ 28 w 259"/>
                  <a:gd name="T5" fmla="*/ 177 h 236"/>
                  <a:gd name="T6" fmla="*/ 48 w 259"/>
                  <a:gd name="T7" fmla="*/ 33 h 236"/>
                  <a:gd name="T8" fmla="*/ 129 w 259"/>
                  <a:gd name="T9" fmla="*/ 1 h 236"/>
                  <a:gd name="T10" fmla="*/ 214 w 259"/>
                  <a:gd name="T11" fmla="*/ 37 h 236"/>
                  <a:gd name="T12" fmla="*/ 210 w 259"/>
                  <a:gd name="T13" fmla="*/ 203 h 236"/>
                  <a:gd name="T14" fmla="*/ 129 w 259"/>
                  <a:gd name="T15" fmla="*/ 235 h 236"/>
                  <a:gd name="T16" fmla="*/ 63 w 259"/>
                  <a:gd name="T17" fmla="*/ 215 h 236"/>
                  <a:gd name="T18" fmla="*/ 25 w 259"/>
                  <a:gd name="T19" fmla="*/ 226 h 236"/>
                  <a:gd name="T20" fmla="*/ 20 w 259"/>
                  <a:gd name="T21" fmla="*/ 227 h 236"/>
                  <a:gd name="T22" fmla="*/ 129 w 259"/>
                  <a:gd name="T23" fmla="*/ 0 h 236"/>
                  <a:gd name="T24" fmla="*/ 48 w 259"/>
                  <a:gd name="T25" fmla="*/ 32 h 236"/>
                  <a:gd name="T26" fmla="*/ 27 w 259"/>
                  <a:gd name="T27" fmla="*/ 177 h 236"/>
                  <a:gd name="T28" fmla="*/ 13 w 259"/>
                  <a:gd name="T29" fmla="*/ 215 h 236"/>
                  <a:gd name="T30" fmla="*/ 20 w 259"/>
                  <a:gd name="T31" fmla="*/ 227 h 236"/>
                  <a:gd name="T32" fmla="*/ 24 w 259"/>
                  <a:gd name="T33" fmla="*/ 227 h 236"/>
                  <a:gd name="T34" fmla="*/ 63 w 259"/>
                  <a:gd name="T35" fmla="*/ 215 h 236"/>
                  <a:gd name="T36" fmla="*/ 129 w 259"/>
                  <a:gd name="T37" fmla="*/ 236 h 236"/>
                  <a:gd name="T38" fmla="*/ 210 w 259"/>
                  <a:gd name="T39" fmla="*/ 203 h 236"/>
                  <a:gd name="T40" fmla="*/ 214 w 259"/>
                  <a:gd name="T41" fmla="*/ 37 h 236"/>
                  <a:gd name="T42" fmla="*/ 129 w 259"/>
                  <a:gd name="T4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 h="236">
                    <a:moveTo>
                      <a:pt x="20" y="227"/>
                    </a:moveTo>
                    <a:cubicBezTo>
                      <a:pt x="14" y="227"/>
                      <a:pt x="11" y="222"/>
                      <a:pt x="14" y="214"/>
                    </a:cubicBezTo>
                    <a:cubicBezTo>
                      <a:pt x="28" y="177"/>
                      <a:pt x="28" y="177"/>
                      <a:pt x="28" y="177"/>
                    </a:cubicBezTo>
                    <a:cubicBezTo>
                      <a:pt x="1" y="131"/>
                      <a:pt x="8" y="71"/>
                      <a:pt x="48" y="33"/>
                    </a:cubicBezTo>
                    <a:cubicBezTo>
                      <a:pt x="71" y="11"/>
                      <a:pt x="100" y="1"/>
                      <a:pt x="129" y="1"/>
                    </a:cubicBezTo>
                    <a:cubicBezTo>
                      <a:pt x="160" y="1"/>
                      <a:pt x="191" y="13"/>
                      <a:pt x="214" y="37"/>
                    </a:cubicBezTo>
                    <a:cubicBezTo>
                      <a:pt x="258" y="84"/>
                      <a:pt x="257" y="158"/>
                      <a:pt x="210" y="203"/>
                    </a:cubicBezTo>
                    <a:cubicBezTo>
                      <a:pt x="187" y="224"/>
                      <a:pt x="158" y="235"/>
                      <a:pt x="129" y="235"/>
                    </a:cubicBezTo>
                    <a:cubicBezTo>
                      <a:pt x="106" y="235"/>
                      <a:pt x="83" y="228"/>
                      <a:pt x="63" y="215"/>
                    </a:cubicBezTo>
                    <a:cubicBezTo>
                      <a:pt x="25" y="226"/>
                      <a:pt x="25" y="226"/>
                      <a:pt x="25" y="226"/>
                    </a:cubicBezTo>
                    <a:cubicBezTo>
                      <a:pt x="23" y="227"/>
                      <a:pt x="22" y="227"/>
                      <a:pt x="20" y="227"/>
                    </a:cubicBezTo>
                    <a:moveTo>
                      <a:pt x="129" y="0"/>
                    </a:moveTo>
                    <a:cubicBezTo>
                      <a:pt x="100" y="0"/>
                      <a:pt x="70" y="11"/>
                      <a:pt x="48" y="32"/>
                    </a:cubicBezTo>
                    <a:cubicBezTo>
                      <a:pt x="7" y="71"/>
                      <a:pt x="0" y="131"/>
                      <a:pt x="27" y="177"/>
                    </a:cubicBezTo>
                    <a:cubicBezTo>
                      <a:pt x="13" y="215"/>
                      <a:pt x="13" y="215"/>
                      <a:pt x="13" y="215"/>
                    </a:cubicBezTo>
                    <a:cubicBezTo>
                      <a:pt x="11" y="223"/>
                      <a:pt x="13" y="227"/>
                      <a:pt x="20" y="227"/>
                    </a:cubicBezTo>
                    <a:cubicBezTo>
                      <a:pt x="21" y="227"/>
                      <a:pt x="23" y="227"/>
                      <a:pt x="24" y="227"/>
                    </a:cubicBezTo>
                    <a:cubicBezTo>
                      <a:pt x="63" y="215"/>
                      <a:pt x="63" y="215"/>
                      <a:pt x="63" y="215"/>
                    </a:cubicBezTo>
                    <a:cubicBezTo>
                      <a:pt x="83" y="229"/>
                      <a:pt x="106" y="236"/>
                      <a:pt x="129" y="236"/>
                    </a:cubicBezTo>
                    <a:cubicBezTo>
                      <a:pt x="158" y="236"/>
                      <a:pt x="187" y="225"/>
                      <a:pt x="210" y="203"/>
                    </a:cubicBezTo>
                    <a:cubicBezTo>
                      <a:pt x="257" y="158"/>
                      <a:pt x="259" y="84"/>
                      <a:pt x="214" y="37"/>
                    </a:cubicBezTo>
                    <a:cubicBezTo>
                      <a:pt x="191" y="12"/>
                      <a:pt x="160" y="0"/>
                      <a:pt x="129" y="0"/>
                    </a:cubicBezTo>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861"/>
              <p:cNvSpPr>
                <a:spLocks noEditPoints="1"/>
              </p:cNvSpPr>
              <p:nvPr/>
            </p:nvSpPr>
            <p:spPr bwMode="auto">
              <a:xfrm>
                <a:off x="6740525" y="2892426"/>
                <a:ext cx="615950" cy="560388"/>
              </a:xfrm>
              <a:custGeom>
                <a:avLst/>
                <a:gdLst>
                  <a:gd name="T0" fmla="*/ 20 w 257"/>
                  <a:gd name="T1" fmla="*/ 225 h 234"/>
                  <a:gd name="T2" fmla="*/ 14 w 257"/>
                  <a:gd name="T3" fmla="*/ 213 h 234"/>
                  <a:gd name="T4" fmla="*/ 27 w 257"/>
                  <a:gd name="T5" fmla="*/ 175 h 234"/>
                  <a:gd name="T6" fmla="*/ 48 w 257"/>
                  <a:gd name="T7" fmla="*/ 32 h 234"/>
                  <a:gd name="T8" fmla="*/ 128 w 257"/>
                  <a:gd name="T9" fmla="*/ 0 h 234"/>
                  <a:gd name="T10" fmla="*/ 212 w 257"/>
                  <a:gd name="T11" fmla="*/ 37 h 234"/>
                  <a:gd name="T12" fmla="*/ 208 w 257"/>
                  <a:gd name="T13" fmla="*/ 201 h 234"/>
                  <a:gd name="T14" fmla="*/ 128 w 257"/>
                  <a:gd name="T15" fmla="*/ 233 h 234"/>
                  <a:gd name="T16" fmla="*/ 63 w 257"/>
                  <a:gd name="T17" fmla="*/ 213 h 234"/>
                  <a:gd name="T18" fmla="*/ 25 w 257"/>
                  <a:gd name="T19" fmla="*/ 224 h 234"/>
                  <a:gd name="T20" fmla="*/ 20 w 257"/>
                  <a:gd name="T21" fmla="*/ 225 h 234"/>
                  <a:gd name="T22" fmla="*/ 128 w 257"/>
                  <a:gd name="T23" fmla="*/ 0 h 234"/>
                  <a:gd name="T24" fmla="*/ 47 w 257"/>
                  <a:gd name="T25" fmla="*/ 32 h 234"/>
                  <a:gd name="T26" fmla="*/ 27 w 257"/>
                  <a:gd name="T27" fmla="*/ 176 h 234"/>
                  <a:gd name="T28" fmla="*/ 13 w 257"/>
                  <a:gd name="T29" fmla="*/ 213 h 234"/>
                  <a:gd name="T30" fmla="*/ 19 w 257"/>
                  <a:gd name="T31" fmla="*/ 226 h 234"/>
                  <a:gd name="T32" fmla="*/ 24 w 257"/>
                  <a:gd name="T33" fmla="*/ 225 h 234"/>
                  <a:gd name="T34" fmla="*/ 62 w 257"/>
                  <a:gd name="T35" fmla="*/ 214 h 234"/>
                  <a:gd name="T36" fmla="*/ 128 w 257"/>
                  <a:gd name="T37" fmla="*/ 234 h 234"/>
                  <a:gd name="T38" fmla="*/ 209 w 257"/>
                  <a:gd name="T39" fmla="*/ 202 h 234"/>
                  <a:gd name="T40" fmla="*/ 213 w 257"/>
                  <a:gd name="T41" fmla="*/ 36 h 234"/>
                  <a:gd name="T42" fmla="*/ 128 w 257"/>
                  <a:gd name="T43"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7" h="234">
                    <a:moveTo>
                      <a:pt x="20" y="225"/>
                    </a:moveTo>
                    <a:cubicBezTo>
                      <a:pt x="14" y="225"/>
                      <a:pt x="11" y="220"/>
                      <a:pt x="14" y="213"/>
                    </a:cubicBezTo>
                    <a:cubicBezTo>
                      <a:pt x="27" y="175"/>
                      <a:pt x="27" y="175"/>
                      <a:pt x="27" y="175"/>
                    </a:cubicBezTo>
                    <a:cubicBezTo>
                      <a:pt x="1" y="130"/>
                      <a:pt x="8" y="70"/>
                      <a:pt x="48" y="32"/>
                    </a:cubicBezTo>
                    <a:cubicBezTo>
                      <a:pt x="70" y="11"/>
                      <a:pt x="99" y="0"/>
                      <a:pt x="128" y="0"/>
                    </a:cubicBezTo>
                    <a:cubicBezTo>
                      <a:pt x="159" y="0"/>
                      <a:pt x="189" y="12"/>
                      <a:pt x="212" y="37"/>
                    </a:cubicBezTo>
                    <a:cubicBezTo>
                      <a:pt x="257" y="83"/>
                      <a:pt x="255" y="157"/>
                      <a:pt x="208" y="201"/>
                    </a:cubicBezTo>
                    <a:cubicBezTo>
                      <a:pt x="186" y="223"/>
                      <a:pt x="157" y="233"/>
                      <a:pt x="128" y="233"/>
                    </a:cubicBezTo>
                    <a:cubicBezTo>
                      <a:pt x="105" y="233"/>
                      <a:pt x="82" y="227"/>
                      <a:pt x="63" y="213"/>
                    </a:cubicBezTo>
                    <a:cubicBezTo>
                      <a:pt x="25" y="224"/>
                      <a:pt x="25" y="224"/>
                      <a:pt x="25" y="224"/>
                    </a:cubicBezTo>
                    <a:cubicBezTo>
                      <a:pt x="23" y="225"/>
                      <a:pt x="21" y="225"/>
                      <a:pt x="20" y="225"/>
                    </a:cubicBezTo>
                    <a:moveTo>
                      <a:pt x="128" y="0"/>
                    </a:moveTo>
                    <a:cubicBezTo>
                      <a:pt x="99" y="0"/>
                      <a:pt x="70" y="10"/>
                      <a:pt x="47" y="32"/>
                    </a:cubicBezTo>
                    <a:cubicBezTo>
                      <a:pt x="7" y="70"/>
                      <a:pt x="0" y="130"/>
                      <a:pt x="27" y="176"/>
                    </a:cubicBezTo>
                    <a:cubicBezTo>
                      <a:pt x="13" y="213"/>
                      <a:pt x="13" y="213"/>
                      <a:pt x="13" y="213"/>
                    </a:cubicBezTo>
                    <a:cubicBezTo>
                      <a:pt x="10" y="221"/>
                      <a:pt x="13" y="226"/>
                      <a:pt x="19" y="226"/>
                    </a:cubicBezTo>
                    <a:cubicBezTo>
                      <a:pt x="21" y="226"/>
                      <a:pt x="22" y="226"/>
                      <a:pt x="24" y="225"/>
                    </a:cubicBezTo>
                    <a:cubicBezTo>
                      <a:pt x="62" y="214"/>
                      <a:pt x="62" y="214"/>
                      <a:pt x="62" y="214"/>
                    </a:cubicBezTo>
                    <a:cubicBezTo>
                      <a:pt x="82" y="227"/>
                      <a:pt x="105" y="234"/>
                      <a:pt x="128" y="234"/>
                    </a:cubicBezTo>
                    <a:cubicBezTo>
                      <a:pt x="157" y="234"/>
                      <a:pt x="186" y="223"/>
                      <a:pt x="209" y="202"/>
                    </a:cubicBezTo>
                    <a:cubicBezTo>
                      <a:pt x="256" y="157"/>
                      <a:pt x="257" y="83"/>
                      <a:pt x="213" y="36"/>
                    </a:cubicBezTo>
                    <a:cubicBezTo>
                      <a:pt x="190" y="12"/>
                      <a:pt x="159" y="0"/>
                      <a:pt x="128" y="0"/>
                    </a:cubicBezTo>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4" name="Freeform 862"/>
              <p:cNvSpPr>
                <a:spLocks noEditPoints="1"/>
              </p:cNvSpPr>
              <p:nvPr/>
            </p:nvSpPr>
            <p:spPr bwMode="auto">
              <a:xfrm>
                <a:off x="6743700" y="2892426"/>
                <a:ext cx="612775" cy="558800"/>
              </a:xfrm>
              <a:custGeom>
                <a:avLst/>
                <a:gdLst>
                  <a:gd name="T0" fmla="*/ 20 w 256"/>
                  <a:gd name="T1" fmla="*/ 225 h 233"/>
                  <a:gd name="T2" fmla="*/ 13 w 256"/>
                  <a:gd name="T3" fmla="*/ 212 h 233"/>
                  <a:gd name="T4" fmla="*/ 27 w 256"/>
                  <a:gd name="T5" fmla="*/ 175 h 233"/>
                  <a:gd name="T6" fmla="*/ 47 w 256"/>
                  <a:gd name="T7" fmla="*/ 33 h 233"/>
                  <a:gd name="T8" fmla="*/ 127 w 256"/>
                  <a:gd name="T9" fmla="*/ 1 h 233"/>
                  <a:gd name="T10" fmla="*/ 211 w 256"/>
                  <a:gd name="T11" fmla="*/ 37 h 233"/>
                  <a:gd name="T12" fmla="*/ 207 w 256"/>
                  <a:gd name="T13" fmla="*/ 201 h 233"/>
                  <a:gd name="T14" fmla="*/ 127 w 256"/>
                  <a:gd name="T15" fmla="*/ 233 h 233"/>
                  <a:gd name="T16" fmla="*/ 62 w 256"/>
                  <a:gd name="T17" fmla="*/ 213 h 233"/>
                  <a:gd name="T18" fmla="*/ 24 w 256"/>
                  <a:gd name="T19" fmla="*/ 224 h 233"/>
                  <a:gd name="T20" fmla="*/ 20 w 256"/>
                  <a:gd name="T21" fmla="*/ 225 h 233"/>
                  <a:gd name="T22" fmla="*/ 127 w 256"/>
                  <a:gd name="T23" fmla="*/ 0 h 233"/>
                  <a:gd name="T24" fmla="*/ 47 w 256"/>
                  <a:gd name="T25" fmla="*/ 32 h 233"/>
                  <a:gd name="T26" fmla="*/ 26 w 256"/>
                  <a:gd name="T27" fmla="*/ 175 h 233"/>
                  <a:gd name="T28" fmla="*/ 13 w 256"/>
                  <a:gd name="T29" fmla="*/ 213 h 233"/>
                  <a:gd name="T30" fmla="*/ 19 w 256"/>
                  <a:gd name="T31" fmla="*/ 225 h 233"/>
                  <a:gd name="T32" fmla="*/ 24 w 256"/>
                  <a:gd name="T33" fmla="*/ 224 h 233"/>
                  <a:gd name="T34" fmla="*/ 62 w 256"/>
                  <a:gd name="T35" fmla="*/ 213 h 233"/>
                  <a:gd name="T36" fmla="*/ 127 w 256"/>
                  <a:gd name="T37" fmla="*/ 233 h 233"/>
                  <a:gd name="T38" fmla="*/ 207 w 256"/>
                  <a:gd name="T39" fmla="*/ 201 h 233"/>
                  <a:gd name="T40" fmla="*/ 211 w 256"/>
                  <a:gd name="T41" fmla="*/ 37 h 233"/>
                  <a:gd name="T42" fmla="*/ 127 w 256"/>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233">
                    <a:moveTo>
                      <a:pt x="20" y="225"/>
                    </a:moveTo>
                    <a:cubicBezTo>
                      <a:pt x="13" y="225"/>
                      <a:pt x="11" y="220"/>
                      <a:pt x="13" y="212"/>
                    </a:cubicBezTo>
                    <a:cubicBezTo>
                      <a:pt x="27" y="175"/>
                      <a:pt x="27" y="175"/>
                      <a:pt x="27" y="175"/>
                    </a:cubicBezTo>
                    <a:cubicBezTo>
                      <a:pt x="0" y="130"/>
                      <a:pt x="7" y="71"/>
                      <a:pt x="47" y="33"/>
                    </a:cubicBezTo>
                    <a:cubicBezTo>
                      <a:pt x="70" y="12"/>
                      <a:pt x="98" y="1"/>
                      <a:pt x="127" y="1"/>
                    </a:cubicBezTo>
                    <a:cubicBezTo>
                      <a:pt x="157" y="1"/>
                      <a:pt x="188" y="13"/>
                      <a:pt x="211" y="37"/>
                    </a:cubicBezTo>
                    <a:cubicBezTo>
                      <a:pt x="255" y="83"/>
                      <a:pt x="253" y="157"/>
                      <a:pt x="207" y="201"/>
                    </a:cubicBezTo>
                    <a:cubicBezTo>
                      <a:pt x="184" y="222"/>
                      <a:pt x="156" y="233"/>
                      <a:pt x="127" y="233"/>
                    </a:cubicBezTo>
                    <a:cubicBezTo>
                      <a:pt x="104" y="233"/>
                      <a:pt x="82" y="226"/>
                      <a:pt x="62" y="213"/>
                    </a:cubicBezTo>
                    <a:cubicBezTo>
                      <a:pt x="24" y="224"/>
                      <a:pt x="24" y="224"/>
                      <a:pt x="24" y="224"/>
                    </a:cubicBezTo>
                    <a:cubicBezTo>
                      <a:pt x="23" y="224"/>
                      <a:pt x="21" y="225"/>
                      <a:pt x="20" y="225"/>
                    </a:cubicBezTo>
                    <a:moveTo>
                      <a:pt x="127" y="0"/>
                    </a:moveTo>
                    <a:cubicBezTo>
                      <a:pt x="98" y="0"/>
                      <a:pt x="69" y="11"/>
                      <a:pt x="47" y="32"/>
                    </a:cubicBezTo>
                    <a:cubicBezTo>
                      <a:pt x="7" y="70"/>
                      <a:pt x="0" y="130"/>
                      <a:pt x="26" y="175"/>
                    </a:cubicBezTo>
                    <a:cubicBezTo>
                      <a:pt x="13" y="213"/>
                      <a:pt x="13" y="213"/>
                      <a:pt x="13" y="213"/>
                    </a:cubicBezTo>
                    <a:cubicBezTo>
                      <a:pt x="10" y="220"/>
                      <a:pt x="13" y="225"/>
                      <a:pt x="19" y="225"/>
                    </a:cubicBezTo>
                    <a:cubicBezTo>
                      <a:pt x="20" y="225"/>
                      <a:pt x="22" y="225"/>
                      <a:pt x="24" y="224"/>
                    </a:cubicBezTo>
                    <a:cubicBezTo>
                      <a:pt x="62" y="213"/>
                      <a:pt x="62" y="213"/>
                      <a:pt x="62" y="213"/>
                    </a:cubicBezTo>
                    <a:cubicBezTo>
                      <a:pt x="81" y="227"/>
                      <a:pt x="104" y="233"/>
                      <a:pt x="127" y="233"/>
                    </a:cubicBezTo>
                    <a:cubicBezTo>
                      <a:pt x="156" y="233"/>
                      <a:pt x="185" y="223"/>
                      <a:pt x="207" y="201"/>
                    </a:cubicBezTo>
                    <a:cubicBezTo>
                      <a:pt x="254" y="157"/>
                      <a:pt x="256" y="83"/>
                      <a:pt x="211" y="37"/>
                    </a:cubicBezTo>
                    <a:cubicBezTo>
                      <a:pt x="188" y="12"/>
                      <a:pt x="158" y="0"/>
                      <a:pt x="127" y="0"/>
                    </a:cubicBezTo>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863"/>
              <p:cNvSpPr>
                <a:spLocks noEditPoints="1"/>
              </p:cNvSpPr>
              <p:nvPr/>
            </p:nvSpPr>
            <p:spPr bwMode="auto">
              <a:xfrm>
                <a:off x="6743700" y="2895601"/>
                <a:ext cx="611188" cy="555625"/>
              </a:xfrm>
              <a:custGeom>
                <a:avLst/>
                <a:gdLst>
                  <a:gd name="T0" fmla="*/ 20 w 255"/>
                  <a:gd name="T1" fmla="*/ 223 h 232"/>
                  <a:gd name="T2" fmla="*/ 14 w 255"/>
                  <a:gd name="T3" fmla="*/ 211 h 232"/>
                  <a:gd name="T4" fmla="*/ 27 w 255"/>
                  <a:gd name="T5" fmla="*/ 174 h 232"/>
                  <a:gd name="T6" fmla="*/ 48 w 255"/>
                  <a:gd name="T7" fmla="*/ 32 h 232"/>
                  <a:gd name="T8" fmla="*/ 127 w 255"/>
                  <a:gd name="T9" fmla="*/ 1 h 232"/>
                  <a:gd name="T10" fmla="*/ 210 w 255"/>
                  <a:gd name="T11" fmla="*/ 37 h 232"/>
                  <a:gd name="T12" fmla="*/ 206 w 255"/>
                  <a:gd name="T13" fmla="*/ 199 h 232"/>
                  <a:gd name="T14" fmla="*/ 127 w 255"/>
                  <a:gd name="T15" fmla="*/ 231 h 232"/>
                  <a:gd name="T16" fmla="*/ 63 w 255"/>
                  <a:gd name="T17" fmla="*/ 211 h 232"/>
                  <a:gd name="T18" fmla="*/ 25 w 255"/>
                  <a:gd name="T19" fmla="*/ 222 h 232"/>
                  <a:gd name="T20" fmla="*/ 20 w 255"/>
                  <a:gd name="T21" fmla="*/ 223 h 232"/>
                  <a:gd name="T22" fmla="*/ 127 w 255"/>
                  <a:gd name="T23" fmla="*/ 0 h 232"/>
                  <a:gd name="T24" fmla="*/ 47 w 255"/>
                  <a:gd name="T25" fmla="*/ 32 h 232"/>
                  <a:gd name="T26" fmla="*/ 27 w 255"/>
                  <a:gd name="T27" fmla="*/ 174 h 232"/>
                  <a:gd name="T28" fmla="*/ 13 w 255"/>
                  <a:gd name="T29" fmla="*/ 211 h 232"/>
                  <a:gd name="T30" fmla="*/ 20 w 255"/>
                  <a:gd name="T31" fmla="*/ 224 h 232"/>
                  <a:gd name="T32" fmla="*/ 24 w 255"/>
                  <a:gd name="T33" fmla="*/ 223 h 232"/>
                  <a:gd name="T34" fmla="*/ 62 w 255"/>
                  <a:gd name="T35" fmla="*/ 212 h 232"/>
                  <a:gd name="T36" fmla="*/ 127 w 255"/>
                  <a:gd name="T37" fmla="*/ 232 h 232"/>
                  <a:gd name="T38" fmla="*/ 207 w 255"/>
                  <a:gd name="T39" fmla="*/ 200 h 232"/>
                  <a:gd name="T40" fmla="*/ 211 w 255"/>
                  <a:gd name="T41" fmla="*/ 36 h 232"/>
                  <a:gd name="T42" fmla="*/ 127 w 255"/>
                  <a:gd name="T4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5" h="232">
                    <a:moveTo>
                      <a:pt x="20" y="223"/>
                    </a:moveTo>
                    <a:cubicBezTo>
                      <a:pt x="14" y="223"/>
                      <a:pt x="11" y="218"/>
                      <a:pt x="14" y="211"/>
                    </a:cubicBezTo>
                    <a:cubicBezTo>
                      <a:pt x="27" y="174"/>
                      <a:pt x="27" y="174"/>
                      <a:pt x="27" y="174"/>
                    </a:cubicBezTo>
                    <a:cubicBezTo>
                      <a:pt x="1" y="129"/>
                      <a:pt x="8" y="70"/>
                      <a:pt x="48" y="32"/>
                    </a:cubicBezTo>
                    <a:cubicBezTo>
                      <a:pt x="70" y="11"/>
                      <a:pt x="98" y="1"/>
                      <a:pt x="127" y="1"/>
                    </a:cubicBezTo>
                    <a:cubicBezTo>
                      <a:pt x="157" y="1"/>
                      <a:pt x="188" y="13"/>
                      <a:pt x="210" y="37"/>
                    </a:cubicBezTo>
                    <a:cubicBezTo>
                      <a:pt x="254" y="83"/>
                      <a:pt x="252" y="155"/>
                      <a:pt x="206" y="199"/>
                    </a:cubicBezTo>
                    <a:cubicBezTo>
                      <a:pt x="184" y="220"/>
                      <a:pt x="155" y="231"/>
                      <a:pt x="127" y="231"/>
                    </a:cubicBezTo>
                    <a:cubicBezTo>
                      <a:pt x="104" y="231"/>
                      <a:pt x="82" y="224"/>
                      <a:pt x="63" y="211"/>
                    </a:cubicBezTo>
                    <a:cubicBezTo>
                      <a:pt x="25" y="222"/>
                      <a:pt x="25" y="222"/>
                      <a:pt x="25" y="222"/>
                    </a:cubicBezTo>
                    <a:cubicBezTo>
                      <a:pt x="23" y="223"/>
                      <a:pt x="22" y="223"/>
                      <a:pt x="20" y="223"/>
                    </a:cubicBezTo>
                    <a:moveTo>
                      <a:pt x="127" y="0"/>
                    </a:moveTo>
                    <a:cubicBezTo>
                      <a:pt x="98" y="0"/>
                      <a:pt x="70" y="11"/>
                      <a:pt x="47" y="32"/>
                    </a:cubicBezTo>
                    <a:cubicBezTo>
                      <a:pt x="7" y="70"/>
                      <a:pt x="0" y="129"/>
                      <a:pt x="27" y="174"/>
                    </a:cubicBezTo>
                    <a:cubicBezTo>
                      <a:pt x="13" y="211"/>
                      <a:pt x="13" y="211"/>
                      <a:pt x="13" y="211"/>
                    </a:cubicBezTo>
                    <a:cubicBezTo>
                      <a:pt x="11" y="219"/>
                      <a:pt x="13" y="224"/>
                      <a:pt x="20" y="224"/>
                    </a:cubicBezTo>
                    <a:cubicBezTo>
                      <a:pt x="21" y="224"/>
                      <a:pt x="23" y="223"/>
                      <a:pt x="24" y="223"/>
                    </a:cubicBezTo>
                    <a:cubicBezTo>
                      <a:pt x="62" y="212"/>
                      <a:pt x="62" y="212"/>
                      <a:pt x="62" y="212"/>
                    </a:cubicBezTo>
                    <a:cubicBezTo>
                      <a:pt x="82" y="225"/>
                      <a:pt x="104" y="232"/>
                      <a:pt x="127" y="232"/>
                    </a:cubicBezTo>
                    <a:cubicBezTo>
                      <a:pt x="156" y="232"/>
                      <a:pt x="184" y="221"/>
                      <a:pt x="207" y="200"/>
                    </a:cubicBezTo>
                    <a:cubicBezTo>
                      <a:pt x="253" y="156"/>
                      <a:pt x="255" y="82"/>
                      <a:pt x="211" y="36"/>
                    </a:cubicBezTo>
                    <a:cubicBezTo>
                      <a:pt x="188" y="12"/>
                      <a:pt x="157" y="0"/>
                      <a:pt x="127" y="0"/>
                    </a:cubicBezTo>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864"/>
              <p:cNvSpPr>
                <a:spLocks noEditPoints="1"/>
              </p:cNvSpPr>
              <p:nvPr/>
            </p:nvSpPr>
            <p:spPr bwMode="auto">
              <a:xfrm>
                <a:off x="6746875" y="2897188"/>
                <a:ext cx="604838" cy="550863"/>
              </a:xfrm>
              <a:custGeom>
                <a:avLst/>
                <a:gdLst>
                  <a:gd name="T0" fmla="*/ 20 w 253"/>
                  <a:gd name="T1" fmla="*/ 221 h 230"/>
                  <a:gd name="T2" fmla="*/ 14 w 253"/>
                  <a:gd name="T3" fmla="*/ 209 h 230"/>
                  <a:gd name="T4" fmla="*/ 27 w 253"/>
                  <a:gd name="T5" fmla="*/ 172 h 230"/>
                  <a:gd name="T6" fmla="*/ 47 w 253"/>
                  <a:gd name="T7" fmla="*/ 32 h 230"/>
                  <a:gd name="T8" fmla="*/ 126 w 253"/>
                  <a:gd name="T9" fmla="*/ 0 h 230"/>
                  <a:gd name="T10" fmla="*/ 209 w 253"/>
                  <a:gd name="T11" fmla="*/ 36 h 230"/>
                  <a:gd name="T12" fmla="*/ 205 w 253"/>
                  <a:gd name="T13" fmla="*/ 198 h 230"/>
                  <a:gd name="T14" fmla="*/ 126 w 253"/>
                  <a:gd name="T15" fmla="*/ 229 h 230"/>
                  <a:gd name="T16" fmla="*/ 62 w 253"/>
                  <a:gd name="T17" fmla="*/ 210 h 230"/>
                  <a:gd name="T18" fmla="*/ 25 w 253"/>
                  <a:gd name="T19" fmla="*/ 220 h 230"/>
                  <a:gd name="T20" fmla="*/ 20 w 253"/>
                  <a:gd name="T21" fmla="*/ 221 h 230"/>
                  <a:gd name="T22" fmla="*/ 126 w 253"/>
                  <a:gd name="T23" fmla="*/ 0 h 230"/>
                  <a:gd name="T24" fmla="*/ 47 w 253"/>
                  <a:gd name="T25" fmla="*/ 31 h 230"/>
                  <a:gd name="T26" fmla="*/ 26 w 253"/>
                  <a:gd name="T27" fmla="*/ 173 h 230"/>
                  <a:gd name="T28" fmla="*/ 13 w 253"/>
                  <a:gd name="T29" fmla="*/ 210 h 230"/>
                  <a:gd name="T30" fmla="*/ 19 w 253"/>
                  <a:gd name="T31" fmla="*/ 222 h 230"/>
                  <a:gd name="T32" fmla="*/ 24 w 253"/>
                  <a:gd name="T33" fmla="*/ 221 h 230"/>
                  <a:gd name="T34" fmla="*/ 62 w 253"/>
                  <a:gd name="T35" fmla="*/ 210 h 230"/>
                  <a:gd name="T36" fmla="*/ 126 w 253"/>
                  <a:gd name="T37" fmla="*/ 230 h 230"/>
                  <a:gd name="T38" fmla="*/ 205 w 253"/>
                  <a:gd name="T39" fmla="*/ 198 h 230"/>
                  <a:gd name="T40" fmla="*/ 209 w 253"/>
                  <a:gd name="T41" fmla="*/ 36 h 230"/>
                  <a:gd name="T42" fmla="*/ 126 w 253"/>
                  <a:gd name="T43"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3" h="230">
                    <a:moveTo>
                      <a:pt x="20" y="221"/>
                    </a:moveTo>
                    <a:cubicBezTo>
                      <a:pt x="14" y="221"/>
                      <a:pt x="11" y="216"/>
                      <a:pt x="14" y="209"/>
                    </a:cubicBezTo>
                    <a:cubicBezTo>
                      <a:pt x="27" y="172"/>
                      <a:pt x="27" y="172"/>
                      <a:pt x="27" y="172"/>
                    </a:cubicBezTo>
                    <a:cubicBezTo>
                      <a:pt x="1" y="128"/>
                      <a:pt x="8" y="69"/>
                      <a:pt x="47" y="32"/>
                    </a:cubicBezTo>
                    <a:cubicBezTo>
                      <a:pt x="69" y="11"/>
                      <a:pt x="98" y="0"/>
                      <a:pt x="126" y="0"/>
                    </a:cubicBezTo>
                    <a:cubicBezTo>
                      <a:pt x="156" y="0"/>
                      <a:pt x="186" y="12"/>
                      <a:pt x="209" y="36"/>
                    </a:cubicBezTo>
                    <a:cubicBezTo>
                      <a:pt x="252" y="82"/>
                      <a:pt x="250" y="154"/>
                      <a:pt x="205" y="198"/>
                    </a:cubicBezTo>
                    <a:cubicBezTo>
                      <a:pt x="183" y="219"/>
                      <a:pt x="154" y="229"/>
                      <a:pt x="126" y="229"/>
                    </a:cubicBezTo>
                    <a:cubicBezTo>
                      <a:pt x="104" y="229"/>
                      <a:pt x="81" y="223"/>
                      <a:pt x="62" y="210"/>
                    </a:cubicBezTo>
                    <a:cubicBezTo>
                      <a:pt x="25" y="220"/>
                      <a:pt x="25" y="220"/>
                      <a:pt x="25" y="220"/>
                    </a:cubicBezTo>
                    <a:cubicBezTo>
                      <a:pt x="23" y="221"/>
                      <a:pt x="21" y="221"/>
                      <a:pt x="20" y="221"/>
                    </a:cubicBezTo>
                    <a:moveTo>
                      <a:pt x="126" y="0"/>
                    </a:moveTo>
                    <a:cubicBezTo>
                      <a:pt x="97" y="0"/>
                      <a:pt x="69" y="10"/>
                      <a:pt x="47" y="31"/>
                    </a:cubicBezTo>
                    <a:cubicBezTo>
                      <a:pt x="7" y="69"/>
                      <a:pt x="0" y="128"/>
                      <a:pt x="26" y="173"/>
                    </a:cubicBezTo>
                    <a:cubicBezTo>
                      <a:pt x="13" y="210"/>
                      <a:pt x="13" y="210"/>
                      <a:pt x="13" y="210"/>
                    </a:cubicBezTo>
                    <a:cubicBezTo>
                      <a:pt x="10" y="217"/>
                      <a:pt x="13" y="222"/>
                      <a:pt x="19" y="222"/>
                    </a:cubicBezTo>
                    <a:cubicBezTo>
                      <a:pt x="21" y="222"/>
                      <a:pt x="22" y="222"/>
                      <a:pt x="24" y="221"/>
                    </a:cubicBezTo>
                    <a:cubicBezTo>
                      <a:pt x="62" y="210"/>
                      <a:pt x="62" y="210"/>
                      <a:pt x="62" y="210"/>
                    </a:cubicBezTo>
                    <a:cubicBezTo>
                      <a:pt x="81" y="223"/>
                      <a:pt x="103" y="230"/>
                      <a:pt x="126" y="230"/>
                    </a:cubicBezTo>
                    <a:cubicBezTo>
                      <a:pt x="154" y="230"/>
                      <a:pt x="183" y="219"/>
                      <a:pt x="205" y="198"/>
                    </a:cubicBezTo>
                    <a:cubicBezTo>
                      <a:pt x="251" y="154"/>
                      <a:pt x="253" y="82"/>
                      <a:pt x="209" y="36"/>
                    </a:cubicBezTo>
                    <a:cubicBezTo>
                      <a:pt x="187" y="12"/>
                      <a:pt x="156" y="0"/>
                      <a:pt x="126"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865"/>
              <p:cNvSpPr>
                <a:spLocks noEditPoints="1"/>
              </p:cNvSpPr>
              <p:nvPr/>
            </p:nvSpPr>
            <p:spPr bwMode="auto">
              <a:xfrm>
                <a:off x="6748463" y="2897188"/>
                <a:ext cx="601663" cy="549275"/>
              </a:xfrm>
              <a:custGeom>
                <a:avLst/>
                <a:gdLst>
                  <a:gd name="T0" fmla="*/ 20 w 251"/>
                  <a:gd name="T1" fmla="*/ 221 h 229"/>
                  <a:gd name="T2" fmla="*/ 13 w 251"/>
                  <a:gd name="T3" fmla="*/ 208 h 229"/>
                  <a:gd name="T4" fmla="*/ 27 w 251"/>
                  <a:gd name="T5" fmla="*/ 172 h 229"/>
                  <a:gd name="T6" fmla="*/ 47 w 251"/>
                  <a:gd name="T7" fmla="*/ 32 h 229"/>
                  <a:gd name="T8" fmla="*/ 125 w 251"/>
                  <a:gd name="T9" fmla="*/ 1 h 229"/>
                  <a:gd name="T10" fmla="*/ 207 w 251"/>
                  <a:gd name="T11" fmla="*/ 36 h 229"/>
                  <a:gd name="T12" fmla="*/ 203 w 251"/>
                  <a:gd name="T13" fmla="*/ 197 h 229"/>
                  <a:gd name="T14" fmla="*/ 125 w 251"/>
                  <a:gd name="T15" fmla="*/ 228 h 229"/>
                  <a:gd name="T16" fmla="*/ 61 w 251"/>
                  <a:gd name="T17" fmla="*/ 209 h 229"/>
                  <a:gd name="T18" fmla="*/ 24 w 251"/>
                  <a:gd name="T19" fmla="*/ 220 h 229"/>
                  <a:gd name="T20" fmla="*/ 20 w 251"/>
                  <a:gd name="T21" fmla="*/ 221 h 229"/>
                  <a:gd name="T22" fmla="*/ 125 w 251"/>
                  <a:gd name="T23" fmla="*/ 0 h 229"/>
                  <a:gd name="T24" fmla="*/ 46 w 251"/>
                  <a:gd name="T25" fmla="*/ 32 h 229"/>
                  <a:gd name="T26" fmla="*/ 26 w 251"/>
                  <a:gd name="T27" fmla="*/ 172 h 229"/>
                  <a:gd name="T28" fmla="*/ 13 w 251"/>
                  <a:gd name="T29" fmla="*/ 209 h 229"/>
                  <a:gd name="T30" fmla="*/ 19 w 251"/>
                  <a:gd name="T31" fmla="*/ 221 h 229"/>
                  <a:gd name="T32" fmla="*/ 24 w 251"/>
                  <a:gd name="T33" fmla="*/ 220 h 229"/>
                  <a:gd name="T34" fmla="*/ 61 w 251"/>
                  <a:gd name="T35" fmla="*/ 210 h 229"/>
                  <a:gd name="T36" fmla="*/ 125 w 251"/>
                  <a:gd name="T37" fmla="*/ 229 h 229"/>
                  <a:gd name="T38" fmla="*/ 204 w 251"/>
                  <a:gd name="T39" fmla="*/ 198 h 229"/>
                  <a:gd name="T40" fmla="*/ 208 w 251"/>
                  <a:gd name="T41" fmla="*/ 36 h 229"/>
                  <a:gd name="T42" fmla="*/ 125 w 251"/>
                  <a:gd name="T4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1" h="229">
                    <a:moveTo>
                      <a:pt x="20" y="221"/>
                    </a:moveTo>
                    <a:cubicBezTo>
                      <a:pt x="14" y="221"/>
                      <a:pt x="11" y="216"/>
                      <a:pt x="13" y="208"/>
                    </a:cubicBezTo>
                    <a:cubicBezTo>
                      <a:pt x="27" y="172"/>
                      <a:pt x="27" y="172"/>
                      <a:pt x="27" y="172"/>
                    </a:cubicBezTo>
                    <a:cubicBezTo>
                      <a:pt x="1" y="128"/>
                      <a:pt x="8" y="70"/>
                      <a:pt x="47" y="32"/>
                    </a:cubicBezTo>
                    <a:cubicBezTo>
                      <a:pt x="69" y="12"/>
                      <a:pt x="97" y="1"/>
                      <a:pt x="125" y="1"/>
                    </a:cubicBezTo>
                    <a:cubicBezTo>
                      <a:pt x="155" y="1"/>
                      <a:pt x="185" y="13"/>
                      <a:pt x="207" y="36"/>
                    </a:cubicBezTo>
                    <a:cubicBezTo>
                      <a:pt x="250" y="82"/>
                      <a:pt x="249" y="154"/>
                      <a:pt x="203" y="197"/>
                    </a:cubicBezTo>
                    <a:cubicBezTo>
                      <a:pt x="181" y="218"/>
                      <a:pt x="153" y="228"/>
                      <a:pt x="125" y="228"/>
                    </a:cubicBezTo>
                    <a:cubicBezTo>
                      <a:pt x="103" y="228"/>
                      <a:pt x="80" y="222"/>
                      <a:pt x="61" y="209"/>
                    </a:cubicBezTo>
                    <a:cubicBezTo>
                      <a:pt x="24" y="220"/>
                      <a:pt x="24" y="220"/>
                      <a:pt x="24" y="220"/>
                    </a:cubicBezTo>
                    <a:cubicBezTo>
                      <a:pt x="22" y="220"/>
                      <a:pt x="21" y="221"/>
                      <a:pt x="20" y="221"/>
                    </a:cubicBezTo>
                    <a:moveTo>
                      <a:pt x="125" y="0"/>
                    </a:moveTo>
                    <a:cubicBezTo>
                      <a:pt x="97" y="0"/>
                      <a:pt x="68" y="11"/>
                      <a:pt x="46" y="32"/>
                    </a:cubicBezTo>
                    <a:cubicBezTo>
                      <a:pt x="7" y="69"/>
                      <a:pt x="0" y="128"/>
                      <a:pt x="26" y="172"/>
                    </a:cubicBezTo>
                    <a:cubicBezTo>
                      <a:pt x="13" y="209"/>
                      <a:pt x="13" y="209"/>
                      <a:pt x="13" y="209"/>
                    </a:cubicBezTo>
                    <a:cubicBezTo>
                      <a:pt x="10" y="216"/>
                      <a:pt x="13" y="221"/>
                      <a:pt x="19" y="221"/>
                    </a:cubicBezTo>
                    <a:cubicBezTo>
                      <a:pt x="20" y="221"/>
                      <a:pt x="22" y="221"/>
                      <a:pt x="24" y="220"/>
                    </a:cubicBezTo>
                    <a:cubicBezTo>
                      <a:pt x="61" y="210"/>
                      <a:pt x="61" y="210"/>
                      <a:pt x="61" y="210"/>
                    </a:cubicBezTo>
                    <a:cubicBezTo>
                      <a:pt x="80" y="223"/>
                      <a:pt x="103" y="229"/>
                      <a:pt x="125" y="229"/>
                    </a:cubicBezTo>
                    <a:cubicBezTo>
                      <a:pt x="153" y="229"/>
                      <a:pt x="182" y="219"/>
                      <a:pt x="204" y="198"/>
                    </a:cubicBezTo>
                    <a:cubicBezTo>
                      <a:pt x="249" y="154"/>
                      <a:pt x="251" y="82"/>
                      <a:pt x="208" y="36"/>
                    </a:cubicBezTo>
                    <a:cubicBezTo>
                      <a:pt x="185" y="12"/>
                      <a:pt x="155" y="0"/>
                      <a:pt x="125" y="0"/>
                    </a:cubicBezTo>
                  </a:path>
                </a:pathLst>
              </a:custGeom>
              <a:solidFill>
                <a:srgbClr val="B6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866"/>
              <p:cNvSpPr>
                <a:spLocks noEditPoints="1"/>
              </p:cNvSpPr>
              <p:nvPr/>
            </p:nvSpPr>
            <p:spPr bwMode="auto">
              <a:xfrm>
                <a:off x="6751638" y="2900363"/>
                <a:ext cx="595313" cy="542925"/>
              </a:xfrm>
              <a:custGeom>
                <a:avLst/>
                <a:gdLst>
                  <a:gd name="T0" fmla="*/ 19 w 249"/>
                  <a:gd name="T1" fmla="*/ 219 h 227"/>
                  <a:gd name="T2" fmla="*/ 13 w 249"/>
                  <a:gd name="T3" fmla="*/ 207 h 227"/>
                  <a:gd name="T4" fmla="*/ 26 w 249"/>
                  <a:gd name="T5" fmla="*/ 171 h 227"/>
                  <a:gd name="T6" fmla="*/ 46 w 249"/>
                  <a:gd name="T7" fmla="*/ 32 h 227"/>
                  <a:gd name="T8" fmla="*/ 124 w 249"/>
                  <a:gd name="T9" fmla="*/ 1 h 227"/>
                  <a:gd name="T10" fmla="*/ 206 w 249"/>
                  <a:gd name="T11" fmla="*/ 36 h 227"/>
                  <a:gd name="T12" fmla="*/ 202 w 249"/>
                  <a:gd name="T13" fmla="*/ 196 h 227"/>
                  <a:gd name="T14" fmla="*/ 124 w 249"/>
                  <a:gd name="T15" fmla="*/ 227 h 227"/>
                  <a:gd name="T16" fmla="*/ 61 w 249"/>
                  <a:gd name="T17" fmla="*/ 207 h 227"/>
                  <a:gd name="T18" fmla="*/ 24 w 249"/>
                  <a:gd name="T19" fmla="*/ 218 h 227"/>
                  <a:gd name="T20" fmla="*/ 19 w 249"/>
                  <a:gd name="T21" fmla="*/ 219 h 227"/>
                  <a:gd name="T22" fmla="*/ 124 w 249"/>
                  <a:gd name="T23" fmla="*/ 0 h 227"/>
                  <a:gd name="T24" fmla="*/ 46 w 249"/>
                  <a:gd name="T25" fmla="*/ 31 h 227"/>
                  <a:gd name="T26" fmla="*/ 26 w 249"/>
                  <a:gd name="T27" fmla="*/ 171 h 227"/>
                  <a:gd name="T28" fmla="*/ 12 w 249"/>
                  <a:gd name="T29" fmla="*/ 207 h 227"/>
                  <a:gd name="T30" fmla="*/ 19 w 249"/>
                  <a:gd name="T31" fmla="*/ 220 h 227"/>
                  <a:gd name="T32" fmla="*/ 23 w 249"/>
                  <a:gd name="T33" fmla="*/ 219 h 227"/>
                  <a:gd name="T34" fmla="*/ 60 w 249"/>
                  <a:gd name="T35" fmla="*/ 208 h 227"/>
                  <a:gd name="T36" fmla="*/ 124 w 249"/>
                  <a:gd name="T37" fmla="*/ 227 h 227"/>
                  <a:gd name="T38" fmla="*/ 202 w 249"/>
                  <a:gd name="T39" fmla="*/ 196 h 227"/>
                  <a:gd name="T40" fmla="*/ 206 w 249"/>
                  <a:gd name="T41" fmla="*/ 35 h 227"/>
                  <a:gd name="T42" fmla="*/ 124 w 249"/>
                  <a:gd name="T4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9" h="227">
                    <a:moveTo>
                      <a:pt x="19" y="219"/>
                    </a:moveTo>
                    <a:cubicBezTo>
                      <a:pt x="13" y="219"/>
                      <a:pt x="10" y="214"/>
                      <a:pt x="13" y="207"/>
                    </a:cubicBezTo>
                    <a:cubicBezTo>
                      <a:pt x="26" y="171"/>
                      <a:pt x="26" y="171"/>
                      <a:pt x="26" y="171"/>
                    </a:cubicBezTo>
                    <a:cubicBezTo>
                      <a:pt x="1" y="127"/>
                      <a:pt x="7" y="69"/>
                      <a:pt x="46" y="32"/>
                    </a:cubicBezTo>
                    <a:cubicBezTo>
                      <a:pt x="68" y="11"/>
                      <a:pt x="96" y="1"/>
                      <a:pt x="124" y="1"/>
                    </a:cubicBezTo>
                    <a:cubicBezTo>
                      <a:pt x="154" y="1"/>
                      <a:pt x="183" y="13"/>
                      <a:pt x="206" y="36"/>
                    </a:cubicBezTo>
                    <a:cubicBezTo>
                      <a:pt x="249" y="81"/>
                      <a:pt x="247" y="153"/>
                      <a:pt x="202" y="196"/>
                    </a:cubicBezTo>
                    <a:cubicBezTo>
                      <a:pt x="180" y="216"/>
                      <a:pt x="152" y="227"/>
                      <a:pt x="124" y="227"/>
                    </a:cubicBezTo>
                    <a:cubicBezTo>
                      <a:pt x="102" y="227"/>
                      <a:pt x="80" y="220"/>
                      <a:pt x="61" y="207"/>
                    </a:cubicBezTo>
                    <a:cubicBezTo>
                      <a:pt x="24" y="218"/>
                      <a:pt x="24" y="218"/>
                      <a:pt x="24" y="218"/>
                    </a:cubicBezTo>
                    <a:cubicBezTo>
                      <a:pt x="22" y="219"/>
                      <a:pt x="21" y="219"/>
                      <a:pt x="19" y="219"/>
                    </a:cubicBezTo>
                    <a:moveTo>
                      <a:pt x="124" y="0"/>
                    </a:moveTo>
                    <a:cubicBezTo>
                      <a:pt x="96" y="0"/>
                      <a:pt x="68" y="11"/>
                      <a:pt x="46" y="31"/>
                    </a:cubicBezTo>
                    <a:cubicBezTo>
                      <a:pt x="7" y="69"/>
                      <a:pt x="0" y="127"/>
                      <a:pt x="26" y="171"/>
                    </a:cubicBezTo>
                    <a:cubicBezTo>
                      <a:pt x="12" y="207"/>
                      <a:pt x="12" y="207"/>
                      <a:pt x="12" y="207"/>
                    </a:cubicBezTo>
                    <a:cubicBezTo>
                      <a:pt x="10" y="215"/>
                      <a:pt x="13" y="220"/>
                      <a:pt x="19" y="220"/>
                    </a:cubicBezTo>
                    <a:cubicBezTo>
                      <a:pt x="20" y="220"/>
                      <a:pt x="21" y="219"/>
                      <a:pt x="23" y="219"/>
                    </a:cubicBezTo>
                    <a:cubicBezTo>
                      <a:pt x="60" y="208"/>
                      <a:pt x="60" y="208"/>
                      <a:pt x="60" y="208"/>
                    </a:cubicBezTo>
                    <a:cubicBezTo>
                      <a:pt x="79" y="221"/>
                      <a:pt x="102" y="227"/>
                      <a:pt x="124" y="227"/>
                    </a:cubicBezTo>
                    <a:cubicBezTo>
                      <a:pt x="152" y="227"/>
                      <a:pt x="180" y="217"/>
                      <a:pt x="202" y="196"/>
                    </a:cubicBezTo>
                    <a:cubicBezTo>
                      <a:pt x="248" y="153"/>
                      <a:pt x="249" y="81"/>
                      <a:pt x="206" y="35"/>
                    </a:cubicBezTo>
                    <a:cubicBezTo>
                      <a:pt x="184" y="12"/>
                      <a:pt x="154" y="0"/>
                      <a:pt x="124" y="0"/>
                    </a:cubicBezTo>
                  </a:path>
                </a:pathLst>
              </a:custGeom>
              <a:solidFill>
                <a:srgbClr val="B5B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867"/>
              <p:cNvSpPr>
                <a:spLocks noEditPoints="1"/>
              </p:cNvSpPr>
              <p:nvPr/>
            </p:nvSpPr>
            <p:spPr bwMode="auto">
              <a:xfrm>
                <a:off x="6753225" y="2901951"/>
                <a:ext cx="593725" cy="541338"/>
              </a:xfrm>
              <a:custGeom>
                <a:avLst/>
                <a:gdLst>
                  <a:gd name="T0" fmla="*/ 19 w 248"/>
                  <a:gd name="T1" fmla="*/ 217 h 226"/>
                  <a:gd name="T2" fmla="*/ 13 w 248"/>
                  <a:gd name="T3" fmla="*/ 205 h 226"/>
                  <a:gd name="T4" fmla="*/ 26 w 248"/>
                  <a:gd name="T5" fmla="*/ 169 h 226"/>
                  <a:gd name="T6" fmla="*/ 46 w 248"/>
                  <a:gd name="T7" fmla="*/ 32 h 226"/>
                  <a:gd name="T8" fmla="*/ 123 w 248"/>
                  <a:gd name="T9" fmla="*/ 1 h 226"/>
                  <a:gd name="T10" fmla="*/ 204 w 248"/>
                  <a:gd name="T11" fmla="*/ 35 h 226"/>
                  <a:gd name="T12" fmla="*/ 200 w 248"/>
                  <a:gd name="T13" fmla="*/ 194 h 226"/>
                  <a:gd name="T14" fmla="*/ 123 w 248"/>
                  <a:gd name="T15" fmla="*/ 225 h 226"/>
                  <a:gd name="T16" fmla="*/ 60 w 248"/>
                  <a:gd name="T17" fmla="*/ 206 h 226"/>
                  <a:gd name="T18" fmla="*/ 23 w 248"/>
                  <a:gd name="T19" fmla="*/ 217 h 226"/>
                  <a:gd name="T20" fmla="*/ 19 w 248"/>
                  <a:gd name="T21" fmla="*/ 217 h 226"/>
                  <a:gd name="T22" fmla="*/ 123 w 248"/>
                  <a:gd name="T23" fmla="*/ 0 h 226"/>
                  <a:gd name="T24" fmla="*/ 45 w 248"/>
                  <a:gd name="T25" fmla="*/ 31 h 226"/>
                  <a:gd name="T26" fmla="*/ 25 w 248"/>
                  <a:gd name="T27" fmla="*/ 170 h 226"/>
                  <a:gd name="T28" fmla="*/ 12 w 248"/>
                  <a:gd name="T29" fmla="*/ 206 h 226"/>
                  <a:gd name="T30" fmla="*/ 18 w 248"/>
                  <a:gd name="T31" fmla="*/ 218 h 226"/>
                  <a:gd name="T32" fmla="*/ 23 w 248"/>
                  <a:gd name="T33" fmla="*/ 217 h 226"/>
                  <a:gd name="T34" fmla="*/ 60 w 248"/>
                  <a:gd name="T35" fmla="*/ 206 h 226"/>
                  <a:gd name="T36" fmla="*/ 123 w 248"/>
                  <a:gd name="T37" fmla="*/ 226 h 226"/>
                  <a:gd name="T38" fmla="*/ 201 w 248"/>
                  <a:gd name="T39" fmla="*/ 195 h 226"/>
                  <a:gd name="T40" fmla="*/ 205 w 248"/>
                  <a:gd name="T41" fmla="*/ 35 h 226"/>
                  <a:gd name="T42" fmla="*/ 123 w 248"/>
                  <a:gd name="T4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8" h="226">
                    <a:moveTo>
                      <a:pt x="19" y="217"/>
                    </a:moveTo>
                    <a:cubicBezTo>
                      <a:pt x="13" y="217"/>
                      <a:pt x="10" y="213"/>
                      <a:pt x="13" y="205"/>
                    </a:cubicBezTo>
                    <a:cubicBezTo>
                      <a:pt x="26" y="169"/>
                      <a:pt x="26" y="169"/>
                      <a:pt x="26" y="169"/>
                    </a:cubicBezTo>
                    <a:cubicBezTo>
                      <a:pt x="0" y="125"/>
                      <a:pt x="7" y="68"/>
                      <a:pt x="46" y="32"/>
                    </a:cubicBezTo>
                    <a:cubicBezTo>
                      <a:pt x="67" y="11"/>
                      <a:pt x="95" y="1"/>
                      <a:pt x="123" y="1"/>
                    </a:cubicBezTo>
                    <a:cubicBezTo>
                      <a:pt x="152" y="1"/>
                      <a:pt x="182" y="12"/>
                      <a:pt x="204" y="35"/>
                    </a:cubicBezTo>
                    <a:cubicBezTo>
                      <a:pt x="247" y="80"/>
                      <a:pt x="245" y="151"/>
                      <a:pt x="200" y="194"/>
                    </a:cubicBezTo>
                    <a:cubicBezTo>
                      <a:pt x="178" y="215"/>
                      <a:pt x="151" y="225"/>
                      <a:pt x="123" y="225"/>
                    </a:cubicBezTo>
                    <a:cubicBezTo>
                      <a:pt x="101" y="225"/>
                      <a:pt x="79" y="219"/>
                      <a:pt x="60" y="206"/>
                    </a:cubicBezTo>
                    <a:cubicBezTo>
                      <a:pt x="23" y="217"/>
                      <a:pt x="23" y="217"/>
                      <a:pt x="23" y="217"/>
                    </a:cubicBezTo>
                    <a:cubicBezTo>
                      <a:pt x="22" y="217"/>
                      <a:pt x="20" y="217"/>
                      <a:pt x="19" y="217"/>
                    </a:cubicBezTo>
                    <a:moveTo>
                      <a:pt x="123" y="0"/>
                    </a:moveTo>
                    <a:cubicBezTo>
                      <a:pt x="95" y="0"/>
                      <a:pt x="67" y="10"/>
                      <a:pt x="45" y="31"/>
                    </a:cubicBezTo>
                    <a:cubicBezTo>
                      <a:pt x="6" y="68"/>
                      <a:pt x="0" y="126"/>
                      <a:pt x="25" y="170"/>
                    </a:cubicBezTo>
                    <a:cubicBezTo>
                      <a:pt x="12" y="206"/>
                      <a:pt x="12" y="206"/>
                      <a:pt x="12" y="206"/>
                    </a:cubicBezTo>
                    <a:cubicBezTo>
                      <a:pt x="9" y="213"/>
                      <a:pt x="12" y="218"/>
                      <a:pt x="18" y="218"/>
                    </a:cubicBezTo>
                    <a:cubicBezTo>
                      <a:pt x="20" y="218"/>
                      <a:pt x="21" y="218"/>
                      <a:pt x="23" y="217"/>
                    </a:cubicBezTo>
                    <a:cubicBezTo>
                      <a:pt x="60" y="206"/>
                      <a:pt x="60" y="206"/>
                      <a:pt x="60" y="206"/>
                    </a:cubicBezTo>
                    <a:cubicBezTo>
                      <a:pt x="79" y="219"/>
                      <a:pt x="101" y="226"/>
                      <a:pt x="123" y="226"/>
                    </a:cubicBezTo>
                    <a:cubicBezTo>
                      <a:pt x="151" y="226"/>
                      <a:pt x="179" y="215"/>
                      <a:pt x="201" y="195"/>
                    </a:cubicBezTo>
                    <a:cubicBezTo>
                      <a:pt x="246" y="152"/>
                      <a:pt x="248" y="80"/>
                      <a:pt x="205" y="35"/>
                    </a:cubicBezTo>
                    <a:cubicBezTo>
                      <a:pt x="182" y="12"/>
                      <a:pt x="153" y="0"/>
                      <a:pt x="123" y="0"/>
                    </a:cubicBezTo>
                  </a:path>
                </a:pathLst>
              </a:custGeom>
              <a:solidFill>
                <a:srgbClr val="B4B4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868"/>
              <p:cNvSpPr>
                <a:spLocks noEditPoints="1"/>
              </p:cNvSpPr>
              <p:nvPr/>
            </p:nvSpPr>
            <p:spPr bwMode="auto">
              <a:xfrm>
                <a:off x="6753225" y="2905126"/>
                <a:ext cx="592138" cy="536575"/>
              </a:xfrm>
              <a:custGeom>
                <a:avLst/>
                <a:gdLst>
                  <a:gd name="T0" fmla="*/ 20 w 247"/>
                  <a:gd name="T1" fmla="*/ 216 h 224"/>
                  <a:gd name="T2" fmla="*/ 14 w 247"/>
                  <a:gd name="T3" fmla="*/ 204 h 224"/>
                  <a:gd name="T4" fmla="*/ 27 w 247"/>
                  <a:gd name="T5" fmla="*/ 168 h 224"/>
                  <a:gd name="T6" fmla="*/ 46 w 247"/>
                  <a:gd name="T7" fmla="*/ 31 h 224"/>
                  <a:gd name="T8" fmla="*/ 123 w 247"/>
                  <a:gd name="T9" fmla="*/ 0 h 224"/>
                  <a:gd name="T10" fmla="*/ 204 w 247"/>
                  <a:gd name="T11" fmla="*/ 35 h 224"/>
                  <a:gd name="T12" fmla="*/ 200 w 247"/>
                  <a:gd name="T13" fmla="*/ 193 h 224"/>
                  <a:gd name="T14" fmla="*/ 123 w 247"/>
                  <a:gd name="T15" fmla="*/ 223 h 224"/>
                  <a:gd name="T16" fmla="*/ 61 w 247"/>
                  <a:gd name="T17" fmla="*/ 204 h 224"/>
                  <a:gd name="T18" fmla="*/ 24 w 247"/>
                  <a:gd name="T19" fmla="*/ 215 h 224"/>
                  <a:gd name="T20" fmla="*/ 20 w 247"/>
                  <a:gd name="T21" fmla="*/ 216 h 224"/>
                  <a:gd name="T22" fmla="*/ 123 w 247"/>
                  <a:gd name="T23" fmla="*/ 0 h 224"/>
                  <a:gd name="T24" fmla="*/ 46 w 247"/>
                  <a:gd name="T25" fmla="*/ 31 h 224"/>
                  <a:gd name="T26" fmla="*/ 26 w 247"/>
                  <a:gd name="T27" fmla="*/ 168 h 224"/>
                  <a:gd name="T28" fmla="*/ 13 w 247"/>
                  <a:gd name="T29" fmla="*/ 204 h 224"/>
                  <a:gd name="T30" fmla="*/ 19 w 247"/>
                  <a:gd name="T31" fmla="*/ 216 h 224"/>
                  <a:gd name="T32" fmla="*/ 23 w 247"/>
                  <a:gd name="T33" fmla="*/ 216 h 224"/>
                  <a:gd name="T34" fmla="*/ 60 w 247"/>
                  <a:gd name="T35" fmla="*/ 205 h 224"/>
                  <a:gd name="T36" fmla="*/ 123 w 247"/>
                  <a:gd name="T37" fmla="*/ 224 h 224"/>
                  <a:gd name="T38" fmla="*/ 200 w 247"/>
                  <a:gd name="T39" fmla="*/ 193 h 224"/>
                  <a:gd name="T40" fmla="*/ 204 w 247"/>
                  <a:gd name="T41" fmla="*/ 34 h 224"/>
                  <a:gd name="T42" fmla="*/ 123 w 247"/>
                  <a:gd name="T4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7" h="224">
                    <a:moveTo>
                      <a:pt x="20" y="216"/>
                    </a:moveTo>
                    <a:cubicBezTo>
                      <a:pt x="14" y="216"/>
                      <a:pt x="11" y="211"/>
                      <a:pt x="14" y="204"/>
                    </a:cubicBezTo>
                    <a:cubicBezTo>
                      <a:pt x="27" y="168"/>
                      <a:pt x="27" y="168"/>
                      <a:pt x="27" y="168"/>
                    </a:cubicBezTo>
                    <a:cubicBezTo>
                      <a:pt x="1" y="124"/>
                      <a:pt x="8" y="67"/>
                      <a:pt x="46" y="31"/>
                    </a:cubicBezTo>
                    <a:cubicBezTo>
                      <a:pt x="68" y="11"/>
                      <a:pt x="95" y="0"/>
                      <a:pt x="123" y="0"/>
                    </a:cubicBezTo>
                    <a:cubicBezTo>
                      <a:pt x="152" y="0"/>
                      <a:pt x="182" y="12"/>
                      <a:pt x="204" y="35"/>
                    </a:cubicBezTo>
                    <a:cubicBezTo>
                      <a:pt x="246" y="80"/>
                      <a:pt x="244" y="150"/>
                      <a:pt x="200" y="193"/>
                    </a:cubicBezTo>
                    <a:cubicBezTo>
                      <a:pt x="178" y="213"/>
                      <a:pt x="150" y="223"/>
                      <a:pt x="123" y="223"/>
                    </a:cubicBezTo>
                    <a:cubicBezTo>
                      <a:pt x="101" y="223"/>
                      <a:pt x="79" y="217"/>
                      <a:pt x="61" y="204"/>
                    </a:cubicBezTo>
                    <a:cubicBezTo>
                      <a:pt x="24" y="215"/>
                      <a:pt x="24" y="215"/>
                      <a:pt x="24" y="215"/>
                    </a:cubicBezTo>
                    <a:cubicBezTo>
                      <a:pt x="22" y="215"/>
                      <a:pt x="21" y="216"/>
                      <a:pt x="20" y="216"/>
                    </a:cubicBezTo>
                    <a:moveTo>
                      <a:pt x="123" y="0"/>
                    </a:moveTo>
                    <a:cubicBezTo>
                      <a:pt x="95" y="0"/>
                      <a:pt x="67" y="10"/>
                      <a:pt x="46" y="31"/>
                    </a:cubicBezTo>
                    <a:cubicBezTo>
                      <a:pt x="7" y="67"/>
                      <a:pt x="0" y="124"/>
                      <a:pt x="26" y="168"/>
                    </a:cubicBezTo>
                    <a:cubicBezTo>
                      <a:pt x="13" y="204"/>
                      <a:pt x="13" y="204"/>
                      <a:pt x="13" y="204"/>
                    </a:cubicBezTo>
                    <a:cubicBezTo>
                      <a:pt x="10" y="212"/>
                      <a:pt x="13" y="216"/>
                      <a:pt x="19" y="216"/>
                    </a:cubicBezTo>
                    <a:cubicBezTo>
                      <a:pt x="20" y="216"/>
                      <a:pt x="22" y="216"/>
                      <a:pt x="23" y="216"/>
                    </a:cubicBezTo>
                    <a:cubicBezTo>
                      <a:pt x="60" y="205"/>
                      <a:pt x="60" y="205"/>
                      <a:pt x="60" y="205"/>
                    </a:cubicBezTo>
                    <a:cubicBezTo>
                      <a:pt x="79" y="218"/>
                      <a:pt x="101" y="224"/>
                      <a:pt x="123" y="224"/>
                    </a:cubicBezTo>
                    <a:cubicBezTo>
                      <a:pt x="151" y="224"/>
                      <a:pt x="178" y="214"/>
                      <a:pt x="200" y="193"/>
                    </a:cubicBezTo>
                    <a:cubicBezTo>
                      <a:pt x="245" y="150"/>
                      <a:pt x="247" y="79"/>
                      <a:pt x="204" y="34"/>
                    </a:cubicBezTo>
                    <a:cubicBezTo>
                      <a:pt x="182" y="11"/>
                      <a:pt x="152" y="0"/>
                      <a:pt x="123" y="0"/>
                    </a:cubicBezTo>
                  </a:path>
                </a:pathLst>
              </a:custGeom>
              <a:solidFill>
                <a:srgbClr val="B4B4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869"/>
              <p:cNvSpPr>
                <a:spLocks noEditPoints="1"/>
              </p:cNvSpPr>
              <p:nvPr/>
            </p:nvSpPr>
            <p:spPr bwMode="auto">
              <a:xfrm>
                <a:off x="6756400" y="2905126"/>
                <a:ext cx="585788" cy="533400"/>
              </a:xfrm>
              <a:custGeom>
                <a:avLst/>
                <a:gdLst>
                  <a:gd name="T0" fmla="*/ 19 w 245"/>
                  <a:gd name="T1" fmla="*/ 215 h 223"/>
                  <a:gd name="T2" fmla="*/ 13 w 245"/>
                  <a:gd name="T3" fmla="*/ 203 h 223"/>
                  <a:gd name="T4" fmla="*/ 26 w 245"/>
                  <a:gd name="T5" fmla="*/ 168 h 223"/>
                  <a:gd name="T6" fmla="*/ 46 w 245"/>
                  <a:gd name="T7" fmla="*/ 32 h 223"/>
                  <a:gd name="T8" fmla="*/ 122 w 245"/>
                  <a:gd name="T9" fmla="*/ 1 h 223"/>
                  <a:gd name="T10" fmla="*/ 202 w 245"/>
                  <a:gd name="T11" fmla="*/ 35 h 223"/>
                  <a:gd name="T12" fmla="*/ 198 w 245"/>
                  <a:gd name="T13" fmla="*/ 192 h 223"/>
                  <a:gd name="T14" fmla="*/ 122 w 245"/>
                  <a:gd name="T15" fmla="*/ 223 h 223"/>
                  <a:gd name="T16" fmla="*/ 60 w 245"/>
                  <a:gd name="T17" fmla="*/ 204 h 223"/>
                  <a:gd name="T18" fmla="*/ 24 w 245"/>
                  <a:gd name="T19" fmla="*/ 214 h 223"/>
                  <a:gd name="T20" fmla="*/ 19 w 245"/>
                  <a:gd name="T21" fmla="*/ 215 h 223"/>
                  <a:gd name="T22" fmla="*/ 122 w 245"/>
                  <a:gd name="T23" fmla="*/ 0 h 223"/>
                  <a:gd name="T24" fmla="*/ 45 w 245"/>
                  <a:gd name="T25" fmla="*/ 31 h 223"/>
                  <a:gd name="T26" fmla="*/ 26 w 245"/>
                  <a:gd name="T27" fmla="*/ 168 h 223"/>
                  <a:gd name="T28" fmla="*/ 13 w 245"/>
                  <a:gd name="T29" fmla="*/ 204 h 223"/>
                  <a:gd name="T30" fmla="*/ 19 w 245"/>
                  <a:gd name="T31" fmla="*/ 216 h 223"/>
                  <a:gd name="T32" fmla="*/ 23 w 245"/>
                  <a:gd name="T33" fmla="*/ 215 h 223"/>
                  <a:gd name="T34" fmla="*/ 60 w 245"/>
                  <a:gd name="T35" fmla="*/ 204 h 223"/>
                  <a:gd name="T36" fmla="*/ 122 w 245"/>
                  <a:gd name="T37" fmla="*/ 223 h 223"/>
                  <a:gd name="T38" fmla="*/ 199 w 245"/>
                  <a:gd name="T39" fmla="*/ 193 h 223"/>
                  <a:gd name="T40" fmla="*/ 203 w 245"/>
                  <a:gd name="T41" fmla="*/ 35 h 223"/>
                  <a:gd name="T42" fmla="*/ 122 w 245"/>
                  <a:gd name="T4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223">
                    <a:moveTo>
                      <a:pt x="19" y="215"/>
                    </a:moveTo>
                    <a:cubicBezTo>
                      <a:pt x="13" y="215"/>
                      <a:pt x="11" y="210"/>
                      <a:pt x="13" y="203"/>
                    </a:cubicBezTo>
                    <a:cubicBezTo>
                      <a:pt x="26" y="168"/>
                      <a:pt x="26" y="168"/>
                      <a:pt x="26" y="168"/>
                    </a:cubicBezTo>
                    <a:cubicBezTo>
                      <a:pt x="1" y="124"/>
                      <a:pt x="7" y="68"/>
                      <a:pt x="46" y="32"/>
                    </a:cubicBezTo>
                    <a:cubicBezTo>
                      <a:pt x="67" y="11"/>
                      <a:pt x="94" y="1"/>
                      <a:pt x="122" y="1"/>
                    </a:cubicBezTo>
                    <a:cubicBezTo>
                      <a:pt x="151" y="1"/>
                      <a:pt x="180" y="13"/>
                      <a:pt x="202" y="35"/>
                    </a:cubicBezTo>
                    <a:cubicBezTo>
                      <a:pt x="244" y="80"/>
                      <a:pt x="243" y="150"/>
                      <a:pt x="198" y="192"/>
                    </a:cubicBezTo>
                    <a:cubicBezTo>
                      <a:pt x="177" y="212"/>
                      <a:pt x="149" y="223"/>
                      <a:pt x="122" y="223"/>
                    </a:cubicBezTo>
                    <a:cubicBezTo>
                      <a:pt x="100" y="223"/>
                      <a:pt x="79" y="216"/>
                      <a:pt x="60" y="204"/>
                    </a:cubicBezTo>
                    <a:cubicBezTo>
                      <a:pt x="24" y="214"/>
                      <a:pt x="24" y="214"/>
                      <a:pt x="24" y="214"/>
                    </a:cubicBezTo>
                    <a:cubicBezTo>
                      <a:pt x="22" y="215"/>
                      <a:pt x="21" y="215"/>
                      <a:pt x="19" y="215"/>
                    </a:cubicBezTo>
                    <a:moveTo>
                      <a:pt x="122" y="0"/>
                    </a:moveTo>
                    <a:cubicBezTo>
                      <a:pt x="94" y="0"/>
                      <a:pt x="67" y="11"/>
                      <a:pt x="45" y="31"/>
                    </a:cubicBezTo>
                    <a:cubicBezTo>
                      <a:pt x="7" y="67"/>
                      <a:pt x="0" y="124"/>
                      <a:pt x="26" y="168"/>
                    </a:cubicBezTo>
                    <a:cubicBezTo>
                      <a:pt x="13" y="204"/>
                      <a:pt x="13" y="204"/>
                      <a:pt x="13" y="204"/>
                    </a:cubicBezTo>
                    <a:cubicBezTo>
                      <a:pt x="10" y="211"/>
                      <a:pt x="13" y="216"/>
                      <a:pt x="19" y="216"/>
                    </a:cubicBezTo>
                    <a:cubicBezTo>
                      <a:pt x="20" y="216"/>
                      <a:pt x="21" y="215"/>
                      <a:pt x="23" y="215"/>
                    </a:cubicBezTo>
                    <a:cubicBezTo>
                      <a:pt x="60" y="204"/>
                      <a:pt x="60" y="204"/>
                      <a:pt x="60" y="204"/>
                    </a:cubicBezTo>
                    <a:cubicBezTo>
                      <a:pt x="78" y="217"/>
                      <a:pt x="100" y="223"/>
                      <a:pt x="122" y="223"/>
                    </a:cubicBezTo>
                    <a:cubicBezTo>
                      <a:pt x="149" y="223"/>
                      <a:pt x="177" y="213"/>
                      <a:pt x="199" y="193"/>
                    </a:cubicBezTo>
                    <a:cubicBezTo>
                      <a:pt x="243" y="150"/>
                      <a:pt x="245" y="80"/>
                      <a:pt x="203" y="35"/>
                    </a:cubicBezTo>
                    <a:cubicBezTo>
                      <a:pt x="181" y="12"/>
                      <a:pt x="151" y="0"/>
                      <a:pt x="122" y="0"/>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870"/>
              <p:cNvSpPr>
                <a:spLocks noEditPoints="1"/>
              </p:cNvSpPr>
              <p:nvPr/>
            </p:nvSpPr>
            <p:spPr bwMode="auto">
              <a:xfrm>
                <a:off x="6757988" y="2906713"/>
                <a:ext cx="582613" cy="531813"/>
              </a:xfrm>
              <a:custGeom>
                <a:avLst/>
                <a:gdLst>
                  <a:gd name="T0" fmla="*/ 19 w 243"/>
                  <a:gd name="T1" fmla="*/ 213 h 222"/>
                  <a:gd name="T2" fmla="*/ 13 w 243"/>
                  <a:gd name="T3" fmla="*/ 202 h 222"/>
                  <a:gd name="T4" fmla="*/ 26 w 243"/>
                  <a:gd name="T5" fmla="*/ 166 h 222"/>
                  <a:gd name="T6" fmla="*/ 45 w 243"/>
                  <a:gd name="T7" fmla="*/ 31 h 222"/>
                  <a:gd name="T8" fmla="*/ 121 w 243"/>
                  <a:gd name="T9" fmla="*/ 1 h 222"/>
                  <a:gd name="T10" fmla="*/ 201 w 243"/>
                  <a:gd name="T11" fmla="*/ 35 h 222"/>
                  <a:gd name="T12" fmla="*/ 197 w 243"/>
                  <a:gd name="T13" fmla="*/ 191 h 222"/>
                  <a:gd name="T14" fmla="*/ 121 w 243"/>
                  <a:gd name="T15" fmla="*/ 221 h 222"/>
                  <a:gd name="T16" fmla="*/ 59 w 243"/>
                  <a:gd name="T17" fmla="*/ 202 h 222"/>
                  <a:gd name="T18" fmla="*/ 23 w 243"/>
                  <a:gd name="T19" fmla="*/ 213 h 222"/>
                  <a:gd name="T20" fmla="*/ 19 w 243"/>
                  <a:gd name="T21" fmla="*/ 213 h 222"/>
                  <a:gd name="T22" fmla="*/ 121 w 243"/>
                  <a:gd name="T23" fmla="*/ 0 h 222"/>
                  <a:gd name="T24" fmla="*/ 45 w 243"/>
                  <a:gd name="T25" fmla="*/ 31 h 222"/>
                  <a:gd name="T26" fmla="*/ 25 w 243"/>
                  <a:gd name="T27" fmla="*/ 167 h 222"/>
                  <a:gd name="T28" fmla="*/ 12 w 243"/>
                  <a:gd name="T29" fmla="*/ 202 h 222"/>
                  <a:gd name="T30" fmla="*/ 18 w 243"/>
                  <a:gd name="T31" fmla="*/ 214 h 222"/>
                  <a:gd name="T32" fmla="*/ 23 w 243"/>
                  <a:gd name="T33" fmla="*/ 213 h 222"/>
                  <a:gd name="T34" fmla="*/ 59 w 243"/>
                  <a:gd name="T35" fmla="*/ 203 h 222"/>
                  <a:gd name="T36" fmla="*/ 121 w 243"/>
                  <a:gd name="T37" fmla="*/ 222 h 222"/>
                  <a:gd name="T38" fmla="*/ 197 w 243"/>
                  <a:gd name="T39" fmla="*/ 191 h 222"/>
                  <a:gd name="T40" fmla="*/ 201 w 243"/>
                  <a:gd name="T41" fmla="*/ 34 h 222"/>
                  <a:gd name="T42" fmla="*/ 121 w 243"/>
                  <a:gd name="T4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22">
                    <a:moveTo>
                      <a:pt x="19" y="213"/>
                    </a:moveTo>
                    <a:cubicBezTo>
                      <a:pt x="13" y="213"/>
                      <a:pt x="10" y="209"/>
                      <a:pt x="13" y="202"/>
                    </a:cubicBezTo>
                    <a:cubicBezTo>
                      <a:pt x="26" y="166"/>
                      <a:pt x="26" y="166"/>
                      <a:pt x="26" y="166"/>
                    </a:cubicBezTo>
                    <a:cubicBezTo>
                      <a:pt x="1" y="123"/>
                      <a:pt x="7" y="67"/>
                      <a:pt x="45" y="31"/>
                    </a:cubicBezTo>
                    <a:cubicBezTo>
                      <a:pt x="66" y="11"/>
                      <a:pt x="94" y="1"/>
                      <a:pt x="121" y="1"/>
                    </a:cubicBezTo>
                    <a:cubicBezTo>
                      <a:pt x="150" y="1"/>
                      <a:pt x="179" y="12"/>
                      <a:pt x="201" y="35"/>
                    </a:cubicBezTo>
                    <a:cubicBezTo>
                      <a:pt x="243" y="79"/>
                      <a:pt x="241" y="149"/>
                      <a:pt x="197" y="191"/>
                    </a:cubicBezTo>
                    <a:cubicBezTo>
                      <a:pt x="175" y="211"/>
                      <a:pt x="148" y="221"/>
                      <a:pt x="121" y="221"/>
                    </a:cubicBezTo>
                    <a:cubicBezTo>
                      <a:pt x="99" y="221"/>
                      <a:pt x="78" y="215"/>
                      <a:pt x="59" y="202"/>
                    </a:cubicBezTo>
                    <a:cubicBezTo>
                      <a:pt x="23" y="213"/>
                      <a:pt x="23" y="213"/>
                      <a:pt x="23" y="213"/>
                    </a:cubicBezTo>
                    <a:cubicBezTo>
                      <a:pt x="22" y="213"/>
                      <a:pt x="20" y="213"/>
                      <a:pt x="19" y="213"/>
                    </a:cubicBezTo>
                    <a:moveTo>
                      <a:pt x="121" y="0"/>
                    </a:moveTo>
                    <a:cubicBezTo>
                      <a:pt x="93" y="0"/>
                      <a:pt x="66" y="10"/>
                      <a:pt x="45" y="31"/>
                    </a:cubicBezTo>
                    <a:cubicBezTo>
                      <a:pt x="6" y="67"/>
                      <a:pt x="0" y="123"/>
                      <a:pt x="25" y="167"/>
                    </a:cubicBezTo>
                    <a:cubicBezTo>
                      <a:pt x="12" y="202"/>
                      <a:pt x="12" y="202"/>
                      <a:pt x="12" y="202"/>
                    </a:cubicBezTo>
                    <a:cubicBezTo>
                      <a:pt x="10" y="209"/>
                      <a:pt x="12" y="214"/>
                      <a:pt x="18" y="214"/>
                    </a:cubicBezTo>
                    <a:cubicBezTo>
                      <a:pt x="20" y="214"/>
                      <a:pt x="21" y="214"/>
                      <a:pt x="23" y="213"/>
                    </a:cubicBezTo>
                    <a:cubicBezTo>
                      <a:pt x="59" y="203"/>
                      <a:pt x="59" y="203"/>
                      <a:pt x="59" y="203"/>
                    </a:cubicBezTo>
                    <a:cubicBezTo>
                      <a:pt x="78" y="215"/>
                      <a:pt x="99" y="222"/>
                      <a:pt x="121" y="222"/>
                    </a:cubicBezTo>
                    <a:cubicBezTo>
                      <a:pt x="148" y="222"/>
                      <a:pt x="176" y="211"/>
                      <a:pt x="197" y="191"/>
                    </a:cubicBezTo>
                    <a:cubicBezTo>
                      <a:pt x="242" y="149"/>
                      <a:pt x="243" y="79"/>
                      <a:pt x="201" y="34"/>
                    </a:cubicBezTo>
                    <a:cubicBezTo>
                      <a:pt x="179" y="12"/>
                      <a:pt x="150" y="0"/>
                      <a:pt x="12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871"/>
              <p:cNvSpPr>
                <a:spLocks noEditPoints="1"/>
              </p:cNvSpPr>
              <p:nvPr/>
            </p:nvSpPr>
            <p:spPr bwMode="auto">
              <a:xfrm>
                <a:off x="6761163" y="2909888"/>
                <a:ext cx="579438" cy="527050"/>
              </a:xfrm>
              <a:custGeom>
                <a:avLst/>
                <a:gdLst>
                  <a:gd name="T0" fmla="*/ 19 w 242"/>
                  <a:gd name="T1" fmla="*/ 212 h 220"/>
                  <a:gd name="T2" fmla="*/ 13 w 242"/>
                  <a:gd name="T3" fmla="*/ 200 h 220"/>
                  <a:gd name="T4" fmla="*/ 25 w 242"/>
                  <a:gd name="T5" fmla="*/ 165 h 220"/>
                  <a:gd name="T6" fmla="*/ 45 w 242"/>
                  <a:gd name="T7" fmla="*/ 31 h 220"/>
                  <a:gd name="T8" fmla="*/ 120 w 242"/>
                  <a:gd name="T9" fmla="*/ 0 h 220"/>
                  <a:gd name="T10" fmla="*/ 199 w 242"/>
                  <a:gd name="T11" fmla="*/ 34 h 220"/>
                  <a:gd name="T12" fmla="*/ 195 w 242"/>
                  <a:gd name="T13" fmla="*/ 189 h 220"/>
                  <a:gd name="T14" fmla="*/ 120 w 242"/>
                  <a:gd name="T15" fmla="*/ 219 h 220"/>
                  <a:gd name="T16" fmla="*/ 59 w 242"/>
                  <a:gd name="T17" fmla="*/ 200 h 220"/>
                  <a:gd name="T18" fmla="*/ 23 w 242"/>
                  <a:gd name="T19" fmla="*/ 211 h 220"/>
                  <a:gd name="T20" fmla="*/ 19 w 242"/>
                  <a:gd name="T21" fmla="*/ 212 h 220"/>
                  <a:gd name="T22" fmla="*/ 120 w 242"/>
                  <a:gd name="T23" fmla="*/ 0 h 220"/>
                  <a:gd name="T24" fmla="*/ 44 w 242"/>
                  <a:gd name="T25" fmla="*/ 30 h 220"/>
                  <a:gd name="T26" fmla="*/ 25 w 242"/>
                  <a:gd name="T27" fmla="*/ 165 h 220"/>
                  <a:gd name="T28" fmla="*/ 12 w 242"/>
                  <a:gd name="T29" fmla="*/ 201 h 220"/>
                  <a:gd name="T30" fmla="*/ 18 w 242"/>
                  <a:gd name="T31" fmla="*/ 212 h 220"/>
                  <a:gd name="T32" fmla="*/ 22 w 242"/>
                  <a:gd name="T33" fmla="*/ 212 h 220"/>
                  <a:gd name="T34" fmla="*/ 58 w 242"/>
                  <a:gd name="T35" fmla="*/ 201 h 220"/>
                  <a:gd name="T36" fmla="*/ 120 w 242"/>
                  <a:gd name="T37" fmla="*/ 220 h 220"/>
                  <a:gd name="T38" fmla="*/ 196 w 242"/>
                  <a:gd name="T39" fmla="*/ 190 h 220"/>
                  <a:gd name="T40" fmla="*/ 200 w 242"/>
                  <a:gd name="T41" fmla="*/ 34 h 220"/>
                  <a:gd name="T42" fmla="*/ 120 w 242"/>
                  <a:gd name="T4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2" h="220">
                    <a:moveTo>
                      <a:pt x="19" y="212"/>
                    </a:moveTo>
                    <a:cubicBezTo>
                      <a:pt x="13" y="212"/>
                      <a:pt x="10" y="207"/>
                      <a:pt x="13" y="200"/>
                    </a:cubicBezTo>
                    <a:cubicBezTo>
                      <a:pt x="25" y="165"/>
                      <a:pt x="25" y="165"/>
                      <a:pt x="25" y="165"/>
                    </a:cubicBezTo>
                    <a:cubicBezTo>
                      <a:pt x="0" y="122"/>
                      <a:pt x="7" y="66"/>
                      <a:pt x="45" y="31"/>
                    </a:cubicBezTo>
                    <a:cubicBezTo>
                      <a:pt x="66" y="10"/>
                      <a:pt x="93" y="0"/>
                      <a:pt x="120" y="0"/>
                    </a:cubicBezTo>
                    <a:cubicBezTo>
                      <a:pt x="149" y="0"/>
                      <a:pt x="178" y="12"/>
                      <a:pt x="199" y="34"/>
                    </a:cubicBezTo>
                    <a:cubicBezTo>
                      <a:pt x="241" y="78"/>
                      <a:pt x="239" y="147"/>
                      <a:pt x="195" y="189"/>
                    </a:cubicBezTo>
                    <a:cubicBezTo>
                      <a:pt x="174" y="209"/>
                      <a:pt x="147" y="219"/>
                      <a:pt x="120" y="219"/>
                    </a:cubicBezTo>
                    <a:cubicBezTo>
                      <a:pt x="98" y="219"/>
                      <a:pt x="77" y="213"/>
                      <a:pt x="59" y="200"/>
                    </a:cubicBezTo>
                    <a:cubicBezTo>
                      <a:pt x="23" y="211"/>
                      <a:pt x="23" y="211"/>
                      <a:pt x="23" y="211"/>
                    </a:cubicBezTo>
                    <a:cubicBezTo>
                      <a:pt x="21" y="211"/>
                      <a:pt x="20" y="212"/>
                      <a:pt x="19" y="212"/>
                    </a:cubicBezTo>
                    <a:moveTo>
                      <a:pt x="120" y="0"/>
                    </a:moveTo>
                    <a:cubicBezTo>
                      <a:pt x="93" y="0"/>
                      <a:pt x="65" y="10"/>
                      <a:pt x="44" y="30"/>
                    </a:cubicBezTo>
                    <a:cubicBezTo>
                      <a:pt x="6" y="66"/>
                      <a:pt x="0" y="122"/>
                      <a:pt x="25" y="165"/>
                    </a:cubicBezTo>
                    <a:cubicBezTo>
                      <a:pt x="12" y="201"/>
                      <a:pt x="12" y="201"/>
                      <a:pt x="12" y="201"/>
                    </a:cubicBezTo>
                    <a:cubicBezTo>
                      <a:pt x="9" y="208"/>
                      <a:pt x="12" y="212"/>
                      <a:pt x="18" y="212"/>
                    </a:cubicBezTo>
                    <a:cubicBezTo>
                      <a:pt x="19" y="212"/>
                      <a:pt x="21" y="212"/>
                      <a:pt x="22" y="212"/>
                    </a:cubicBezTo>
                    <a:cubicBezTo>
                      <a:pt x="58" y="201"/>
                      <a:pt x="58" y="201"/>
                      <a:pt x="58" y="201"/>
                    </a:cubicBezTo>
                    <a:cubicBezTo>
                      <a:pt x="77" y="214"/>
                      <a:pt x="98" y="220"/>
                      <a:pt x="120" y="220"/>
                    </a:cubicBezTo>
                    <a:cubicBezTo>
                      <a:pt x="147" y="220"/>
                      <a:pt x="174" y="210"/>
                      <a:pt x="196" y="190"/>
                    </a:cubicBezTo>
                    <a:cubicBezTo>
                      <a:pt x="240" y="148"/>
                      <a:pt x="242" y="78"/>
                      <a:pt x="200" y="34"/>
                    </a:cubicBezTo>
                    <a:cubicBezTo>
                      <a:pt x="178" y="11"/>
                      <a:pt x="149" y="0"/>
                      <a:pt x="120" y="0"/>
                    </a:cubicBezTo>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872"/>
              <p:cNvSpPr>
                <a:spLocks noEditPoints="1"/>
              </p:cNvSpPr>
              <p:nvPr/>
            </p:nvSpPr>
            <p:spPr bwMode="auto">
              <a:xfrm>
                <a:off x="6761163" y="2909888"/>
                <a:ext cx="576263" cy="523875"/>
              </a:xfrm>
              <a:custGeom>
                <a:avLst/>
                <a:gdLst>
                  <a:gd name="T0" fmla="*/ 19 w 241"/>
                  <a:gd name="T1" fmla="*/ 211 h 219"/>
                  <a:gd name="T2" fmla="*/ 13 w 241"/>
                  <a:gd name="T3" fmla="*/ 199 h 219"/>
                  <a:gd name="T4" fmla="*/ 26 w 241"/>
                  <a:gd name="T5" fmla="*/ 165 h 219"/>
                  <a:gd name="T6" fmla="*/ 45 w 241"/>
                  <a:gd name="T7" fmla="*/ 31 h 219"/>
                  <a:gd name="T8" fmla="*/ 120 w 241"/>
                  <a:gd name="T9" fmla="*/ 1 h 219"/>
                  <a:gd name="T10" fmla="*/ 199 w 241"/>
                  <a:gd name="T11" fmla="*/ 35 h 219"/>
                  <a:gd name="T12" fmla="*/ 195 w 241"/>
                  <a:gd name="T13" fmla="*/ 189 h 219"/>
                  <a:gd name="T14" fmla="*/ 120 w 241"/>
                  <a:gd name="T15" fmla="*/ 218 h 219"/>
                  <a:gd name="T16" fmla="*/ 59 w 241"/>
                  <a:gd name="T17" fmla="*/ 200 h 219"/>
                  <a:gd name="T18" fmla="*/ 24 w 241"/>
                  <a:gd name="T19" fmla="*/ 210 h 219"/>
                  <a:gd name="T20" fmla="*/ 19 w 241"/>
                  <a:gd name="T21" fmla="*/ 211 h 219"/>
                  <a:gd name="T22" fmla="*/ 120 w 241"/>
                  <a:gd name="T23" fmla="*/ 0 h 219"/>
                  <a:gd name="T24" fmla="*/ 45 w 241"/>
                  <a:gd name="T25" fmla="*/ 31 h 219"/>
                  <a:gd name="T26" fmla="*/ 25 w 241"/>
                  <a:gd name="T27" fmla="*/ 165 h 219"/>
                  <a:gd name="T28" fmla="*/ 13 w 241"/>
                  <a:gd name="T29" fmla="*/ 200 h 219"/>
                  <a:gd name="T30" fmla="*/ 19 w 241"/>
                  <a:gd name="T31" fmla="*/ 212 h 219"/>
                  <a:gd name="T32" fmla="*/ 23 w 241"/>
                  <a:gd name="T33" fmla="*/ 211 h 219"/>
                  <a:gd name="T34" fmla="*/ 59 w 241"/>
                  <a:gd name="T35" fmla="*/ 200 h 219"/>
                  <a:gd name="T36" fmla="*/ 120 w 241"/>
                  <a:gd name="T37" fmla="*/ 219 h 219"/>
                  <a:gd name="T38" fmla="*/ 195 w 241"/>
                  <a:gd name="T39" fmla="*/ 189 h 219"/>
                  <a:gd name="T40" fmla="*/ 199 w 241"/>
                  <a:gd name="T41" fmla="*/ 34 h 219"/>
                  <a:gd name="T42" fmla="*/ 120 w 241"/>
                  <a:gd name="T4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19">
                    <a:moveTo>
                      <a:pt x="19" y="211"/>
                    </a:moveTo>
                    <a:cubicBezTo>
                      <a:pt x="13" y="211"/>
                      <a:pt x="11" y="206"/>
                      <a:pt x="13" y="199"/>
                    </a:cubicBezTo>
                    <a:cubicBezTo>
                      <a:pt x="26" y="165"/>
                      <a:pt x="26" y="165"/>
                      <a:pt x="26" y="165"/>
                    </a:cubicBezTo>
                    <a:cubicBezTo>
                      <a:pt x="1" y="122"/>
                      <a:pt x="8" y="67"/>
                      <a:pt x="45" y="31"/>
                    </a:cubicBezTo>
                    <a:cubicBezTo>
                      <a:pt x="66" y="11"/>
                      <a:pt x="93" y="1"/>
                      <a:pt x="120" y="1"/>
                    </a:cubicBezTo>
                    <a:cubicBezTo>
                      <a:pt x="149" y="1"/>
                      <a:pt x="177" y="12"/>
                      <a:pt x="199" y="35"/>
                    </a:cubicBezTo>
                    <a:cubicBezTo>
                      <a:pt x="240" y="78"/>
                      <a:pt x="238" y="147"/>
                      <a:pt x="195" y="189"/>
                    </a:cubicBezTo>
                    <a:cubicBezTo>
                      <a:pt x="174" y="209"/>
                      <a:pt x="147" y="218"/>
                      <a:pt x="120" y="218"/>
                    </a:cubicBezTo>
                    <a:cubicBezTo>
                      <a:pt x="99" y="218"/>
                      <a:pt x="77" y="212"/>
                      <a:pt x="59" y="200"/>
                    </a:cubicBezTo>
                    <a:cubicBezTo>
                      <a:pt x="24" y="210"/>
                      <a:pt x="24" y="210"/>
                      <a:pt x="24" y="210"/>
                    </a:cubicBezTo>
                    <a:cubicBezTo>
                      <a:pt x="22" y="211"/>
                      <a:pt x="21" y="211"/>
                      <a:pt x="19" y="211"/>
                    </a:cubicBezTo>
                    <a:moveTo>
                      <a:pt x="120" y="0"/>
                    </a:moveTo>
                    <a:cubicBezTo>
                      <a:pt x="93" y="0"/>
                      <a:pt x="66" y="10"/>
                      <a:pt x="45" y="31"/>
                    </a:cubicBezTo>
                    <a:cubicBezTo>
                      <a:pt x="7" y="66"/>
                      <a:pt x="0" y="122"/>
                      <a:pt x="25" y="165"/>
                    </a:cubicBezTo>
                    <a:cubicBezTo>
                      <a:pt x="13" y="200"/>
                      <a:pt x="13" y="200"/>
                      <a:pt x="13" y="200"/>
                    </a:cubicBezTo>
                    <a:cubicBezTo>
                      <a:pt x="10" y="207"/>
                      <a:pt x="13" y="212"/>
                      <a:pt x="19" y="212"/>
                    </a:cubicBezTo>
                    <a:cubicBezTo>
                      <a:pt x="20" y="212"/>
                      <a:pt x="21" y="211"/>
                      <a:pt x="23" y="211"/>
                    </a:cubicBezTo>
                    <a:cubicBezTo>
                      <a:pt x="59" y="200"/>
                      <a:pt x="59" y="200"/>
                      <a:pt x="59" y="200"/>
                    </a:cubicBezTo>
                    <a:cubicBezTo>
                      <a:pt x="77" y="213"/>
                      <a:pt x="98" y="219"/>
                      <a:pt x="120" y="219"/>
                    </a:cubicBezTo>
                    <a:cubicBezTo>
                      <a:pt x="147" y="219"/>
                      <a:pt x="174" y="209"/>
                      <a:pt x="195" y="189"/>
                    </a:cubicBezTo>
                    <a:cubicBezTo>
                      <a:pt x="239" y="147"/>
                      <a:pt x="241" y="78"/>
                      <a:pt x="199" y="34"/>
                    </a:cubicBezTo>
                    <a:cubicBezTo>
                      <a:pt x="178" y="12"/>
                      <a:pt x="149" y="0"/>
                      <a:pt x="120" y="0"/>
                    </a:cubicBezTo>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873"/>
              <p:cNvSpPr>
                <a:spLocks noEditPoints="1"/>
              </p:cNvSpPr>
              <p:nvPr/>
            </p:nvSpPr>
            <p:spPr bwMode="auto">
              <a:xfrm>
                <a:off x="6762750" y="2911476"/>
                <a:ext cx="573088" cy="520700"/>
              </a:xfrm>
              <a:custGeom>
                <a:avLst/>
                <a:gdLst>
                  <a:gd name="T0" fmla="*/ 19 w 239"/>
                  <a:gd name="T1" fmla="*/ 209 h 217"/>
                  <a:gd name="T2" fmla="*/ 13 w 239"/>
                  <a:gd name="T3" fmla="*/ 198 h 217"/>
                  <a:gd name="T4" fmla="*/ 26 w 239"/>
                  <a:gd name="T5" fmla="*/ 163 h 217"/>
                  <a:gd name="T6" fmla="*/ 44 w 239"/>
                  <a:gd name="T7" fmla="*/ 31 h 217"/>
                  <a:gd name="T8" fmla="*/ 119 w 239"/>
                  <a:gd name="T9" fmla="*/ 1 h 217"/>
                  <a:gd name="T10" fmla="*/ 197 w 239"/>
                  <a:gd name="T11" fmla="*/ 34 h 217"/>
                  <a:gd name="T12" fmla="*/ 193 w 239"/>
                  <a:gd name="T13" fmla="*/ 187 h 217"/>
                  <a:gd name="T14" fmla="*/ 119 w 239"/>
                  <a:gd name="T15" fmla="*/ 217 h 217"/>
                  <a:gd name="T16" fmla="*/ 58 w 239"/>
                  <a:gd name="T17" fmla="*/ 198 h 217"/>
                  <a:gd name="T18" fmla="*/ 23 w 239"/>
                  <a:gd name="T19" fmla="*/ 209 h 217"/>
                  <a:gd name="T20" fmla="*/ 19 w 239"/>
                  <a:gd name="T21" fmla="*/ 209 h 217"/>
                  <a:gd name="T22" fmla="*/ 119 w 239"/>
                  <a:gd name="T23" fmla="*/ 0 h 217"/>
                  <a:gd name="T24" fmla="*/ 44 w 239"/>
                  <a:gd name="T25" fmla="*/ 30 h 217"/>
                  <a:gd name="T26" fmla="*/ 25 w 239"/>
                  <a:gd name="T27" fmla="*/ 164 h 217"/>
                  <a:gd name="T28" fmla="*/ 12 w 239"/>
                  <a:gd name="T29" fmla="*/ 198 h 217"/>
                  <a:gd name="T30" fmla="*/ 18 w 239"/>
                  <a:gd name="T31" fmla="*/ 210 h 217"/>
                  <a:gd name="T32" fmla="*/ 23 w 239"/>
                  <a:gd name="T33" fmla="*/ 209 h 217"/>
                  <a:gd name="T34" fmla="*/ 58 w 239"/>
                  <a:gd name="T35" fmla="*/ 199 h 217"/>
                  <a:gd name="T36" fmla="*/ 119 w 239"/>
                  <a:gd name="T37" fmla="*/ 217 h 217"/>
                  <a:gd name="T38" fmla="*/ 194 w 239"/>
                  <a:gd name="T39" fmla="*/ 188 h 217"/>
                  <a:gd name="T40" fmla="*/ 198 w 239"/>
                  <a:gd name="T41" fmla="*/ 34 h 217"/>
                  <a:gd name="T42" fmla="*/ 119 w 239"/>
                  <a:gd name="T4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9" h="217">
                    <a:moveTo>
                      <a:pt x="19" y="209"/>
                    </a:moveTo>
                    <a:cubicBezTo>
                      <a:pt x="13" y="209"/>
                      <a:pt x="10" y="205"/>
                      <a:pt x="13" y="198"/>
                    </a:cubicBezTo>
                    <a:cubicBezTo>
                      <a:pt x="26" y="163"/>
                      <a:pt x="26" y="163"/>
                      <a:pt x="26" y="163"/>
                    </a:cubicBezTo>
                    <a:cubicBezTo>
                      <a:pt x="1" y="121"/>
                      <a:pt x="7" y="66"/>
                      <a:pt x="44" y="31"/>
                    </a:cubicBezTo>
                    <a:cubicBezTo>
                      <a:pt x="65" y="11"/>
                      <a:pt x="92" y="1"/>
                      <a:pt x="119" y="1"/>
                    </a:cubicBezTo>
                    <a:cubicBezTo>
                      <a:pt x="147" y="1"/>
                      <a:pt x="176" y="12"/>
                      <a:pt x="197" y="34"/>
                    </a:cubicBezTo>
                    <a:cubicBezTo>
                      <a:pt x="238" y="78"/>
                      <a:pt x="236" y="146"/>
                      <a:pt x="193" y="187"/>
                    </a:cubicBezTo>
                    <a:cubicBezTo>
                      <a:pt x="172" y="207"/>
                      <a:pt x="146" y="217"/>
                      <a:pt x="119" y="217"/>
                    </a:cubicBezTo>
                    <a:cubicBezTo>
                      <a:pt x="98" y="217"/>
                      <a:pt x="77" y="211"/>
                      <a:pt x="58" y="198"/>
                    </a:cubicBezTo>
                    <a:cubicBezTo>
                      <a:pt x="23" y="209"/>
                      <a:pt x="23" y="209"/>
                      <a:pt x="23" y="209"/>
                    </a:cubicBezTo>
                    <a:cubicBezTo>
                      <a:pt x="22" y="209"/>
                      <a:pt x="20" y="209"/>
                      <a:pt x="19" y="209"/>
                    </a:cubicBezTo>
                    <a:moveTo>
                      <a:pt x="119" y="0"/>
                    </a:moveTo>
                    <a:cubicBezTo>
                      <a:pt x="92" y="0"/>
                      <a:pt x="65" y="10"/>
                      <a:pt x="44" y="30"/>
                    </a:cubicBezTo>
                    <a:cubicBezTo>
                      <a:pt x="7" y="66"/>
                      <a:pt x="0" y="121"/>
                      <a:pt x="25" y="164"/>
                    </a:cubicBezTo>
                    <a:cubicBezTo>
                      <a:pt x="12" y="198"/>
                      <a:pt x="12" y="198"/>
                      <a:pt x="12" y="198"/>
                    </a:cubicBezTo>
                    <a:cubicBezTo>
                      <a:pt x="10" y="205"/>
                      <a:pt x="12" y="210"/>
                      <a:pt x="18" y="210"/>
                    </a:cubicBezTo>
                    <a:cubicBezTo>
                      <a:pt x="20" y="210"/>
                      <a:pt x="21" y="210"/>
                      <a:pt x="23" y="209"/>
                    </a:cubicBezTo>
                    <a:cubicBezTo>
                      <a:pt x="58" y="199"/>
                      <a:pt x="58" y="199"/>
                      <a:pt x="58" y="199"/>
                    </a:cubicBezTo>
                    <a:cubicBezTo>
                      <a:pt x="76" y="211"/>
                      <a:pt x="98" y="217"/>
                      <a:pt x="119" y="217"/>
                    </a:cubicBezTo>
                    <a:cubicBezTo>
                      <a:pt x="146" y="217"/>
                      <a:pt x="173" y="208"/>
                      <a:pt x="194" y="188"/>
                    </a:cubicBezTo>
                    <a:cubicBezTo>
                      <a:pt x="237" y="146"/>
                      <a:pt x="239" y="77"/>
                      <a:pt x="198" y="34"/>
                    </a:cubicBezTo>
                    <a:cubicBezTo>
                      <a:pt x="176" y="11"/>
                      <a:pt x="148" y="0"/>
                      <a:pt x="119" y="0"/>
                    </a:cubicBezTo>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874"/>
              <p:cNvSpPr>
                <a:spLocks noEditPoints="1"/>
              </p:cNvSpPr>
              <p:nvPr/>
            </p:nvSpPr>
            <p:spPr bwMode="auto">
              <a:xfrm>
                <a:off x="6765925" y="2914651"/>
                <a:ext cx="566738" cy="517525"/>
              </a:xfrm>
              <a:custGeom>
                <a:avLst/>
                <a:gdLst>
                  <a:gd name="T0" fmla="*/ 19 w 237"/>
                  <a:gd name="T1" fmla="*/ 208 h 216"/>
                  <a:gd name="T2" fmla="*/ 13 w 237"/>
                  <a:gd name="T3" fmla="*/ 196 h 216"/>
                  <a:gd name="T4" fmla="*/ 25 w 237"/>
                  <a:gd name="T5" fmla="*/ 162 h 216"/>
                  <a:gd name="T6" fmla="*/ 44 w 237"/>
                  <a:gd name="T7" fmla="*/ 30 h 216"/>
                  <a:gd name="T8" fmla="*/ 118 w 237"/>
                  <a:gd name="T9" fmla="*/ 1 h 216"/>
                  <a:gd name="T10" fmla="*/ 196 w 237"/>
                  <a:gd name="T11" fmla="*/ 34 h 216"/>
                  <a:gd name="T12" fmla="*/ 192 w 237"/>
                  <a:gd name="T13" fmla="*/ 185 h 216"/>
                  <a:gd name="T14" fmla="*/ 118 w 237"/>
                  <a:gd name="T15" fmla="*/ 215 h 216"/>
                  <a:gd name="T16" fmla="*/ 58 w 237"/>
                  <a:gd name="T17" fmla="*/ 197 h 216"/>
                  <a:gd name="T18" fmla="*/ 23 w 237"/>
                  <a:gd name="T19" fmla="*/ 207 h 216"/>
                  <a:gd name="T20" fmla="*/ 19 w 237"/>
                  <a:gd name="T21" fmla="*/ 208 h 216"/>
                  <a:gd name="T22" fmla="*/ 118 w 237"/>
                  <a:gd name="T23" fmla="*/ 0 h 216"/>
                  <a:gd name="T24" fmla="*/ 43 w 237"/>
                  <a:gd name="T25" fmla="*/ 30 h 216"/>
                  <a:gd name="T26" fmla="*/ 25 w 237"/>
                  <a:gd name="T27" fmla="*/ 162 h 216"/>
                  <a:gd name="T28" fmla="*/ 12 w 237"/>
                  <a:gd name="T29" fmla="*/ 197 h 216"/>
                  <a:gd name="T30" fmla="*/ 18 w 237"/>
                  <a:gd name="T31" fmla="*/ 208 h 216"/>
                  <a:gd name="T32" fmla="*/ 22 w 237"/>
                  <a:gd name="T33" fmla="*/ 208 h 216"/>
                  <a:gd name="T34" fmla="*/ 57 w 237"/>
                  <a:gd name="T35" fmla="*/ 197 h 216"/>
                  <a:gd name="T36" fmla="*/ 118 w 237"/>
                  <a:gd name="T37" fmla="*/ 216 h 216"/>
                  <a:gd name="T38" fmla="*/ 192 w 237"/>
                  <a:gd name="T39" fmla="*/ 186 h 216"/>
                  <a:gd name="T40" fmla="*/ 196 w 237"/>
                  <a:gd name="T41" fmla="*/ 33 h 216"/>
                  <a:gd name="T42" fmla="*/ 118 w 237"/>
                  <a:gd name="T4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216">
                    <a:moveTo>
                      <a:pt x="19" y="208"/>
                    </a:moveTo>
                    <a:cubicBezTo>
                      <a:pt x="13" y="208"/>
                      <a:pt x="10" y="203"/>
                      <a:pt x="13" y="196"/>
                    </a:cubicBezTo>
                    <a:cubicBezTo>
                      <a:pt x="25" y="162"/>
                      <a:pt x="25" y="162"/>
                      <a:pt x="25" y="162"/>
                    </a:cubicBezTo>
                    <a:cubicBezTo>
                      <a:pt x="1" y="120"/>
                      <a:pt x="7" y="65"/>
                      <a:pt x="44" y="30"/>
                    </a:cubicBezTo>
                    <a:cubicBezTo>
                      <a:pt x="65" y="10"/>
                      <a:pt x="91" y="1"/>
                      <a:pt x="118" y="1"/>
                    </a:cubicBezTo>
                    <a:cubicBezTo>
                      <a:pt x="146" y="1"/>
                      <a:pt x="174" y="12"/>
                      <a:pt x="196" y="34"/>
                    </a:cubicBezTo>
                    <a:cubicBezTo>
                      <a:pt x="236" y="77"/>
                      <a:pt x="235" y="145"/>
                      <a:pt x="192" y="185"/>
                    </a:cubicBezTo>
                    <a:cubicBezTo>
                      <a:pt x="171" y="205"/>
                      <a:pt x="144" y="215"/>
                      <a:pt x="118" y="215"/>
                    </a:cubicBezTo>
                    <a:cubicBezTo>
                      <a:pt x="97" y="215"/>
                      <a:pt x="76" y="209"/>
                      <a:pt x="58" y="197"/>
                    </a:cubicBezTo>
                    <a:cubicBezTo>
                      <a:pt x="23" y="207"/>
                      <a:pt x="23" y="207"/>
                      <a:pt x="23" y="207"/>
                    </a:cubicBezTo>
                    <a:cubicBezTo>
                      <a:pt x="21" y="207"/>
                      <a:pt x="20" y="208"/>
                      <a:pt x="19" y="208"/>
                    </a:cubicBezTo>
                    <a:moveTo>
                      <a:pt x="118" y="0"/>
                    </a:moveTo>
                    <a:cubicBezTo>
                      <a:pt x="91" y="0"/>
                      <a:pt x="64" y="10"/>
                      <a:pt x="43" y="30"/>
                    </a:cubicBezTo>
                    <a:cubicBezTo>
                      <a:pt x="6" y="65"/>
                      <a:pt x="0" y="120"/>
                      <a:pt x="25" y="162"/>
                    </a:cubicBezTo>
                    <a:cubicBezTo>
                      <a:pt x="12" y="197"/>
                      <a:pt x="12" y="197"/>
                      <a:pt x="12" y="197"/>
                    </a:cubicBezTo>
                    <a:cubicBezTo>
                      <a:pt x="9" y="204"/>
                      <a:pt x="12" y="208"/>
                      <a:pt x="18" y="208"/>
                    </a:cubicBezTo>
                    <a:cubicBezTo>
                      <a:pt x="19" y="208"/>
                      <a:pt x="21" y="208"/>
                      <a:pt x="22" y="208"/>
                    </a:cubicBezTo>
                    <a:cubicBezTo>
                      <a:pt x="57" y="197"/>
                      <a:pt x="57" y="197"/>
                      <a:pt x="57" y="197"/>
                    </a:cubicBezTo>
                    <a:cubicBezTo>
                      <a:pt x="76" y="210"/>
                      <a:pt x="97" y="216"/>
                      <a:pt x="118" y="216"/>
                    </a:cubicBezTo>
                    <a:cubicBezTo>
                      <a:pt x="145" y="216"/>
                      <a:pt x="171" y="206"/>
                      <a:pt x="192" y="186"/>
                    </a:cubicBezTo>
                    <a:cubicBezTo>
                      <a:pt x="235" y="145"/>
                      <a:pt x="237" y="77"/>
                      <a:pt x="196" y="33"/>
                    </a:cubicBezTo>
                    <a:cubicBezTo>
                      <a:pt x="175" y="11"/>
                      <a:pt x="146" y="0"/>
                      <a:pt x="118" y="0"/>
                    </a:cubicBezTo>
                  </a:path>
                </a:pathLst>
              </a:custGeom>
              <a:solidFill>
                <a:srgbClr val="AEAE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875"/>
              <p:cNvSpPr>
                <a:spLocks noEditPoints="1"/>
              </p:cNvSpPr>
              <p:nvPr/>
            </p:nvSpPr>
            <p:spPr bwMode="auto">
              <a:xfrm>
                <a:off x="6767513" y="2916238"/>
                <a:ext cx="563563" cy="512763"/>
              </a:xfrm>
              <a:custGeom>
                <a:avLst/>
                <a:gdLst>
                  <a:gd name="T0" fmla="*/ 18 w 235"/>
                  <a:gd name="T1" fmla="*/ 206 h 214"/>
                  <a:gd name="T2" fmla="*/ 12 w 235"/>
                  <a:gd name="T3" fmla="*/ 195 h 214"/>
                  <a:gd name="T4" fmla="*/ 25 w 235"/>
                  <a:gd name="T5" fmla="*/ 161 h 214"/>
                  <a:gd name="T6" fmla="*/ 43 w 235"/>
                  <a:gd name="T7" fmla="*/ 30 h 214"/>
                  <a:gd name="T8" fmla="*/ 117 w 235"/>
                  <a:gd name="T9" fmla="*/ 0 h 214"/>
                  <a:gd name="T10" fmla="*/ 194 w 235"/>
                  <a:gd name="T11" fmla="*/ 33 h 214"/>
                  <a:gd name="T12" fmla="*/ 190 w 235"/>
                  <a:gd name="T13" fmla="*/ 184 h 214"/>
                  <a:gd name="T14" fmla="*/ 117 w 235"/>
                  <a:gd name="T15" fmla="*/ 213 h 214"/>
                  <a:gd name="T16" fmla="*/ 57 w 235"/>
                  <a:gd name="T17" fmla="*/ 195 h 214"/>
                  <a:gd name="T18" fmla="*/ 22 w 235"/>
                  <a:gd name="T19" fmla="*/ 205 h 214"/>
                  <a:gd name="T20" fmla="*/ 18 w 235"/>
                  <a:gd name="T21" fmla="*/ 206 h 214"/>
                  <a:gd name="T22" fmla="*/ 117 w 235"/>
                  <a:gd name="T23" fmla="*/ 0 h 214"/>
                  <a:gd name="T24" fmla="*/ 43 w 235"/>
                  <a:gd name="T25" fmla="*/ 29 h 214"/>
                  <a:gd name="T26" fmla="*/ 24 w 235"/>
                  <a:gd name="T27" fmla="*/ 161 h 214"/>
                  <a:gd name="T28" fmla="*/ 12 w 235"/>
                  <a:gd name="T29" fmla="*/ 195 h 214"/>
                  <a:gd name="T30" fmla="*/ 18 w 235"/>
                  <a:gd name="T31" fmla="*/ 207 h 214"/>
                  <a:gd name="T32" fmla="*/ 22 w 235"/>
                  <a:gd name="T33" fmla="*/ 206 h 214"/>
                  <a:gd name="T34" fmla="*/ 57 w 235"/>
                  <a:gd name="T35" fmla="*/ 196 h 214"/>
                  <a:gd name="T36" fmla="*/ 117 w 235"/>
                  <a:gd name="T37" fmla="*/ 214 h 214"/>
                  <a:gd name="T38" fmla="*/ 191 w 235"/>
                  <a:gd name="T39" fmla="*/ 184 h 214"/>
                  <a:gd name="T40" fmla="*/ 195 w 235"/>
                  <a:gd name="T41" fmla="*/ 33 h 214"/>
                  <a:gd name="T42" fmla="*/ 117 w 235"/>
                  <a:gd name="T4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5" h="214">
                    <a:moveTo>
                      <a:pt x="18" y="206"/>
                    </a:moveTo>
                    <a:cubicBezTo>
                      <a:pt x="12" y="206"/>
                      <a:pt x="10" y="201"/>
                      <a:pt x="12" y="195"/>
                    </a:cubicBezTo>
                    <a:cubicBezTo>
                      <a:pt x="25" y="161"/>
                      <a:pt x="25" y="161"/>
                      <a:pt x="25" y="161"/>
                    </a:cubicBezTo>
                    <a:cubicBezTo>
                      <a:pt x="0" y="119"/>
                      <a:pt x="7" y="64"/>
                      <a:pt x="43" y="30"/>
                    </a:cubicBezTo>
                    <a:cubicBezTo>
                      <a:pt x="64" y="10"/>
                      <a:pt x="90" y="0"/>
                      <a:pt x="117" y="0"/>
                    </a:cubicBezTo>
                    <a:cubicBezTo>
                      <a:pt x="145" y="0"/>
                      <a:pt x="173" y="11"/>
                      <a:pt x="194" y="33"/>
                    </a:cubicBezTo>
                    <a:cubicBezTo>
                      <a:pt x="235" y="76"/>
                      <a:pt x="233" y="143"/>
                      <a:pt x="190" y="184"/>
                    </a:cubicBezTo>
                    <a:cubicBezTo>
                      <a:pt x="170" y="204"/>
                      <a:pt x="143" y="213"/>
                      <a:pt x="117" y="213"/>
                    </a:cubicBezTo>
                    <a:cubicBezTo>
                      <a:pt x="96" y="213"/>
                      <a:pt x="75" y="207"/>
                      <a:pt x="57" y="195"/>
                    </a:cubicBezTo>
                    <a:cubicBezTo>
                      <a:pt x="22" y="205"/>
                      <a:pt x="22" y="205"/>
                      <a:pt x="22" y="205"/>
                    </a:cubicBezTo>
                    <a:cubicBezTo>
                      <a:pt x="21" y="206"/>
                      <a:pt x="19" y="206"/>
                      <a:pt x="18" y="206"/>
                    </a:cubicBezTo>
                    <a:moveTo>
                      <a:pt x="117" y="0"/>
                    </a:moveTo>
                    <a:cubicBezTo>
                      <a:pt x="90" y="0"/>
                      <a:pt x="64" y="9"/>
                      <a:pt x="43" y="29"/>
                    </a:cubicBezTo>
                    <a:cubicBezTo>
                      <a:pt x="6" y="64"/>
                      <a:pt x="0" y="119"/>
                      <a:pt x="24" y="161"/>
                    </a:cubicBezTo>
                    <a:cubicBezTo>
                      <a:pt x="12" y="195"/>
                      <a:pt x="12" y="195"/>
                      <a:pt x="12" y="195"/>
                    </a:cubicBezTo>
                    <a:cubicBezTo>
                      <a:pt x="9" y="202"/>
                      <a:pt x="12" y="207"/>
                      <a:pt x="18" y="207"/>
                    </a:cubicBezTo>
                    <a:cubicBezTo>
                      <a:pt x="19" y="207"/>
                      <a:pt x="20" y="206"/>
                      <a:pt x="22" y="206"/>
                    </a:cubicBezTo>
                    <a:cubicBezTo>
                      <a:pt x="57" y="196"/>
                      <a:pt x="57" y="196"/>
                      <a:pt x="57" y="196"/>
                    </a:cubicBezTo>
                    <a:cubicBezTo>
                      <a:pt x="75" y="208"/>
                      <a:pt x="96" y="214"/>
                      <a:pt x="117" y="214"/>
                    </a:cubicBezTo>
                    <a:cubicBezTo>
                      <a:pt x="143" y="214"/>
                      <a:pt x="170" y="204"/>
                      <a:pt x="191" y="184"/>
                    </a:cubicBezTo>
                    <a:cubicBezTo>
                      <a:pt x="234" y="144"/>
                      <a:pt x="235" y="76"/>
                      <a:pt x="195" y="33"/>
                    </a:cubicBezTo>
                    <a:cubicBezTo>
                      <a:pt x="173" y="11"/>
                      <a:pt x="145" y="0"/>
                      <a:pt x="117" y="0"/>
                    </a:cubicBezTo>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876"/>
              <p:cNvSpPr>
                <a:spLocks noEditPoints="1"/>
              </p:cNvSpPr>
              <p:nvPr/>
            </p:nvSpPr>
            <p:spPr bwMode="auto">
              <a:xfrm>
                <a:off x="6767513" y="2916238"/>
                <a:ext cx="563563" cy="511175"/>
              </a:xfrm>
              <a:custGeom>
                <a:avLst/>
                <a:gdLst>
                  <a:gd name="T0" fmla="*/ 19 w 235"/>
                  <a:gd name="T1" fmla="*/ 205 h 213"/>
                  <a:gd name="T2" fmla="*/ 13 w 235"/>
                  <a:gd name="T3" fmla="*/ 194 h 213"/>
                  <a:gd name="T4" fmla="*/ 25 w 235"/>
                  <a:gd name="T5" fmla="*/ 160 h 213"/>
                  <a:gd name="T6" fmla="*/ 44 w 235"/>
                  <a:gd name="T7" fmla="*/ 30 h 213"/>
                  <a:gd name="T8" fmla="*/ 117 w 235"/>
                  <a:gd name="T9" fmla="*/ 1 h 213"/>
                  <a:gd name="T10" fmla="*/ 193 w 235"/>
                  <a:gd name="T11" fmla="*/ 34 h 213"/>
                  <a:gd name="T12" fmla="*/ 190 w 235"/>
                  <a:gd name="T13" fmla="*/ 183 h 213"/>
                  <a:gd name="T14" fmla="*/ 117 w 235"/>
                  <a:gd name="T15" fmla="*/ 213 h 213"/>
                  <a:gd name="T16" fmla="*/ 58 w 235"/>
                  <a:gd name="T17" fmla="*/ 195 h 213"/>
                  <a:gd name="T18" fmla="*/ 23 w 235"/>
                  <a:gd name="T19" fmla="*/ 205 h 213"/>
                  <a:gd name="T20" fmla="*/ 19 w 235"/>
                  <a:gd name="T21" fmla="*/ 205 h 213"/>
                  <a:gd name="T22" fmla="*/ 117 w 235"/>
                  <a:gd name="T23" fmla="*/ 0 h 213"/>
                  <a:gd name="T24" fmla="*/ 43 w 235"/>
                  <a:gd name="T25" fmla="*/ 30 h 213"/>
                  <a:gd name="T26" fmla="*/ 25 w 235"/>
                  <a:gd name="T27" fmla="*/ 161 h 213"/>
                  <a:gd name="T28" fmla="*/ 12 w 235"/>
                  <a:gd name="T29" fmla="*/ 195 h 213"/>
                  <a:gd name="T30" fmla="*/ 18 w 235"/>
                  <a:gd name="T31" fmla="*/ 206 h 213"/>
                  <a:gd name="T32" fmla="*/ 22 w 235"/>
                  <a:gd name="T33" fmla="*/ 205 h 213"/>
                  <a:gd name="T34" fmla="*/ 57 w 235"/>
                  <a:gd name="T35" fmla="*/ 195 h 213"/>
                  <a:gd name="T36" fmla="*/ 117 w 235"/>
                  <a:gd name="T37" fmla="*/ 213 h 213"/>
                  <a:gd name="T38" fmla="*/ 190 w 235"/>
                  <a:gd name="T39" fmla="*/ 184 h 213"/>
                  <a:gd name="T40" fmla="*/ 194 w 235"/>
                  <a:gd name="T41" fmla="*/ 33 h 213"/>
                  <a:gd name="T42" fmla="*/ 117 w 235"/>
                  <a:gd name="T4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5" h="213">
                    <a:moveTo>
                      <a:pt x="19" y="205"/>
                    </a:moveTo>
                    <a:cubicBezTo>
                      <a:pt x="13" y="205"/>
                      <a:pt x="11" y="201"/>
                      <a:pt x="13" y="194"/>
                    </a:cubicBezTo>
                    <a:cubicBezTo>
                      <a:pt x="25" y="160"/>
                      <a:pt x="25" y="160"/>
                      <a:pt x="25" y="160"/>
                    </a:cubicBezTo>
                    <a:cubicBezTo>
                      <a:pt x="1" y="119"/>
                      <a:pt x="8" y="65"/>
                      <a:pt x="44" y="30"/>
                    </a:cubicBezTo>
                    <a:cubicBezTo>
                      <a:pt x="64" y="11"/>
                      <a:pt x="91" y="1"/>
                      <a:pt x="117" y="1"/>
                    </a:cubicBezTo>
                    <a:cubicBezTo>
                      <a:pt x="145" y="1"/>
                      <a:pt x="173" y="12"/>
                      <a:pt x="193" y="34"/>
                    </a:cubicBezTo>
                    <a:cubicBezTo>
                      <a:pt x="234" y="76"/>
                      <a:pt x="232" y="143"/>
                      <a:pt x="190" y="183"/>
                    </a:cubicBezTo>
                    <a:cubicBezTo>
                      <a:pt x="169" y="203"/>
                      <a:pt x="143" y="213"/>
                      <a:pt x="117" y="213"/>
                    </a:cubicBezTo>
                    <a:cubicBezTo>
                      <a:pt x="96" y="213"/>
                      <a:pt x="75" y="207"/>
                      <a:pt x="58" y="195"/>
                    </a:cubicBezTo>
                    <a:cubicBezTo>
                      <a:pt x="23" y="205"/>
                      <a:pt x="23" y="205"/>
                      <a:pt x="23" y="205"/>
                    </a:cubicBezTo>
                    <a:cubicBezTo>
                      <a:pt x="22" y="205"/>
                      <a:pt x="20" y="205"/>
                      <a:pt x="19" y="205"/>
                    </a:cubicBezTo>
                    <a:moveTo>
                      <a:pt x="117" y="0"/>
                    </a:moveTo>
                    <a:cubicBezTo>
                      <a:pt x="90" y="0"/>
                      <a:pt x="64" y="10"/>
                      <a:pt x="43" y="30"/>
                    </a:cubicBezTo>
                    <a:cubicBezTo>
                      <a:pt x="7" y="64"/>
                      <a:pt x="0" y="119"/>
                      <a:pt x="25" y="161"/>
                    </a:cubicBezTo>
                    <a:cubicBezTo>
                      <a:pt x="12" y="195"/>
                      <a:pt x="12" y="195"/>
                      <a:pt x="12" y="195"/>
                    </a:cubicBezTo>
                    <a:cubicBezTo>
                      <a:pt x="10" y="201"/>
                      <a:pt x="12" y="206"/>
                      <a:pt x="18" y="206"/>
                    </a:cubicBezTo>
                    <a:cubicBezTo>
                      <a:pt x="19" y="206"/>
                      <a:pt x="21" y="206"/>
                      <a:pt x="22" y="205"/>
                    </a:cubicBezTo>
                    <a:cubicBezTo>
                      <a:pt x="57" y="195"/>
                      <a:pt x="57" y="195"/>
                      <a:pt x="57" y="195"/>
                    </a:cubicBezTo>
                    <a:cubicBezTo>
                      <a:pt x="75" y="207"/>
                      <a:pt x="96" y="213"/>
                      <a:pt x="117" y="213"/>
                    </a:cubicBezTo>
                    <a:cubicBezTo>
                      <a:pt x="143" y="213"/>
                      <a:pt x="170" y="204"/>
                      <a:pt x="190" y="184"/>
                    </a:cubicBezTo>
                    <a:cubicBezTo>
                      <a:pt x="233" y="143"/>
                      <a:pt x="235" y="76"/>
                      <a:pt x="194" y="33"/>
                    </a:cubicBezTo>
                    <a:cubicBezTo>
                      <a:pt x="173" y="11"/>
                      <a:pt x="145" y="0"/>
                      <a:pt x="117" y="0"/>
                    </a:cubicBezTo>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877"/>
              <p:cNvSpPr>
                <a:spLocks noEditPoints="1"/>
              </p:cNvSpPr>
              <p:nvPr/>
            </p:nvSpPr>
            <p:spPr bwMode="auto">
              <a:xfrm>
                <a:off x="6770688" y="2919413"/>
                <a:ext cx="557213" cy="508000"/>
              </a:xfrm>
              <a:custGeom>
                <a:avLst/>
                <a:gdLst>
                  <a:gd name="T0" fmla="*/ 19 w 233"/>
                  <a:gd name="T1" fmla="*/ 204 h 212"/>
                  <a:gd name="T2" fmla="*/ 13 w 233"/>
                  <a:gd name="T3" fmla="*/ 192 h 212"/>
                  <a:gd name="T4" fmla="*/ 25 w 233"/>
                  <a:gd name="T5" fmla="*/ 159 h 212"/>
                  <a:gd name="T6" fmla="*/ 43 w 233"/>
                  <a:gd name="T7" fmla="*/ 30 h 212"/>
                  <a:gd name="T8" fmla="*/ 116 w 233"/>
                  <a:gd name="T9" fmla="*/ 1 h 212"/>
                  <a:gd name="T10" fmla="*/ 192 w 233"/>
                  <a:gd name="T11" fmla="*/ 33 h 212"/>
                  <a:gd name="T12" fmla="*/ 188 w 233"/>
                  <a:gd name="T13" fmla="*/ 182 h 212"/>
                  <a:gd name="T14" fmla="*/ 116 w 233"/>
                  <a:gd name="T15" fmla="*/ 211 h 212"/>
                  <a:gd name="T16" fmla="*/ 57 w 233"/>
                  <a:gd name="T17" fmla="*/ 193 h 212"/>
                  <a:gd name="T18" fmla="*/ 23 w 233"/>
                  <a:gd name="T19" fmla="*/ 203 h 212"/>
                  <a:gd name="T20" fmla="*/ 19 w 233"/>
                  <a:gd name="T21" fmla="*/ 204 h 212"/>
                  <a:gd name="T22" fmla="*/ 116 w 233"/>
                  <a:gd name="T23" fmla="*/ 0 h 212"/>
                  <a:gd name="T24" fmla="*/ 43 w 233"/>
                  <a:gd name="T25" fmla="*/ 29 h 212"/>
                  <a:gd name="T26" fmla="*/ 24 w 233"/>
                  <a:gd name="T27" fmla="*/ 159 h 212"/>
                  <a:gd name="T28" fmla="*/ 12 w 233"/>
                  <a:gd name="T29" fmla="*/ 193 h 212"/>
                  <a:gd name="T30" fmla="*/ 18 w 233"/>
                  <a:gd name="T31" fmla="*/ 204 h 212"/>
                  <a:gd name="T32" fmla="*/ 22 w 233"/>
                  <a:gd name="T33" fmla="*/ 204 h 212"/>
                  <a:gd name="T34" fmla="*/ 57 w 233"/>
                  <a:gd name="T35" fmla="*/ 194 h 212"/>
                  <a:gd name="T36" fmla="*/ 116 w 233"/>
                  <a:gd name="T37" fmla="*/ 212 h 212"/>
                  <a:gd name="T38" fmla="*/ 189 w 233"/>
                  <a:gd name="T39" fmla="*/ 182 h 212"/>
                  <a:gd name="T40" fmla="*/ 192 w 233"/>
                  <a:gd name="T41" fmla="*/ 33 h 212"/>
                  <a:gd name="T42" fmla="*/ 116 w 233"/>
                  <a:gd name="T43"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212">
                    <a:moveTo>
                      <a:pt x="19" y="204"/>
                    </a:moveTo>
                    <a:cubicBezTo>
                      <a:pt x="13" y="204"/>
                      <a:pt x="10" y="199"/>
                      <a:pt x="13" y="192"/>
                    </a:cubicBezTo>
                    <a:cubicBezTo>
                      <a:pt x="25" y="159"/>
                      <a:pt x="25" y="159"/>
                      <a:pt x="25" y="159"/>
                    </a:cubicBezTo>
                    <a:cubicBezTo>
                      <a:pt x="1" y="118"/>
                      <a:pt x="7" y="64"/>
                      <a:pt x="43" y="30"/>
                    </a:cubicBezTo>
                    <a:cubicBezTo>
                      <a:pt x="64" y="10"/>
                      <a:pt x="90" y="1"/>
                      <a:pt x="116" y="1"/>
                    </a:cubicBezTo>
                    <a:cubicBezTo>
                      <a:pt x="144" y="1"/>
                      <a:pt x="171" y="12"/>
                      <a:pt x="192" y="33"/>
                    </a:cubicBezTo>
                    <a:cubicBezTo>
                      <a:pt x="232" y="75"/>
                      <a:pt x="230" y="142"/>
                      <a:pt x="188" y="182"/>
                    </a:cubicBezTo>
                    <a:cubicBezTo>
                      <a:pt x="168" y="201"/>
                      <a:pt x="142" y="211"/>
                      <a:pt x="116" y="211"/>
                    </a:cubicBezTo>
                    <a:cubicBezTo>
                      <a:pt x="95" y="211"/>
                      <a:pt x="75" y="205"/>
                      <a:pt x="57" y="193"/>
                    </a:cubicBezTo>
                    <a:cubicBezTo>
                      <a:pt x="23" y="203"/>
                      <a:pt x="23" y="203"/>
                      <a:pt x="23" y="203"/>
                    </a:cubicBezTo>
                    <a:cubicBezTo>
                      <a:pt x="21" y="203"/>
                      <a:pt x="20" y="204"/>
                      <a:pt x="19" y="204"/>
                    </a:cubicBezTo>
                    <a:moveTo>
                      <a:pt x="116" y="0"/>
                    </a:moveTo>
                    <a:cubicBezTo>
                      <a:pt x="90" y="0"/>
                      <a:pt x="63" y="10"/>
                      <a:pt x="43" y="29"/>
                    </a:cubicBezTo>
                    <a:cubicBezTo>
                      <a:pt x="7" y="64"/>
                      <a:pt x="0" y="118"/>
                      <a:pt x="24" y="159"/>
                    </a:cubicBezTo>
                    <a:cubicBezTo>
                      <a:pt x="12" y="193"/>
                      <a:pt x="12" y="193"/>
                      <a:pt x="12" y="193"/>
                    </a:cubicBezTo>
                    <a:cubicBezTo>
                      <a:pt x="10" y="200"/>
                      <a:pt x="12" y="204"/>
                      <a:pt x="18" y="204"/>
                    </a:cubicBezTo>
                    <a:cubicBezTo>
                      <a:pt x="19" y="204"/>
                      <a:pt x="21" y="204"/>
                      <a:pt x="22" y="204"/>
                    </a:cubicBezTo>
                    <a:cubicBezTo>
                      <a:pt x="57" y="194"/>
                      <a:pt x="57" y="194"/>
                      <a:pt x="57" y="194"/>
                    </a:cubicBezTo>
                    <a:cubicBezTo>
                      <a:pt x="74" y="206"/>
                      <a:pt x="95" y="212"/>
                      <a:pt x="116" y="212"/>
                    </a:cubicBezTo>
                    <a:cubicBezTo>
                      <a:pt x="142" y="212"/>
                      <a:pt x="168" y="202"/>
                      <a:pt x="189" y="182"/>
                    </a:cubicBezTo>
                    <a:cubicBezTo>
                      <a:pt x="231" y="142"/>
                      <a:pt x="233" y="75"/>
                      <a:pt x="192" y="33"/>
                    </a:cubicBezTo>
                    <a:cubicBezTo>
                      <a:pt x="172" y="11"/>
                      <a:pt x="144" y="0"/>
                      <a:pt x="116" y="0"/>
                    </a:cubicBezTo>
                  </a:path>
                </a:pathLst>
              </a:custGeom>
              <a:solidFill>
                <a:srgbClr val="ACAC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878"/>
              <p:cNvSpPr>
                <a:spLocks noEditPoints="1"/>
              </p:cNvSpPr>
              <p:nvPr/>
            </p:nvSpPr>
            <p:spPr bwMode="auto">
              <a:xfrm>
                <a:off x="6772275" y="2921001"/>
                <a:ext cx="554038" cy="503238"/>
              </a:xfrm>
              <a:custGeom>
                <a:avLst/>
                <a:gdLst>
                  <a:gd name="T0" fmla="*/ 18 w 231"/>
                  <a:gd name="T1" fmla="*/ 202 h 210"/>
                  <a:gd name="T2" fmla="*/ 13 w 231"/>
                  <a:gd name="T3" fmla="*/ 191 h 210"/>
                  <a:gd name="T4" fmla="*/ 25 w 231"/>
                  <a:gd name="T5" fmla="*/ 157 h 210"/>
                  <a:gd name="T6" fmla="*/ 43 w 231"/>
                  <a:gd name="T7" fmla="*/ 29 h 210"/>
                  <a:gd name="T8" fmla="*/ 115 w 231"/>
                  <a:gd name="T9" fmla="*/ 0 h 210"/>
                  <a:gd name="T10" fmla="*/ 190 w 231"/>
                  <a:gd name="T11" fmla="*/ 33 h 210"/>
                  <a:gd name="T12" fmla="*/ 187 w 231"/>
                  <a:gd name="T13" fmla="*/ 180 h 210"/>
                  <a:gd name="T14" fmla="*/ 115 w 231"/>
                  <a:gd name="T15" fmla="*/ 209 h 210"/>
                  <a:gd name="T16" fmla="*/ 56 w 231"/>
                  <a:gd name="T17" fmla="*/ 191 h 210"/>
                  <a:gd name="T18" fmla="*/ 22 w 231"/>
                  <a:gd name="T19" fmla="*/ 201 h 210"/>
                  <a:gd name="T20" fmla="*/ 18 w 231"/>
                  <a:gd name="T21" fmla="*/ 202 h 210"/>
                  <a:gd name="T22" fmla="*/ 115 w 231"/>
                  <a:gd name="T23" fmla="*/ 0 h 210"/>
                  <a:gd name="T24" fmla="*/ 42 w 231"/>
                  <a:gd name="T25" fmla="*/ 29 h 210"/>
                  <a:gd name="T26" fmla="*/ 24 w 231"/>
                  <a:gd name="T27" fmla="*/ 158 h 210"/>
                  <a:gd name="T28" fmla="*/ 12 w 231"/>
                  <a:gd name="T29" fmla="*/ 191 h 210"/>
                  <a:gd name="T30" fmla="*/ 18 w 231"/>
                  <a:gd name="T31" fmla="*/ 203 h 210"/>
                  <a:gd name="T32" fmla="*/ 22 w 231"/>
                  <a:gd name="T33" fmla="*/ 202 h 210"/>
                  <a:gd name="T34" fmla="*/ 56 w 231"/>
                  <a:gd name="T35" fmla="*/ 192 h 210"/>
                  <a:gd name="T36" fmla="*/ 115 w 231"/>
                  <a:gd name="T37" fmla="*/ 210 h 210"/>
                  <a:gd name="T38" fmla="*/ 187 w 231"/>
                  <a:gd name="T39" fmla="*/ 181 h 210"/>
                  <a:gd name="T40" fmla="*/ 191 w 231"/>
                  <a:gd name="T41" fmla="*/ 32 h 210"/>
                  <a:gd name="T42" fmla="*/ 115 w 231"/>
                  <a:gd name="T4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1" h="210">
                    <a:moveTo>
                      <a:pt x="18" y="202"/>
                    </a:moveTo>
                    <a:cubicBezTo>
                      <a:pt x="13" y="202"/>
                      <a:pt x="10" y="198"/>
                      <a:pt x="13" y="191"/>
                    </a:cubicBezTo>
                    <a:cubicBezTo>
                      <a:pt x="25" y="157"/>
                      <a:pt x="25" y="157"/>
                      <a:pt x="25" y="157"/>
                    </a:cubicBezTo>
                    <a:cubicBezTo>
                      <a:pt x="1" y="117"/>
                      <a:pt x="7" y="63"/>
                      <a:pt x="43" y="29"/>
                    </a:cubicBezTo>
                    <a:cubicBezTo>
                      <a:pt x="63" y="10"/>
                      <a:pt x="89" y="0"/>
                      <a:pt x="115" y="0"/>
                    </a:cubicBezTo>
                    <a:cubicBezTo>
                      <a:pt x="142" y="0"/>
                      <a:pt x="170" y="11"/>
                      <a:pt x="190" y="33"/>
                    </a:cubicBezTo>
                    <a:cubicBezTo>
                      <a:pt x="230" y="75"/>
                      <a:pt x="229" y="141"/>
                      <a:pt x="187" y="180"/>
                    </a:cubicBezTo>
                    <a:cubicBezTo>
                      <a:pt x="167" y="200"/>
                      <a:pt x="141" y="209"/>
                      <a:pt x="115" y="209"/>
                    </a:cubicBezTo>
                    <a:cubicBezTo>
                      <a:pt x="94" y="209"/>
                      <a:pt x="74" y="203"/>
                      <a:pt x="56" y="191"/>
                    </a:cubicBezTo>
                    <a:cubicBezTo>
                      <a:pt x="22" y="201"/>
                      <a:pt x="22" y="201"/>
                      <a:pt x="22" y="201"/>
                    </a:cubicBezTo>
                    <a:cubicBezTo>
                      <a:pt x="21" y="202"/>
                      <a:pt x="19" y="202"/>
                      <a:pt x="18" y="202"/>
                    </a:cubicBezTo>
                    <a:moveTo>
                      <a:pt x="115" y="0"/>
                    </a:moveTo>
                    <a:cubicBezTo>
                      <a:pt x="89" y="0"/>
                      <a:pt x="63" y="9"/>
                      <a:pt x="42" y="29"/>
                    </a:cubicBezTo>
                    <a:cubicBezTo>
                      <a:pt x="6" y="63"/>
                      <a:pt x="0" y="117"/>
                      <a:pt x="24" y="158"/>
                    </a:cubicBezTo>
                    <a:cubicBezTo>
                      <a:pt x="12" y="191"/>
                      <a:pt x="12" y="191"/>
                      <a:pt x="12" y="191"/>
                    </a:cubicBezTo>
                    <a:cubicBezTo>
                      <a:pt x="9" y="198"/>
                      <a:pt x="12" y="203"/>
                      <a:pt x="18" y="203"/>
                    </a:cubicBezTo>
                    <a:cubicBezTo>
                      <a:pt x="19" y="203"/>
                      <a:pt x="20" y="202"/>
                      <a:pt x="22" y="202"/>
                    </a:cubicBezTo>
                    <a:cubicBezTo>
                      <a:pt x="56" y="192"/>
                      <a:pt x="56" y="192"/>
                      <a:pt x="56" y="192"/>
                    </a:cubicBezTo>
                    <a:cubicBezTo>
                      <a:pt x="74" y="204"/>
                      <a:pt x="94" y="210"/>
                      <a:pt x="115" y="210"/>
                    </a:cubicBezTo>
                    <a:cubicBezTo>
                      <a:pt x="141" y="210"/>
                      <a:pt x="167" y="200"/>
                      <a:pt x="187" y="181"/>
                    </a:cubicBezTo>
                    <a:cubicBezTo>
                      <a:pt x="229" y="141"/>
                      <a:pt x="231" y="74"/>
                      <a:pt x="191" y="32"/>
                    </a:cubicBezTo>
                    <a:cubicBezTo>
                      <a:pt x="170" y="11"/>
                      <a:pt x="143" y="0"/>
                      <a:pt x="115" y="0"/>
                    </a:cubicBezTo>
                  </a:path>
                </a:pathLst>
              </a:custGeom>
              <a:solidFill>
                <a:srgbClr val="ABA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879"/>
              <p:cNvSpPr>
                <a:spLocks noEditPoints="1"/>
              </p:cNvSpPr>
              <p:nvPr/>
            </p:nvSpPr>
            <p:spPr bwMode="auto">
              <a:xfrm>
                <a:off x="6775450" y="2921001"/>
                <a:ext cx="547688" cy="501650"/>
              </a:xfrm>
              <a:custGeom>
                <a:avLst/>
                <a:gdLst>
                  <a:gd name="T0" fmla="*/ 18 w 229"/>
                  <a:gd name="T1" fmla="*/ 201 h 209"/>
                  <a:gd name="T2" fmla="*/ 12 w 229"/>
                  <a:gd name="T3" fmla="*/ 190 h 209"/>
                  <a:gd name="T4" fmla="*/ 24 w 229"/>
                  <a:gd name="T5" fmla="*/ 157 h 209"/>
                  <a:gd name="T6" fmla="*/ 42 w 229"/>
                  <a:gd name="T7" fmla="*/ 30 h 209"/>
                  <a:gd name="T8" fmla="*/ 114 w 229"/>
                  <a:gd name="T9" fmla="*/ 1 h 209"/>
                  <a:gd name="T10" fmla="*/ 189 w 229"/>
                  <a:gd name="T11" fmla="*/ 33 h 209"/>
                  <a:gd name="T12" fmla="*/ 185 w 229"/>
                  <a:gd name="T13" fmla="*/ 180 h 209"/>
                  <a:gd name="T14" fmla="*/ 114 w 229"/>
                  <a:gd name="T15" fmla="*/ 208 h 209"/>
                  <a:gd name="T16" fmla="*/ 56 w 229"/>
                  <a:gd name="T17" fmla="*/ 191 h 209"/>
                  <a:gd name="T18" fmla="*/ 22 w 229"/>
                  <a:gd name="T19" fmla="*/ 201 h 209"/>
                  <a:gd name="T20" fmla="*/ 18 w 229"/>
                  <a:gd name="T21" fmla="*/ 201 h 209"/>
                  <a:gd name="T22" fmla="*/ 114 w 229"/>
                  <a:gd name="T23" fmla="*/ 0 h 209"/>
                  <a:gd name="T24" fmla="*/ 42 w 229"/>
                  <a:gd name="T25" fmla="*/ 29 h 209"/>
                  <a:gd name="T26" fmla="*/ 24 w 229"/>
                  <a:gd name="T27" fmla="*/ 157 h 209"/>
                  <a:gd name="T28" fmla="*/ 12 w 229"/>
                  <a:gd name="T29" fmla="*/ 191 h 209"/>
                  <a:gd name="T30" fmla="*/ 17 w 229"/>
                  <a:gd name="T31" fmla="*/ 202 h 209"/>
                  <a:gd name="T32" fmla="*/ 21 w 229"/>
                  <a:gd name="T33" fmla="*/ 201 h 209"/>
                  <a:gd name="T34" fmla="*/ 55 w 229"/>
                  <a:gd name="T35" fmla="*/ 191 h 209"/>
                  <a:gd name="T36" fmla="*/ 114 w 229"/>
                  <a:gd name="T37" fmla="*/ 209 h 209"/>
                  <a:gd name="T38" fmla="*/ 186 w 229"/>
                  <a:gd name="T39" fmla="*/ 180 h 209"/>
                  <a:gd name="T40" fmla="*/ 189 w 229"/>
                  <a:gd name="T41" fmla="*/ 33 h 209"/>
                  <a:gd name="T42" fmla="*/ 114 w 229"/>
                  <a:gd name="T4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9" h="209">
                    <a:moveTo>
                      <a:pt x="18" y="201"/>
                    </a:moveTo>
                    <a:cubicBezTo>
                      <a:pt x="12" y="201"/>
                      <a:pt x="10" y="197"/>
                      <a:pt x="12" y="190"/>
                    </a:cubicBezTo>
                    <a:cubicBezTo>
                      <a:pt x="24" y="157"/>
                      <a:pt x="24" y="157"/>
                      <a:pt x="24" y="157"/>
                    </a:cubicBezTo>
                    <a:cubicBezTo>
                      <a:pt x="1" y="117"/>
                      <a:pt x="7" y="64"/>
                      <a:pt x="42" y="30"/>
                    </a:cubicBezTo>
                    <a:cubicBezTo>
                      <a:pt x="62" y="11"/>
                      <a:pt x="88" y="1"/>
                      <a:pt x="114" y="1"/>
                    </a:cubicBezTo>
                    <a:cubicBezTo>
                      <a:pt x="141" y="1"/>
                      <a:pt x="169" y="12"/>
                      <a:pt x="189" y="33"/>
                    </a:cubicBezTo>
                    <a:cubicBezTo>
                      <a:pt x="228" y="75"/>
                      <a:pt x="227" y="140"/>
                      <a:pt x="185" y="180"/>
                    </a:cubicBezTo>
                    <a:cubicBezTo>
                      <a:pt x="165" y="199"/>
                      <a:pt x="140" y="208"/>
                      <a:pt x="114" y="208"/>
                    </a:cubicBezTo>
                    <a:cubicBezTo>
                      <a:pt x="94" y="208"/>
                      <a:pt x="73" y="203"/>
                      <a:pt x="56" y="191"/>
                    </a:cubicBezTo>
                    <a:cubicBezTo>
                      <a:pt x="22" y="201"/>
                      <a:pt x="22" y="201"/>
                      <a:pt x="22" y="201"/>
                    </a:cubicBezTo>
                    <a:cubicBezTo>
                      <a:pt x="20" y="201"/>
                      <a:pt x="19" y="201"/>
                      <a:pt x="18" y="201"/>
                    </a:cubicBezTo>
                    <a:moveTo>
                      <a:pt x="114" y="0"/>
                    </a:moveTo>
                    <a:cubicBezTo>
                      <a:pt x="88" y="0"/>
                      <a:pt x="62" y="10"/>
                      <a:pt x="42" y="29"/>
                    </a:cubicBezTo>
                    <a:cubicBezTo>
                      <a:pt x="6" y="63"/>
                      <a:pt x="0" y="117"/>
                      <a:pt x="24" y="157"/>
                    </a:cubicBezTo>
                    <a:cubicBezTo>
                      <a:pt x="12" y="191"/>
                      <a:pt x="12" y="191"/>
                      <a:pt x="12" y="191"/>
                    </a:cubicBezTo>
                    <a:cubicBezTo>
                      <a:pt x="9" y="198"/>
                      <a:pt x="12" y="202"/>
                      <a:pt x="17" y="202"/>
                    </a:cubicBezTo>
                    <a:cubicBezTo>
                      <a:pt x="18" y="202"/>
                      <a:pt x="20" y="202"/>
                      <a:pt x="21" y="201"/>
                    </a:cubicBezTo>
                    <a:cubicBezTo>
                      <a:pt x="55" y="191"/>
                      <a:pt x="55" y="191"/>
                      <a:pt x="55" y="191"/>
                    </a:cubicBezTo>
                    <a:cubicBezTo>
                      <a:pt x="73" y="203"/>
                      <a:pt x="93" y="209"/>
                      <a:pt x="114" y="209"/>
                    </a:cubicBezTo>
                    <a:cubicBezTo>
                      <a:pt x="140" y="209"/>
                      <a:pt x="166" y="200"/>
                      <a:pt x="186" y="180"/>
                    </a:cubicBezTo>
                    <a:cubicBezTo>
                      <a:pt x="228" y="141"/>
                      <a:pt x="229" y="75"/>
                      <a:pt x="189" y="33"/>
                    </a:cubicBezTo>
                    <a:cubicBezTo>
                      <a:pt x="169" y="11"/>
                      <a:pt x="141" y="0"/>
                      <a:pt x="114" y="0"/>
                    </a:cubicBezTo>
                  </a:path>
                </a:pathLst>
              </a:custGeom>
              <a:solidFill>
                <a:srgbClr val="AAAA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880"/>
              <p:cNvSpPr>
                <a:spLocks noEditPoints="1"/>
              </p:cNvSpPr>
              <p:nvPr/>
            </p:nvSpPr>
            <p:spPr bwMode="auto">
              <a:xfrm>
                <a:off x="6777038" y="2924176"/>
                <a:ext cx="544513" cy="495300"/>
              </a:xfrm>
              <a:custGeom>
                <a:avLst/>
                <a:gdLst>
                  <a:gd name="T0" fmla="*/ 17 w 227"/>
                  <a:gd name="T1" fmla="*/ 200 h 207"/>
                  <a:gd name="T2" fmla="*/ 12 w 227"/>
                  <a:gd name="T3" fmla="*/ 189 h 207"/>
                  <a:gd name="T4" fmla="*/ 24 w 227"/>
                  <a:gd name="T5" fmla="*/ 156 h 207"/>
                  <a:gd name="T6" fmla="*/ 42 w 227"/>
                  <a:gd name="T7" fmla="*/ 29 h 207"/>
                  <a:gd name="T8" fmla="*/ 113 w 227"/>
                  <a:gd name="T9" fmla="*/ 1 h 207"/>
                  <a:gd name="T10" fmla="*/ 187 w 227"/>
                  <a:gd name="T11" fmla="*/ 33 h 207"/>
                  <a:gd name="T12" fmla="*/ 184 w 227"/>
                  <a:gd name="T13" fmla="*/ 178 h 207"/>
                  <a:gd name="T14" fmla="*/ 113 w 227"/>
                  <a:gd name="T15" fmla="*/ 207 h 207"/>
                  <a:gd name="T16" fmla="*/ 55 w 227"/>
                  <a:gd name="T17" fmla="*/ 189 h 207"/>
                  <a:gd name="T18" fmla="*/ 22 w 227"/>
                  <a:gd name="T19" fmla="*/ 199 h 207"/>
                  <a:gd name="T20" fmla="*/ 17 w 227"/>
                  <a:gd name="T21" fmla="*/ 200 h 207"/>
                  <a:gd name="T22" fmla="*/ 113 w 227"/>
                  <a:gd name="T23" fmla="*/ 0 h 207"/>
                  <a:gd name="T24" fmla="*/ 41 w 227"/>
                  <a:gd name="T25" fmla="*/ 29 h 207"/>
                  <a:gd name="T26" fmla="*/ 23 w 227"/>
                  <a:gd name="T27" fmla="*/ 156 h 207"/>
                  <a:gd name="T28" fmla="*/ 11 w 227"/>
                  <a:gd name="T29" fmla="*/ 189 h 207"/>
                  <a:gd name="T30" fmla="*/ 17 w 227"/>
                  <a:gd name="T31" fmla="*/ 200 h 207"/>
                  <a:gd name="T32" fmla="*/ 21 w 227"/>
                  <a:gd name="T33" fmla="*/ 200 h 207"/>
                  <a:gd name="T34" fmla="*/ 55 w 227"/>
                  <a:gd name="T35" fmla="*/ 190 h 207"/>
                  <a:gd name="T36" fmla="*/ 113 w 227"/>
                  <a:gd name="T37" fmla="*/ 207 h 207"/>
                  <a:gd name="T38" fmla="*/ 184 w 227"/>
                  <a:gd name="T39" fmla="*/ 179 h 207"/>
                  <a:gd name="T40" fmla="*/ 188 w 227"/>
                  <a:gd name="T41" fmla="*/ 32 h 207"/>
                  <a:gd name="T42" fmla="*/ 113 w 227"/>
                  <a:gd name="T4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207">
                    <a:moveTo>
                      <a:pt x="17" y="200"/>
                    </a:moveTo>
                    <a:cubicBezTo>
                      <a:pt x="12" y="200"/>
                      <a:pt x="9" y="195"/>
                      <a:pt x="12" y="189"/>
                    </a:cubicBezTo>
                    <a:cubicBezTo>
                      <a:pt x="24" y="156"/>
                      <a:pt x="24" y="156"/>
                      <a:pt x="24" y="156"/>
                    </a:cubicBezTo>
                    <a:cubicBezTo>
                      <a:pt x="0" y="115"/>
                      <a:pt x="7" y="63"/>
                      <a:pt x="42" y="29"/>
                    </a:cubicBezTo>
                    <a:cubicBezTo>
                      <a:pt x="62" y="10"/>
                      <a:pt x="87" y="1"/>
                      <a:pt x="113" y="1"/>
                    </a:cubicBezTo>
                    <a:cubicBezTo>
                      <a:pt x="140" y="1"/>
                      <a:pt x="167" y="12"/>
                      <a:pt x="187" y="33"/>
                    </a:cubicBezTo>
                    <a:cubicBezTo>
                      <a:pt x="227" y="74"/>
                      <a:pt x="225" y="139"/>
                      <a:pt x="184" y="178"/>
                    </a:cubicBezTo>
                    <a:cubicBezTo>
                      <a:pt x="164" y="197"/>
                      <a:pt x="138" y="207"/>
                      <a:pt x="113" y="207"/>
                    </a:cubicBezTo>
                    <a:cubicBezTo>
                      <a:pt x="93" y="207"/>
                      <a:pt x="73" y="201"/>
                      <a:pt x="55" y="189"/>
                    </a:cubicBezTo>
                    <a:cubicBezTo>
                      <a:pt x="22" y="199"/>
                      <a:pt x="22" y="199"/>
                      <a:pt x="22" y="199"/>
                    </a:cubicBezTo>
                    <a:cubicBezTo>
                      <a:pt x="20" y="199"/>
                      <a:pt x="19" y="200"/>
                      <a:pt x="17" y="200"/>
                    </a:cubicBezTo>
                    <a:moveTo>
                      <a:pt x="113" y="0"/>
                    </a:moveTo>
                    <a:cubicBezTo>
                      <a:pt x="87" y="0"/>
                      <a:pt x="61" y="10"/>
                      <a:pt x="41" y="29"/>
                    </a:cubicBezTo>
                    <a:cubicBezTo>
                      <a:pt x="6" y="63"/>
                      <a:pt x="0" y="116"/>
                      <a:pt x="23" y="156"/>
                    </a:cubicBezTo>
                    <a:cubicBezTo>
                      <a:pt x="11" y="189"/>
                      <a:pt x="11" y="189"/>
                      <a:pt x="11" y="189"/>
                    </a:cubicBezTo>
                    <a:cubicBezTo>
                      <a:pt x="9" y="196"/>
                      <a:pt x="11" y="200"/>
                      <a:pt x="17" y="200"/>
                    </a:cubicBezTo>
                    <a:cubicBezTo>
                      <a:pt x="18" y="200"/>
                      <a:pt x="19" y="200"/>
                      <a:pt x="21" y="200"/>
                    </a:cubicBezTo>
                    <a:cubicBezTo>
                      <a:pt x="55" y="190"/>
                      <a:pt x="55" y="190"/>
                      <a:pt x="55" y="190"/>
                    </a:cubicBezTo>
                    <a:cubicBezTo>
                      <a:pt x="72" y="202"/>
                      <a:pt x="93" y="207"/>
                      <a:pt x="113" y="207"/>
                    </a:cubicBezTo>
                    <a:cubicBezTo>
                      <a:pt x="139" y="207"/>
                      <a:pt x="164" y="198"/>
                      <a:pt x="184" y="179"/>
                    </a:cubicBezTo>
                    <a:cubicBezTo>
                      <a:pt x="226" y="139"/>
                      <a:pt x="227" y="74"/>
                      <a:pt x="188" y="32"/>
                    </a:cubicBezTo>
                    <a:cubicBezTo>
                      <a:pt x="168" y="11"/>
                      <a:pt x="140" y="0"/>
                      <a:pt x="113" y="0"/>
                    </a:cubicBezTo>
                  </a:path>
                </a:pathLst>
              </a:custGeom>
              <a:solidFill>
                <a:srgbClr val="A9A9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881"/>
              <p:cNvSpPr>
                <a:spLocks noEditPoints="1"/>
              </p:cNvSpPr>
              <p:nvPr/>
            </p:nvSpPr>
            <p:spPr bwMode="auto">
              <a:xfrm>
                <a:off x="6777038" y="2925763"/>
                <a:ext cx="544513" cy="493713"/>
              </a:xfrm>
              <a:custGeom>
                <a:avLst/>
                <a:gdLst>
                  <a:gd name="T0" fmla="*/ 18 w 227"/>
                  <a:gd name="T1" fmla="*/ 198 h 206"/>
                  <a:gd name="T2" fmla="*/ 13 w 227"/>
                  <a:gd name="T3" fmla="*/ 187 h 206"/>
                  <a:gd name="T4" fmla="*/ 24 w 227"/>
                  <a:gd name="T5" fmla="*/ 154 h 206"/>
                  <a:gd name="T6" fmla="*/ 42 w 227"/>
                  <a:gd name="T7" fmla="*/ 29 h 206"/>
                  <a:gd name="T8" fmla="*/ 113 w 227"/>
                  <a:gd name="T9" fmla="*/ 1 h 206"/>
                  <a:gd name="T10" fmla="*/ 187 w 227"/>
                  <a:gd name="T11" fmla="*/ 32 h 206"/>
                  <a:gd name="T12" fmla="*/ 183 w 227"/>
                  <a:gd name="T13" fmla="*/ 177 h 206"/>
                  <a:gd name="T14" fmla="*/ 113 w 227"/>
                  <a:gd name="T15" fmla="*/ 205 h 206"/>
                  <a:gd name="T16" fmla="*/ 56 w 227"/>
                  <a:gd name="T17" fmla="*/ 188 h 206"/>
                  <a:gd name="T18" fmla="*/ 22 w 227"/>
                  <a:gd name="T19" fmla="*/ 197 h 206"/>
                  <a:gd name="T20" fmla="*/ 18 w 227"/>
                  <a:gd name="T21" fmla="*/ 198 h 206"/>
                  <a:gd name="T22" fmla="*/ 113 w 227"/>
                  <a:gd name="T23" fmla="*/ 0 h 206"/>
                  <a:gd name="T24" fmla="*/ 42 w 227"/>
                  <a:gd name="T25" fmla="*/ 28 h 206"/>
                  <a:gd name="T26" fmla="*/ 24 w 227"/>
                  <a:gd name="T27" fmla="*/ 155 h 206"/>
                  <a:gd name="T28" fmla="*/ 12 w 227"/>
                  <a:gd name="T29" fmla="*/ 188 h 206"/>
                  <a:gd name="T30" fmla="*/ 17 w 227"/>
                  <a:gd name="T31" fmla="*/ 199 h 206"/>
                  <a:gd name="T32" fmla="*/ 22 w 227"/>
                  <a:gd name="T33" fmla="*/ 198 h 206"/>
                  <a:gd name="T34" fmla="*/ 55 w 227"/>
                  <a:gd name="T35" fmla="*/ 188 h 206"/>
                  <a:gd name="T36" fmla="*/ 113 w 227"/>
                  <a:gd name="T37" fmla="*/ 206 h 206"/>
                  <a:gd name="T38" fmla="*/ 184 w 227"/>
                  <a:gd name="T39" fmla="*/ 177 h 206"/>
                  <a:gd name="T40" fmla="*/ 187 w 227"/>
                  <a:gd name="T41" fmla="*/ 32 h 206"/>
                  <a:gd name="T42" fmla="*/ 113 w 227"/>
                  <a:gd name="T4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206">
                    <a:moveTo>
                      <a:pt x="18" y="198"/>
                    </a:moveTo>
                    <a:cubicBezTo>
                      <a:pt x="13" y="198"/>
                      <a:pt x="10" y="194"/>
                      <a:pt x="13" y="187"/>
                    </a:cubicBezTo>
                    <a:cubicBezTo>
                      <a:pt x="24" y="154"/>
                      <a:pt x="24" y="154"/>
                      <a:pt x="24" y="154"/>
                    </a:cubicBezTo>
                    <a:cubicBezTo>
                      <a:pt x="1" y="114"/>
                      <a:pt x="7" y="62"/>
                      <a:pt x="42" y="29"/>
                    </a:cubicBezTo>
                    <a:cubicBezTo>
                      <a:pt x="62" y="10"/>
                      <a:pt x="88" y="1"/>
                      <a:pt x="113" y="1"/>
                    </a:cubicBezTo>
                    <a:cubicBezTo>
                      <a:pt x="140" y="1"/>
                      <a:pt x="167" y="11"/>
                      <a:pt x="187" y="32"/>
                    </a:cubicBezTo>
                    <a:cubicBezTo>
                      <a:pt x="226" y="73"/>
                      <a:pt x="224" y="138"/>
                      <a:pt x="183" y="177"/>
                    </a:cubicBezTo>
                    <a:cubicBezTo>
                      <a:pt x="164" y="196"/>
                      <a:pt x="138" y="205"/>
                      <a:pt x="113" y="205"/>
                    </a:cubicBezTo>
                    <a:cubicBezTo>
                      <a:pt x="93" y="205"/>
                      <a:pt x="73" y="199"/>
                      <a:pt x="56" y="188"/>
                    </a:cubicBezTo>
                    <a:cubicBezTo>
                      <a:pt x="22" y="197"/>
                      <a:pt x="22" y="197"/>
                      <a:pt x="22" y="197"/>
                    </a:cubicBezTo>
                    <a:cubicBezTo>
                      <a:pt x="21" y="198"/>
                      <a:pt x="19" y="198"/>
                      <a:pt x="18" y="198"/>
                    </a:cubicBezTo>
                    <a:moveTo>
                      <a:pt x="113" y="0"/>
                    </a:moveTo>
                    <a:cubicBezTo>
                      <a:pt x="87" y="0"/>
                      <a:pt x="62" y="9"/>
                      <a:pt x="42" y="28"/>
                    </a:cubicBezTo>
                    <a:cubicBezTo>
                      <a:pt x="7" y="62"/>
                      <a:pt x="0" y="114"/>
                      <a:pt x="24" y="155"/>
                    </a:cubicBezTo>
                    <a:cubicBezTo>
                      <a:pt x="12" y="188"/>
                      <a:pt x="12" y="188"/>
                      <a:pt x="12" y="188"/>
                    </a:cubicBezTo>
                    <a:cubicBezTo>
                      <a:pt x="9" y="194"/>
                      <a:pt x="12" y="199"/>
                      <a:pt x="17" y="199"/>
                    </a:cubicBezTo>
                    <a:cubicBezTo>
                      <a:pt x="19" y="199"/>
                      <a:pt x="20" y="198"/>
                      <a:pt x="22" y="198"/>
                    </a:cubicBezTo>
                    <a:cubicBezTo>
                      <a:pt x="55" y="188"/>
                      <a:pt x="55" y="188"/>
                      <a:pt x="55" y="188"/>
                    </a:cubicBezTo>
                    <a:cubicBezTo>
                      <a:pt x="73" y="200"/>
                      <a:pt x="93" y="206"/>
                      <a:pt x="113" y="206"/>
                    </a:cubicBezTo>
                    <a:cubicBezTo>
                      <a:pt x="138" y="206"/>
                      <a:pt x="164" y="196"/>
                      <a:pt x="184" y="177"/>
                    </a:cubicBezTo>
                    <a:cubicBezTo>
                      <a:pt x="225" y="138"/>
                      <a:pt x="227" y="73"/>
                      <a:pt x="187" y="32"/>
                    </a:cubicBezTo>
                    <a:cubicBezTo>
                      <a:pt x="167" y="11"/>
                      <a:pt x="140" y="0"/>
                      <a:pt x="113" y="0"/>
                    </a:cubicBezTo>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882"/>
              <p:cNvSpPr>
                <a:spLocks noEditPoints="1"/>
              </p:cNvSpPr>
              <p:nvPr/>
            </p:nvSpPr>
            <p:spPr bwMode="auto">
              <a:xfrm>
                <a:off x="6780213" y="2928938"/>
                <a:ext cx="538163" cy="488950"/>
              </a:xfrm>
              <a:custGeom>
                <a:avLst/>
                <a:gdLst>
                  <a:gd name="T0" fmla="*/ 18 w 225"/>
                  <a:gd name="T1" fmla="*/ 196 h 204"/>
                  <a:gd name="T2" fmla="*/ 12 w 225"/>
                  <a:gd name="T3" fmla="*/ 186 h 204"/>
                  <a:gd name="T4" fmla="*/ 24 w 225"/>
                  <a:gd name="T5" fmla="*/ 153 h 204"/>
                  <a:gd name="T6" fmla="*/ 42 w 225"/>
                  <a:gd name="T7" fmla="*/ 28 h 204"/>
                  <a:gd name="T8" fmla="*/ 112 w 225"/>
                  <a:gd name="T9" fmla="*/ 0 h 204"/>
                  <a:gd name="T10" fmla="*/ 185 w 225"/>
                  <a:gd name="T11" fmla="*/ 32 h 204"/>
                  <a:gd name="T12" fmla="*/ 182 w 225"/>
                  <a:gd name="T13" fmla="*/ 175 h 204"/>
                  <a:gd name="T14" fmla="*/ 112 w 225"/>
                  <a:gd name="T15" fmla="*/ 203 h 204"/>
                  <a:gd name="T16" fmla="*/ 55 w 225"/>
                  <a:gd name="T17" fmla="*/ 186 h 204"/>
                  <a:gd name="T18" fmla="*/ 22 w 225"/>
                  <a:gd name="T19" fmla="*/ 196 h 204"/>
                  <a:gd name="T20" fmla="*/ 18 w 225"/>
                  <a:gd name="T21" fmla="*/ 196 h 204"/>
                  <a:gd name="T22" fmla="*/ 112 w 225"/>
                  <a:gd name="T23" fmla="*/ 0 h 204"/>
                  <a:gd name="T24" fmla="*/ 41 w 225"/>
                  <a:gd name="T25" fmla="*/ 28 h 204"/>
                  <a:gd name="T26" fmla="*/ 23 w 225"/>
                  <a:gd name="T27" fmla="*/ 153 h 204"/>
                  <a:gd name="T28" fmla="*/ 12 w 225"/>
                  <a:gd name="T29" fmla="*/ 186 h 204"/>
                  <a:gd name="T30" fmla="*/ 17 w 225"/>
                  <a:gd name="T31" fmla="*/ 197 h 204"/>
                  <a:gd name="T32" fmla="*/ 21 w 225"/>
                  <a:gd name="T33" fmla="*/ 196 h 204"/>
                  <a:gd name="T34" fmla="*/ 55 w 225"/>
                  <a:gd name="T35" fmla="*/ 187 h 204"/>
                  <a:gd name="T36" fmla="*/ 112 w 225"/>
                  <a:gd name="T37" fmla="*/ 204 h 204"/>
                  <a:gd name="T38" fmla="*/ 182 w 225"/>
                  <a:gd name="T39" fmla="*/ 176 h 204"/>
                  <a:gd name="T40" fmla="*/ 186 w 225"/>
                  <a:gd name="T41" fmla="*/ 31 h 204"/>
                  <a:gd name="T42" fmla="*/ 112 w 225"/>
                  <a:gd name="T4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5" h="204">
                    <a:moveTo>
                      <a:pt x="18" y="196"/>
                    </a:moveTo>
                    <a:cubicBezTo>
                      <a:pt x="12" y="196"/>
                      <a:pt x="10" y="192"/>
                      <a:pt x="12" y="186"/>
                    </a:cubicBezTo>
                    <a:cubicBezTo>
                      <a:pt x="24" y="153"/>
                      <a:pt x="24" y="153"/>
                      <a:pt x="24" y="153"/>
                    </a:cubicBezTo>
                    <a:cubicBezTo>
                      <a:pt x="1" y="113"/>
                      <a:pt x="7" y="61"/>
                      <a:pt x="42" y="28"/>
                    </a:cubicBezTo>
                    <a:cubicBezTo>
                      <a:pt x="62" y="10"/>
                      <a:pt x="87" y="0"/>
                      <a:pt x="112" y="0"/>
                    </a:cubicBezTo>
                    <a:cubicBezTo>
                      <a:pt x="139" y="0"/>
                      <a:pt x="165" y="11"/>
                      <a:pt x="185" y="32"/>
                    </a:cubicBezTo>
                    <a:cubicBezTo>
                      <a:pt x="224" y="72"/>
                      <a:pt x="222" y="137"/>
                      <a:pt x="182" y="175"/>
                    </a:cubicBezTo>
                    <a:cubicBezTo>
                      <a:pt x="162" y="194"/>
                      <a:pt x="137" y="203"/>
                      <a:pt x="112" y="203"/>
                    </a:cubicBezTo>
                    <a:cubicBezTo>
                      <a:pt x="92" y="203"/>
                      <a:pt x="72" y="198"/>
                      <a:pt x="55" y="186"/>
                    </a:cubicBezTo>
                    <a:cubicBezTo>
                      <a:pt x="22" y="196"/>
                      <a:pt x="22" y="196"/>
                      <a:pt x="22" y="196"/>
                    </a:cubicBezTo>
                    <a:cubicBezTo>
                      <a:pt x="20" y="196"/>
                      <a:pt x="19" y="196"/>
                      <a:pt x="18" y="196"/>
                    </a:cubicBezTo>
                    <a:moveTo>
                      <a:pt x="112" y="0"/>
                    </a:moveTo>
                    <a:cubicBezTo>
                      <a:pt x="87" y="0"/>
                      <a:pt x="61" y="9"/>
                      <a:pt x="41" y="28"/>
                    </a:cubicBezTo>
                    <a:cubicBezTo>
                      <a:pt x="6" y="61"/>
                      <a:pt x="0" y="113"/>
                      <a:pt x="23" y="153"/>
                    </a:cubicBezTo>
                    <a:cubicBezTo>
                      <a:pt x="12" y="186"/>
                      <a:pt x="12" y="186"/>
                      <a:pt x="12" y="186"/>
                    </a:cubicBezTo>
                    <a:cubicBezTo>
                      <a:pt x="9" y="193"/>
                      <a:pt x="12" y="197"/>
                      <a:pt x="17" y="197"/>
                    </a:cubicBezTo>
                    <a:cubicBezTo>
                      <a:pt x="18" y="197"/>
                      <a:pt x="20" y="197"/>
                      <a:pt x="21" y="196"/>
                    </a:cubicBezTo>
                    <a:cubicBezTo>
                      <a:pt x="55" y="187"/>
                      <a:pt x="55" y="187"/>
                      <a:pt x="55" y="187"/>
                    </a:cubicBezTo>
                    <a:cubicBezTo>
                      <a:pt x="72" y="198"/>
                      <a:pt x="92" y="204"/>
                      <a:pt x="112" y="204"/>
                    </a:cubicBezTo>
                    <a:cubicBezTo>
                      <a:pt x="137" y="204"/>
                      <a:pt x="163" y="195"/>
                      <a:pt x="182" y="176"/>
                    </a:cubicBezTo>
                    <a:cubicBezTo>
                      <a:pt x="223" y="137"/>
                      <a:pt x="225" y="72"/>
                      <a:pt x="186" y="31"/>
                    </a:cubicBezTo>
                    <a:cubicBezTo>
                      <a:pt x="166" y="10"/>
                      <a:pt x="139" y="0"/>
                      <a:pt x="112" y="0"/>
                    </a:cubicBezTo>
                  </a:path>
                </a:pathLst>
              </a:custGeom>
              <a:solidFill>
                <a:srgbClr val="A7A7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883"/>
              <p:cNvSpPr>
                <a:spLocks noEditPoints="1"/>
              </p:cNvSpPr>
              <p:nvPr/>
            </p:nvSpPr>
            <p:spPr bwMode="auto">
              <a:xfrm>
                <a:off x="6781800" y="2928938"/>
                <a:ext cx="534988" cy="485775"/>
              </a:xfrm>
              <a:custGeom>
                <a:avLst/>
                <a:gdLst>
                  <a:gd name="T0" fmla="*/ 17 w 223"/>
                  <a:gd name="T1" fmla="*/ 196 h 203"/>
                  <a:gd name="T2" fmla="*/ 12 w 223"/>
                  <a:gd name="T3" fmla="*/ 185 h 203"/>
                  <a:gd name="T4" fmla="*/ 24 w 223"/>
                  <a:gd name="T5" fmla="*/ 153 h 203"/>
                  <a:gd name="T6" fmla="*/ 41 w 223"/>
                  <a:gd name="T7" fmla="*/ 29 h 203"/>
                  <a:gd name="T8" fmla="*/ 111 w 223"/>
                  <a:gd name="T9" fmla="*/ 1 h 203"/>
                  <a:gd name="T10" fmla="*/ 184 w 223"/>
                  <a:gd name="T11" fmla="*/ 32 h 203"/>
                  <a:gd name="T12" fmla="*/ 180 w 223"/>
                  <a:gd name="T13" fmla="*/ 175 h 203"/>
                  <a:gd name="T14" fmla="*/ 111 w 223"/>
                  <a:gd name="T15" fmla="*/ 203 h 203"/>
                  <a:gd name="T16" fmla="*/ 54 w 223"/>
                  <a:gd name="T17" fmla="*/ 185 h 203"/>
                  <a:gd name="T18" fmla="*/ 21 w 223"/>
                  <a:gd name="T19" fmla="*/ 195 h 203"/>
                  <a:gd name="T20" fmla="*/ 17 w 223"/>
                  <a:gd name="T21" fmla="*/ 196 h 203"/>
                  <a:gd name="T22" fmla="*/ 111 w 223"/>
                  <a:gd name="T23" fmla="*/ 0 h 203"/>
                  <a:gd name="T24" fmla="*/ 41 w 223"/>
                  <a:gd name="T25" fmla="*/ 28 h 203"/>
                  <a:gd name="T26" fmla="*/ 23 w 223"/>
                  <a:gd name="T27" fmla="*/ 153 h 203"/>
                  <a:gd name="T28" fmla="*/ 11 w 223"/>
                  <a:gd name="T29" fmla="*/ 186 h 203"/>
                  <a:gd name="T30" fmla="*/ 17 w 223"/>
                  <a:gd name="T31" fmla="*/ 196 h 203"/>
                  <a:gd name="T32" fmla="*/ 21 w 223"/>
                  <a:gd name="T33" fmla="*/ 196 h 203"/>
                  <a:gd name="T34" fmla="*/ 54 w 223"/>
                  <a:gd name="T35" fmla="*/ 186 h 203"/>
                  <a:gd name="T36" fmla="*/ 111 w 223"/>
                  <a:gd name="T37" fmla="*/ 203 h 203"/>
                  <a:gd name="T38" fmla="*/ 181 w 223"/>
                  <a:gd name="T39" fmla="*/ 175 h 203"/>
                  <a:gd name="T40" fmla="*/ 184 w 223"/>
                  <a:gd name="T41" fmla="*/ 32 h 203"/>
                  <a:gd name="T42" fmla="*/ 111 w 223"/>
                  <a:gd name="T4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3" h="203">
                    <a:moveTo>
                      <a:pt x="17" y="196"/>
                    </a:moveTo>
                    <a:cubicBezTo>
                      <a:pt x="12" y="196"/>
                      <a:pt x="10" y="191"/>
                      <a:pt x="12" y="185"/>
                    </a:cubicBezTo>
                    <a:cubicBezTo>
                      <a:pt x="24" y="153"/>
                      <a:pt x="24" y="153"/>
                      <a:pt x="24" y="153"/>
                    </a:cubicBezTo>
                    <a:cubicBezTo>
                      <a:pt x="1" y="113"/>
                      <a:pt x="7" y="62"/>
                      <a:pt x="41" y="29"/>
                    </a:cubicBezTo>
                    <a:cubicBezTo>
                      <a:pt x="61" y="10"/>
                      <a:pt x="86" y="1"/>
                      <a:pt x="111" y="1"/>
                    </a:cubicBezTo>
                    <a:cubicBezTo>
                      <a:pt x="137" y="1"/>
                      <a:pt x="164" y="12"/>
                      <a:pt x="184" y="32"/>
                    </a:cubicBezTo>
                    <a:cubicBezTo>
                      <a:pt x="222" y="73"/>
                      <a:pt x="221" y="137"/>
                      <a:pt x="180" y="175"/>
                    </a:cubicBezTo>
                    <a:cubicBezTo>
                      <a:pt x="161" y="193"/>
                      <a:pt x="136" y="203"/>
                      <a:pt x="111" y="203"/>
                    </a:cubicBezTo>
                    <a:cubicBezTo>
                      <a:pt x="91" y="203"/>
                      <a:pt x="71" y="197"/>
                      <a:pt x="54" y="185"/>
                    </a:cubicBezTo>
                    <a:cubicBezTo>
                      <a:pt x="21" y="195"/>
                      <a:pt x="21" y="195"/>
                      <a:pt x="21" y="195"/>
                    </a:cubicBezTo>
                    <a:cubicBezTo>
                      <a:pt x="20" y="195"/>
                      <a:pt x="19" y="196"/>
                      <a:pt x="17" y="196"/>
                    </a:cubicBezTo>
                    <a:moveTo>
                      <a:pt x="111" y="0"/>
                    </a:moveTo>
                    <a:cubicBezTo>
                      <a:pt x="86" y="0"/>
                      <a:pt x="61" y="10"/>
                      <a:pt x="41" y="28"/>
                    </a:cubicBezTo>
                    <a:cubicBezTo>
                      <a:pt x="6" y="61"/>
                      <a:pt x="0" y="113"/>
                      <a:pt x="23" y="153"/>
                    </a:cubicBezTo>
                    <a:cubicBezTo>
                      <a:pt x="11" y="186"/>
                      <a:pt x="11" y="186"/>
                      <a:pt x="11" y="186"/>
                    </a:cubicBezTo>
                    <a:cubicBezTo>
                      <a:pt x="9" y="192"/>
                      <a:pt x="11" y="196"/>
                      <a:pt x="17" y="196"/>
                    </a:cubicBezTo>
                    <a:cubicBezTo>
                      <a:pt x="18" y="196"/>
                      <a:pt x="19" y="196"/>
                      <a:pt x="21" y="196"/>
                    </a:cubicBezTo>
                    <a:cubicBezTo>
                      <a:pt x="54" y="186"/>
                      <a:pt x="54" y="186"/>
                      <a:pt x="54" y="186"/>
                    </a:cubicBezTo>
                    <a:cubicBezTo>
                      <a:pt x="71" y="198"/>
                      <a:pt x="91" y="203"/>
                      <a:pt x="111" y="203"/>
                    </a:cubicBezTo>
                    <a:cubicBezTo>
                      <a:pt x="136" y="203"/>
                      <a:pt x="161" y="194"/>
                      <a:pt x="181" y="175"/>
                    </a:cubicBezTo>
                    <a:cubicBezTo>
                      <a:pt x="221" y="137"/>
                      <a:pt x="223" y="72"/>
                      <a:pt x="184" y="32"/>
                    </a:cubicBezTo>
                    <a:cubicBezTo>
                      <a:pt x="164" y="11"/>
                      <a:pt x="138" y="0"/>
                      <a:pt x="111" y="0"/>
                    </a:cubicBezTo>
                  </a:path>
                </a:pathLst>
              </a:custGeom>
              <a:solidFill>
                <a:srgbClr val="A7A7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884"/>
              <p:cNvSpPr>
                <a:spLocks noEditPoints="1"/>
              </p:cNvSpPr>
              <p:nvPr/>
            </p:nvSpPr>
            <p:spPr bwMode="auto">
              <a:xfrm>
                <a:off x="6784975" y="2930526"/>
                <a:ext cx="528638" cy="484188"/>
              </a:xfrm>
              <a:custGeom>
                <a:avLst/>
                <a:gdLst>
                  <a:gd name="T0" fmla="*/ 17 w 221"/>
                  <a:gd name="T1" fmla="*/ 194 h 202"/>
                  <a:gd name="T2" fmla="*/ 12 w 221"/>
                  <a:gd name="T3" fmla="*/ 183 h 202"/>
                  <a:gd name="T4" fmla="*/ 23 w 221"/>
                  <a:gd name="T5" fmla="*/ 151 h 202"/>
                  <a:gd name="T6" fmla="*/ 41 w 221"/>
                  <a:gd name="T7" fmla="*/ 28 h 202"/>
                  <a:gd name="T8" fmla="*/ 110 w 221"/>
                  <a:gd name="T9" fmla="*/ 1 h 202"/>
                  <a:gd name="T10" fmla="*/ 182 w 221"/>
                  <a:gd name="T11" fmla="*/ 32 h 202"/>
                  <a:gd name="T12" fmla="*/ 179 w 221"/>
                  <a:gd name="T13" fmla="*/ 173 h 202"/>
                  <a:gd name="T14" fmla="*/ 110 w 221"/>
                  <a:gd name="T15" fmla="*/ 201 h 202"/>
                  <a:gd name="T16" fmla="*/ 54 w 221"/>
                  <a:gd name="T17" fmla="*/ 184 h 202"/>
                  <a:gd name="T18" fmla="*/ 21 w 221"/>
                  <a:gd name="T19" fmla="*/ 193 h 202"/>
                  <a:gd name="T20" fmla="*/ 17 w 221"/>
                  <a:gd name="T21" fmla="*/ 194 h 202"/>
                  <a:gd name="T22" fmla="*/ 110 w 221"/>
                  <a:gd name="T23" fmla="*/ 0 h 202"/>
                  <a:gd name="T24" fmla="*/ 40 w 221"/>
                  <a:gd name="T25" fmla="*/ 28 h 202"/>
                  <a:gd name="T26" fmla="*/ 23 w 221"/>
                  <a:gd name="T27" fmla="*/ 152 h 202"/>
                  <a:gd name="T28" fmla="*/ 11 w 221"/>
                  <a:gd name="T29" fmla="*/ 184 h 202"/>
                  <a:gd name="T30" fmla="*/ 16 w 221"/>
                  <a:gd name="T31" fmla="*/ 195 h 202"/>
                  <a:gd name="T32" fmla="*/ 20 w 221"/>
                  <a:gd name="T33" fmla="*/ 194 h 202"/>
                  <a:gd name="T34" fmla="*/ 53 w 221"/>
                  <a:gd name="T35" fmla="*/ 184 h 202"/>
                  <a:gd name="T36" fmla="*/ 110 w 221"/>
                  <a:gd name="T37" fmla="*/ 202 h 202"/>
                  <a:gd name="T38" fmla="*/ 179 w 221"/>
                  <a:gd name="T39" fmla="*/ 174 h 202"/>
                  <a:gd name="T40" fmla="*/ 183 w 221"/>
                  <a:gd name="T41" fmla="*/ 31 h 202"/>
                  <a:gd name="T42" fmla="*/ 110 w 221"/>
                  <a:gd name="T4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1" h="202">
                    <a:moveTo>
                      <a:pt x="17" y="194"/>
                    </a:moveTo>
                    <a:cubicBezTo>
                      <a:pt x="12" y="194"/>
                      <a:pt x="9" y="190"/>
                      <a:pt x="12" y="183"/>
                    </a:cubicBezTo>
                    <a:cubicBezTo>
                      <a:pt x="23" y="151"/>
                      <a:pt x="23" y="151"/>
                      <a:pt x="23" y="151"/>
                    </a:cubicBezTo>
                    <a:cubicBezTo>
                      <a:pt x="0" y="112"/>
                      <a:pt x="6" y="61"/>
                      <a:pt x="41" y="28"/>
                    </a:cubicBezTo>
                    <a:cubicBezTo>
                      <a:pt x="60" y="10"/>
                      <a:pt x="85" y="1"/>
                      <a:pt x="110" y="1"/>
                    </a:cubicBezTo>
                    <a:cubicBezTo>
                      <a:pt x="136" y="1"/>
                      <a:pt x="163" y="11"/>
                      <a:pt x="182" y="32"/>
                    </a:cubicBezTo>
                    <a:cubicBezTo>
                      <a:pt x="221" y="72"/>
                      <a:pt x="219" y="135"/>
                      <a:pt x="179" y="173"/>
                    </a:cubicBezTo>
                    <a:cubicBezTo>
                      <a:pt x="159" y="192"/>
                      <a:pt x="135" y="201"/>
                      <a:pt x="110" y="201"/>
                    </a:cubicBezTo>
                    <a:cubicBezTo>
                      <a:pt x="90" y="201"/>
                      <a:pt x="71" y="195"/>
                      <a:pt x="54" y="184"/>
                    </a:cubicBezTo>
                    <a:cubicBezTo>
                      <a:pt x="21" y="193"/>
                      <a:pt x="21" y="193"/>
                      <a:pt x="21" y="193"/>
                    </a:cubicBezTo>
                    <a:cubicBezTo>
                      <a:pt x="20" y="194"/>
                      <a:pt x="18" y="194"/>
                      <a:pt x="17" y="194"/>
                    </a:cubicBezTo>
                    <a:moveTo>
                      <a:pt x="110" y="0"/>
                    </a:moveTo>
                    <a:cubicBezTo>
                      <a:pt x="85" y="0"/>
                      <a:pt x="60" y="9"/>
                      <a:pt x="40" y="28"/>
                    </a:cubicBezTo>
                    <a:cubicBezTo>
                      <a:pt x="6" y="61"/>
                      <a:pt x="0" y="112"/>
                      <a:pt x="23" y="152"/>
                    </a:cubicBezTo>
                    <a:cubicBezTo>
                      <a:pt x="11" y="184"/>
                      <a:pt x="11" y="184"/>
                      <a:pt x="11" y="184"/>
                    </a:cubicBezTo>
                    <a:cubicBezTo>
                      <a:pt x="9" y="190"/>
                      <a:pt x="11" y="195"/>
                      <a:pt x="16" y="195"/>
                    </a:cubicBezTo>
                    <a:cubicBezTo>
                      <a:pt x="18" y="195"/>
                      <a:pt x="19" y="194"/>
                      <a:pt x="20" y="194"/>
                    </a:cubicBezTo>
                    <a:cubicBezTo>
                      <a:pt x="53" y="184"/>
                      <a:pt x="53" y="184"/>
                      <a:pt x="53" y="184"/>
                    </a:cubicBezTo>
                    <a:cubicBezTo>
                      <a:pt x="70" y="196"/>
                      <a:pt x="90" y="202"/>
                      <a:pt x="110" y="202"/>
                    </a:cubicBezTo>
                    <a:cubicBezTo>
                      <a:pt x="135" y="202"/>
                      <a:pt x="160" y="192"/>
                      <a:pt x="179" y="174"/>
                    </a:cubicBezTo>
                    <a:cubicBezTo>
                      <a:pt x="220" y="136"/>
                      <a:pt x="221" y="72"/>
                      <a:pt x="183" y="31"/>
                    </a:cubicBezTo>
                    <a:cubicBezTo>
                      <a:pt x="163" y="11"/>
                      <a:pt x="136" y="0"/>
                      <a:pt x="110" y="0"/>
                    </a:cubicBezTo>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885"/>
              <p:cNvSpPr>
                <a:spLocks noEditPoints="1"/>
              </p:cNvSpPr>
              <p:nvPr/>
            </p:nvSpPr>
            <p:spPr bwMode="auto">
              <a:xfrm>
                <a:off x="6784975" y="2933701"/>
                <a:ext cx="528638" cy="479425"/>
              </a:xfrm>
              <a:custGeom>
                <a:avLst/>
                <a:gdLst>
                  <a:gd name="T0" fmla="*/ 18 w 221"/>
                  <a:gd name="T1" fmla="*/ 192 h 200"/>
                  <a:gd name="T2" fmla="*/ 12 w 221"/>
                  <a:gd name="T3" fmla="*/ 182 h 200"/>
                  <a:gd name="T4" fmla="*/ 24 w 221"/>
                  <a:gd name="T5" fmla="*/ 150 h 200"/>
                  <a:gd name="T6" fmla="*/ 41 w 221"/>
                  <a:gd name="T7" fmla="*/ 28 h 200"/>
                  <a:gd name="T8" fmla="*/ 110 w 221"/>
                  <a:gd name="T9" fmla="*/ 0 h 200"/>
                  <a:gd name="T10" fmla="*/ 182 w 221"/>
                  <a:gd name="T11" fmla="*/ 31 h 200"/>
                  <a:gd name="T12" fmla="*/ 178 w 221"/>
                  <a:gd name="T13" fmla="*/ 172 h 200"/>
                  <a:gd name="T14" fmla="*/ 110 w 221"/>
                  <a:gd name="T15" fmla="*/ 199 h 200"/>
                  <a:gd name="T16" fmla="*/ 54 w 221"/>
                  <a:gd name="T17" fmla="*/ 182 h 200"/>
                  <a:gd name="T18" fmla="*/ 22 w 221"/>
                  <a:gd name="T19" fmla="*/ 192 h 200"/>
                  <a:gd name="T20" fmla="*/ 18 w 221"/>
                  <a:gd name="T21" fmla="*/ 192 h 200"/>
                  <a:gd name="T22" fmla="*/ 110 w 221"/>
                  <a:gd name="T23" fmla="*/ 0 h 200"/>
                  <a:gd name="T24" fmla="*/ 41 w 221"/>
                  <a:gd name="T25" fmla="*/ 27 h 200"/>
                  <a:gd name="T26" fmla="*/ 23 w 221"/>
                  <a:gd name="T27" fmla="*/ 150 h 200"/>
                  <a:gd name="T28" fmla="*/ 12 w 221"/>
                  <a:gd name="T29" fmla="*/ 182 h 200"/>
                  <a:gd name="T30" fmla="*/ 17 w 221"/>
                  <a:gd name="T31" fmla="*/ 193 h 200"/>
                  <a:gd name="T32" fmla="*/ 21 w 221"/>
                  <a:gd name="T33" fmla="*/ 192 h 200"/>
                  <a:gd name="T34" fmla="*/ 54 w 221"/>
                  <a:gd name="T35" fmla="*/ 183 h 200"/>
                  <a:gd name="T36" fmla="*/ 110 w 221"/>
                  <a:gd name="T37" fmla="*/ 200 h 200"/>
                  <a:gd name="T38" fmla="*/ 179 w 221"/>
                  <a:gd name="T39" fmla="*/ 172 h 200"/>
                  <a:gd name="T40" fmla="*/ 182 w 221"/>
                  <a:gd name="T41" fmla="*/ 31 h 200"/>
                  <a:gd name="T42" fmla="*/ 110 w 221"/>
                  <a:gd name="T4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1" h="200">
                    <a:moveTo>
                      <a:pt x="18" y="192"/>
                    </a:moveTo>
                    <a:cubicBezTo>
                      <a:pt x="12" y="192"/>
                      <a:pt x="10" y="188"/>
                      <a:pt x="12" y="182"/>
                    </a:cubicBezTo>
                    <a:cubicBezTo>
                      <a:pt x="24" y="150"/>
                      <a:pt x="24" y="150"/>
                      <a:pt x="24" y="150"/>
                    </a:cubicBezTo>
                    <a:cubicBezTo>
                      <a:pt x="1" y="111"/>
                      <a:pt x="7" y="60"/>
                      <a:pt x="41" y="28"/>
                    </a:cubicBezTo>
                    <a:cubicBezTo>
                      <a:pt x="61" y="10"/>
                      <a:pt x="85" y="0"/>
                      <a:pt x="110" y="0"/>
                    </a:cubicBezTo>
                    <a:cubicBezTo>
                      <a:pt x="136" y="0"/>
                      <a:pt x="162" y="11"/>
                      <a:pt x="182" y="31"/>
                    </a:cubicBezTo>
                    <a:cubicBezTo>
                      <a:pt x="220" y="71"/>
                      <a:pt x="218" y="134"/>
                      <a:pt x="178" y="172"/>
                    </a:cubicBezTo>
                    <a:cubicBezTo>
                      <a:pt x="159" y="190"/>
                      <a:pt x="134" y="199"/>
                      <a:pt x="110" y="199"/>
                    </a:cubicBezTo>
                    <a:cubicBezTo>
                      <a:pt x="90" y="199"/>
                      <a:pt x="71" y="194"/>
                      <a:pt x="54" y="182"/>
                    </a:cubicBezTo>
                    <a:cubicBezTo>
                      <a:pt x="22" y="192"/>
                      <a:pt x="22" y="192"/>
                      <a:pt x="22" y="192"/>
                    </a:cubicBezTo>
                    <a:cubicBezTo>
                      <a:pt x="20" y="192"/>
                      <a:pt x="19" y="192"/>
                      <a:pt x="18" y="192"/>
                    </a:cubicBezTo>
                    <a:moveTo>
                      <a:pt x="110" y="0"/>
                    </a:moveTo>
                    <a:cubicBezTo>
                      <a:pt x="85" y="0"/>
                      <a:pt x="60" y="9"/>
                      <a:pt x="41" y="27"/>
                    </a:cubicBezTo>
                    <a:cubicBezTo>
                      <a:pt x="6" y="60"/>
                      <a:pt x="0" y="111"/>
                      <a:pt x="23" y="150"/>
                    </a:cubicBezTo>
                    <a:cubicBezTo>
                      <a:pt x="12" y="182"/>
                      <a:pt x="12" y="182"/>
                      <a:pt x="12" y="182"/>
                    </a:cubicBezTo>
                    <a:cubicBezTo>
                      <a:pt x="9" y="189"/>
                      <a:pt x="12" y="193"/>
                      <a:pt x="17" y="193"/>
                    </a:cubicBezTo>
                    <a:cubicBezTo>
                      <a:pt x="18" y="193"/>
                      <a:pt x="20" y="193"/>
                      <a:pt x="21" y="192"/>
                    </a:cubicBezTo>
                    <a:cubicBezTo>
                      <a:pt x="54" y="183"/>
                      <a:pt x="54" y="183"/>
                      <a:pt x="54" y="183"/>
                    </a:cubicBezTo>
                    <a:cubicBezTo>
                      <a:pt x="71" y="194"/>
                      <a:pt x="90" y="200"/>
                      <a:pt x="110" y="200"/>
                    </a:cubicBezTo>
                    <a:cubicBezTo>
                      <a:pt x="135" y="200"/>
                      <a:pt x="159" y="191"/>
                      <a:pt x="179" y="172"/>
                    </a:cubicBezTo>
                    <a:cubicBezTo>
                      <a:pt x="219" y="134"/>
                      <a:pt x="221" y="71"/>
                      <a:pt x="182" y="31"/>
                    </a:cubicBezTo>
                    <a:cubicBezTo>
                      <a:pt x="163" y="10"/>
                      <a:pt x="136" y="0"/>
                      <a:pt x="110" y="0"/>
                    </a:cubicBezTo>
                  </a:path>
                </a:pathLst>
              </a:custGeom>
              <a:solidFill>
                <a:srgbClr val="A4A4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886"/>
              <p:cNvSpPr>
                <a:spLocks noEditPoints="1"/>
              </p:cNvSpPr>
              <p:nvPr/>
            </p:nvSpPr>
            <p:spPr bwMode="auto">
              <a:xfrm>
                <a:off x="6786563" y="2933701"/>
                <a:ext cx="525463" cy="476250"/>
              </a:xfrm>
              <a:custGeom>
                <a:avLst/>
                <a:gdLst>
                  <a:gd name="T0" fmla="*/ 17 w 219"/>
                  <a:gd name="T1" fmla="*/ 192 h 199"/>
                  <a:gd name="T2" fmla="*/ 12 w 219"/>
                  <a:gd name="T3" fmla="*/ 181 h 199"/>
                  <a:gd name="T4" fmla="*/ 24 w 219"/>
                  <a:gd name="T5" fmla="*/ 150 h 199"/>
                  <a:gd name="T6" fmla="*/ 41 w 219"/>
                  <a:gd name="T7" fmla="*/ 28 h 199"/>
                  <a:gd name="T8" fmla="*/ 109 w 219"/>
                  <a:gd name="T9" fmla="*/ 1 h 199"/>
                  <a:gd name="T10" fmla="*/ 180 w 219"/>
                  <a:gd name="T11" fmla="*/ 32 h 199"/>
                  <a:gd name="T12" fmla="*/ 177 w 219"/>
                  <a:gd name="T13" fmla="*/ 171 h 199"/>
                  <a:gd name="T14" fmla="*/ 109 w 219"/>
                  <a:gd name="T15" fmla="*/ 199 h 199"/>
                  <a:gd name="T16" fmla="*/ 54 w 219"/>
                  <a:gd name="T17" fmla="*/ 182 h 199"/>
                  <a:gd name="T18" fmla="*/ 21 w 219"/>
                  <a:gd name="T19" fmla="*/ 191 h 199"/>
                  <a:gd name="T20" fmla="*/ 17 w 219"/>
                  <a:gd name="T21" fmla="*/ 192 h 199"/>
                  <a:gd name="T22" fmla="*/ 109 w 219"/>
                  <a:gd name="T23" fmla="*/ 0 h 199"/>
                  <a:gd name="T24" fmla="*/ 40 w 219"/>
                  <a:gd name="T25" fmla="*/ 28 h 199"/>
                  <a:gd name="T26" fmla="*/ 23 w 219"/>
                  <a:gd name="T27" fmla="*/ 150 h 199"/>
                  <a:gd name="T28" fmla="*/ 11 w 219"/>
                  <a:gd name="T29" fmla="*/ 182 h 199"/>
                  <a:gd name="T30" fmla="*/ 17 w 219"/>
                  <a:gd name="T31" fmla="*/ 192 h 199"/>
                  <a:gd name="T32" fmla="*/ 21 w 219"/>
                  <a:gd name="T33" fmla="*/ 192 h 199"/>
                  <a:gd name="T34" fmla="*/ 53 w 219"/>
                  <a:gd name="T35" fmla="*/ 182 h 199"/>
                  <a:gd name="T36" fmla="*/ 109 w 219"/>
                  <a:gd name="T37" fmla="*/ 199 h 199"/>
                  <a:gd name="T38" fmla="*/ 177 w 219"/>
                  <a:gd name="T39" fmla="*/ 172 h 199"/>
                  <a:gd name="T40" fmla="*/ 181 w 219"/>
                  <a:gd name="T41" fmla="*/ 31 h 199"/>
                  <a:gd name="T42" fmla="*/ 109 w 219"/>
                  <a:gd name="T4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9" h="199">
                    <a:moveTo>
                      <a:pt x="17" y="192"/>
                    </a:moveTo>
                    <a:cubicBezTo>
                      <a:pt x="12" y="192"/>
                      <a:pt x="10" y="188"/>
                      <a:pt x="12" y="181"/>
                    </a:cubicBezTo>
                    <a:cubicBezTo>
                      <a:pt x="24" y="150"/>
                      <a:pt x="24" y="150"/>
                      <a:pt x="24" y="150"/>
                    </a:cubicBezTo>
                    <a:cubicBezTo>
                      <a:pt x="1" y="111"/>
                      <a:pt x="7" y="61"/>
                      <a:pt x="41" y="28"/>
                    </a:cubicBezTo>
                    <a:cubicBezTo>
                      <a:pt x="60" y="10"/>
                      <a:pt x="84" y="1"/>
                      <a:pt x="109" y="1"/>
                    </a:cubicBezTo>
                    <a:cubicBezTo>
                      <a:pt x="135" y="1"/>
                      <a:pt x="161" y="11"/>
                      <a:pt x="180" y="32"/>
                    </a:cubicBezTo>
                    <a:cubicBezTo>
                      <a:pt x="218" y="71"/>
                      <a:pt x="216" y="134"/>
                      <a:pt x="177" y="171"/>
                    </a:cubicBezTo>
                    <a:cubicBezTo>
                      <a:pt x="158" y="189"/>
                      <a:pt x="133" y="199"/>
                      <a:pt x="109" y="199"/>
                    </a:cubicBezTo>
                    <a:cubicBezTo>
                      <a:pt x="90" y="199"/>
                      <a:pt x="70" y="193"/>
                      <a:pt x="54" y="182"/>
                    </a:cubicBezTo>
                    <a:cubicBezTo>
                      <a:pt x="21" y="191"/>
                      <a:pt x="21" y="191"/>
                      <a:pt x="21" y="191"/>
                    </a:cubicBezTo>
                    <a:cubicBezTo>
                      <a:pt x="20" y="191"/>
                      <a:pt x="19" y="192"/>
                      <a:pt x="17" y="192"/>
                    </a:cubicBezTo>
                    <a:moveTo>
                      <a:pt x="109" y="0"/>
                    </a:moveTo>
                    <a:cubicBezTo>
                      <a:pt x="84" y="0"/>
                      <a:pt x="60" y="10"/>
                      <a:pt x="40" y="28"/>
                    </a:cubicBezTo>
                    <a:cubicBezTo>
                      <a:pt x="6" y="60"/>
                      <a:pt x="0" y="111"/>
                      <a:pt x="23" y="150"/>
                    </a:cubicBezTo>
                    <a:cubicBezTo>
                      <a:pt x="11" y="182"/>
                      <a:pt x="11" y="182"/>
                      <a:pt x="11" y="182"/>
                    </a:cubicBezTo>
                    <a:cubicBezTo>
                      <a:pt x="9" y="188"/>
                      <a:pt x="11" y="192"/>
                      <a:pt x="17" y="192"/>
                    </a:cubicBezTo>
                    <a:cubicBezTo>
                      <a:pt x="18" y="192"/>
                      <a:pt x="19" y="192"/>
                      <a:pt x="21" y="192"/>
                    </a:cubicBezTo>
                    <a:cubicBezTo>
                      <a:pt x="53" y="182"/>
                      <a:pt x="53" y="182"/>
                      <a:pt x="53" y="182"/>
                    </a:cubicBezTo>
                    <a:cubicBezTo>
                      <a:pt x="70" y="194"/>
                      <a:pt x="89" y="199"/>
                      <a:pt x="109" y="199"/>
                    </a:cubicBezTo>
                    <a:cubicBezTo>
                      <a:pt x="133" y="199"/>
                      <a:pt x="158" y="190"/>
                      <a:pt x="177" y="172"/>
                    </a:cubicBezTo>
                    <a:cubicBezTo>
                      <a:pt x="217" y="134"/>
                      <a:pt x="219" y="71"/>
                      <a:pt x="181" y="31"/>
                    </a:cubicBezTo>
                    <a:cubicBezTo>
                      <a:pt x="161" y="11"/>
                      <a:pt x="135" y="0"/>
                      <a:pt x="109" y="0"/>
                    </a:cubicBezTo>
                  </a:path>
                </a:pathLst>
              </a:custGeom>
              <a:solidFill>
                <a:srgbClr val="A4A4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887"/>
              <p:cNvSpPr>
                <a:spLocks noEditPoints="1"/>
              </p:cNvSpPr>
              <p:nvPr/>
            </p:nvSpPr>
            <p:spPr bwMode="auto">
              <a:xfrm>
                <a:off x="6789738" y="2935288"/>
                <a:ext cx="519113" cy="474663"/>
              </a:xfrm>
              <a:custGeom>
                <a:avLst/>
                <a:gdLst>
                  <a:gd name="T0" fmla="*/ 17 w 217"/>
                  <a:gd name="T1" fmla="*/ 190 h 198"/>
                  <a:gd name="T2" fmla="*/ 12 w 217"/>
                  <a:gd name="T3" fmla="*/ 180 h 198"/>
                  <a:gd name="T4" fmla="*/ 23 w 217"/>
                  <a:gd name="T5" fmla="*/ 148 h 198"/>
                  <a:gd name="T6" fmla="*/ 40 w 217"/>
                  <a:gd name="T7" fmla="*/ 28 h 198"/>
                  <a:gd name="T8" fmla="*/ 108 w 217"/>
                  <a:gd name="T9" fmla="*/ 1 h 198"/>
                  <a:gd name="T10" fmla="*/ 179 w 217"/>
                  <a:gd name="T11" fmla="*/ 31 h 198"/>
                  <a:gd name="T12" fmla="*/ 175 w 217"/>
                  <a:gd name="T13" fmla="*/ 170 h 198"/>
                  <a:gd name="T14" fmla="*/ 108 w 217"/>
                  <a:gd name="T15" fmla="*/ 197 h 198"/>
                  <a:gd name="T16" fmla="*/ 53 w 217"/>
                  <a:gd name="T17" fmla="*/ 180 h 198"/>
                  <a:gd name="T18" fmla="*/ 21 w 217"/>
                  <a:gd name="T19" fmla="*/ 189 h 198"/>
                  <a:gd name="T20" fmla="*/ 17 w 217"/>
                  <a:gd name="T21" fmla="*/ 190 h 198"/>
                  <a:gd name="T22" fmla="*/ 108 w 217"/>
                  <a:gd name="T23" fmla="*/ 0 h 198"/>
                  <a:gd name="T24" fmla="*/ 40 w 217"/>
                  <a:gd name="T25" fmla="*/ 27 h 198"/>
                  <a:gd name="T26" fmla="*/ 23 w 217"/>
                  <a:gd name="T27" fmla="*/ 149 h 198"/>
                  <a:gd name="T28" fmla="*/ 11 w 217"/>
                  <a:gd name="T29" fmla="*/ 180 h 198"/>
                  <a:gd name="T30" fmla="*/ 16 w 217"/>
                  <a:gd name="T31" fmla="*/ 191 h 198"/>
                  <a:gd name="T32" fmla="*/ 20 w 217"/>
                  <a:gd name="T33" fmla="*/ 190 h 198"/>
                  <a:gd name="T34" fmla="*/ 53 w 217"/>
                  <a:gd name="T35" fmla="*/ 181 h 198"/>
                  <a:gd name="T36" fmla="*/ 108 w 217"/>
                  <a:gd name="T37" fmla="*/ 198 h 198"/>
                  <a:gd name="T38" fmla="*/ 176 w 217"/>
                  <a:gd name="T39" fmla="*/ 170 h 198"/>
                  <a:gd name="T40" fmla="*/ 179 w 217"/>
                  <a:gd name="T41" fmla="*/ 31 h 198"/>
                  <a:gd name="T42" fmla="*/ 108 w 217"/>
                  <a:gd name="T4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7" h="198">
                    <a:moveTo>
                      <a:pt x="17" y="190"/>
                    </a:moveTo>
                    <a:cubicBezTo>
                      <a:pt x="12" y="190"/>
                      <a:pt x="9" y="186"/>
                      <a:pt x="12" y="180"/>
                    </a:cubicBezTo>
                    <a:cubicBezTo>
                      <a:pt x="23" y="148"/>
                      <a:pt x="23" y="148"/>
                      <a:pt x="23" y="148"/>
                    </a:cubicBezTo>
                    <a:cubicBezTo>
                      <a:pt x="1" y="110"/>
                      <a:pt x="7" y="60"/>
                      <a:pt x="40" y="28"/>
                    </a:cubicBezTo>
                    <a:cubicBezTo>
                      <a:pt x="59" y="10"/>
                      <a:pt x="84" y="1"/>
                      <a:pt x="108" y="1"/>
                    </a:cubicBezTo>
                    <a:cubicBezTo>
                      <a:pt x="134" y="1"/>
                      <a:pt x="160" y="11"/>
                      <a:pt x="179" y="31"/>
                    </a:cubicBezTo>
                    <a:cubicBezTo>
                      <a:pt x="216" y="71"/>
                      <a:pt x="215" y="133"/>
                      <a:pt x="175" y="170"/>
                    </a:cubicBezTo>
                    <a:cubicBezTo>
                      <a:pt x="156" y="188"/>
                      <a:pt x="132" y="197"/>
                      <a:pt x="108" y="197"/>
                    </a:cubicBezTo>
                    <a:cubicBezTo>
                      <a:pt x="89" y="197"/>
                      <a:pt x="69" y="191"/>
                      <a:pt x="53" y="180"/>
                    </a:cubicBezTo>
                    <a:cubicBezTo>
                      <a:pt x="21" y="189"/>
                      <a:pt x="21" y="189"/>
                      <a:pt x="21" y="189"/>
                    </a:cubicBezTo>
                    <a:cubicBezTo>
                      <a:pt x="20" y="190"/>
                      <a:pt x="18" y="190"/>
                      <a:pt x="17" y="190"/>
                    </a:cubicBezTo>
                    <a:moveTo>
                      <a:pt x="108" y="0"/>
                    </a:moveTo>
                    <a:cubicBezTo>
                      <a:pt x="83" y="0"/>
                      <a:pt x="59" y="9"/>
                      <a:pt x="40" y="27"/>
                    </a:cubicBezTo>
                    <a:cubicBezTo>
                      <a:pt x="6" y="60"/>
                      <a:pt x="0" y="110"/>
                      <a:pt x="23" y="149"/>
                    </a:cubicBezTo>
                    <a:cubicBezTo>
                      <a:pt x="11" y="180"/>
                      <a:pt x="11" y="180"/>
                      <a:pt x="11" y="180"/>
                    </a:cubicBezTo>
                    <a:cubicBezTo>
                      <a:pt x="9" y="187"/>
                      <a:pt x="11" y="191"/>
                      <a:pt x="16" y="191"/>
                    </a:cubicBezTo>
                    <a:cubicBezTo>
                      <a:pt x="18" y="191"/>
                      <a:pt x="19" y="190"/>
                      <a:pt x="20" y="190"/>
                    </a:cubicBezTo>
                    <a:cubicBezTo>
                      <a:pt x="53" y="181"/>
                      <a:pt x="53" y="181"/>
                      <a:pt x="53" y="181"/>
                    </a:cubicBezTo>
                    <a:cubicBezTo>
                      <a:pt x="69" y="192"/>
                      <a:pt x="89" y="198"/>
                      <a:pt x="108" y="198"/>
                    </a:cubicBezTo>
                    <a:cubicBezTo>
                      <a:pt x="132" y="198"/>
                      <a:pt x="157" y="188"/>
                      <a:pt x="176" y="170"/>
                    </a:cubicBezTo>
                    <a:cubicBezTo>
                      <a:pt x="215" y="133"/>
                      <a:pt x="217" y="70"/>
                      <a:pt x="179" y="31"/>
                    </a:cubicBezTo>
                    <a:cubicBezTo>
                      <a:pt x="160" y="10"/>
                      <a:pt x="134" y="0"/>
                      <a:pt x="108" y="0"/>
                    </a:cubicBezTo>
                  </a:path>
                </a:pathLst>
              </a:custGeom>
              <a:solidFill>
                <a:srgbClr val="A3A3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Freeform 888"/>
              <p:cNvSpPr>
                <a:spLocks noEditPoints="1"/>
              </p:cNvSpPr>
              <p:nvPr/>
            </p:nvSpPr>
            <p:spPr bwMode="auto">
              <a:xfrm>
                <a:off x="6791325" y="2938463"/>
                <a:ext cx="515938" cy="469900"/>
              </a:xfrm>
              <a:custGeom>
                <a:avLst/>
                <a:gdLst>
                  <a:gd name="T0" fmla="*/ 17 w 215"/>
                  <a:gd name="T1" fmla="*/ 188 h 196"/>
                  <a:gd name="T2" fmla="*/ 11 w 215"/>
                  <a:gd name="T3" fmla="*/ 178 h 196"/>
                  <a:gd name="T4" fmla="*/ 23 w 215"/>
                  <a:gd name="T5" fmla="*/ 147 h 196"/>
                  <a:gd name="T6" fmla="*/ 40 w 215"/>
                  <a:gd name="T7" fmla="*/ 27 h 196"/>
                  <a:gd name="T8" fmla="*/ 107 w 215"/>
                  <a:gd name="T9" fmla="*/ 1 h 196"/>
                  <a:gd name="T10" fmla="*/ 177 w 215"/>
                  <a:gd name="T11" fmla="*/ 31 h 196"/>
                  <a:gd name="T12" fmla="*/ 174 w 215"/>
                  <a:gd name="T13" fmla="*/ 168 h 196"/>
                  <a:gd name="T14" fmla="*/ 107 w 215"/>
                  <a:gd name="T15" fmla="*/ 195 h 196"/>
                  <a:gd name="T16" fmla="*/ 52 w 215"/>
                  <a:gd name="T17" fmla="*/ 178 h 196"/>
                  <a:gd name="T18" fmla="*/ 21 w 215"/>
                  <a:gd name="T19" fmla="*/ 188 h 196"/>
                  <a:gd name="T20" fmla="*/ 17 w 215"/>
                  <a:gd name="T21" fmla="*/ 188 h 196"/>
                  <a:gd name="T22" fmla="*/ 107 w 215"/>
                  <a:gd name="T23" fmla="*/ 0 h 196"/>
                  <a:gd name="T24" fmla="*/ 39 w 215"/>
                  <a:gd name="T25" fmla="*/ 27 h 196"/>
                  <a:gd name="T26" fmla="*/ 22 w 215"/>
                  <a:gd name="T27" fmla="*/ 147 h 196"/>
                  <a:gd name="T28" fmla="*/ 11 w 215"/>
                  <a:gd name="T29" fmla="*/ 179 h 196"/>
                  <a:gd name="T30" fmla="*/ 16 w 215"/>
                  <a:gd name="T31" fmla="*/ 189 h 196"/>
                  <a:gd name="T32" fmla="*/ 20 w 215"/>
                  <a:gd name="T33" fmla="*/ 188 h 196"/>
                  <a:gd name="T34" fmla="*/ 52 w 215"/>
                  <a:gd name="T35" fmla="*/ 179 h 196"/>
                  <a:gd name="T36" fmla="*/ 107 w 215"/>
                  <a:gd name="T37" fmla="*/ 196 h 196"/>
                  <a:gd name="T38" fmla="*/ 174 w 215"/>
                  <a:gd name="T39" fmla="*/ 169 h 196"/>
                  <a:gd name="T40" fmla="*/ 178 w 215"/>
                  <a:gd name="T41" fmla="*/ 30 h 196"/>
                  <a:gd name="T42" fmla="*/ 107 w 215"/>
                  <a:gd name="T4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5" h="196">
                    <a:moveTo>
                      <a:pt x="17" y="188"/>
                    </a:moveTo>
                    <a:cubicBezTo>
                      <a:pt x="11" y="188"/>
                      <a:pt x="9" y="184"/>
                      <a:pt x="11" y="178"/>
                    </a:cubicBezTo>
                    <a:cubicBezTo>
                      <a:pt x="23" y="147"/>
                      <a:pt x="23" y="147"/>
                      <a:pt x="23" y="147"/>
                    </a:cubicBezTo>
                    <a:cubicBezTo>
                      <a:pt x="1" y="109"/>
                      <a:pt x="6" y="59"/>
                      <a:pt x="40" y="27"/>
                    </a:cubicBezTo>
                    <a:cubicBezTo>
                      <a:pt x="59" y="9"/>
                      <a:pt x="83" y="1"/>
                      <a:pt x="107" y="1"/>
                    </a:cubicBezTo>
                    <a:cubicBezTo>
                      <a:pt x="132" y="1"/>
                      <a:pt x="158" y="11"/>
                      <a:pt x="177" y="31"/>
                    </a:cubicBezTo>
                    <a:cubicBezTo>
                      <a:pt x="214" y="70"/>
                      <a:pt x="213" y="131"/>
                      <a:pt x="174" y="168"/>
                    </a:cubicBezTo>
                    <a:cubicBezTo>
                      <a:pt x="155" y="186"/>
                      <a:pt x="131" y="195"/>
                      <a:pt x="107" y="195"/>
                    </a:cubicBezTo>
                    <a:cubicBezTo>
                      <a:pt x="88" y="195"/>
                      <a:pt x="69" y="190"/>
                      <a:pt x="52" y="178"/>
                    </a:cubicBezTo>
                    <a:cubicBezTo>
                      <a:pt x="21" y="188"/>
                      <a:pt x="21" y="188"/>
                      <a:pt x="21" y="188"/>
                    </a:cubicBezTo>
                    <a:cubicBezTo>
                      <a:pt x="19" y="188"/>
                      <a:pt x="18" y="188"/>
                      <a:pt x="17" y="188"/>
                    </a:cubicBezTo>
                    <a:moveTo>
                      <a:pt x="107" y="0"/>
                    </a:moveTo>
                    <a:cubicBezTo>
                      <a:pt x="83" y="0"/>
                      <a:pt x="58" y="9"/>
                      <a:pt x="39" y="27"/>
                    </a:cubicBezTo>
                    <a:cubicBezTo>
                      <a:pt x="6" y="59"/>
                      <a:pt x="0" y="109"/>
                      <a:pt x="22" y="147"/>
                    </a:cubicBezTo>
                    <a:cubicBezTo>
                      <a:pt x="11" y="179"/>
                      <a:pt x="11" y="179"/>
                      <a:pt x="11" y="179"/>
                    </a:cubicBezTo>
                    <a:cubicBezTo>
                      <a:pt x="8" y="185"/>
                      <a:pt x="11" y="189"/>
                      <a:pt x="16" y="189"/>
                    </a:cubicBezTo>
                    <a:cubicBezTo>
                      <a:pt x="17" y="189"/>
                      <a:pt x="19" y="189"/>
                      <a:pt x="20" y="188"/>
                    </a:cubicBezTo>
                    <a:cubicBezTo>
                      <a:pt x="52" y="179"/>
                      <a:pt x="52" y="179"/>
                      <a:pt x="52" y="179"/>
                    </a:cubicBezTo>
                    <a:cubicBezTo>
                      <a:pt x="68" y="190"/>
                      <a:pt x="88" y="196"/>
                      <a:pt x="107" y="196"/>
                    </a:cubicBezTo>
                    <a:cubicBezTo>
                      <a:pt x="131" y="196"/>
                      <a:pt x="155" y="187"/>
                      <a:pt x="174" y="169"/>
                    </a:cubicBezTo>
                    <a:cubicBezTo>
                      <a:pt x="214" y="132"/>
                      <a:pt x="215" y="70"/>
                      <a:pt x="178" y="30"/>
                    </a:cubicBezTo>
                    <a:cubicBezTo>
                      <a:pt x="159" y="10"/>
                      <a:pt x="133" y="0"/>
                      <a:pt x="107" y="0"/>
                    </a:cubicBezTo>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Freeform 889"/>
              <p:cNvSpPr>
                <a:spLocks noEditPoints="1"/>
              </p:cNvSpPr>
              <p:nvPr/>
            </p:nvSpPr>
            <p:spPr bwMode="auto">
              <a:xfrm>
                <a:off x="6794500" y="2940051"/>
                <a:ext cx="509588" cy="465138"/>
              </a:xfrm>
              <a:custGeom>
                <a:avLst/>
                <a:gdLst>
                  <a:gd name="T0" fmla="*/ 16 w 213"/>
                  <a:gd name="T1" fmla="*/ 187 h 194"/>
                  <a:gd name="T2" fmla="*/ 11 w 213"/>
                  <a:gd name="T3" fmla="*/ 176 h 194"/>
                  <a:gd name="T4" fmla="*/ 22 w 213"/>
                  <a:gd name="T5" fmla="*/ 146 h 194"/>
                  <a:gd name="T6" fmla="*/ 39 w 213"/>
                  <a:gd name="T7" fmla="*/ 27 h 194"/>
                  <a:gd name="T8" fmla="*/ 106 w 213"/>
                  <a:gd name="T9" fmla="*/ 0 h 194"/>
                  <a:gd name="T10" fmla="*/ 176 w 213"/>
                  <a:gd name="T11" fmla="*/ 30 h 194"/>
                  <a:gd name="T12" fmla="*/ 172 w 213"/>
                  <a:gd name="T13" fmla="*/ 167 h 194"/>
                  <a:gd name="T14" fmla="*/ 106 w 213"/>
                  <a:gd name="T15" fmla="*/ 193 h 194"/>
                  <a:gd name="T16" fmla="*/ 52 w 213"/>
                  <a:gd name="T17" fmla="*/ 177 h 194"/>
                  <a:gd name="T18" fmla="*/ 20 w 213"/>
                  <a:gd name="T19" fmla="*/ 186 h 194"/>
                  <a:gd name="T20" fmla="*/ 16 w 213"/>
                  <a:gd name="T21" fmla="*/ 187 h 194"/>
                  <a:gd name="T22" fmla="*/ 106 w 213"/>
                  <a:gd name="T23" fmla="*/ 0 h 194"/>
                  <a:gd name="T24" fmla="*/ 39 w 213"/>
                  <a:gd name="T25" fmla="*/ 26 h 194"/>
                  <a:gd name="T26" fmla="*/ 22 w 213"/>
                  <a:gd name="T27" fmla="*/ 146 h 194"/>
                  <a:gd name="T28" fmla="*/ 10 w 213"/>
                  <a:gd name="T29" fmla="*/ 177 h 194"/>
                  <a:gd name="T30" fmla="*/ 16 w 213"/>
                  <a:gd name="T31" fmla="*/ 187 h 194"/>
                  <a:gd name="T32" fmla="*/ 20 w 213"/>
                  <a:gd name="T33" fmla="*/ 187 h 194"/>
                  <a:gd name="T34" fmla="*/ 51 w 213"/>
                  <a:gd name="T35" fmla="*/ 177 h 194"/>
                  <a:gd name="T36" fmla="*/ 106 w 213"/>
                  <a:gd name="T37" fmla="*/ 194 h 194"/>
                  <a:gd name="T38" fmla="*/ 173 w 213"/>
                  <a:gd name="T39" fmla="*/ 167 h 194"/>
                  <a:gd name="T40" fmla="*/ 176 w 213"/>
                  <a:gd name="T41" fmla="*/ 30 h 194"/>
                  <a:gd name="T42" fmla="*/ 106 w 213"/>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194">
                    <a:moveTo>
                      <a:pt x="16" y="187"/>
                    </a:moveTo>
                    <a:cubicBezTo>
                      <a:pt x="11" y="187"/>
                      <a:pt x="9" y="183"/>
                      <a:pt x="11" y="176"/>
                    </a:cubicBezTo>
                    <a:cubicBezTo>
                      <a:pt x="22" y="146"/>
                      <a:pt x="22" y="146"/>
                      <a:pt x="22" y="146"/>
                    </a:cubicBezTo>
                    <a:cubicBezTo>
                      <a:pt x="0" y="108"/>
                      <a:pt x="6" y="58"/>
                      <a:pt x="39" y="27"/>
                    </a:cubicBezTo>
                    <a:cubicBezTo>
                      <a:pt x="58" y="9"/>
                      <a:pt x="82" y="0"/>
                      <a:pt x="106" y="0"/>
                    </a:cubicBezTo>
                    <a:cubicBezTo>
                      <a:pt x="131" y="0"/>
                      <a:pt x="157" y="10"/>
                      <a:pt x="176" y="30"/>
                    </a:cubicBezTo>
                    <a:cubicBezTo>
                      <a:pt x="213" y="69"/>
                      <a:pt x="211" y="130"/>
                      <a:pt x="172" y="167"/>
                    </a:cubicBezTo>
                    <a:cubicBezTo>
                      <a:pt x="154" y="185"/>
                      <a:pt x="130" y="193"/>
                      <a:pt x="106" y="193"/>
                    </a:cubicBezTo>
                    <a:cubicBezTo>
                      <a:pt x="87" y="193"/>
                      <a:pt x="68" y="188"/>
                      <a:pt x="52" y="177"/>
                    </a:cubicBezTo>
                    <a:cubicBezTo>
                      <a:pt x="20" y="186"/>
                      <a:pt x="20" y="186"/>
                      <a:pt x="20" y="186"/>
                    </a:cubicBezTo>
                    <a:cubicBezTo>
                      <a:pt x="19" y="187"/>
                      <a:pt x="18" y="187"/>
                      <a:pt x="16" y="187"/>
                    </a:cubicBezTo>
                    <a:moveTo>
                      <a:pt x="106" y="0"/>
                    </a:moveTo>
                    <a:cubicBezTo>
                      <a:pt x="82" y="0"/>
                      <a:pt x="58" y="8"/>
                      <a:pt x="39" y="26"/>
                    </a:cubicBezTo>
                    <a:cubicBezTo>
                      <a:pt x="5" y="58"/>
                      <a:pt x="0" y="108"/>
                      <a:pt x="22" y="146"/>
                    </a:cubicBezTo>
                    <a:cubicBezTo>
                      <a:pt x="10" y="177"/>
                      <a:pt x="10" y="177"/>
                      <a:pt x="10" y="177"/>
                    </a:cubicBezTo>
                    <a:cubicBezTo>
                      <a:pt x="8" y="183"/>
                      <a:pt x="10" y="187"/>
                      <a:pt x="16" y="187"/>
                    </a:cubicBezTo>
                    <a:cubicBezTo>
                      <a:pt x="17" y="187"/>
                      <a:pt x="18" y="187"/>
                      <a:pt x="20" y="187"/>
                    </a:cubicBezTo>
                    <a:cubicBezTo>
                      <a:pt x="51" y="177"/>
                      <a:pt x="51" y="177"/>
                      <a:pt x="51" y="177"/>
                    </a:cubicBezTo>
                    <a:cubicBezTo>
                      <a:pt x="68" y="189"/>
                      <a:pt x="87" y="194"/>
                      <a:pt x="106" y="194"/>
                    </a:cubicBezTo>
                    <a:cubicBezTo>
                      <a:pt x="130" y="194"/>
                      <a:pt x="154" y="185"/>
                      <a:pt x="173" y="167"/>
                    </a:cubicBezTo>
                    <a:cubicBezTo>
                      <a:pt x="212" y="130"/>
                      <a:pt x="213" y="69"/>
                      <a:pt x="176" y="30"/>
                    </a:cubicBezTo>
                    <a:cubicBezTo>
                      <a:pt x="157" y="10"/>
                      <a:pt x="131" y="0"/>
                      <a:pt x="106" y="0"/>
                    </a:cubicBezTo>
                  </a:path>
                </a:pathLst>
              </a:custGeom>
              <a:solidFill>
                <a:srgbClr val="A1A1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2" name="Freeform 890"/>
              <p:cNvSpPr>
                <a:spLocks noEditPoints="1"/>
              </p:cNvSpPr>
              <p:nvPr/>
            </p:nvSpPr>
            <p:spPr bwMode="auto">
              <a:xfrm>
                <a:off x="6794500" y="2940051"/>
                <a:ext cx="509588" cy="463550"/>
              </a:xfrm>
              <a:custGeom>
                <a:avLst/>
                <a:gdLst>
                  <a:gd name="T0" fmla="*/ 17 w 213"/>
                  <a:gd name="T1" fmla="*/ 186 h 193"/>
                  <a:gd name="T2" fmla="*/ 12 w 213"/>
                  <a:gd name="T3" fmla="*/ 176 h 193"/>
                  <a:gd name="T4" fmla="*/ 23 w 213"/>
                  <a:gd name="T5" fmla="*/ 145 h 193"/>
                  <a:gd name="T6" fmla="*/ 40 w 213"/>
                  <a:gd name="T7" fmla="*/ 27 h 193"/>
                  <a:gd name="T8" fmla="*/ 106 w 213"/>
                  <a:gd name="T9" fmla="*/ 1 h 193"/>
                  <a:gd name="T10" fmla="*/ 175 w 213"/>
                  <a:gd name="T11" fmla="*/ 31 h 193"/>
                  <a:gd name="T12" fmla="*/ 172 w 213"/>
                  <a:gd name="T13" fmla="*/ 166 h 193"/>
                  <a:gd name="T14" fmla="*/ 106 w 213"/>
                  <a:gd name="T15" fmla="*/ 193 h 193"/>
                  <a:gd name="T16" fmla="*/ 52 w 213"/>
                  <a:gd name="T17" fmla="*/ 176 h 193"/>
                  <a:gd name="T18" fmla="*/ 21 w 213"/>
                  <a:gd name="T19" fmla="*/ 185 h 193"/>
                  <a:gd name="T20" fmla="*/ 17 w 213"/>
                  <a:gd name="T21" fmla="*/ 186 h 193"/>
                  <a:gd name="T22" fmla="*/ 106 w 213"/>
                  <a:gd name="T23" fmla="*/ 0 h 193"/>
                  <a:gd name="T24" fmla="*/ 39 w 213"/>
                  <a:gd name="T25" fmla="*/ 27 h 193"/>
                  <a:gd name="T26" fmla="*/ 22 w 213"/>
                  <a:gd name="T27" fmla="*/ 146 h 193"/>
                  <a:gd name="T28" fmla="*/ 11 w 213"/>
                  <a:gd name="T29" fmla="*/ 176 h 193"/>
                  <a:gd name="T30" fmla="*/ 16 w 213"/>
                  <a:gd name="T31" fmla="*/ 187 h 193"/>
                  <a:gd name="T32" fmla="*/ 20 w 213"/>
                  <a:gd name="T33" fmla="*/ 186 h 193"/>
                  <a:gd name="T34" fmla="*/ 52 w 213"/>
                  <a:gd name="T35" fmla="*/ 177 h 193"/>
                  <a:gd name="T36" fmla="*/ 106 w 213"/>
                  <a:gd name="T37" fmla="*/ 193 h 193"/>
                  <a:gd name="T38" fmla="*/ 172 w 213"/>
                  <a:gd name="T39" fmla="*/ 167 h 193"/>
                  <a:gd name="T40" fmla="*/ 176 w 213"/>
                  <a:gd name="T41" fmla="*/ 30 h 193"/>
                  <a:gd name="T42" fmla="*/ 106 w 213"/>
                  <a:gd name="T43"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193">
                    <a:moveTo>
                      <a:pt x="17" y="186"/>
                    </a:moveTo>
                    <a:cubicBezTo>
                      <a:pt x="12" y="186"/>
                      <a:pt x="10" y="182"/>
                      <a:pt x="12" y="176"/>
                    </a:cubicBezTo>
                    <a:cubicBezTo>
                      <a:pt x="23" y="145"/>
                      <a:pt x="23" y="145"/>
                      <a:pt x="23" y="145"/>
                    </a:cubicBezTo>
                    <a:cubicBezTo>
                      <a:pt x="1" y="108"/>
                      <a:pt x="7" y="59"/>
                      <a:pt x="40" y="27"/>
                    </a:cubicBezTo>
                    <a:cubicBezTo>
                      <a:pt x="58" y="10"/>
                      <a:pt x="82" y="1"/>
                      <a:pt x="106" y="1"/>
                    </a:cubicBezTo>
                    <a:cubicBezTo>
                      <a:pt x="131" y="1"/>
                      <a:pt x="156" y="11"/>
                      <a:pt x="175" y="31"/>
                    </a:cubicBezTo>
                    <a:cubicBezTo>
                      <a:pt x="212" y="69"/>
                      <a:pt x="210" y="130"/>
                      <a:pt x="172" y="166"/>
                    </a:cubicBezTo>
                    <a:cubicBezTo>
                      <a:pt x="153" y="184"/>
                      <a:pt x="130" y="193"/>
                      <a:pt x="106" y="193"/>
                    </a:cubicBezTo>
                    <a:cubicBezTo>
                      <a:pt x="87" y="193"/>
                      <a:pt x="68" y="187"/>
                      <a:pt x="52" y="176"/>
                    </a:cubicBezTo>
                    <a:cubicBezTo>
                      <a:pt x="21" y="185"/>
                      <a:pt x="21" y="185"/>
                      <a:pt x="21" y="185"/>
                    </a:cubicBezTo>
                    <a:cubicBezTo>
                      <a:pt x="19" y="186"/>
                      <a:pt x="18" y="186"/>
                      <a:pt x="17" y="186"/>
                    </a:cubicBezTo>
                    <a:moveTo>
                      <a:pt x="106" y="0"/>
                    </a:moveTo>
                    <a:cubicBezTo>
                      <a:pt x="82" y="0"/>
                      <a:pt x="58" y="9"/>
                      <a:pt x="39" y="27"/>
                    </a:cubicBezTo>
                    <a:cubicBezTo>
                      <a:pt x="6" y="58"/>
                      <a:pt x="0" y="108"/>
                      <a:pt x="22" y="146"/>
                    </a:cubicBezTo>
                    <a:cubicBezTo>
                      <a:pt x="11" y="176"/>
                      <a:pt x="11" y="176"/>
                      <a:pt x="11" y="176"/>
                    </a:cubicBezTo>
                    <a:cubicBezTo>
                      <a:pt x="9" y="183"/>
                      <a:pt x="11" y="187"/>
                      <a:pt x="16" y="187"/>
                    </a:cubicBezTo>
                    <a:cubicBezTo>
                      <a:pt x="18" y="187"/>
                      <a:pt x="19" y="187"/>
                      <a:pt x="20" y="186"/>
                    </a:cubicBezTo>
                    <a:cubicBezTo>
                      <a:pt x="52" y="177"/>
                      <a:pt x="52" y="177"/>
                      <a:pt x="52" y="177"/>
                    </a:cubicBezTo>
                    <a:cubicBezTo>
                      <a:pt x="68" y="188"/>
                      <a:pt x="87" y="193"/>
                      <a:pt x="106" y="193"/>
                    </a:cubicBezTo>
                    <a:cubicBezTo>
                      <a:pt x="130" y="193"/>
                      <a:pt x="154" y="185"/>
                      <a:pt x="172" y="167"/>
                    </a:cubicBezTo>
                    <a:cubicBezTo>
                      <a:pt x="211" y="130"/>
                      <a:pt x="213" y="69"/>
                      <a:pt x="176" y="30"/>
                    </a:cubicBezTo>
                    <a:cubicBezTo>
                      <a:pt x="157" y="10"/>
                      <a:pt x="131" y="0"/>
                      <a:pt x="106" y="0"/>
                    </a:cubicBezTo>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Freeform 891"/>
              <p:cNvSpPr>
                <a:spLocks noEditPoints="1"/>
              </p:cNvSpPr>
              <p:nvPr/>
            </p:nvSpPr>
            <p:spPr bwMode="auto">
              <a:xfrm>
                <a:off x="6796088" y="2943226"/>
                <a:ext cx="506413" cy="460375"/>
              </a:xfrm>
              <a:custGeom>
                <a:avLst/>
                <a:gdLst>
                  <a:gd name="T0" fmla="*/ 17 w 211"/>
                  <a:gd name="T1" fmla="*/ 184 h 192"/>
                  <a:gd name="T2" fmla="*/ 12 w 211"/>
                  <a:gd name="T3" fmla="*/ 174 h 192"/>
                  <a:gd name="T4" fmla="*/ 23 w 211"/>
                  <a:gd name="T5" fmla="*/ 144 h 192"/>
                  <a:gd name="T6" fmla="*/ 39 w 211"/>
                  <a:gd name="T7" fmla="*/ 27 h 192"/>
                  <a:gd name="T8" fmla="*/ 105 w 211"/>
                  <a:gd name="T9" fmla="*/ 1 h 192"/>
                  <a:gd name="T10" fmla="*/ 174 w 211"/>
                  <a:gd name="T11" fmla="*/ 30 h 192"/>
                  <a:gd name="T12" fmla="*/ 170 w 211"/>
                  <a:gd name="T13" fmla="*/ 165 h 192"/>
                  <a:gd name="T14" fmla="*/ 105 w 211"/>
                  <a:gd name="T15" fmla="*/ 191 h 192"/>
                  <a:gd name="T16" fmla="*/ 52 w 211"/>
                  <a:gd name="T17" fmla="*/ 175 h 192"/>
                  <a:gd name="T18" fmla="*/ 20 w 211"/>
                  <a:gd name="T19" fmla="*/ 184 h 192"/>
                  <a:gd name="T20" fmla="*/ 17 w 211"/>
                  <a:gd name="T21" fmla="*/ 184 h 192"/>
                  <a:gd name="T22" fmla="*/ 105 w 211"/>
                  <a:gd name="T23" fmla="*/ 0 h 192"/>
                  <a:gd name="T24" fmla="*/ 39 w 211"/>
                  <a:gd name="T25" fmla="*/ 26 h 192"/>
                  <a:gd name="T26" fmla="*/ 22 w 211"/>
                  <a:gd name="T27" fmla="*/ 144 h 192"/>
                  <a:gd name="T28" fmla="*/ 11 w 211"/>
                  <a:gd name="T29" fmla="*/ 175 h 192"/>
                  <a:gd name="T30" fmla="*/ 16 w 211"/>
                  <a:gd name="T31" fmla="*/ 185 h 192"/>
                  <a:gd name="T32" fmla="*/ 20 w 211"/>
                  <a:gd name="T33" fmla="*/ 184 h 192"/>
                  <a:gd name="T34" fmla="*/ 51 w 211"/>
                  <a:gd name="T35" fmla="*/ 175 h 192"/>
                  <a:gd name="T36" fmla="*/ 105 w 211"/>
                  <a:gd name="T37" fmla="*/ 192 h 192"/>
                  <a:gd name="T38" fmla="*/ 171 w 211"/>
                  <a:gd name="T39" fmla="*/ 165 h 192"/>
                  <a:gd name="T40" fmla="*/ 174 w 211"/>
                  <a:gd name="T41" fmla="*/ 30 h 192"/>
                  <a:gd name="T42" fmla="*/ 105 w 211"/>
                  <a:gd name="T4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192">
                    <a:moveTo>
                      <a:pt x="17" y="184"/>
                    </a:moveTo>
                    <a:cubicBezTo>
                      <a:pt x="12" y="184"/>
                      <a:pt x="9" y="180"/>
                      <a:pt x="12" y="174"/>
                    </a:cubicBezTo>
                    <a:cubicBezTo>
                      <a:pt x="23" y="144"/>
                      <a:pt x="23" y="144"/>
                      <a:pt x="23" y="144"/>
                    </a:cubicBezTo>
                    <a:cubicBezTo>
                      <a:pt x="1" y="107"/>
                      <a:pt x="7" y="58"/>
                      <a:pt x="39" y="27"/>
                    </a:cubicBezTo>
                    <a:cubicBezTo>
                      <a:pt x="58" y="9"/>
                      <a:pt x="81" y="1"/>
                      <a:pt x="105" y="1"/>
                    </a:cubicBezTo>
                    <a:cubicBezTo>
                      <a:pt x="130" y="1"/>
                      <a:pt x="155" y="11"/>
                      <a:pt x="174" y="30"/>
                    </a:cubicBezTo>
                    <a:cubicBezTo>
                      <a:pt x="210" y="68"/>
                      <a:pt x="208" y="129"/>
                      <a:pt x="170" y="165"/>
                    </a:cubicBezTo>
                    <a:cubicBezTo>
                      <a:pt x="152" y="182"/>
                      <a:pt x="128" y="191"/>
                      <a:pt x="105" y="191"/>
                    </a:cubicBezTo>
                    <a:cubicBezTo>
                      <a:pt x="86" y="191"/>
                      <a:pt x="68" y="186"/>
                      <a:pt x="52" y="175"/>
                    </a:cubicBezTo>
                    <a:cubicBezTo>
                      <a:pt x="20" y="184"/>
                      <a:pt x="20" y="184"/>
                      <a:pt x="20" y="184"/>
                    </a:cubicBezTo>
                    <a:cubicBezTo>
                      <a:pt x="19" y="184"/>
                      <a:pt x="18" y="184"/>
                      <a:pt x="17" y="184"/>
                    </a:cubicBezTo>
                    <a:moveTo>
                      <a:pt x="105" y="0"/>
                    </a:moveTo>
                    <a:cubicBezTo>
                      <a:pt x="81" y="0"/>
                      <a:pt x="57" y="9"/>
                      <a:pt x="39" y="26"/>
                    </a:cubicBezTo>
                    <a:cubicBezTo>
                      <a:pt x="6" y="58"/>
                      <a:pt x="0" y="107"/>
                      <a:pt x="22" y="144"/>
                    </a:cubicBezTo>
                    <a:cubicBezTo>
                      <a:pt x="11" y="175"/>
                      <a:pt x="11" y="175"/>
                      <a:pt x="11" y="175"/>
                    </a:cubicBezTo>
                    <a:cubicBezTo>
                      <a:pt x="9" y="181"/>
                      <a:pt x="11" y="185"/>
                      <a:pt x="16" y="185"/>
                    </a:cubicBezTo>
                    <a:cubicBezTo>
                      <a:pt x="17" y="185"/>
                      <a:pt x="18" y="185"/>
                      <a:pt x="20" y="184"/>
                    </a:cubicBezTo>
                    <a:cubicBezTo>
                      <a:pt x="51" y="175"/>
                      <a:pt x="51" y="175"/>
                      <a:pt x="51" y="175"/>
                    </a:cubicBezTo>
                    <a:cubicBezTo>
                      <a:pt x="67" y="186"/>
                      <a:pt x="86" y="192"/>
                      <a:pt x="105" y="192"/>
                    </a:cubicBezTo>
                    <a:cubicBezTo>
                      <a:pt x="129" y="192"/>
                      <a:pt x="152" y="183"/>
                      <a:pt x="171" y="165"/>
                    </a:cubicBezTo>
                    <a:cubicBezTo>
                      <a:pt x="209" y="129"/>
                      <a:pt x="211" y="68"/>
                      <a:pt x="174" y="30"/>
                    </a:cubicBezTo>
                    <a:cubicBezTo>
                      <a:pt x="155" y="10"/>
                      <a:pt x="130" y="0"/>
                      <a:pt x="105" y="0"/>
                    </a:cubicBezTo>
                  </a:path>
                </a:pathLst>
              </a:custGeom>
              <a:solidFill>
                <a:srgbClr val="9F9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892"/>
              <p:cNvSpPr>
                <a:spLocks noEditPoints="1"/>
              </p:cNvSpPr>
              <p:nvPr/>
            </p:nvSpPr>
            <p:spPr bwMode="auto">
              <a:xfrm>
                <a:off x="6799263" y="2944813"/>
                <a:ext cx="500063" cy="455613"/>
              </a:xfrm>
              <a:custGeom>
                <a:avLst/>
                <a:gdLst>
                  <a:gd name="T0" fmla="*/ 16 w 209"/>
                  <a:gd name="T1" fmla="*/ 183 h 190"/>
                  <a:gd name="T2" fmla="*/ 11 w 209"/>
                  <a:gd name="T3" fmla="*/ 173 h 190"/>
                  <a:gd name="T4" fmla="*/ 22 w 209"/>
                  <a:gd name="T5" fmla="*/ 142 h 190"/>
                  <a:gd name="T6" fmla="*/ 39 w 209"/>
                  <a:gd name="T7" fmla="*/ 26 h 190"/>
                  <a:gd name="T8" fmla="*/ 104 w 209"/>
                  <a:gd name="T9" fmla="*/ 0 h 190"/>
                  <a:gd name="T10" fmla="*/ 172 w 209"/>
                  <a:gd name="T11" fmla="*/ 30 h 190"/>
                  <a:gd name="T12" fmla="*/ 169 w 209"/>
                  <a:gd name="T13" fmla="*/ 163 h 190"/>
                  <a:gd name="T14" fmla="*/ 104 w 209"/>
                  <a:gd name="T15" fmla="*/ 189 h 190"/>
                  <a:gd name="T16" fmla="*/ 51 w 209"/>
                  <a:gd name="T17" fmla="*/ 173 h 190"/>
                  <a:gd name="T18" fmla="*/ 20 w 209"/>
                  <a:gd name="T19" fmla="*/ 182 h 190"/>
                  <a:gd name="T20" fmla="*/ 16 w 209"/>
                  <a:gd name="T21" fmla="*/ 183 h 190"/>
                  <a:gd name="T22" fmla="*/ 104 w 209"/>
                  <a:gd name="T23" fmla="*/ 0 h 190"/>
                  <a:gd name="T24" fmla="*/ 38 w 209"/>
                  <a:gd name="T25" fmla="*/ 26 h 190"/>
                  <a:gd name="T26" fmla="*/ 22 w 209"/>
                  <a:gd name="T27" fmla="*/ 143 h 190"/>
                  <a:gd name="T28" fmla="*/ 11 w 209"/>
                  <a:gd name="T29" fmla="*/ 173 h 190"/>
                  <a:gd name="T30" fmla="*/ 16 w 209"/>
                  <a:gd name="T31" fmla="*/ 183 h 190"/>
                  <a:gd name="T32" fmla="*/ 19 w 209"/>
                  <a:gd name="T33" fmla="*/ 183 h 190"/>
                  <a:gd name="T34" fmla="*/ 51 w 209"/>
                  <a:gd name="T35" fmla="*/ 174 h 190"/>
                  <a:gd name="T36" fmla="*/ 104 w 209"/>
                  <a:gd name="T37" fmla="*/ 190 h 190"/>
                  <a:gd name="T38" fmla="*/ 169 w 209"/>
                  <a:gd name="T39" fmla="*/ 164 h 190"/>
                  <a:gd name="T40" fmla="*/ 173 w 209"/>
                  <a:gd name="T41" fmla="*/ 29 h 190"/>
                  <a:gd name="T42" fmla="*/ 104 w 209"/>
                  <a:gd name="T4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9" h="190">
                    <a:moveTo>
                      <a:pt x="16" y="183"/>
                    </a:moveTo>
                    <a:cubicBezTo>
                      <a:pt x="11" y="183"/>
                      <a:pt x="9" y="179"/>
                      <a:pt x="11" y="173"/>
                    </a:cubicBezTo>
                    <a:cubicBezTo>
                      <a:pt x="22" y="142"/>
                      <a:pt x="22" y="142"/>
                      <a:pt x="22" y="142"/>
                    </a:cubicBezTo>
                    <a:cubicBezTo>
                      <a:pt x="1" y="106"/>
                      <a:pt x="6" y="57"/>
                      <a:pt x="39" y="26"/>
                    </a:cubicBezTo>
                    <a:cubicBezTo>
                      <a:pt x="57" y="9"/>
                      <a:pt x="80" y="0"/>
                      <a:pt x="104" y="0"/>
                    </a:cubicBezTo>
                    <a:cubicBezTo>
                      <a:pt x="129" y="0"/>
                      <a:pt x="154" y="10"/>
                      <a:pt x="172" y="30"/>
                    </a:cubicBezTo>
                    <a:cubicBezTo>
                      <a:pt x="208" y="68"/>
                      <a:pt x="207" y="127"/>
                      <a:pt x="169" y="163"/>
                    </a:cubicBezTo>
                    <a:cubicBezTo>
                      <a:pt x="151" y="181"/>
                      <a:pt x="127" y="189"/>
                      <a:pt x="104" y="189"/>
                    </a:cubicBezTo>
                    <a:cubicBezTo>
                      <a:pt x="85" y="189"/>
                      <a:pt x="67" y="184"/>
                      <a:pt x="51" y="173"/>
                    </a:cubicBezTo>
                    <a:cubicBezTo>
                      <a:pt x="20" y="182"/>
                      <a:pt x="20" y="182"/>
                      <a:pt x="20" y="182"/>
                    </a:cubicBezTo>
                    <a:cubicBezTo>
                      <a:pt x="19" y="183"/>
                      <a:pt x="17" y="183"/>
                      <a:pt x="16" y="183"/>
                    </a:cubicBezTo>
                    <a:moveTo>
                      <a:pt x="104" y="0"/>
                    </a:moveTo>
                    <a:cubicBezTo>
                      <a:pt x="80" y="0"/>
                      <a:pt x="57" y="8"/>
                      <a:pt x="38" y="26"/>
                    </a:cubicBezTo>
                    <a:cubicBezTo>
                      <a:pt x="6" y="57"/>
                      <a:pt x="0" y="106"/>
                      <a:pt x="22" y="143"/>
                    </a:cubicBezTo>
                    <a:cubicBezTo>
                      <a:pt x="11" y="173"/>
                      <a:pt x="11" y="173"/>
                      <a:pt x="11" y="173"/>
                    </a:cubicBezTo>
                    <a:cubicBezTo>
                      <a:pt x="8" y="179"/>
                      <a:pt x="11" y="183"/>
                      <a:pt x="16" y="183"/>
                    </a:cubicBezTo>
                    <a:cubicBezTo>
                      <a:pt x="17" y="183"/>
                      <a:pt x="18" y="183"/>
                      <a:pt x="19" y="183"/>
                    </a:cubicBezTo>
                    <a:cubicBezTo>
                      <a:pt x="51" y="174"/>
                      <a:pt x="51" y="174"/>
                      <a:pt x="51" y="174"/>
                    </a:cubicBezTo>
                    <a:cubicBezTo>
                      <a:pt x="67" y="185"/>
                      <a:pt x="85" y="190"/>
                      <a:pt x="104" y="190"/>
                    </a:cubicBezTo>
                    <a:cubicBezTo>
                      <a:pt x="127" y="190"/>
                      <a:pt x="151" y="181"/>
                      <a:pt x="169" y="164"/>
                    </a:cubicBezTo>
                    <a:cubicBezTo>
                      <a:pt x="207" y="128"/>
                      <a:pt x="209" y="67"/>
                      <a:pt x="173" y="29"/>
                    </a:cubicBezTo>
                    <a:cubicBezTo>
                      <a:pt x="154" y="10"/>
                      <a:pt x="129" y="0"/>
                      <a:pt x="104" y="0"/>
                    </a:cubicBezTo>
                  </a:path>
                </a:pathLst>
              </a:cu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Freeform 893"/>
              <p:cNvSpPr>
                <a:spLocks noEditPoints="1"/>
              </p:cNvSpPr>
              <p:nvPr/>
            </p:nvSpPr>
            <p:spPr bwMode="auto">
              <a:xfrm>
                <a:off x="6800850" y="2944813"/>
                <a:ext cx="496888" cy="454025"/>
              </a:xfrm>
              <a:custGeom>
                <a:avLst/>
                <a:gdLst>
                  <a:gd name="T0" fmla="*/ 16 w 207"/>
                  <a:gd name="T1" fmla="*/ 182 h 189"/>
                  <a:gd name="T2" fmla="*/ 11 w 207"/>
                  <a:gd name="T3" fmla="*/ 172 h 189"/>
                  <a:gd name="T4" fmla="*/ 22 w 207"/>
                  <a:gd name="T5" fmla="*/ 142 h 189"/>
                  <a:gd name="T6" fmla="*/ 38 w 207"/>
                  <a:gd name="T7" fmla="*/ 27 h 189"/>
                  <a:gd name="T8" fmla="*/ 103 w 207"/>
                  <a:gd name="T9" fmla="*/ 1 h 189"/>
                  <a:gd name="T10" fmla="*/ 171 w 207"/>
                  <a:gd name="T11" fmla="*/ 30 h 189"/>
                  <a:gd name="T12" fmla="*/ 167 w 207"/>
                  <a:gd name="T13" fmla="*/ 163 h 189"/>
                  <a:gd name="T14" fmla="*/ 103 w 207"/>
                  <a:gd name="T15" fmla="*/ 189 h 189"/>
                  <a:gd name="T16" fmla="*/ 50 w 207"/>
                  <a:gd name="T17" fmla="*/ 173 h 189"/>
                  <a:gd name="T18" fmla="*/ 20 w 207"/>
                  <a:gd name="T19" fmla="*/ 182 h 189"/>
                  <a:gd name="T20" fmla="*/ 16 w 207"/>
                  <a:gd name="T21" fmla="*/ 182 h 189"/>
                  <a:gd name="T22" fmla="*/ 103 w 207"/>
                  <a:gd name="T23" fmla="*/ 0 h 189"/>
                  <a:gd name="T24" fmla="*/ 38 w 207"/>
                  <a:gd name="T25" fmla="*/ 26 h 189"/>
                  <a:gd name="T26" fmla="*/ 21 w 207"/>
                  <a:gd name="T27" fmla="*/ 142 h 189"/>
                  <a:gd name="T28" fmla="*/ 10 w 207"/>
                  <a:gd name="T29" fmla="*/ 173 h 189"/>
                  <a:gd name="T30" fmla="*/ 15 w 207"/>
                  <a:gd name="T31" fmla="*/ 183 h 189"/>
                  <a:gd name="T32" fmla="*/ 19 w 207"/>
                  <a:gd name="T33" fmla="*/ 182 h 189"/>
                  <a:gd name="T34" fmla="*/ 50 w 207"/>
                  <a:gd name="T35" fmla="*/ 173 h 189"/>
                  <a:gd name="T36" fmla="*/ 103 w 207"/>
                  <a:gd name="T37" fmla="*/ 189 h 189"/>
                  <a:gd name="T38" fmla="*/ 168 w 207"/>
                  <a:gd name="T39" fmla="*/ 163 h 189"/>
                  <a:gd name="T40" fmla="*/ 171 w 207"/>
                  <a:gd name="T41" fmla="*/ 30 h 189"/>
                  <a:gd name="T42" fmla="*/ 103 w 207"/>
                  <a:gd name="T43"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7" h="189">
                    <a:moveTo>
                      <a:pt x="16" y="182"/>
                    </a:moveTo>
                    <a:cubicBezTo>
                      <a:pt x="11" y="182"/>
                      <a:pt x="9" y="178"/>
                      <a:pt x="11" y="172"/>
                    </a:cubicBezTo>
                    <a:cubicBezTo>
                      <a:pt x="22" y="142"/>
                      <a:pt x="22" y="142"/>
                      <a:pt x="22" y="142"/>
                    </a:cubicBezTo>
                    <a:cubicBezTo>
                      <a:pt x="0" y="105"/>
                      <a:pt x="6" y="58"/>
                      <a:pt x="38" y="27"/>
                    </a:cubicBezTo>
                    <a:cubicBezTo>
                      <a:pt x="56" y="10"/>
                      <a:pt x="80" y="1"/>
                      <a:pt x="103" y="1"/>
                    </a:cubicBezTo>
                    <a:cubicBezTo>
                      <a:pt x="128" y="1"/>
                      <a:pt x="152" y="11"/>
                      <a:pt x="171" y="30"/>
                    </a:cubicBezTo>
                    <a:cubicBezTo>
                      <a:pt x="206" y="68"/>
                      <a:pt x="205" y="127"/>
                      <a:pt x="167" y="163"/>
                    </a:cubicBezTo>
                    <a:cubicBezTo>
                      <a:pt x="149" y="180"/>
                      <a:pt x="126" y="189"/>
                      <a:pt x="103" y="189"/>
                    </a:cubicBezTo>
                    <a:cubicBezTo>
                      <a:pt x="84" y="189"/>
                      <a:pt x="66" y="183"/>
                      <a:pt x="50" y="173"/>
                    </a:cubicBezTo>
                    <a:cubicBezTo>
                      <a:pt x="20" y="182"/>
                      <a:pt x="20" y="182"/>
                      <a:pt x="20" y="182"/>
                    </a:cubicBezTo>
                    <a:cubicBezTo>
                      <a:pt x="18" y="182"/>
                      <a:pt x="17" y="182"/>
                      <a:pt x="16" y="182"/>
                    </a:cubicBezTo>
                    <a:moveTo>
                      <a:pt x="103" y="0"/>
                    </a:moveTo>
                    <a:cubicBezTo>
                      <a:pt x="79" y="0"/>
                      <a:pt x="56" y="9"/>
                      <a:pt x="38" y="26"/>
                    </a:cubicBezTo>
                    <a:cubicBezTo>
                      <a:pt x="5" y="57"/>
                      <a:pt x="0" y="106"/>
                      <a:pt x="21" y="142"/>
                    </a:cubicBezTo>
                    <a:cubicBezTo>
                      <a:pt x="10" y="173"/>
                      <a:pt x="10" y="173"/>
                      <a:pt x="10" y="173"/>
                    </a:cubicBezTo>
                    <a:cubicBezTo>
                      <a:pt x="8" y="179"/>
                      <a:pt x="10" y="183"/>
                      <a:pt x="15" y="183"/>
                    </a:cubicBezTo>
                    <a:cubicBezTo>
                      <a:pt x="16" y="183"/>
                      <a:pt x="18" y="183"/>
                      <a:pt x="19" y="182"/>
                    </a:cubicBezTo>
                    <a:cubicBezTo>
                      <a:pt x="50" y="173"/>
                      <a:pt x="50" y="173"/>
                      <a:pt x="50" y="173"/>
                    </a:cubicBezTo>
                    <a:cubicBezTo>
                      <a:pt x="66" y="184"/>
                      <a:pt x="84" y="189"/>
                      <a:pt x="103" y="189"/>
                    </a:cubicBezTo>
                    <a:cubicBezTo>
                      <a:pt x="126" y="189"/>
                      <a:pt x="150" y="181"/>
                      <a:pt x="168" y="163"/>
                    </a:cubicBezTo>
                    <a:cubicBezTo>
                      <a:pt x="206" y="127"/>
                      <a:pt x="207" y="68"/>
                      <a:pt x="171" y="30"/>
                    </a:cubicBezTo>
                    <a:cubicBezTo>
                      <a:pt x="153" y="10"/>
                      <a:pt x="128" y="0"/>
                      <a:pt x="103" y="0"/>
                    </a:cubicBezTo>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6" name="Freeform 894"/>
              <p:cNvSpPr>
                <a:spLocks noEditPoints="1"/>
              </p:cNvSpPr>
              <p:nvPr/>
            </p:nvSpPr>
            <p:spPr bwMode="auto">
              <a:xfrm>
                <a:off x="6800850" y="2947988"/>
                <a:ext cx="493713" cy="450850"/>
              </a:xfrm>
              <a:custGeom>
                <a:avLst/>
                <a:gdLst>
                  <a:gd name="T0" fmla="*/ 17 w 206"/>
                  <a:gd name="T1" fmla="*/ 180 h 188"/>
                  <a:gd name="T2" fmla="*/ 12 w 206"/>
                  <a:gd name="T3" fmla="*/ 171 h 188"/>
                  <a:gd name="T4" fmla="*/ 22 w 206"/>
                  <a:gd name="T5" fmla="*/ 141 h 188"/>
                  <a:gd name="T6" fmla="*/ 39 w 206"/>
                  <a:gd name="T7" fmla="*/ 26 h 188"/>
                  <a:gd name="T8" fmla="*/ 103 w 206"/>
                  <a:gd name="T9" fmla="*/ 1 h 188"/>
                  <a:gd name="T10" fmla="*/ 170 w 206"/>
                  <a:gd name="T11" fmla="*/ 30 h 188"/>
                  <a:gd name="T12" fmla="*/ 167 w 206"/>
                  <a:gd name="T13" fmla="*/ 161 h 188"/>
                  <a:gd name="T14" fmla="*/ 103 w 206"/>
                  <a:gd name="T15" fmla="*/ 187 h 188"/>
                  <a:gd name="T16" fmla="*/ 51 w 206"/>
                  <a:gd name="T17" fmla="*/ 171 h 188"/>
                  <a:gd name="T18" fmla="*/ 20 w 206"/>
                  <a:gd name="T19" fmla="*/ 180 h 188"/>
                  <a:gd name="T20" fmla="*/ 17 w 206"/>
                  <a:gd name="T21" fmla="*/ 180 h 188"/>
                  <a:gd name="T22" fmla="*/ 103 w 206"/>
                  <a:gd name="T23" fmla="*/ 0 h 188"/>
                  <a:gd name="T24" fmla="*/ 38 w 206"/>
                  <a:gd name="T25" fmla="*/ 26 h 188"/>
                  <a:gd name="T26" fmla="*/ 22 w 206"/>
                  <a:gd name="T27" fmla="*/ 141 h 188"/>
                  <a:gd name="T28" fmla="*/ 11 w 206"/>
                  <a:gd name="T29" fmla="*/ 171 h 188"/>
                  <a:gd name="T30" fmla="*/ 16 w 206"/>
                  <a:gd name="T31" fmla="*/ 181 h 188"/>
                  <a:gd name="T32" fmla="*/ 20 w 206"/>
                  <a:gd name="T33" fmla="*/ 181 h 188"/>
                  <a:gd name="T34" fmla="*/ 50 w 206"/>
                  <a:gd name="T35" fmla="*/ 172 h 188"/>
                  <a:gd name="T36" fmla="*/ 103 w 206"/>
                  <a:gd name="T37" fmla="*/ 188 h 188"/>
                  <a:gd name="T38" fmla="*/ 167 w 206"/>
                  <a:gd name="T39" fmla="*/ 162 h 188"/>
                  <a:gd name="T40" fmla="*/ 171 w 206"/>
                  <a:gd name="T41" fmla="*/ 29 h 188"/>
                  <a:gd name="T42" fmla="*/ 103 w 206"/>
                  <a:gd name="T4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188">
                    <a:moveTo>
                      <a:pt x="17" y="180"/>
                    </a:moveTo>
                    <a:cubicBezTo>
                      <a:pt x="12" y="180"/>
                      <a:pt x="9" y="177"/>
                      <a:pt x="12" y="171"/>
                    </a:cubicBezTo>
                    <a:cubicBezTo>
                      <a:pt x="22" y="141"/>
                      <a:pt x="22" y="141"/>
                      <a:pt x="22" y="141"/>
                    </a:cubicBezTo>
                    <a:cubicBezTo>
                      <a:pt x="1" y="104"/>
                      <a:pt x="7" y="57"/>
                      <a:pt x="39" y="26"/>
                    </a:cubicBezTo>
                    <a:cubicBezTo>
                      <a:pt x="57" y="9"/>
                      <a:pt x="80" y="1"/>
                      <a:pt x="103" y="1"/>
                    </a:cubicBezTo>
                    <a:cubicBezTo>
                      <a:pt x="127" y="1"/>
                      <a:pt x="152" y="11"/>
                      <a:pt x="170" y="30"/>
                    </a:cubicBezTo>
                    <a:cubicBezTo>
                      <a:pt x="206" y="67"/>
                      <a:pt x="204" y="126"/>
                      <a:pt x="167" y="161"/>
                    </a:cubicBezTo>
                    <a:cubicBezTo>
                      <a:pt x="149" y="178"/>
                      <a:pt x="126" y="187"/>
                      <a:pt x="103" y="187"/>
                    </a:cubicBezTo>
                    <a:cubicBezTo>
                      <a:pt x="85" y="187"/>
                      <a:pt x="66" y="182"/>
                      <a:pt x="51" y="171"/>
                    </a:cubicBezTo>
                    <a:cubicBezTo>
                      <a:pt x="20" y="180"/>
                      <a:pt x="20" y="180"/>
                      <a:pt x="20" y="180"/>
                    </a:cubicBezTo>
                    <a:cubicBezTo>
                      <a:pt x="19" y="180"/>
                      <a:pt x="18" y="180"/>
                      <a:pt x="17" y="180"/>
                    </a:cubicBezTo>
                    <a:moveTo>
                      <a:pt x="103" y="0"/>
                    </a:moveTo>
                    <a:cubicBezTo>
                      <a:pt x="80" y="0"/>
                      <a:pt x="56" y="9"/>
                      <a:pt x="38" y="26"/>
                    </a:cubicBezTo>
                    <a:cubicBezTo>
                      <a:pt x="6" y="57"/>
                      <a:pt x="0" y="104"/>
                      <a:pt x="22" y="141"/>
                    </a:cubicBezTo>
                    <a:cubicBezTo>
                      <a:pt x="11" y="171"/>
                      <a:pt x="11" y="171"/>
                      <a:pt x="11" y="171"/>
                    </a:cubicBezTo>
                    <a:cubicBezTo>
                      <a:pt x="9" y="177"/>
                      <a:pt x="11" y="181"/>
                      <a:pt x="16" y="181"/>
                    </a:cubicBezTo>
                    <a:cubicBezTo>
                      <a:pt x="17" y="181"/>
                      <a:pt x="18" y="181"/>
                      <a:pt x="20" y="181"/>
                    </a:cubicBezTo>
                    <a:cubicBezTo>
                      <a:pt x="50" y="172"/>
                      <a:pt x="50" y="172"/>
                      <a:pt x="50" y="172"/>
                    </a:cubicBezTo>
                    <a:cubicBezTo>
                      <a:pt x="66" y="182"/>
                      <a:pt x="84" y="188"/>
                      <a:pt x="103" y="188"/>
                    </a:cubicBezTo>
                    <a:cubicBezTo>
                      <a:pt x="126" y="188"/>
                      <a:pt x="149" y="179"/>
                      <a:pt x="167" y="162"/>
                    </a:cubicBezTo>
                    <a:cubicBezTo>
                      <a:pt x="205" y="126"/>
                      <a:pt x="206" y="67"/>
                      <a:pt x="171" y="29"/>
                    </a:cubicBezTo>
                    <a:cubicBezTo>
                      <a:pt x="152" y="10"/>
                      <a:pt x="128" y="0"/>
                      <a:pt x="103" y="0"/>
                    </a:cubicBezTo>
                  </a:path>
                </a:pathLst>
              </a:custGeom>
              <a:solidFill>
                <a:srgbClr val="9C9C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7" name="Freeform 895"/>
              <p:cNvSpPr>
                <a:spLocks noEditPoints="1"/>
              </p:cNvSpPr>
              <p:nvPr/>
            </p:nvSpPr>
            <p:spPr bwMode="auto">
              <a:xfrm>
                <a:off x="6804025" y="2949576"/>
                <a:ext cx="490538" cy="446088"/>
              </a:xfrm>
              <a:custGeom>
                <a:avLst/>
                <a:gdLst>
                  <a:gd name="T0" fmla="*/ 16 w 205"/>
                  <a:gd name="T1" fmla="*/ 179 h 186"/>
                  <a:gd name="T2" fmla="*/ 11 w 205"/>
                  <a:gd name="T3" fmla="*/ 169 h 186"/>
                  <a:gd name="T4" fmla="*/ 22 w 205"/>
                  <a:gd name="T5" fmla="*/ 139 h 186"/>
                  <a:gd name="T6" fmla="*/ 38 w 205"/>
                  <a:gd name="T7" fmla="*/ 26 h 186"/>
                  <a:gd name="T8" fmla="*/ 102 w 205"/>
                  <a:gd name="T9" fmla="*/ 1 h 186"/>
                  <a:gd name="T10" fmla="*/ 169 w 205"/>
                  <a:gd name="T11" fmla="*/ 29 h 186"/>
                  <a:gd name="T12" fmla="*/ 165 w 205"/>
                  <a:gd name="T13" fmla="*/ 160 h 186"/>
                  <a:gd name="T14" fmla="*/ 102 w 205"/>
                  <a:gd name="T15" fmla="*/ 185 h 186"/>
                  <a:gd name="T16" fmla="*/ 50 w 205"/>
                  <a:gd name="T17" fmla="*/ 169 h 186"/>
                  <a:gd name="T18" fmla="*/ 20 w 205"/>
                  <a:gd name="T19" fmla="*/ 178 h 186"/>
                  <a:gd name="T20" fmla="*/ 16 w 205"/>
                  <a:gd name="T21" fmla="*/ 179 h 186"/>
                  <a:gd name="T22" fmla="*/ 102 w 205"/>
                  <a:gd name="T23" fmla="*/ 0 h 186"/>
                  <a:gd name="T24" fmla="*/ 38 w 205"/>
                  <a:gd name="T25" fmla="*/ 25 h 186"/>
                  <a:gd name="T26" fmla="*/ 21 w 205"/>
                  <a:gd name="T27" fmla="*/ 140 h 186"/>
                  <a:gd name="T28" fmla="*/ 11 w 205"/>
                  <a:gd name="T29" fmla="*/ 170 h 186"/>
                  <a:gd name="T30" fmla="*/ 16 w 205"/>
                  <a:gd name="T31" fmla="*/ 179 h 186"/>
                  <a:gd name="T32" fmla="*/ 19 w 205"/>
                  <a:gd name="T33" fmla="*/ 179 h 186"/>
                  <a:gd name="T34" fmla="*/ 50 w 205"/>
                  <a:gd name="T35" fmla="*/ 170 h 186"/>
                  <a:gd name="T36" fmla="*/ 102 w 205"/>
                  <a:gd name="T37" fmla="*/ 186 h 186"/>
                  <a:gd name="T38" fmla="*/ 166 w 205"/>
                  <a:gd name="T39" fmla="*/ 160 h 186"/>
                  <a:gd name="T40" fmla="*/ 169 w 205"/>
                  <a:gd name="T41" fmla="*/ 29 h 186"/>
                  <a:gd name="T42" fmla="*/ 102 w 205"/>
                  <a:gd name="T4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86">
                    <a:moveTo>
                      <a:pt x="16" y="179"/>
                    </a:moveTo>
                    <a:cubicBezTo>
                      <a:pt x="11" y="179"/>
                      <a:pt x="9" y="175"/>
                      <a:pt x="11" y="169"/>
                    </a:cubicBezTo>
                    <a:cubicBezTo>
                      <a:pt x="22" y="139"/>
                      <a:pt x="22" y="139"/>
                      <a:pt x="22" y="139"/>
                    </a:cubicBezTo>
                    <a:cubicBezTo>
                      <a:pt x="1" y="103"/>
                      <a:pt x="7" y="56"/>
                      <a:pt x="38" y="26"/>
                    </a:cubicBezTo>
                    <a:cubicBezTo>
                      <a:pt x="56" y="9"/>
                      <a:pt x="79" y="1"/>
                      <a:pt x="102" y="1"/>
                    </a:cubicBezTo>
                    <a:cubicBezTo>
                      <a:pt x="126" y="1"/>
                      <a:pt x="150" y="10"/>
                      <a:pt x="169" y="29"/>
                    </a:cubicBezTo>
                    <a:cubicBezTo>
                      <a:pt x="204" y="66"/>
                      <a:pt x="202" y="125"/>
                      <a:pt x="165" y="160"/>
                    </a:cubicBezTo>
                    <a:cubicBezTo>
                      <a:pt x="148" y="177"/>
                      <a:pt x="125" y="185"/>
                      <a:pt x="102" y="185"/>
                    </a:cubicBezTo>
                    <a:cubicBezTo>
                      <a:pt x="84" y="185"/>
                      <a:pt x="66" y="180"/>
                      <a:pt x="50" y="169"/>
                    </a:cubicBezTo>
                    <a:cubicBezTo>
                      <a:pt x="20" y="178"/>
                      <a:pt x="20" y="178"/>
                      <a:pt x="20" y="178"/>
                    </a:cubicBezTo>
                    <a:cubicBezTo>
                      <a:pt x="19" y="179"/>
                      <a:pt x="17" y="179"/>
                      <a:pt x="16" y="179"/>
                    </a:cubicBezTo>
                    <a:moveTo>
                      <a:pt x="102" y="0"/>
                    </a:moveTo>
                    <a:cubicBezTo>
                      <a:pt x="79" y="0"/>
                      <a:pt x="56" y="8"/>
                      <a:pt x="38" y="25"/>
                    </a:cubicBezTo>
                    <a:cubicBezTo>
                      <a:pt x="6" y="56"/>
                      <a:pt x="0" y="103"/>
                      <a:pt x="21" y="140"/>
                    </a:cubicBezTo>
                    <a:cubicBezTo>
                      <a:pt x="11" y="170"/>
                      <a:pt x="11" y="170"/>
                      <a:pt x="11" y="170"/>
                    </a:cubicBezTo>
                    <a:cubicBezTo>
                      <a:pt x="8" y="176"/>
                      <a:pt x="11" y="179"/>
                      <a:pt x="16" y="179"/>
                    </a:cubicBezTo>
                    <a:cubicBezTo>
                      <a:pt x="17" y="179"/>
                      <a:pt x="18" y="179"/>
                      <a:pt x="19" y="179"/>
                    </a:cubicBezTo>
                    <a:cubicBezTo>
                      <a:pt x="50" y="170"/>
                      <a:pt x="50" y="170"/>
                      <a:pt x="50" y="170"/>
                    </a:cubicBezTo>
                    <a:cubicBezTo>
                      <a:pt x="65" y="181"/>
                      <a:pt x="84" y="186"/>
                      <a:pt x="102" y="186"/>
                    </a:cubicBezTo>
                    <a:cubicBezTo>
                      <a:pt x="125" y="186"/>
                      <a:pt x="148" y="177"/>
                      <a:pt x="166" y="160"/>
                    </a:cubicBezTo>
                    <a:cubicBezTo>
                      <a:pt x="203" y="125"/>
                      <a:pt x="205" y="66"/>
                      <a:pt x="169" y="29"/>
                    </a:cubicBezTo>
                    <a:cubicBezTo>
                      <a:pt x="151" y="10"/>
                      <a:pt x="126" y="0"/>
                      <a:pt x="102" y="0"/>
                    </a:cubicBezTo>
                  </a:path>
                </a:pathLst>
              </a:custGeom>
              <a:solidFill>
                <a:srgbClr val="9B9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8" name="Freeform 896"/>
              <p:cNvSpPr>
                <a:spLocks noEditPoints="1"/>
              </p:cNvSpPr>
              <p:nvPr/>
            </p:nvSpPr>
            <p:spPr bwMode="auto">
              <a:xfrm>
                <a:off x="6805613" y="2952751"/>
                <a:ext cx="487363" cy="441325"/>
              </a:xfrm>
              <a:custGeom>
                <a:avLst/>
                <a:gdLst>
                  <a:gd name="T0" fmla="*/ 16 w 203"/>
                  <a:gd name="T1" fmla="*/ 177 h 184"/>
                  <a:gd name="T2" fmla="*/ 11 w 203"/>
                  <a:gd name="T3" fmla="*/ 167 h 184"/>
                  <a:gd name="T4" fmla="*/ 22 w 203"/>
                  <a:gd name="T5" fmla="*/ 138 h 184"/>
                  <a:gd name="T6" fmla="*/ 38 w 203"/>
                  <a:gd name="T7" fmla="*/ 26 h 184"/>
                  <a:gd name="T8" fmla="*/ 101 w 203"/>
                  <a:gd name="T9" fmla="*/ 0 h 184"/>
                  <a:gd name="T10" fmla="*/ 167 w 203"/>
                  <a:gd name="T11" fmla="*/ 29 h 184"/>
                  <a:gd name="T12" fmla="*/ 164 w 203"/>
                  <a:gd name="T13" fmla="*/ 158 h 184"/>
                  <a:gd name="T14" fmla="*/ 101 w 203"/>
                  <a:gd name="T15" fmla="*/ 183 h 184"/>
                  <a:gd name="T16" fmla="*/ 50 w 203"/>
                  <a:gd name="T17" fmla="*/ 168 h 184"/>
                  <a:gd name="T18" fmla="*/ 20 w 203"/>
                  <a:gd name="T19" fmla="*/ 177 h 184"/>
                  <a:gd name="T20" fmla="*/ 16 w 203"/>
                  <a:gd name="T21" fmla="*/ 177 h 184"/>
                  <a:gd name="T22" fmla="*/ 101 w 203"/>
                  <a:gd name="T23" fmla="*/ 0 h 184"/>
                  <a:gd name="T24" fmla="*/ 37 w 203"/>
                  <a:gd name="T25" fmla="*/ 25 h 184"/>
                  <a:gd name="T26" fmla="*/ 21 w 203"/>
                  <a:gd name="T27" fmla="*/ 138 h 184"/>
                  <a:gd name="T28" fmla="*/ 10 w 203"/>
                  <a:gd name="T29" fmla="*/ 168 h 184"/>
                  <a:gd name="T30" fmla="*/ 15 w 203"/>
                  <a:gd name="T31" fmla="*/ 178 h 184"/>
                  <a:gd name="T32" fmla="*/ 19 w 203"/>
                  <a:gd name="T33" fmla="*/ 177 h 184"/>
                  <a:gd name="T34" fmla="*/ 49 w 203"/>
                  <a:gd name="T35" fmla="*/ 168 h 184"/>
                  <a:gd name="T36" fmla="*/ 101 w 203"/>
                  <a:gd name="T37" fmla="*/ 184 h 184"/>
                  <a:gd name="T38" fmla="*/ 164 w 203"/>
                  <a:gd name="T39" fmla="*/ 159 h 184"/>
                  <a:gd name="T40" fmla="*/ 168 w 203"/>
                  <a:gd name="T41" fmla="*/ 28 h 184"/>
                  <a:gd name="T42" fmla="*/ 101 w 203"/>
                  <a:gd name="T4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84">
                    <a:moveTo>
                      <a:pt x="16" y="177"/>
                    </a:moveTo>
                    <a:cubicBezTo>
                      <a:pt x="11" y="177"/>
                      <a:pt x="9" y="173"/>
                      <a:pt x="11" y="167"/>
                    </a:cubicBezTo>
                    <a:cubicBezTo>
                      <a:pt x="22" y="138"/>
                      <a:pt x="22" y="138"/>
                      <a:pt x="22" y="138"/>
                    </a:cubicBezTo>
                    <a:cubicBezTo>
                      <a:pt x="1" y="102"/>
                      <a:pt x="6" y="55"/>
                      <a:pt x="38" y="26"/>
                    </a:cubicBezTo>
                    <a:cubicBezTo>
                      <a:pt x="55" y="9"/>
                      <a:pt x="78" y="0"/>
                      <a:pt x="101" y="0"/>
                    </a:cubicBezTo>
                    <a:cubicBezTo>
                      <a:pt x="125" y="0"/>
                      <a:pt x="149" y="10"/>
                      <a:pt x="167" y="29"/>
                    </a:cubicBezTo>
                    <a:cubicBezTo>
                      <a:pt x="202" y="65"/>
                      <a:pt x="201" y="123"/>
                      <a:pt x="164" y="158"/>
                    </a:cubicBezTo>
                    <a:cubicBezTo>
                      <a:pt x="146" y="175"/>
                      <a:pt x="123" y="183"/>
                      <a:pt x="101" y="183"/>
                    </a:cubicBezTo>
                    <a:cubicBezTo>
                      <a:pt x="83" y="183"/>
                      <a:pt x="65" y="178"/>
                      <a:pt x="50" y="168"/>
                    </a:cubicBezTo>
                    <a:cubicBezTo>
                      <a:pt x="20" y="177"/>
                      <a:pt x="20" y="177"/>
                      <a:pt x="20" y="177"/>
                    </a:cubicBezTo>
                    <a:cubicBezTo>
                      <a:pt x="18" y="177"/>
                      <a:pt x="17" y="177"/>
                      <a:pt x="16" y="177"/>
                    </a:cubicBezTo>
                    <a:moveTo>
                      <a:pt x="101" y="0"/>
                    </a:moveTo>
                    <a:cubicBezTo>
                      <a:pt x="78" y="0"/>
                      <a:pt x="55" y="8"/>
                      <a:pt x="37" y="25"/>
                    </a:cubicBezTo>
                    <a:cubicBezTo>
                      <a:pt x="6" y="55"/>
                      <a:pt x="0" y="102"/>
                      <a:pt x="21" y="138"/>
                    </a:cubicBezTo>
                    <a:cubicBezTo>
                      <a:pt x="10" y="168"/>
                      <a:pt x="10" y="168"/>
                      <a:pt x="10" y="168"/>
                    </a:cubicBezTo>
                    <a:cubicBezTo>
                      <a:pt x="8" y="174"/>
                      <a:pt x="10" y="178"/>
                      <a:pt x="15" y="178"/>
                    </a:cubicBezTo>
                    <a:cubicBezTo>
                      <a:pt x="16" y="178"/>
                      <a:pt x="18" y="178"/>
                      <a:pt x="19" y="177"/>
                    </a:cubicBezTo>
                    <a:cubicBezTo>
                      <a:pt x="49" y="168"/>
                      <a:pt x="49" y="168"/>
                      <a:pt x="49" y="168"/>
                    </a:cubicBezTo>
                    <a:cubicBezTo>
                      <a:pt x="65" y="179"/>
                      <a:pt x="83" y="184"/>
                      <a:pt x="101" y="184"/>
                    </a:cubicBezTo>
                    <a:cubicBezTo>
                      <a:pt x="124" y="184"/>
                      <a:pt x="147" y="176"/>
                      <a:pt x="164" y="159"/>
                    </a:cubicBezTo>
                    <a:cubicBezTo>
                      <a:pt x="201" y="124"/>
                      <a:pt x="203" y="65"/>
                      <a:pt x="168" y="28"/>
                    </a:cubicBezTo>
                    <a:cubicBezTo>
                      <a:pt x="149" y="9"/>
                      <a:pt x="125" y="0"/>
                      <a:pt x="101" y="0"/>
                    </a:cubicBezTo>
                  </a:path>
                </a:pathLst>
              </a:custGeom>
              <a:solidFill>
                <a:srgbClr val="9A9A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897"/>
              <p:cNvSpPr>
                <a:spLocks noEditPoints="1"/>
              </p:cNvSpPr>
              <p:nvPr/>
            </p:nvSpPr>
            <p:spPr bwMode="auto">
              <a:xfrm>
                <a:off x="6808788" y="2952751"/>
                <a:ext cx="481013" cy="438150"/>
              </a:xfrm>
              <a:custGeom>
                <a:avLst/>
                <a:gdLst>
                  <a:gd name="T0" fmla="*/ 16 w 201"/>
                  <a:gd name="T1" fmla="*/ 176 h 183"/>
                  <a:gd name="T2" fmla="*/ 11 w 201"/>
                  <a:gd name="T3" fmla="*/ 167 h 183"/>
                  <a:gd name="T4" fmla="*/ 21 w 201"/>
                  <a:gd name="T5" fmla="*/ 138 h 183"/>
                  <a:gd name="T6" fmla="*/ 37 w 201"/>
                  <a:gd name="T7" fmla="*/ 26 h 183"/>
                  <a:gd name="T8" fmla="*/ 100 w 201"/>
                  <a:gd name="T9" fmla="*/ 1 h 183"/>
                  <a:gd name="T10" fmla="*/ 166 w 201"/>
                  <a:gd name="T11" fmla="*/ 29 h 183"/>
                  <a:gd name="T12" fmla="*/ 162 w 201"/>
                  <a:gd name="T13" fmla="*/ 158 h 183"/>
                  <a:gd name="T14" fmla="*/ 100 w 201"/>
                  <a:gd name="T15" fmla="*/ 183 h 183"/>
                  <a:gd name="T16" fmla="*/ 49 w 201"/>
                  <a:gd name="T17" fmla="*/ 167 h 183"/>
                  <a:gd name="T18" fmla="*/ 19 w 201"/>
                  <a:gd name="T19" fmla="*/ 176 h 183"/>
                  <a:gd name="T20" fmla="*/ 16 w 201"/>
                  <a:gd name="T21" fmla="*/ 176 h 183"/>
                  <a:gd name="T22" fmla="*/ 100 w 201"/>
                  <a:gd name="T23" fmla="*/ 0 h 183"/>
                  <a:gd name="T24" fmla="*/ 37 w 201"/>
                  <a:gd name="T25" fmla="*/ 26 h 183"/>
                  <a:gd name="T26" fmla="*/ 21 w 201"/>
                  <a:gd name="T27" fmla="*/ 138 h 183"/>
                  <a:gd name="T28" fmla="*/ 10 w 201"/>
                  <a:gd name="T29" fmla="*/ 167 h 183"/>
                  <a:gd name="T30" fmla="*/ 15 w 201"/>
                  <a:gd name="T31" fmla="*/ 177 h 183"/>
                  <a:gd name="T32" fmla="*/ 19 w 201"/>
                  <a:gd name="T33" fmla="*/ 177 h 183"/>
                  <a:gd name="T34" fmla="*/ 49 w 201"/>
                  <a:gd name="T35" fmla="*/ 168 h 183"/>
                  <a:gd name="T36" fmla="*/ 100 w 201"/>
                  <a:gd name="T37" fmla="*/ 183 h 183"/>
                  <a:gd name="T38" fmla="*/ 163 w 201"/>
                  <a:gd name="T39" fmla="*/ 158 h 183"/>
                  <a:gd name="T40" fmla="*/ 166 w 201"/>
                  <a:gd name="T41" fmla="*/ 29 h 183"/>
                  <a:gd name="T42" fmla="*/ 100 w 201"/>
                  <a:gd name="T4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183">
                    <a:moveTo>
                      <a:pt x="16" y="176"/>
                    </a:moveTo>
                    <a:cubicBezTo>
                      <a:pt x="11" y="176"/>
                      <a:pt x="9" y="173"/>
                      <a:pt x="11" y="167"/>
                    </a:cubicBezTo>
                    <a:cubicBezTo>
                      <a:pt x="21" y="138"/>
                      <a:pt x="21" y="138"/>
                      <a:pt x="21" y="138"/>
                    </a:cubicBezTo>
                    <a:cubicBezTo>
                      <a:pt x="1" y="102"/>
                      <a:pt x="6" y="56"/>
                      <a:pt x="37" y="26"/>
                    </a:cubicBezTo>
                    <a:cubicBezTo>
                      <a:pt x="55" y="9"/>
                      <a:pt x="77" y="1"/>
                      <a:pt x="100" y="1"/>
                    </a:cubicBezTo>
                    <a:cubicBezTo>
                      <a:pt x="124" y="1"/>
                      <a:pt x="148" y="10"/>
                      <a:pt x="166" y="29"/>
                    </a:cubicBezTo>
                    <a:cubicBezTo>
                      <a:pt x="200" y="66"/>
                      <a:pt x="199" y="123"/>
                      <a:pt x="162" y="158"/>
                    </a:cubicBezTo>
                    <a:cubicBezTo>
                      <a:pt x="145" y="174"/>
                      <a:pt x="122" y="183"/>
                      <a:pt x="100" y="183"/>
                    </a:cubicBezTo>
                    <a:cubicBezTo>
                      <a:pt x="82" y="183"/>
                      <a:pt x="64" y="178"/>
                      <a:pt x="49" y="167"/>
                    </a:cubicBezTo>
                    <a:cubicBezTo>
                      <a:pt x="19" y="176"/>
                      <a:pt x="19" y="176"/>
                      <a:pt x="19" y="176"/>
                    </a:cubicBezTo>
                    <a:cubicBezTo>
                      <a:pt x="18" y="176"/>
                      <a:pt x="17" y="176"/>
                      <a:pt x="16" y="176"/>
                    </a:cubicBezTo>
                    <a:moveTo>
                      <a:pt x="100" y="0"/>
                    </a:moveTo>
                    <a:cubicBezTo>
                      <a:pt x="77" y="0"/>
                      <a:pt x="54" y="9"/>
                      <a:pt x="37" y="26"/>
                    </a:cubicBezTo>
                    <a:cubicBezTo>
                      <a:pt x="5" y="55"/>
                      <a:pt x="0" y="102"/>
                      <a:pt x="21" y="138"/>
                    </a:cubicBezTo>
                    <a:cubicBezTo>
                      <a:pt x="10" y="167"/>
                      <a:pt x="10" y="167"/>
                      <a:pt x="10" y="167"/>
                    </a:cubicBezTo>
                    <a:cubicBezTo>
                      <a:pt x="8" y="173"/>
                      <a:pt x="10" y="177"/>
                      <a:pt x="15" y="177"/>
                    </a:cubicBezTo>
                    <a:cubicBezTo>
                      <a:pt x="16" y="177"/>
                      <a:pt x="17" y="177"/>
                      <a:pt x="19" y="177"/>
                    </a:cubicBezTo>
                    <a:cubicBezTo>
                      <a:pt x="49" y="168"/>
                      <a:pt x="49" y="168"/>
                      <a:pt x="49" y="168"/>
                    </a:cubicBezTo>
                    <a:cubicBezTo>
                      <a:pt x="64" y="178"/>
                      <a:pt x="82" y="183"/>
                      <a:pt x="100" y="183"/>
                    </a:cubicBezTo>
                    <a:cubicBezTo>
                      <a:pt x="122" y="183"/>
                      <a:pt x="145" y="175"/>
                      <a:pt x="163" y="158"/>
                    </a:cubicBezTo>
                    <a:cubicBezTo>
                      <a:pt x="200" y="123"/>
                      <a:pt x="201" y="65"/>
                      <a:pt x="166" y="29"/>
                    </a:cubicBezTo>
                    <a:cubicBezTo>
                      <a:pt x="148" y="10"/>
                      <a:pt x="124" y="0"/>
                      <a:pt x="100" y="0"/>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898"/>
              <p:cNvSpPr>
                <a:spLocks noEditPoints="1"/>
              </p:cNvSpPr>
              <p:nvPr/>
            </p:nvSpPr>
            <p:spPr bwMode="auto">
              <a:xfrm>
                <a:off x="6810375" y="2954338"/>
                <a:ext cx="477838" cy="436563"/>
              </a:xfrm>
              <a:custGeom>
                <a:avLst/>
                <a:gdLst>
                  <a:gd name="T0" fmla="*/ 15 w 199"/>
                  <a:gd name="T1" fmla="*/ 175 h 182"/>
                  <a:gd name="T2" fmla="*/ 10 w 199"/>
                  <a:gd name="T3" fmla="*/ 165 h 182"/>
                  <a:gd name="T4" fmla="*/ 21 w 199"/>
                  <a:gd name="T5" fmla="*/ 136 h 182"/>
                  <a:gd name="T6" fmla="*/ 37 w 199"/>
                  <a:gd name="T7" fmla="*/ 26 h 182"/>
                  <a:gd name="T8" fmla="*/ 99 w 199"/>
                  <a:gd name="T9" fmla="*/ 1 h 182"/>
                  <a:gd name="T10" fmla="*/ 164 w 199"/>
                  <a:gd name="T11" fmla="*/ 29 h 182"/>
                  <a:gd name="T12" fmla="*/ 161 w 199"/>
                  <a:gd name="T13" fmla="*/ 156 h 182"/>
                  <a:gd name="T14" fmla="*/ 99 w 199"/>
                  <a:gd name="T15" fmla="*/ 181 h 182"/>
                  <a:gd name="T16" fmla="*/ 48 w 199"/>
                  <a:gd name="T17" fmla="*/ 166 h 182"/>
                  <a:gd name="T18" fmla="*/ 19 w 199"/>
                  <a:gd name="T19" fmla="*/ 174 h 182"/>
                  <a:gd name="T20" fmla="*/ 15 w 199"/>
                  <a:gd name="T21" fmla="*/ 175 h 182"/>
                  <a:gd name="T22" fmla="*/ 99 w 199"/>
                  <a:gd name="T23" fmla="*/ 0 h 182"/>
                  <a:gd name="T24" fmla="*/ 36 w 199"/>
                  <a:gd name="T25" fmla="*/ 25 h 182"/>
                  <a:gd name="T26" fmla="*/ 20 w 199"/>
                  <a:gd name="T27" fmla="*/ 137 h 182"/>
                  <a:gd name="T28" fmla="*/ 10 w 199"/>
                  <a:gd name="T29" fmla="*/ 166 h 182"/>
                  <a:gd name="T30" fmla="*/ 15 w 199"/>
                  <a:gd name="T31" fmla="*/ 175 h 182"/>
                  <a:gd name="T32" fmla="*/ 18 w 199"/>
                  <a:gd name="T33" fmla="*/ 175 h 182"/>
                  <a:gd name="T34" fmla="*/ 48 w 199"/>
                  <a:gd name="T35" fmla="*/ 166 h 182"/>
                  <a:gd name="T36" fmla="*/ 99 w 199"/>
                  <a:gd name="T37" fmla="*/ 182 h 182"/>
                  <a:gd name="T38" fmla="*/ 161 w 199"/>
                  <a:gd name="T39" fmla="*/ 157 h 182"/>
                  <a:gd name="T40" fmla="*/ 165 w 199"/>
                  <a:gd name="T41" fmla="*/ 28 h 182"/>
                  <a:gd name="T42" fmla="*/ 99 w 199"/>
                  <a:gd name="T4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9" h="182">
                    <a:moveTo>
                      <a:pt x="15" y="175"/>
                    </a:moveTo>
                    <a:cubicBezTo>
                      <a:pt x="10" y="175"/>
                      <a:pt x="8" y="171"/>
                      <a:pt x="10" y="165"/>
                    </a:cubicBezTo>
                    <a:cubicBezTo>
                      <a:pt x="21" y="136"/>
                      <a:pt x="21" y="136"/>
                      <a:pt x="21" y="136"/>
                    </a:cubicBezTo>
                    <a:cubicBezTo>
                      <a:pt x="0" y="101"/>
                      <a:pt x="6" y="55"/>
                      <a:pt x="37" y="26"/>
                    </a:cubicBezTo>
                    <a:cubicBezTo>
                      <a:pt x="54" y="9"/>
                      <a:pt x="76" y="1"/>
                      <a:pt x="99" y="1"/>
                    </a:cubicBezTo>
                    <a:cubicBezTo>
                      <a:pt x="123" y="1"/>
                      <a:pt x="146" y="10"/>
                      <a:pt x="164" y="29"/>
                    </a:cubicBezTo>
                    <a:cubicBezTo>
                      <a:pt x="198" y="65"/>
                      <a:pt x="197" y="122"/>
                      <a:pt x="161" y="156"/>
                    </a:cubicBezTo>
                    <a:cubicBezTo>
                      <a:pt x="143" y="173"/>
                      <a:pt x="121" y="181"/>
                      <a:pt x="99" y="181"/>
                    </a:cubicBezTo>
                    <a:cubicBezTo>
                      <a:pt x="81" y="181"/>
                      <a:pt x="64" y="176"/>
                      <a:pt x="48" y="166"/>
                    </a:cubicBezTo>
                    <a:cubicBezTo>
                      <a:pt x="19" y="174"/>
                      <a:pt x="19" y="174"/>
                      <a:pt x="19" y="174"/>
                    </a:cubicBezTo>
                    <a:cubicBezTo>
                      <a:pt x="18" y="175"/>
                      <a:pt x="16" y="175"/>
                      <a:pt x="15" y="175"/>
                    </a:cubicBezTo>
                    <a:moveTo>
                      <a:pt x="99" y="0"/>
                    </a:moveTo>
                    <a:cubicBezTo>
                      <a:pt x="76" y="0"/>
                      <a:pt x="54" y="8"/>
                      <a:pt x="36" y="25"/>
                    </a:cubicBezTo>
                    <a:cubicBezTo>
                      <a:pt x="5" y="55"/>
                      <a:pt x="0" y="101"/>
                      <a:pt x="20" y="137"/>
                    </a:cubicBezTo>
                    <a:cubicBezTo>
                      <a:pt x="10" y="166"/>
                      <a:pt x="10" y="166"/>
                      <a:pt x="10" y="166"/>
                    </a:cubicBezTo>
                    <a:cubicBezTo>
                      <a:pt x="8" y="172"/>
                      <a:pt x="10" y="175"/>
                      <a:pt x="15" y="175"/>
                    </a:cubicBezTo>
                    <a:cubicBezTo>
                      <a:pt x="16" y="175"/>
                      <a:pt x="17" y="175"/>
                      <a:pt x="18" y="175"/>
                    </a:cubicBezTo>
                    <a:cubicBezTo>
                      <a:pt x="48" y="166"/>
                      <a:pt x="48" y="166"/>
                      <a:pt x="48" y="166"/>
                    </a:cubicBezTo>
                    <a:cubicBezTo>
                      <a:pt x="63" y="177"/>
                      <a:pt x="81" y="182"/>
                      <a:pt x="99" y="182"/>
                    </a:cubicBezTo>
                    <a:cubicBezTo>
                      <a:pt x="121" y="182"/>
                      <a:pt x="144" y="173"/>
                      <a:pt x="161" y="157"/>
                    </a:cubicBezTo>
                    <a:cubicBezTo>
                      <a:pt x="198" y="122"/>
                      <a:pt x="199" y="65"/>
                      <a:pt x="165" y="28"/>
                    </a:cubicBezTo>
                    <a:cubicBezTo>
                      <a:pt x="147" y="9"/>
                      <a:pt x="123" y="0"/>
                      <a:pt x="99" y="0"/>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Freeform 899"/>
              <p:cNvSpPr>
                <a:spLocks noEditPoints="1"/>
              </p:cNvSpPr>
              <p:nvPr/>
            </p:nvSpPr>
            <p:spPr bwMode="auto">
              <a:xfrm>
                <a:off x="6810375" y="2957513"/>
                <a:ext cx="474663" cy="431800"/>
              </a:xfrm>
              <a:custGeom>
                <a:avLst/>
                <a:gdLst>
                  <a:gd name="T0" fmla="*/ 16 w 198"/>
                  <a:gd name="T1" fmla="*/ 173 h 180"/>
                  <a:gd name="T2" fmla="*/ 11 w 198"/>
                  <a:gd name="T3" fmla="*/ 164 h 180"/>
                  <a:gd name="T4" fmla="*/ 21 w 198"/>
                  <a:gd name="T5" fmla="*/ 135 h 180"/>
                  <a:gd name="T6" fmla="*/ 37 w 198"/>
                  <a:gd name="T7" fmla="*/ 25 h 180"/>
                  <a:gd name="T8" fmla="*/ 99 w 198"/>
                  <a:gd name="T9" fmla="*/ 0 h 180"/>
                  <a:gd name="T10" fmla="*/ 164 w 198"/>
                  <a:gd name="T11" fmla="*/ 28 h 180"/>
                  <a:gd name="T12" fmla="*/ 160 w 198"/>
                  <a:gd name="T13" fmla="*/ 155 h 180"/>
                  <a:gd name="T14" fmla="*/ 99 w 198"/>
                  <a:gd name="T15" fmla="*/ 179 h 180"/>
                  <a:gd name="T16" fmla="*/ 49 w 198"/>
                  <a:gd name="T17" fmla="*/ 164 h 180"/>
                  <a:gd name="T18" fmla="*/ 19 w 198"/>
                  <a:gd name="T19" fmla="*/ 173 h 180"/>
                  <a:gd name="T20" fmla="*/ 16 w 198"/>
                  <a:gd name="T21" fmla="*/ 173 h 180"/>
                  <a:gd name="T22" fmla="*/ 99 w 198"/>
                  <a:gd name="T23" fmla="*/ 0 h 180"/>
                  <a:gd name="T24" fmla="*/ 37 w 198"/>
                  <a:gd name="T25" fmla="*/ 25 h 180"/>
                  <a:gd name="T26" fmla="*/ 21 w 198"/>
                  <a:gd name="T27" fmla="*/ 135 h 180"/>
                  <a:gd name="T28" fmla="*/ 10 w 198"/>
                  <a:gd name="T29" fmla="*/ 164 h 180"/>
                  <a:gd name="T30" fmla="*/ 15 w 198"/>
                  <a:gd name="T31" fmla="*/ 174 h 180"/>
                  <a:gd name="T32" fmla="*/ 19 w 198"/>
                  <a:gd name="T33" fmla="*/ 173 h 180"/>
                  <a:gd name="T34" fmla="*/ 48 w 198"/>
                  <a:gd name="T35" fmla="*/ 165 h 180"/>
                  <a:gd name="T36" fmla="*/ 99 w 198"/>
                  <a:gd name="T37" fmla="*/ 180 h 180"/>
                  <a:gd name="T38" fmla="*/ 161 w 198"/>
                  <a:gd name="T39" fmla="*/ 155 h 180"/>
                  <a:gd name="T40" fmla="*/ 164 w 198"/>
                  <a:gd name="T41" fmla="*/ 28 h 180"/>
                  <a:gd name="T42" fmla="*/ 99 w 198"/>
                  <a:gd name="T4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8" h="180">
                    <a:moveTo>
                      <a:pt x="16" y="173"/>
                    </a:moveTo>
                    <a:cubicBezTo>
                      <a:pt x="11" y="173"/>
                      <a:pt x="9" y="169"/>
                      <a:pt x="11" y="164"/>
                    </a:cubicBezTo>
                    <a:cubicBezTo>
                      <a:pt x="21" y="135"/>
                      <a:pt x="21" y="135"/>
                      <a:pt x="21" y="135"/>
                    </a:cubicBezTo>
                    <a:cubicBezTo>
                      <a:pt x="1" y="100"/>
                      <a:pt x="6" y="54"/>
                      <a:pt x="37" y="25"/>
                    </a:cubicBezTo>
                    <a:cubicBezTo>
                      <a:pt x="54" y="9"/>
                      <a:pt x="77" y="0"/>
                      <a:pt x="99" y="0"/>
                    </a:cubicBezTo>
                    <a:cubicBezTo>
                      <a:pt x="122" y="0"/>
                      <a:pt x="146" y="10"/>
                      <a:pt x="164" y="28"/>
                    </a:cubicBezTo>
                    <a:cubicBezTo>
                      <a:pt x="198" y="64"/>
                      <a:pt x="196" y="121"/>
                      <a:pt x="160" y="155"/>
                    </a:cubicBezTo>
                    <a:cubicBezTo>
                      <a:pt x="143" y="171"/>
                      <a:pt x="121" y="179"/>
                      <a:pt x="99" y="179"/>
                    </a:cubicBezTo>
                    <a:cubicBezTo>
                      <a:pt x="81" y="179"/>
                      <a:pt x="64" y="174"/>
                      <a:pt x="49" y="164"/>
                    </a:cubicBezTo>
                    <a:cubicBezTo>
                      <a:pt x="19" y="173"/>
                      <a:pt x="19" y="173"/>
                      <a:pt x="19" y="173"/>
                    </a:cubicBezTo>
                    <a:cubicBezTo>
                      <a:pt x="18" y="173"/>
                      <a:pt x="17" y="173"/>
                      <a:pt x="16" y="173"/>
                    </a:cubicBezTo>
                    <a:moveTo>
                      <a:pt x="99" y="0"/>
                    </a:moveTo>
                    <a:cubicBezTo>
                      <a:pt x="76" y="0"/>
                      <a:pt x="54" y="8"/>
                      <a:pt x="37" y="25"/>
                    </a:cubicBezTo>
                    <a:cubicBezTo>
                      <a:pt x="6" y="54"/>
                      <a:pt x="0" y="100"/>
                      <a:pt x="21" y="135"/>
                    </a:cubicBezTo>
                    <a:cubicBezTo>
                      <a:pt x="10" y="164"/>
                      <a:pt x="10" y="164"/>
                      <a:pt x="10" y="164"/>
                    </a:cubicBezTo>
                    <a:cubicBezTo>
                      <a:pt x="8" y="170"/>
                      <a:pt x="10" y="174"/>
                      <a:pt x="15" y="174"/>
                    </a:cubicBezTo>
                    <a:cubicBezTo>
                      <a:pt x="16" y="174"/>
                      <a:pt x="18" y="174"/>
                      <a:pt x="19" y="173"/>
                    </a:cubicBezTo>
                    <a:cubicBezTo>
                      <a:pt x="48" y="165"/>
                      <a:pt x="48" y="165"/>
                      <a:pt x="48" y="165"/>
                    </a:cubicBezTo>
                    <a:cubicBezTo>
                      <a:pt x="64" y="175"/>
                      <a:pt x="81" y="180"/>
                      <a:pt x="99" y="180"/>
                    </a:cubicBezTo>
                    <a:cubicBezTo>
                      <a:pt x="121" y="180"/>
                      <a:pt x="143" y="172"/>
                      <a:pt x="161" y="155"/>
                    </a:cubicBezTo>
                    <a:cubicBezTo>
                      <a:pt x="197" y="121"/>
                      <a:pt x="198" y="64"/>
                      <a:pt x="164" y="28"/>
                    </a:cubicBezTo>
                    <a:cubicBezTo>
                      <a:pt x="146" y="9"/>
                      <a:pt x="123" y="0"/>
                      <a:pt x="99" y="0"/>
                    </a:cubicBezTo>
                  </a:path>
                </a:pathLst>
              </a:custGeom>
              <a:solidFill>
                <a:srgbClr val="979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Freeform 900"/>
              <p:cNvSpPr>
                <a:spLocks noEditPoints="1"/>
              </p:cNvSpPr>
              <p:nvPr/>
            </p:nvSpPr>
            <p:spPr bwMode="auto">
              <a:xfrm>
                <a:off x="6813550" y="2957513"/>
                <a:ext cx="471488" cy="428625"/>
              </a:xfrm>
              <a:custGeom>
                <a:avLst/>
                <a:gdLst>
                  <a:gd name="T0" fmla="*/ 16 w 197"/>
                  <a:gd name="T1" fmla="*/ 172 h 179"/>
                  <a:gd name="T2" fmla="*/ 11 w 197"/>
                  <a:gd name="T3" fmla="*/ 163 h 179"/>
                  <a:gd name="T4" fmla="*/ 21 w 197"/>
                  <a:gd name="T5" fmla="*/ 135 h 179"/>
                  <a:gd name="T6" fmla="*/ 37 w 197"/>
                  <a:gd name="T7" fmla="*/ 26 h 179"/>
                  <a:gd name="T8" fmla="*/ 98 w 197"/>
                  <a:gd name="T9" fmla="*/ 1 h 179"/>
                  <a:gd name="T10" fmla="*/ 162 w 197"/>
                  <a:gd name="T11" fmla="*/ 29 h 179"/>
                  <a:gd name="T12" fmla="*/ 159 w 197"/>
                  <a:gd name="T13" fmla="*/ 154 h 179"/>
                  <a:gd name="T14" fmla="*/ 98 w 197"/>
                  <a:gd name="T15" fmla="*/ 179 h 179"/>
                  <a:gd name="T16" fmla="*/ 48 w 197"/>
                  <a:gd name="T17" fmla="*/ 163 h 179"/>
                  <a:gd name="T18" fmla="*/ 19 w 197"/>
                  <a:gd name="T19" fmla="*/ 172 h 179"/>
                  <a:gd name="T20" fmla="*/ 16 w 197"/>
                  <a:gd name="T21" fmla="*/ 172 h 179"/>
                  <a:gd name="T22" fmla="*/ 98 w 197"/>
                  <a:gd name="T23" fmla="*/ 0 h 179"/>
                  <a:gd name="T24" fmla="*/ 36 w 197"/>
                  <a:gd name="T25" fmla="*/ 25 h 179"/>
                  <a:gd name="T26" fmla="*/ 20 w 197"/>
                  <a:gd name="T27" fmla="*/ 135 h 179"/>
                  <a:gd name="T28" fmla="*/ 10 w 197"/>
                  <a:gd name="T29" fmla="*/ 164 h 179"/>
                  <a:gd name="T30" fmla="*/ 15 w 197"/>
                  <a:gd name="T31" fmla="*/ 173 h 179"/>
                  <a:gd name="T32" fmla="*/ 18 w 197"/>
                  <a:gd name="T33" fmla="*/ 173 h 179"/>
                  <a:gd name="T34" fmla="*/ 48 w 197"/>
                  <a:gd name="T35" fmla="*/ 164 h 179"/>
                  <a:gd name="T36" fmla="*/ 98 w 197"/>
                  <a:gd name="T37" fmla="*/ 179 h 179"/>
                  <a:gd name="T38" fmla="*/ 159 w 197"/>
                  <a:gd name="T39" fmla="*/ 155 h 179"/>
                  <a:gd name="T40" fmla="*/ 163 w 197"/>
                  <a:gd name="T41" fmla="*/ 28 h 179"/>
                  <a:gd name="T42" fmla="*/ 98 w 197"/>
                  <a:gd name="T4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79">
                    <a:moveTo>
                      <a:pt x="16" y="172"/>
                    </a:moveTo>
                    <a:cubicBezTo>
                      <a:pt x="11" y="172"/>
                      <a:pt x="9" y="169"/>
                      <a:pt x="11" y="163"/>
                    </a:cubicBezTo>
                    <a:cubicBezTo>
                      <a:pt x="21" y="135"/>
                      <a:pt x="21" y="135"/>
                      <a:pt x="21" y="135"/>
                    </a:cubicBezTo>
                    <a:cubicBezTo>
                      <a:pt x="1" y="100"/>
                      <a:pt x="6" y="55"/>
                      <a:pt x="37" y="26"/>
                    </a:cubicBezTo>
                    <a:cubicBezTo>
                      <a:pt x="54" y="9"/>
                      <a:pt x="76" y="1"/>
                      <a:pt x="98" y="1"/>
                    </a:cubicBezTo>
                    <a:cubicBezTo>
                      <a:pt x="121" y="1"/>
                      <a:pt x="145" y="10"/>
                      <a:pt x="162" y="29"/>
                    </a:cubicBezTo>
                    <a:cubicBezTo>
                      <a:pt x="196" y="64"/>
                      <a:pt x="194" y="120"/>
                      <a:pt x="159" y="154"/>
                    </a:cubicBezTo>
                    <a:cubicBezTo>
                      <a:pt x="142" y="170"/>
                      <a:pt x="120" y="179"/>
                      <a:pt x="98" y="179"/>
                    </a:cubicBezTo>
                    <a:cubicBezTo>
                      <a:pt x="80" y="179"/>
                      <a:pt x="63" y="174"/>
                      <a:pt x="48" y="163"/>
                    </a:cubicBezTo>
                    <a:cubicBezTo>
                      <a:pt x="19" y="172"/>
                      <a:pt x="19" y="172"/>
                      <a:pt x="19" y="172"/>
                    </a:cubicBezTo>
                    <a:cubicBezTo>
                      <a:pt x="18" y="172"/>
                      <a:pt x="17" y="172"/>
                      <a:pt x="16" y="172"/>
                    </a:cubicBezTo>
                    <a:moveTo>
                      <a:pt x="98" y="0"/>
                    </a:moveTo>
                    <a:cubicBezTo>
                      <a:pt x="76" y="0"/>
                      <a:pt x="53" y="9"/>
                      <a:pt x="36" y="25"/>
                    </a:cubicBezTo>
                    <a:cubicBezTo>
                      <a:pt x="5" y="54"/>
                      <a:pt x="0" y="100"/>
                      <a:pt x="20" y="135"/>
                    </a:cubicBezTo>
                    <a:cubicBezTo>
                      <a:pt x="10" y="164"/>
                      <a:pt x="10" y="164"/>
                      <a:pt x="10" y="164"/>
                    </a:cubicBezTo>
                    <a:cubicBezTo>
                      <a:pt x="8" y="169"/>
                      <a:pt x="10" y="173"/>
                      <a:pt x="15" y="173"/>
                    </a:cubicBezTo>
                    <a:cubicBezTo>
                      <a:pt x="16" y="173"/>
                      <a:pt x="17" y="173"/>
                      <a:pt x="18" y="173"/>
                    </a:cubicBezTo>
                    <a:cubicBezTo>
                      <a:pt x="48" y="164"/>
                      <a:pt x="48" y="164"/>
                      <a:pt x="48" y="164"/>
                    </a:cubicBezTo>
                    <a:cubicBezTo>
                      <a:pt x="63" y="174"/>
                      <a:pt x="80" y="179"/>
                      <a:pt x="98" y="179"/>
                    </a:cubicBezTo>
                    <a:cubicBezTo>
                      <a:pt x="120" y="179"/>
                      <a:pt x="142" y="171"/>
                      <a:pt x="159" y="155"/>
                    </a:cubicBezTo>
                    <a:cubicBezTo>
                      <a:pt x="195" y="121"/>
                      <a:pt x="197" y="64"/>
                      <a:pt x="163" y="28"/>
                    </a:cubicBezTo>
                    <a:cubicBezTo>
                      <a:pt x="145" y="10"/>
                      <a:pt x="121" y="0"/>
                      <a:pt x="98" y="0"/>
                    </a:cubicBezTo>
                  </a:path>
                </a:pathLst>
              </a:custGeom>
              <a:solidFill>
                <a:srgbClr val="96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901"/>
              <p:cNvSpPr>
                <a:spLocks noEditPoints="1"/>
              </p:cNvSpPr>
              <p:nvPr/>
            </p:nvSpPr>
            <p:spPr bwMode="auto">
              <a:xfrm>
                <a:off x="6815138" y="2960688"/>
                <a:ext cx="468313" cy="425450"/>
              </a:xfrm>
              <a:custGeom>
                <a:avLst/>
                <a:gdLst>
                  <a:gd name="T0" fmla="*/ 15 w 195"/>
                  <a:gd name="T1" fmla="*/ 171 h 178"/>
                  <a:gd name="T2" fmla="*/ 10 w 195"/>
                  <a:gd name="T3" fmla="*/ 161 h 178"/>
                  <a:gd name="T4" fmla="*/ 21 w 195"/>
                  <a:gd name="T5" fmla="*/ 133 h 178"/>
                  <a:gd name="T6" fmla="*/ 36 w 195"/>
                  <a:gd name="T7" fmla="*/ 25 h 178"/>
                  <a:gd name="T8" fmla="*/ 97 w 195"/>
                  <a:gd name="T9" fmla="*/ 1 h 178"/>
                  <a:gd name="T10" fmla="*/ 161 w 195"/>
                  <a:gd name="T11" fmla="*/ 28 h 178"/>
                  <a:gd name="T12" fmla="*/ 157 w 195"/>
                  <a:gd name="T13" fmla="*/ 153 h 178"/>
                  <a:gd name="T14" fmla="*/ 97 w 195"/>
                  <a:gd name="T15" fmla="*/ 177 h 178"/>
                  <a:gd name="T16" fmla="*/ 48 w 195"/>
                  <a:gd name="T17" fmla="*/ 162 h 178"/>
                  <a:gd name="T18" fmla="*/ 19 w 195"/>
                  <a:gd name="T19" fmla="*/ 170 h 178"/>
                  <a:gd name="T20" fmla="*/ 15 w 195"/>
                  <a:gd name="T21" fmla="*/ 171 h 178"/>
                  <a:gd name="T22" fmla="*/ 97 w 195"/>
                  <a:gd name="T23" fmla="*/ 0 h 178"/>
                  <a:gd name="T24" fmla="*/ 36 w 195"/>
                  <a:gd name="T25" fmla="*/ 25 h 178"/>
                  <a:gd name="T26" fmla="*/ 20 w 195"/>
                  <a:gd name="T27" fmla="*/ 134 h 178"/>
                  <a:gd name="T28" fmla="*/ 10 w 195"/>
                  <a:gd name="T29" fmla="*/ 162 h 178"/>
                  <a:gd name="T30" fmla="*/ 15 w 195"/>
                  <a:gd name="T31" fmla="*/ 171 h 178"/>
                  <a:gd name="T32" fmla="*/ 18 w 195"/>
                  <a:gd name="T33" fmla="*/ 171 h 178"/>
                  <a:gd name="T34" fmla="*/ 47 w 195"/>
                  <a:gd name="T35" fmla="*/ 162 h 178"/>
                  <a:gd name="T36" fmla="*/ 97 w 195"/>
                  <a:gd name="T37" fmla="*/ 178 h 178"/>
                  <a:gd name="T38" fmla="*/ 158 w 195"/>
                  <a:gd name="T39" fmla="*/ 153 h 178"/>
                  <a:gd name="T40" fmla="*/ 161 w 195"/>
                  <a:gd name="T41" fmla="*/ 28 h 178"/>
                  <a:gd name="T42" fmla="*/ 97 w 195"/>
                  <a:gd name="T4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5" h="178">
                    <a:moveTo>
                      <a:pt x="15" y="171"/>
                    </a:moveTo>
                    <a:cubicBezTo>
                      <a:pt x="11" y="171"/>
                      <a:pt x="8" y="167"/>
                      <a:pt x="10" y="161"/>
                    </a:cubicBezTo>
                    <a:cubicBezTo>
                      <a:pt x="21" y="133"/>
                      <a:pt x="21" y="133"/>
                      <a:pt x="21" y="133"/>
                    </a:cubicBezTo>
                    <a:cubicBezTo>
                      <a:pt x="1" y="99"/>
                      <a:pt x="6" y="54"/>
                      <a:pt x="36" y="25"/>
                    </a:cubicBezTo>
                    <a:cubicBezTo>
                      <a:pt x="53" y="9"/>
                      <a:pt x="75" y="1"/>
                      <a:pt x="97" y="1"/>
                    </a:cubicBezTo>
                    <a:cubicBezTo>
                      <a:pt x="120" y="1"/>
                      <a:pt x="143" y="10"/>
                      <a:pt x="161" y="28"/>
                    </a:cubicBezTo>
                    <a:cubicBezTo>
                      <a:pt x="194" y="63"/>
                      <a:pt x="193" y="119"/>
                      <a:pt x="157" y="153"/>
                    </a:cubicBezTo>
                    <a:cubicBezTo>
                      <a:pt x="140" y="169"/>
                      <a:pt x="119" y="177"/>
                      <a:pt x="97" y="177"/>
                    </a:cubicBezTo>
                    <a:cubicBezTo>
                      <a:pt x="80" y="177"/>
                      <a:pt x="62" y="172"/>
                      <a:pt x="48" y="162"/>
                    </a:cubicBezTo>
                    <a:cubicBezTo>
                      <a:pt x="19" y="170"/>
                      <a:pt x="19" y="170"/>
                      <a:pt x="19" y="170"/>
                    </a:cubicBezTo>
                    <a:cubicBezTo>
                      <a:pt x="17" y="171"/>
                      <a:pt x="16" y="171"/>
                      <a:pt x="15" y="171"/>
                    </a:cubicBezTo>
                    <a:moveTo>
                      <a:pt x="97" y="0"/>
                    </a:moveTo>
                    <a:cubicBezTo>
                      <a:pt x="75" y="0"/>
                      <a:pt x="53" y="8"/>
                      <a:pt x="36" y="25"/>
                    </a:cubicBezTo>
                    <a:cubicBezTo>
                      <a:pt x="5" y="54"/>
                      <a:pt x="0" y="99"/>
                      <a:pt x="20" y="134"/>
                    </a:cubicBezTo>
                    <a:cubicBezTo>
                      <a:pt x="10" y="162"/>
                      <a:pt x="10" y="162"/>
                      <a:pt x="10" y="162"/>
                    </a:cubicBezTo>
                    <a:cubicBezTo>
                      <a:pt x="8" y="168"/>
                      <a:pt x="10" y="171"/>
                      <a:pt x="15" y="171"/>
                    </a:cubicBezTo>
                    <a:cubicBezTo>
                      <a:pt x="16" y="171"/>
                      <a:pt x="17" y="171"/>
                      <a:pt x="18" y="171"/>
                    </a:cubicBezTo>
                    <a:cubicBezTo>
                      <a:pt x="47" y="162"/>
                      <a:pt x="47" y="162"/>
                      <a:pt x="47" y="162"/>
                    </a:cubicBezTo>
                    <a:cubicBezTo>
                      <a:pt x="62" y="173"/>
                      <a:pt x="79" y="178"/>
                      <a:pt x="97" y="178"/>
                    </a:cubicBezTo>
                    <a:cubicBezTo>
                      <a:pt x="119" y="178"/>
                      <a:pt x="141" y="169"/>
                      <a:pt x="158" y="153"/>
                    </a:cubicBezTo>
                    <a:cubicBezTo>
                      <a:pt x="193" y="119"/>
                      <a:pt x="195" y="63"/>
                      <a:pt x="161" y="28"/>
                    </a:cubicBezTo>
                    <a:cubicBezTo>
                      <a:pt x="144" y="9"/>
                      <a:pt x="120" y="0"/>
                      <a:pt x="97" y="0"/>
                    </a:cubicBezTo>
                  </a:path>
                </a:pathLst>
              </a:custGeom>
              <a:solidFill>
                <a:srgbClr val="9595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902"/>
              <p:cNvSpPr>
                <a:spLocks noEditPoints="1"/>
              </p:cNvSpPr>
              <p:nvPr/>
            </p:nvSpPr>
            <p:spPr bwMode="auto">
              <a:xfrm>
                <a:off x="6818313" y="2962276"/>
                <a:ext cx="461963" cy="422275"/>
              </a:xfrm>
              <a:custGeom>
                <a:avLst/>
                <a:gdLst>
                  <a:gd name="T0" fmla="*/ 15 w 193"/>
                  <a:gd name="T1" fmla="*/ 169 h 176"/>
                  <a:gd name="T2" fmla="*/ 10 w 193"/>
                  <a:gd name="T3" fmla="*/ 160 h 176"/>
                  <a:gd name="T4" fmla="*/ 20 w 193"/>
                  <a:gd name="T5" fmla="*/ 132 h 176"/>
                  <a:gd name="T6" fmla="*/ 36 w 193"/>
                  <a:gd name="T7" fmla="*/ 25 h 176"/>
                  <a:gd name="T8" fmla="*/ 96 w 193"/>
                  <a:gd name="T9" fmla="*/ 1 h 176"/>
                  <a:gd name="T10" fmla="*/ 159 w 193"/>
                  <a:gd name="T11" fmla="*/ 28 h 176"/>
                  <a:gd name="T12" fmla="*/ 156 w 193"/>
                  <a:gd name="T13" fmla="*/ 151 h 176"/>
                  <a:gd name="T14" fmla="*/ 96 w 193"/>
                  <a:gd name="T15" fmla="*/ 175 h 176"/>
                  <a:gd name="T16" fmla="*/ 47 w 193"/>
                  <a:gd name="T17" fmla="*/ 160 h 176"/>
                  <a:gd name="T18" fmla="*/ 18 w 193"/>
                  <a:gd name="T19" fmla="*/ 169 h 176"/>
                  <a:gd name="T20" fmla="*/ 15 w 193"/>
                  <a:gd name="T21" fmla="*/ 169 h 176"/>
                  <a:gd name="T22" fmla="*/ 96 w 193"/>
                  <a:gd name="T23" fmla="*/ 0 h 176"/>
                  <a:gd name="T24" fmla="*/ 35 w 193"/>
                  <a:gd name="T25" fmla="*/ 24 h 176"/>
                  <a:gd name="T26" fmla="*/ 20 w 193"/>
                  <a:gd name="T27" fmla="*/ 132 h 176"/>
                  <a:gd name="T28" fmla="*/ 9 w 193"/>
                  <a:gd name="T29" fmla="*/ 160 h 176"/>
                  <a:gd name="T30" fmla="*/ 14 w 193"/>
                  <a:gd name="T31" fmla="*/ 170 h 176"/>
                  <a:gd name="T32" fmla="*/ 18 w 193"/>
                  <a:gd name="T33" fmla="*/ 169 h 176"/>
                  <a:gd name="T34" fmla="*/ 47 w 193"/>
                  <a:gd name="T35" fmla="*/ 161 h 176"/>
                  <a:gd name="T36" fmla="*/ 96 w 193"/>
                  <a:gd name="T37" fmla="*/ 176 h 176"/>
                  <a:gd name="T38" fmla="*/ 156 w 193"/>
                  <a:gd name="T39" fmla="*/ 152 h 176"/>
                  <a:gd name="T40" fmla="*/ 160 w 193"/>
                  <a:gd name="T41" fmla="*/ 27 h 176"/>
                  <a:gd name="T42" fmla="*/ 96 w 193"/>
                  <a:gd name="T4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3" h="176">
                    <a:moveTo>
                      <a:pt x="15" y="169"/>
                    </a:moveTo>
                    <a:cubicBezTo>
                      <a:pt x="10" y="169"/>
                      <a:pt x="8" y="165"/>
                      <a:pt x="10" y="160"/>
                    </a:cubicBezTo>
                    <a:cubicBezTo>
                      <a:pt x="20" y="132"/>
                      <a:pt x="20" y="132"/>
                      <a:pt x="20" y="132"/>
                    </a:cubicBezTo>
                    <a:cubicBezTo>
                      <a:pt x="0" y="98"/>
                      <a:pt x="6" y="53"/>
                      <a:pt x="36" y="25"/>
                    </a:cubicBezTo>
                    <a:cubicBezTo>
                      <a:pt x="53" y="9"/>
                      <a:pt x="74" y="1"/>
                      <a:pt x="96" y="1"/>
                    </a:cubicBezTo>
                    <a:cubicBezTo>
                      <a:pt x="119" y="1"/>
                      <a:pt x="142" y="10"/>
                      <a:pt x="159" y="28"/>
                    </a:cubicBezTo>
                    <a:cubicBezTo>
                      <a:pt x="192" y="63"/>
                      <a:pt x="191" y="118"/>
                      <a:pt x="156" y="151"/>
                    </a:cubicBezTo>
                    <a:cubicBezTo>
                      <a:pt x="139" y="167"/>
                      <a:pt x="117" y="175"/>
                      <a:pt x="96" y="175"/>
                    </a:cubicBezTo>
                    <a:cubicBezTo>
                      <a:pt x="79" y="175"/>
                      <a:pt x="62" y="170"/>
                      <a:pt x="47" y="160"/>
                    </a:cubicBezTo>
                    <a:cubicBezTo>
                      <a:pt x="18" y="169"/>
                      <a:pt x="18" y="169"/>
                      <a:pt x="18" y="169"/>
                    </a:cubicBezTo>
                    <a:cubicBezTo>
                      <a:pt x="17" y="169"/>
                      <a:pt x="16" y="169"/>
                      <a:pt x="15" y="169"/>
                    </a:cubicBezTo>
                    <a:moveTo>
                      <a:pt x="96" y="0"/>
                    </a:moveTo>
                    <a:cubicBezTo>
                      <a:pt x="74" y="0"/>
                      <a:pt x="52" y="8"/>
                      <a:pt x="35" y="24"/>
                    </a:cubicBezTo>
                    <a:cubicBezTo>
                      <a:pt x="5" y="53"/>
                      <a:pt x="0" y="98"/>
                      <a:pt x="20" y="132"/>
                    </a:cubicBezTo>
                    <a:cubicBezTo>
                      <a:pt x="9" y="160"/>
                      <a:pt x="9" y="160"/>
                      <a:pt x="9" y="160"/>
                    </a:cubicBezTo>
                    <a:cubicBezTo>
                      <a:pt x="7" y="166"/>
                      <a:pt x="10" y="170"/>
                      <a:pt x="14" y="170"/>
                    </a:cubicBezTo>
                    <a:cubicBezTo>
                      <a:pt x="15" y="170"/>
                      <a:pt x="16" y="170"/>
                      <a:pt x="18" y="169"/>
                    </a:cubicBezTo>
                    <a:cubicBezTo>
                      <a:pt x="47" y="161"/>
                      <a:pt x="47" y="161"/>
                      <a:pt x="47" y="161"/>
                    </a:cubicBezTo>
                    <a:cubicBezTo>
                      <a:pt x="61" y="171"/>
                      <a:pt x="79" y="176"/>
                      <a:pt x="96" y="176"/>
                    </a:cubicBezTo>
                    <a:cubicBezTo>
                      <a:pt x="118" y="176"/>
                      <a:pt x="139" y="168"/>
                      <a:pt x="156" y="152"/>
                    </a:cubicBezTo>
                    <a:cubicBezTo>
                      <a:pt x="192" y="118"/>
                      <a:pt x="193" y="62"/>
                      <a:pt x="160" y="27"/>
                    </a:cubicBezTo>
                    <a:cubicBezTo>
                      <a:pt x="142" y="9"/>
                      <a:pt x="119" y="0"/>
                      <a:pt x="96" y="0"/>
                    </a:cubicBezTo>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903"/>
              <p:cNvSpPr>
                <a:spLocks noEditPoints="1"/>
              </p:cNvSpPr>
              <p:nvPr/>
            </p:nvSpPr>
            <p:spPr bwMode="auto">
              <a:xfrm>
                <a:off x="6818313" y="2965451"/>
                <a:ext cx="460375" cy="415925"/>
              </a:xfrm>
              <a:custGeom>
                <a:avLst/>
                <a:gdLst>
                  <a:gd name="T0" fmla="*/ 16 w 192"/>
                  <a:gd name="T1" fmla="*/ 167 h 174"/>
                  <a:gd name="T2" fmla="*/ 11 w 192"/>
                  <a:gd name="T3" fmla="*/ 158 h 174"/>
                  <a:gd name="T4" fmla="*/ 21 w 192"/>
                  <a:gd name="T5" fmla="*/ 131 h 174"/>
                  <a:gd name="T6" fmla="*/ 36 w 192"/>
                  <a:gd name="T7" fmla="*/ 24 h 174"/>
                  <a:gd name="T8" fmla="*/ 96 w 192"/>
                  <a:gd name="T9" fmla="*/ 0 h 174"/>
                  <a:gd name="T10" fmla="*/ 159 w 192"/>
                  <a:gd name="T11" fmla="*/ 27 h 174"/>
                  <a:gd name="T12" fmla="*/ 155 w 192"/>
                  <a:gd name="T13" fmla="*/ 150 h 174"/>
                  <a:gd name="T14" fmla="*/ 96 w 192"/>
                  <a:gd name="T15" fmla="*/ 173 h 174"/>
                  <a:gd name="T16" fmla="*/ 47 w 192"/>
                  <a:gd name="T17" fmla="*/ 159 h 174"/>
                  <a:gd name="T18" fmla="*/ 19 w 192"/>
                  <a:gd name="T19" fmla="*/ 167 h 174"/>
                  <a:gd name="T20" fmla="*/ 16 w 192"/>
                  <a:gd name="T21" fmla="*/ 167 h 174"/>
                  <a:gd name="T22" fmla="*/ 96 w 192"/>
                  <a:gd name="T23" fmla="*/ 0 h 174"/>
                  <a:gd name="T24" fmla="*/ 36 w 192"/>
                  <a:gd name="T25" fmla="*/ 24 h 174"/>
                  <a:gd name="T26" fmla="*/ 20 w 192"/>
                  <a:gd name="T27" fmla="*/ 131 h 174"/>
                  <a:gd name="T28" fmla="*/ 10 w 192"/>
                  <a:gd name="T29" fmla="*/ 159 h 174"/>
                  <a:gd name="T30" fmla="*/ 15 w 192"/>
                  <a:gd name="T31" fmla="*/ 168 h 174"/>
                  <a:gd name="T32" fmla="*/ 18 w 192"/>
                  <a:gd name="T33" fmla="*/ 168 h 174"/>
                  <a:gd name="T34" fmla="*/ 47 w 192"/>
                  <a:gd name="T35" fmla="*/ 159 h 174"/>
                  <a:gd name="T36" fmla="*/ 96 w 192"/>
                  <a:gd name="T37" fmla="*/ 174 h 174"/>
                  <a:gd name="T38" fmla="*/ 156 w 192"/>
                  <a:gd name="T39" fmla="*/ 150 h 174"/>
                  <a:gd name="T40" fmla="*/ 159 w 192"/>
                  <a:gd name="T41" fmla="*/ 27 h 174"/>
                  <a:gd name="T42" fmla="*/ 96 w 192"/>
                  <a:gd name="T4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74">
                    <a:moveTo>
                      <a:pt x="16" y="167"/>
                    </a:moveTo>
                    <a:cubicBezTo>
                      <a:pt x="11" y="167"/>
                      <a:pt x="9" y="164"/>
                      <a:pt x="11" y="158"/>
                    </a:cubicBezTo>
                    <a:cubicBezTo>
                      <a:pt x="21" y="131"/>
                      <a:pt x="21" y="131"/>
                      <a:pt x="21" y="131"/>
                    </a:cubicBezTo>
                    <a:cubicBezTo>
                      <a:pt x="1" y="97"/>
                      <a:pt x="6" y="52"/>
                      <a:pt x="36" y="24"/>
                    </a:cubicBezTo>
                    <a:cubicBezTo>
                      <a:pt x="53" y="8"/>
                      <a:pt x="74" y="0"/>
                      <a:pt x="96" y="0"/>
                    </a:cubicBezTo>
                    <a:cubicBezTo>
                      <a:pt x="119" y="0"/>
                      <a:pt x="141" y="9"/>
                      <a:pt x="159" y="27"/>
                    </a:cubicBezTo>
                    <a:cubicBezTo>
                      <a:pt x="192" y="62"/>
                      <a:pt x="190" y="117"/>
                      <a:pt x="155" y="150"/>
                    </a:cubicBezTo>
                    <a:cubicBezTo>
                      <a:pt x="139" y="166"/>
                      <a:pt x="117" y="173"/>
                      <a:pt x="96" y="173"/>
                    </a:cubicBezTo>
                    <a:cubicBezTo>
                      <a:pt x="79" y="173"/>
                      <a:pt x="62" y="169"/>
                      <a:pt x="47" y="159"/>
                    </a:cubicBezTo>
                    <a:cubicBezTo>
                      <a:pt x="19" y="167"/>
                      <a:pt x="19" y="167"/>
                      <a:pt x="19" y="167"/>
                    </a:cubicBezTo>
                    <a:cubicBezTo>
                      <a:pt x="18" y="167"/>
                      <a:pt x="17" y="167"/>
                      <a:pt x="16" y="167"/>
                    </a:cubicBezTo>
                    <a:moveTo>
                      <a:pt x="96" y="0"/>
                    </a:moveTo>
                    <a:cubicBezTo>
                      <a:pt x="74" y="0"/>
                      <a:pt x="53" y="8"/>
                      <a:pt x="36" y="24"/>
                    </a:cubicBezTo>
                    <a:cubicBezTo>
                      <a:pt x="6" y="52"/>
                      <a:pt x="0" y="97"/>
                      <a:pt x="20" y="131"/>
                    </a:cubicBezTo>
                    <a:cubicBezTo>
                      <a:pt x="10" y="159"/>
                      <a:pt x="10" y="159"/>
                      <a:pt x="10" y="159"/>
                    </a:cubicBezTo>
                    <a:cubicBezTo>
                      <a:pt x="8" y="164"/>
                      <a:pt x="10" y="168"/>
                      <a:pt x="15" y="168"/>
                    </a:cubicBezTo>
                    <a:cubicBezTo>
                      <a:pt x="16" y="168"/>
                      <a:pt x="17" y="168"/>
                      <a:pt x="18" y="168"/>
                    </a:cubicBezTo>
                    <a:cubicBezTo>
                      <a:pt x="47" y="159"/>
                      <a:pt x="47" y="159"/>
                      <a:pt x="47" y="159"/>
                    </a:cubicBezTo>
                    <a:cubicBezTo>
                      <a:pt x="62" y="169"/>
                      <a:pt x="79" y="174"/>
                      <a:pt x="96" y="174"/>
                    </a:cubicBezTo>
                    <a:cubicBezTo>
                      <a:pt x="117" y="174"/>
                      <a:pt x="139" y="166"/>
                      <a:pt x="156" y="150"/>
                    </a:cubicBezTo>
                    <a:cubicBezTo>
                      <a:pt x="191" y="117"/>
                      <a:pt x="192" y="62"/>
                      <a:pt x="159" y="27"/>
                    </a:cubicBezTo>
                    <a:cubicBezTo>
                      <a:pt x="142" y="9"/>
                      <a:pt x="119" y="0"/>
                      <a:pt x="96" y="0"/>
                    </a:cubicBezTo>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904"/>
              <p:cNvSpPr>
                <a:spLocks noEditPoints="1"/>
              </p:cNvSpPr>
              <p:nvPr/>
            </p:nvSpPr>
            <p:spPr bwMode="auto">
              <a:xfrm>
                <a:off x="6819900" y="2965451"/>
                <a:ext cx="458788" cy="414338"/>
              </a:xfrm>
              <a:custGeom>
                <a:avLst/>
                <a:gdLst>
                  <a:gd name="T0" fmla="*/ 15 w 191"/>
                  <a:gd name="T1" fmla="*/ 167 h 173"/>
                  <a:gd name="T2" fmla="*/ 11 w 191"/>
                  <a:gd name="T3" fmla="*/ 158 h 173"/>
                  <a:gd name="T4" fmla="*/ 21 w 191"/>
                  <a:gd name="T5" fmla="*/ 130 h 173"/>
                  <a:gd name="T6" fmla="*/ 36 w 191"/>
                  <a:gd name="T7" fmla="*/ 25 h 173"/>
                  <a:gd name="T8" fmla="*/ 95 w 191"/>
                  <a:gd name="T9" fmla="*/ 1 h 173"/>
                  <a:gd name="T10" fmla="*/ 157 w 191"/>
                  <a:gd name="T11" fmla="*/ 28 h 173"/>
                  <a:gd name="T12" fmla="*/ 154 w 191"/>
                  <a:gd name="T13" fmla="*/ 149 h 173"/>
                  <a:gd name="T14" fmla="*/ 95 w 191"/>
                  <a:gd name="T15" fmla="*/ 173 h 173"/>
                  <a:gd name="T16" fmla="*/ 47 w 191"/>
                  <a:gd name="T17" fmla="*/ 158 h 173"/>
                  <a:gd name="T18" fmla="*/ 19 w 191"/>
                  <a:gd name="T19" fmla="*/ 166 h 173"/>
                  <a:gd name="T20" fmla="*/ 15 w 191"/>
                  <a:gd name="T21" fmla="*/ 167 h 173"/>
                  <a:gd name="T22" fmla="*/ 95 w 191"/>
                  <a:gd name="T23" fmla="*/ 0 h 173"/>
                  <a:gd name="T24" fmla="*/ 35 w 191"/>
                  <a:gd name="T25" fmla="*/ 24 h 173"/>
                  <a:gd name="T26" fmla="*/ 20 w 191"/>
                  <a:gd name="T27" fmla="*/ 131 h 173"/>
                  <a:gd name="T28" fmla="*/ 10 w 191"/>
                  <a:gd name="T29" fmla="*/ 158 h 173"/>
                  <a:gd name="T30" fmla="*/ 15 w 191"/>
                  <a:gd name="T31" fmla="*/ 167 h 173"/>
                  <a:gd name="T32" fmla="*/ 18 w 191"/>
                  <a:gd name="T33" fmla="*/ 167 h 173"/>
                  <a:gd name="T34" fmla="*/ 46 w 191"/>
                  <a:gd name="T35" fmla="*/ 159 h 173"/>
                  <a:gd name="T36" fmla="*/ 95 w 191"/>
                  <a:gd name="T37" fmla="*/ 173 h 173"/>
                  <a:gd name="T38" fmla="*/ 154 w 191"/>
                  <a:gd name="T39" fmla="*/ 150 h 173"/>
                  <a:gd name="T40" fmla="*/ 158 w 191"/>
                  <a:gd name="T41" fmla="*/ 27 h 173"/>
                  <a:gd name="T42" fmla="*/ 95 w 191"/>
                  <a:gd name="T4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1" h="173">
                    <a:moveTo>
                      <a:pt x="15" y="167"/>
                    </a:moveTo>
                    <a:cubicBezTo>
                      <a:pt x="11" y="167"/>
                      <a:pt x="9" y="163"/>
                      <a:pt x="11" y="158"/>
                    </a:cubicBezTo>
                    <a:cubicBezTo>
                      <a:pt x="21" y="130"/>
                      <a:pt x="21" y="130"/>
                      <a:pt x="21" y="130"/>
                    </a:cubicBezTo>
                    <a:cubicBezTo>
                      <a:pt x="1" y="97"/>
                      <a:pt x="6" y="53"/>
                      <a:pt x="36" y="25"/>
                    </a:cubicBezTo>
                    <a:cubicBezTo>
                      <a:pt x="52" y="9"/>
                      <a:pt x="74" y="1"/>
                      <a:pt x="95" y="1"/>
                    </a:cubicBezTo>
                    <a:cubicBezTo>
                      <a:pt x="117" y="1"/>
                      <a:pt x="140" y="10"/>
                      <a:pt x="157" y="28"/>
                    </a:cubicBezTo>
                    <a:cubicBezTo>
                      <a:pt x="190" y="62"/>
                      <a:pt x="188" y="116"/>
                      <a:pt x="154" y="149"/>
                    </a:cubicBezTo>
                    <a:cubicBezTo>
                      <a:pt x="137" y="165"/>
                      <a:pt x="116" y="173"/>
                      <a:pt x="95" y="173"/>
                    </a:cubicBezTo>
                    <a:cubicBezTo>
                      <a:pt x="78" y="173"/>
                      <a:pt x="61" y="168"/>
                      <a:pt x="47" y="158"/>
                    </a:cubicBezTo>
                    <a:cubicBezTo>
                      <a:pt x="19" y="166"/>
                      <a:pt x="19" y="166"/>
                      <a:pt x="19" y="166"/>
                    </a:cubicBezTo>
                    <a:cubicBezTo>
                      <a:pt x="17" y="167"/>
                      <a:pt x="16" y="167"/>
                      <a:pt x="15" y="167"/>
                    </a:cubicBezTo>
                    <a:moveTo>
                      <a:pt x="95" y="0"/>
                    </a:moveTo>
                    <a:cubicBezTo>
                      <a:pt x="73" y="0"/>
                      <a:pt x="52" y="8"/>
                      <a:pt x="35" y="24"/>
                    </a:cubicBezTo>
                    <a:cubicBezTo>
                      <a:pt x="5" y="52"/>
                      <a:pt x="0" y="97"/>
                      <a:pt x="20" y="131"/>
                    </a:cubicBezTo>
                    <a:cubicBezTo>
                      <a:pt x="10" y="158"/>
                      <a:pt x="10" y="158"/>
                      <a:pt x="10" y="158"/>
                    </a:cubicBezTo>
                    <a:cubicBezTo>
                      <a:pt x="8" y="164"/>
                      <a:pt x="10" y="167"/>
                      <a:pt x="15" y="167"/>
                    </a:cubicBezTo>
                    <a:cubicBezTo>
                      <a:pt x="16" y="167"/>
                      <a:pt x="17" y="167"/>
                      <a:pt x="18" y="167"/>
                    </a:cubicBezTo>
                    <a:cubicBezTo>
                      <a:pt x="46" y="159"/>
                      <a:pt x="46" y="159"/>
                      <a:pt x="46" y="159"/>
                    </a:cubicBezTo>
                    <a:cubicBezTo>
                      <a:pt x="61" y="169"/>
                      <a:pt x="78" y="173"/>
                      <a:pt x="95" y="173"/>
                    </a:cubicBezTo>
                    <a:cubicBezTo>
                      <a:pt x="116" y="173"/>
                      <a:pt x="138" y="166"/>
                      <a:pt x="154" y="150"/>
                    </a:cubicBezTo>
                    <a:cubicBezTo>
                      <a:pt x="189" y="117"/>
                      <a:pt x="191" y="62"/>
                      <a:pt x="158" y="27"/>
                    </a:cubicBezTo>
                    <a:cubicBezTo>
                      <a:pt x="140" y="9"/>
                      <a:pt x="118" y="0"/>
                      <a:pt x="95"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905"/>
              <p:cNvSpPr>
                <a:spLocks noEditPoints="1"/>
              </p:cNvSpPr>
              <p:nvPr/>
            </p:nvSpPr>
            <p:spPr bwMode="auto">
              <a:xfrm>
                <a:off x="6823075" y="2967038"/>
                <a:ext cx="452438" cy="412750"/>
              </a:xfrm>
              <a:custGeom>
                <a:avLst/>
                <a:gdLst>
                  <a:gd name="T0" fmla="*/ 15 w 189"/>
                  <a:gd name="T1" fmla="*/ 165 h 172"/>
                  <a:gd name="T2" fmla="*/ 10 w 189"/>
                  <a:gd name="T3" fmla="*/ 156 h 172"/>
                  <a:gd name="T4" fmla="*/ 20 w 189"/>
                  <a:gd name="T5" fmla="*/ 129 h 172"/>
                  <a:gd name="T6" fmla="*/ 35 w 189"/>
                  <a:gd name="T7" fmla="*/ 24 h 172"/>
                  <a:gd name="T8" fmla="*/ 94 w 189"/>
                  <a:gd name="T9" fmla="*/ 1 h 172"/>
                  <a:gd name="T10" fmla="*/ 155 w 189"/>
                  <a:gd name="T11" fmla="*/ 27 h 172"/>
                  <a:gd name="T12" fmla="*/ 152 w 189"/>
                  <a:gd name="T13" fmla="*/ 148 h 172"/>
                  <a:gd name="T14" fmla="*/ 94 w 189"/>
                  <a:gd name="T15" fmla="*/ 171 h 172"/>
                  <a:gd name="T16" fmla="*/ 46 w 189"/>
                  <a:gd name="T17" fmla="*/ 156 h 172"/>
                  <a:gd name="T18" fmla="*/ 18 w 189"/>
                  <a:gd name="T19" fmla="*/ 165 h 172"/>
                  <a:gd name="T20" fmla="*/ 15 w 189"/>
                  <a:gd name="T21" fmla="*/ 165 h 172"/>
                  <a:gd name="T22" fmla="*/ 94 w 189"/>
                  <a:gd name="T23" fmla="*/ 0 h 172"/>
                  <a:gd name="T24" fmla="*/ 35 w 189"/>
                  <a:gd name="T25" fmla="*/ 24 h 172"/>
                  <a:gd name="T26" fmla="*/ 20 w 189"/>
                  <a:gd name="T27" fmla="*/ 129 h 172"/>
                  <a:gd name="T28" fmla="*/ 10 w 189"/>
                  <a:gd name="T29" fmla="*/ 157 h 172"/>
                  <a:gd name="T30" fmla="*/ 14 w 189"/>
                  <a:gd name="T31" fmla="*/ 166 h 172"/>
                  <a:gd name="T32" fmla="*/ 18 w 189"/>
                  <a:gd name="T33" fmla="*/ 165 h 172"/>
                  <a:gd name="T34" fmla="*/ 46 w 189"/>
                  <a:gd name="T35" fmla="*/ 157 h 172"/>
                  <a:gd name="T36" fmla="*/ 94 w 189"/>
                  <a:gd name="T37" fmla="*/ 172 h 172"/>
                  <a:gd name="T38" fmla="*/ 153 w 189"/>
                  <a:gd name="T39" fmla="*/ 148 h 172"/>
                  <a:gd name="T40" fmla="*/ 156 w 189"/>
                  <a:gd name="T41" fmla="*/ 27 h 172"/>
                  <a:gd name="T42" fmla="*/ 94 w 189"/>
                  <a:gd name="T4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9" h="172">
                    <a:moveTo>
                      <a:pt x="15" y="165"/>
                    </a:moveTo>
                    <a:cubicBezTo>
                      <a:pt x="10" y="165"/>
                      <a:pt x="8" y="162"/>
                      <a:pt x="10" y="156"/>
                    </a:cubicBezTo>
                    <a:cubicBezTo>
                      <a:pt x="20" y="129"/>
                      <a:pt x="20" y="129"/>
                      <a:pt x="20" y="129"/>
                    </a:cubicBezTo>
                    <a:cubicBezTo>
                      <a:pt x="1" y="95"/>
                      <a:pt x="6" y="52"/>
                      <a:pt x="35" y="24"/>
                    </a:cubicBezTo>
                    <a:cubicBezTo>
                      <a:pt x="52" y="8"/>
                      <a:pt x="73" y="1"/>
                      <a:pt x="94" y="1"/>
                    </a:cubicBezTo>
                    <a:cubicBezTo>
                      <a:pt x="116" y="1"/>
                      <a:pt x="139" y="10"/>
                      <a:pt x="155" y="27"/>
                    </a:cubicBezTo>
                    <a:cubicBezTo>
                      <a:pt x="188" y="61"/>
                      <a:pt x="187" y="115"/>
                      <a:pt x="152" y="148"/>
                    </a:cubicBezTo>
                    <a:cubicBezTo>
                      <a:pt x="136" y="163"/>
                      <a:pt x="115" y="171"/>
                      <a:pt x="94" y="171"/>
                    </a:cubicBezTo>
                    <a:cubicBezTo>
                      <a:pt x="77" y="171"/>
                      <a:pt x="60" y="166"/>
                      <a:pt x="46" y="156"/>
                    </a:cubicBezTo>
                    <a:cubicBezTo>
                      <a:pt x="18" y="165"/>
                      <a:pt x="18" y="165"/>
                      <a:pt x="18" y="165"/>
                    </a:cubicBezTo>
                    <a:cubicBezTo>
                      <a:pt x="17" y="165"/>
                      <a:pt x="16" y="165"/>
                      <a:pt x="15" y="165"/>
                    </a:cubicBezTo>
                    <a:moveTo>
                      <a:pt x="94" y="0"/>
                    </a:moveTo>
                    <a:cubicBezTo>
                      <a:pt x="73" y="0"/>
                      <a:pt x="51" y="8"/>
                      <a:pt x="35" y="24"/>
                    </a:cubicBezTo>
                    <a:cubicBezTo>
                      <a:pt x="5" y="52"/>
                      <a:pt x="0" y="96"/>
                      <a:pt x="20" y="129"/>
                    </a:cubicBezTo>
                    <a:cubicBezTo>
                      <a:pt x="10" y="157"/>
                      <a:pt x="10" y="157"/>
                      <a:pt x="10" y="157"/>
                    </a:cubicBezTo>
                    <a:cubicBezTo>
                      <a:pt x="8" y="162"/>
                      <a:pt x="10" y="166"/>
                      <a:pt x="14" y="166"/>
                    </a:cubicBezTo>
                    <a:cubicBezTo>
                      <a:pt x="15" y="166"/>
                      <a:pt x="16" y="166"/>
                      <a:pt x="18" y="165"/>
                    </a:cubicBezTo>
                    <a:cubicBezTo>
                      <a:pt x="46" y="157"/>
                      <a:pt x="46" y="157"/>
                      <a:pt x="46" y="157"/>
                    </a:cubicBezTo>
                    <a:cubicBezTo>
                      <a:pt x="60" y="167"/>
                      <a:pt x="77" y="172"/>
                      <a:pt x="94" y="172"/>
                    </a:cubicBezTo>
                    <a:cubicBezTo>
                      <a:pt x="115" y="172"/>
                      <a:pt x="136" y="164"/>
                      <a:pt x="153" y="148"/>
                    </a:cubicBezTo>
                    <a:cubicBezTo>
                      <a:pt x="187" y="115"/>
                      <a:pt x="189" y="61"/>
                      <a:pt x="156" y="27"/>
                    </a:cubicBezTo>
                    <a:cubicBezTo>
                      <a:pt x="139" y="9"/>
                      <a:pt x="116" y="0"/>
                      <a:pt x="94" y="0"/>
                    </a:cubicBezTo>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906"/>
              <p:cNvSpPr>
                <a:spLocks noEditPoints="1"/>
              </p:cNvSpPr>
              <p:nvPr/>
            </p:nvSpPr>
            <p:spPr bwMode="auto">
              <a:xfrm>
                <a:off x="6824663" y="2970213"/>
                <a:ext cx="449263" cy="406400"/>
              </a:xfrm>
              <a:custGeom>
                <a:avLst/>
                <a:gdLst>
                  <a:gd name="T0" fmla="*/ 15 w 187"/>
                  <a:gd name="T1" fmla="*/ 164 h 170"/>
                  <a:gd name="T2" fmla="*/ 10 w 187"/>
                  <a:gd name="T3" fmla="*/ 155 h 170"/>
                  <a:gd name="T4" fmla="*/ 20 w 187"/>
                  <a:gd name="T5" fmla="*/ 127 h 170"/>
                  <a:gd name="T6" fmla="*/ 35 w 187"/>
                  <a:gd name="T7" fmla="*/ 24 h 170"/>
                  <a:gd name="T8" fmla="*/ 93 w 187"/>
                  <a:gd name="T9" fmla="*/ 0 h 170"/>
                  <a:gd name="T10" fmla="*/ 154 w 187"/>
                  <a:gd name="T11" fmla="*/ 27 h 170"/>
                  <a:gd name="T12" fmla="*/ 151 w 187"/>
                  <a:gd name="T13" fmla="*/ 146 h 170"/>
                  <a:gd name="T14" fmla="*/ 93 w 187"/>
                  <a:gd name="T15" fmla="*/ 169 h 170"/>
                  <a:gd name="T16" fmla="*/ 46 w 187"/>
                  <a:gd name="T17" fmla="*/ 155 h 170"/>
                  <a:gd name="T18" fmla="*/ 18 w 187"/>
                  <a:gd name="T19" fmla="*/ 163 h 170"/>
                  <a:gd name="T20" fmla="*/ 15 w 187"/>
                  <a:gd name="T21" fmla="*/ 164 h 170"/>
                  <a:gd name="T22" fmla="*/ 93 w 187"/>
                  <a:gd name="T23" fmla="*/ 0 h 170"/>
                  <a:gd name="T24" fmla="*/ 34 w 187"/>
                  <a:gd name="T25" fmla="*/ 23 h 170"/>
                  <a:gd name="T26" fmla="*/ 19 w 187"/>
                  <a:gd name="T27" fmla="*/ 128 h 170"/>
                  <a:gd name="T28" fmla="*/ 9 w 187"/>
                  <a:gd name="T29" fmla="*/ 155 h 170"/>
                  <a:gd name="T30" fmla="*/ 14 w 187"/>
                  <a:gd name="T31" fmla="*/ 164 h 170"/>
                  <a:gd name="T32" fmla="*/ 17 w 187"/>
                  <a:gd name="T33" fmla="*/ 164 h 170"/>
                  <a:gd name="T34" fmla="*/ 45 w 187"/>
                  <a:gd name="T35" fmla="*/ 155 h 170"/>
                  <a:gd name="T36" fmla="*/ 93 w 187"/>
                  <a:gd name="T37" fmla="*/ 170 h 170"/>
                  <a:gd name="T38" fmla="*/ 151 w 187"/>
                  <a:gd name="T39" fmla="*/ 147 h 170"/>
                  <a:gd name="T40" fmla="*/ 154 w 187"/>
                  <a:gd name="T41" fmla="*/ 26 h 170"/>
                  <a:gd name="T42" fmla="*/ 93 w 187"/>
                  <a:gd name="T4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7" h="170">
                    <a:moveTo>
                      <a:pt x="15" y="164"/>
                    </a:moveTo>
                    <a:cubicBezTo>
                      <a:pt x="10" y="164"/>
                      <a:pt x="8" y="160"/>
                      <a:pt x="10" y="155"/>
                    </a:cubicBezTo>
                    <a:cubicBezTo>
                      <a:pt x="20" y="127"/>
                      <a:pt x="20" y="127"/>
                      <a:pt x="20" y="127"/>
                    </a:cubicBezTo>
                    <a:cubicBezTo>
                      <a:pt x="0" y="94"/>
                      <a:pt x="6" y="51"/>
                      <a:pt x="35" y="24"/>
                    </a:cubicBezTo>
                    <a:cubicBezTo>
                      <a:pt x="51" y="8"/>
                      <a:pt x="72" y="0"/>
                      <a:pt x="93" y="0"/>
                    </a:cubicBezTo>
                    <a:cubicBezTo>
                      <a:pt x="115" y="0"/>
                      <a:pt x="137" y="9"/>
                      <a:pt x="154" y="27"/>
                    </a:cubicBezTo>
                    <a:cubicBezTo>
                      <a:pt x="186" y="60"/>
                      <a:pt x="185" y="114"/>
                      <a:pt x="151" y="146"/>
                    </a:cubicBezTo>
                    <a:cubicBezTo>
                      <a:pt x="135" y="162"/>
                      <a:pt x="114" y="169"/>
                      <a:pt x="93" y="169"/>
                    </a:cubicBezTo>
                    <a:cubicBezTo>
                      <a:pt x="76" y="169"/>
                      <a:pt x="60" y="165"/>
                      <a:pt x="46" y="155"/>
                    </a:cubicBezTo>
                    <a:cubicBezTo>
                      <a:pt x="18" y="163"/>
                      <a:pt x="18" y="163"/>
                      <a:pt x="18" y="163"/>
                    </a:cubicBezTo>
                    <a:cubicBezTo>
                      <a:pt x="17" y="163"/>
                      <a:pt x="16" y="164"/>
                      <a:pt x="15" y="164"/>
                    </a:cubicBezTo>
                    <a:moveTo>
                      <a:pt x="93" y="0"/>
                    </a:moveTo>
                    <a:cubicBezTo>
                      <a:pt x="72" y="0"/>
                      <a:pt x="51" y="7"/>
                      <a:pt x="34" y="23"/>
                    </a:cubicBezTo>
                    <a:cubicBezTo>
                      <a:pt x="5" y="51"/>
                      <a:pt x="0" y="94"/>
                      <a:pt x="19" y="128"/>
                    </a:cubicBezTo>
                    <a:cubicBezTo>
                      <a:pt x="9" y="155"/>
                      <a:pt x="9" y="155"/>
                      <a:pt x="9" y="155"/>
                    </a:cubicBezTo>
                    <a:cubicBezTo>
                      <a:pt x="7" y="161"/>
                      <a:pt x="9" y="164"/>
                      <a:pt x="14" y="164"/>
                    </a:cubicBezTo>
                    <a:cubicBezTo>
                      <a:pt x="15" y="164"/>
                      <a:pt x="16" y="164"/>
                      <a:pt x="17" y="164"/>
                    </a:cubicBezTo>
                    <a:cubicBezTo>
                      <a:pt x="45" y="155"/>
                      <a:pt x="45" y="155"/>
                      <a:pt x="45" y="155"/>
                    </a:cubicBezTo>
                    <a:cubicBezTo>
                      <a:pt x="59" y="165"/>
                      <a:pt x="76" y="170"/>
                      <a:pt x="93" y="170"/>
                    </a:cubicBezTo>
                    <a:cubicBezTo>
                      <a:pt x="114" y="170"/>
                      <a:pt x="135" y="162"/>
                      <a:pt x="151" y="147"/>
                    </a:cubicBezTo>
                    <a:cubicBezTo>
                      <a:pt x="186" y="114"/>
                      <a:pt x="187" y="60"/>
                      <a:pt x="154" y="26"/>
                    </a:cubicBezTo>
                    <a:cubicBezTo>
                      <a:pt x="138" y="9"/>
                      <a:pt x="115" y="0"/>
                      <a:pt x="93" y="0"/>
                    </a:cubicBezTo>
                  </a:path>
                </a:pathLst>
              </a:custGeom>
              <a:solidFill>
                <a:srgbClr val="9090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Freeform 907"/>
              <p:cNvSpPr>
                <a:spLocks noEditPoints="1"/>
              </p:cNvSpPr>
              <p:nvPr/>
            </p:nvSpPr>
            <p:spPr bwMode="auto">
              <a:xfrm>
                <a:off x="6824663" y="2970213"/>
                <a:ext cx="446088" cy="404813"/>
              </a:xfrm>
              <a:custGeom>
                <a:avLst/>
                <a:gdLst>
                  <a:gd name="T0" fmla="*/ 15 w 186"/>
                  <a:gd name="T1" fmla="*/ 163 h 169"/>
                  <a:gd name="T2" fmla="*/ 11 w 186"/>
                  <a:gd name="T3" fmla="*/ 154 h 169"/>
                  <a:gd name="T4" fmla="*/ 20 w 186"/>
                  <a:gd name="T5" fmla="*/ 127 h 169"/>
                  <a:gd name="T6" fmla="*/ 35 w 186"/>
                  <a:gd name="T7" fmla="*/ 24 h 169"/>
                  <a:gd name="T8" fmla="*/ 93 w 186"/>
                  <a:gd name="T9" fmla="*/ 1 h 169"/>
                  <a:gd name="T10" fmla="*/ 153 w 186"/>
                  <a:gd name="T11" fmla="*/ 27 h 169"/>
                  <a:gd name="T12" fmla="*/ 151 w 186"/>
                  <a:gd name="T13" fmla="*/ 146 h 169"/>
                  <a:gd name="T14" fmla="*/ 93 w 186"/>
                  <a:gd name="T15" fmla="*/ 169 h 169"/>
                  <a:gd name="T16" fmla="*/ 46 w 186"/>
                  <a:gd name="T17" fmla="*/ 154 h 169"/>
                  <a:gd name="T18" fmla="*/ 19 w 186"/>
                  <a:gd name="T19" fmla="*/ 162 h 169"/>
                  <a:gd name="T20" fmla="*/ 15 w 186"/>
                  <a:gd name="T21" fmla="*/ 163 h 169"/>
                  <a:gd name="T22" fmla="*/ 93 w 186"/>
                  <a:gd name="T23" fmla="*/ 0 h 169"/>
                  <a:gd name="T24" fmla="*/ 35 w 186"/>
                  <a:gd name="T25" fmla="*/ 24 h 169"/>
                  <a:gd name="T26" fmla="*/ 20 w 186"/>
                  <a:gd name="T27" fmla="*/ 127 h 169"/>
                  <a:gd name="T28" fmla="*/ 10 w 186"/>
                  <a:gd name="T29" fmla="*/ 155 h 169"/>
                  <a:gd name="T30" fmla="*/ 15 w 186"/>
                  <a:gd name="T31" fmla="*/ 164 h 169"/>
                  <a:gd name="T32" fmla="*/ 18 w 186"/>
                  <a:gd name="T33" fmla="*/ 163 h 169"/>
                  <a:gd name="T34" fmla="*/ 46 w 186"/>
                  <a:gd name="T35" fmla="*/ 155 h 169"/>
                  <a:gd name="T36" fmla="*/ 93 w 186"/>
                  <a:gd name="T37" fmla="*/ 169 h 169"/>
                  <a:gd name="T38" fmla="*/ 151 w 186"/>
                  <a:gd name="T39" fmla="*/ 146 h 169"/>
                  <a:gd name="T40" fmla="*/ 154 w 186"/>
                  <a:gd name="T41" fmla="*/ 27 h 169"/>
                  <a:gd name="T42" fmla="*/ 93 w 186"/>
                  <a:gd name="T4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169">
                    <a:moveTo>
                      <a:pt x="15" y="163"/>
                    </a:moveTo>
                    <a:cubicBezTo>
                      <a:pt x="11" y="163"/>
                      <a:pt x="9" y="159"/>
                      <a:pt x="11" y="154"/>
                    </a:cubicBezTo>
                    <a:cubicBezTo>
                      <a:pt x="20" y="127"/>
                      <a:pt x="20" y="127"/>
                      <a:pt x="20" y="127"/>
                    </a:cubicBezTo>
                    <a:cubicBezTo>
                      <a:pt x="1" y="94"/>
                      <a:pt x="6" y="52"/>
                      <a:pt x="35" y="24"/>
                    </a:cubicBezTo>
                    <a:cubicBezTo>
                      <a:pt x="51" y="9"/>
                      <a:pt x="72" y="1"/>
                      <a:pt x="93" y="1"/>
                    </a:cubicBezTo>
                    <a:cubicBezTo>
                      <a:pt x="115" y="1"/>
                      <a:pt x="137" y="10"/>
                      <a:pt x="153" y="27"/>
                    </a:cubicBezTo>
                    <a:cubicBezTo>
                      <a:pt x="185" y="61"/>
                      <a:pt x="184" y="114"/>
                      <a:pt x="151" y="146"/>
                    </a:cubicBezTo>
                    <a:cubicBezTo>
                      <a:pt x="134" y="161"/>
                      <a:pt x="114" y="169"/>
                      <a:pt x="93" y="169"/>
                    </a:cubicBezTo>
                    <a:cubicBezTo>
                      <a:pt x="76" y="169"/>
                      <a:pt x="60" y="164"/>
                      <a:pt x="46" y="154"/>
                    </a:cubicBezTo>
                    <a:cubicBezTo>
                      <a:pt x="19" y="162"/>
                      <a:pt x="19" y="162"/>
                      <a:pt x="19" y="162"/>
                    </a:cubicBezTo>
                    <a:cubicBezTo>
                      <a:pt x="17" y="163"/>
                      <a:pt x="16" y="163"/>
                      <a:pt x="15" y="163"/>
                    </a:cubicBezTo>
                    <a:moveTo>
                      <a:pt x="93" y="0"/>
                    </a:moveTo>
                    <a:cubicBezTo>
                      <a:pt x="72" y="0"/>
                      <a:pt x="51" y="8"/>
                      <a:pt x="35" y="24"/>
                    </a:cubicBezTo>
                    <a:cubicBezTo>
                      <a:pt x="6" y="51"/>
                      <a:pt x="0" y="94"/>
                      <a:pt x="20" y="127"/>
                    </a:cubicBezTo>
                    <a:cubicBezTo>
                      <a:pt x="10" y="155"/>
                      <a:pt x="10" y="155"/>
                      <a:pt x="10" y="155"/>
                    </a:cubicBezTo>
                    <a:cubicBezTo>
                      <a:pt x="8" y="160"/>
                      <a:pt x="10" y="164"/>
                      <a:pt x="15" y="164"/>
                    </a:cubicBezTo>
                    <a:cubicBezTo>
                      <a:pt x="16" y="164"/>
                      <a:pt x="17" y="163"/>
                      <a:pt x="18" y="163"/>
                    </a:cubicBezTo>
                    <a:cubicBezTo>
                      <a:pt x="46" y="155"/>
                      <a:pt x="46" y="155"/>
                      <a:pt x="46" y="155"/>
                    </a:cubicBezTo>
                    <a:cubicBezTo>
                      <a:pt x="60" y="165"/>
                      <a:pt x="76" y="169"/>
                      <a:pt x="93" y="169"/>
                    </a:cubicBezTo>
                    <a:cubicBezTo>
                      <a:pt x="114" y="169"/>
                      <a:pt x="135" y="162"/>
                      <a:pt x="151" y="146"/>
                    </a:cubicBezTo>
                    <a:cubicBezTo>
                      <a:pt x="185" y="114"/>
                      <a:pt x="186" y="60"/>
                      <a:pt x="154" y="27"/>
                    </a:cubicBezTo>
                    <a:cubicBezTo>
                      <a:pt x="137" y="9"/>
                      <a:pt x="115" y="0"/>
                      <a:pt x="93" y="0"/>
                    </a:cubicBezTo>
                  </a:path>
                </a:pathLst>
              </a:custGeom>
              <a:solidFill>
                <a:srgbClr val="8F8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0" name="Freeform 908"/>
              <p:cNvSpPr>
                <a:spLocks noEditPoints="1"/>
              </p:cNvSpPr>
              <p:nvPr/>
            </p:nvSpPr>
            <p:spPr bwMode="auto">
              <a:xfrm>
                <a:off x="6827838" y="2971801"/>
                <a:ext cx="441325" cy="403225"/>
              </a:xfrm>
              <a:custGeom>
                <a:avLst/>
                <a:gdLst>
                  <a:gd name="T0" fmla="*/ 15 w 184"/>
                  <a:gd name="T1" fmla="*/ 161 h 168"/>
                  <a:gd name="T2" fmla="*/ 10 w 184"/>
                  <a:gd name="T3" fmla="*/ 152 h 168"/>
                  <a:gd name="T4" fmla="*/ 20 w 184"/>
                  <a:gd name="T5" fmla="*/ 126 h 168"/>
                  <a:gd name="T6" fmla="*/ 35 w 184"/>
                  <a:gd name="T7" fmla="*/ 24 h 168"/>
                  <a:gd name="T8" fmla="*/ 92 w 184"/>
                  <a:gd name="T9" fmla="*/ 1 h 168"/>
                  <a:gd name="T10" fmla="*/ 152 w 184"/>
                  <a:gd name="T11" fmla="*/ 27 h 168"/>
                  <a:gd name="T12" fmla="*/ 149 w 184"/>
                  <a:gd name="T13" fmla="*/ 144 h 168"/>
                  <a:gd name="T14" fmla="*/ 92 w 184"/>
                  <a:gd name="T15" fmla="*/ 167 h 168"/>
                  <a:gd name="T16" fmla="*/ 45 w 184"/>
                  <a:gd name="T17" fmla="*/ 153 h 168"/>
                  <a:gd name="T18" fmla="*/ 18 w 184"/>
                  <a:gd name="T19" fmla="*/ 161 h 168"/>
                  <a:gd name="T20" fmla="*/ 15 w 184"/>
                  <a:gd name="T21" fmla="*/ 161 h 168"/>
                  <a:gd name="T22" fmla="*/ 92 w 184"/>
                  <a:gd name="T23" fmla="*/ 0 h 168"/>
                  <a:gd name="T24" fmla="*/ 34 w 184"/>
                  <a:gd name="T25" fmla="*/ 23 h 168"/>
                  <a:gd name="T26" fmla="*/ 19 w 184"/>
                  <a:gd name="T27" fmla="*/ 126 h 168"/>
                  <a:gd name="T28" fmla="*/ 10 w 184"/>
                  <a:gd name="T29" fmla="*/ 153 h 168"/>
                  <a:gd name="T30" fmla="*/ 14 w 184"/>
                  <a:gd name="T31" fmla="*/ 162 h 168"/>
                  <a:gd name="T32" fmla="*/ 18 w 184"/>
                  <a:gd name="T33" fmla="*/ 161 h 168"/>
                  <a:gd name="T34" fmla="*/ 45 w 184"/>
                  <a:gd name="T35" fmla="*/ 153 h 168"/>
                  <a:gd name="T36" fmla="*/ 92 w 184"/>
                  <a:gd name="T37" fmla="*/ 168 h 168"/>
                  <a:gd name="T38" fmla="*/ 150 w 184"/>
                  <a:gd name="T39" fmla="*/ 145 h 168"/>
                  <a:gd name="T40" fmla="*/ 152 w 184"/>
                  <a:gd name="T41" fmla="*/ 26 h 168"/>
                  <a:gd name="T42" fmla="*/ 92 w 184"/>
                  <a:gd name="T4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4" h="168">
                    <a:moveTo>
                      <a:pt x="15" y="161"/>
                    </a:moveTo>
                    <a:cubicBezTo>
                      <a:pt x="10" y="161"/>
                      <a:pt x="8" y="158"/>
                      <a:pt x="10" y="152"/>
                    </a:cubicBezTo>
                    <a:cubicBezTo>
                      <a:pt x="20" y="126"/>
                      <a:pt x="20" y="126"/>
                      <a:pt x="20" y="126"/>
                    </a:cubicBezTo>
                    <a:cubicBezTo>
                      <a:pt x="1" y="93"/>
                      <a:pt x="6" y="51"/>
                      <a:pt x="35" y="24"/>
                    </a:cubicBezTo>
                    <a:cubicBezTo>
                      <a:pt x="51" y="8"/>
                      <a:pt x="71" y="1"/>
                      <a:pt x="92" y="1"/>
                    </a:cubicBezTo>
                    <a:cubicBezTo>
                      <a:pt x="114" y="1"/>
                      <a:pt x="136" y="10"/>
                      <a:pt x="152" y="27"/>
                    </a:cubicBezTo>
                    <a:cubicBezTo>
                      <a:pt x="184" y="60"/>
                      <a:pt x="182" y="112"/>
                      <a:pt x="149" y="144"/>
                    </a:cubicBezTo>
                    <a:cubicBezTo>
                      <a:pt x="133" y="159"/>
                      <a:pt x="112" y="167"/>
                      <a:pt x="92" y="167"/>
                    </a:cubicBezTo>
                    <a:cubicBezTo>
                      <a:pt x="76" y="167"/>
                      <a:pt x="59" y="162"/>
                      <a:pt x="45" y="153"/>
                    </a:cubicBezTo>
                    <a:cubicBezTo>
                      <a:pt x="18" y="161"/>
                      <a:pt x="18" y="161"/>
                      <a:pt x="18" y="161"/>
                    </a:cubicBezTo>
                    <a:cubicBezTo>
                      <a:pt x="17" y="161"/>
                      <a:pt x="16" y="161"/>
                      <a:pt x="15" y="161"/>
                    </a:cubicBezTo>
                    <a:moveTo>
                      <a:pt x="92" y="0"/>
                    </a:moveTo>
                    <a:cubicBezTo>
                      <a:pt x="71" y="0"/>
                      <a:pt x="50" y="8"/>
                      <a:pt x="34" y="23"/>
                    </a:cubicBezTo>
                    <a:cubicBezTo>
                      <a:pt x="5" y="51"/>
                      <a:pt x="0" y="93"/>
                      <a:pt x="19" y="126"/>
                    </a:cubicBezTo>
                    <a:cubicBezTo>
                      <a:pt x="10" y="153"/>
                      <a:pt x="10" y="153"/>
                      <a:pt x="10" y="153"/>
                    </a:cubicBezTo>
                    <a:cubicBezTo>
                      <a:pt x="8" y="158"/>
                      <a:pt x="10" y="162"/>
                      <a:pt x="14" y="162"/>
                    </a:cubicBezTo>
                    <a:cubicBezTo>
                      <a:pt x="15" y="162"/>
                      <a:pt x="16" y="162"/>
                      <a:pt x="18" y="161"/>
                    </a:cubicBezTo>
                    <a:cubicBezTo>
                      <a:pt x="45" y="153"/>
                      <a:pt x="45" y="153"/>
                      <a:pt x="45" y="153"/>
                    </a:cubicBezTo>
                    <a:cubicBezTo>
                      <a:pt x="59" y="163"/>
                      <a:pt x="75" y="168"/>
                      <a:pt x="92" y="168"/>
                    </a:cubicBezTo>
                    <a:cubicBezTo>
                      <a:pt x="113" y="168"/>
                      <a:pt x="133" y="160"/>
                      <a:pt x="150" y="145"/>
                    </a:cubicBezTo>
                    <a:cubicBezTo>
                      <a:pt x="183" y="113"/>
                      <a:pt x="184" y="60"/>
                      <a:pt x="152" y="26"/>
                    </a:cubicBezTo>
                    <a:cubicBezTo>
                      <a:pt x="136" y="9"/>
                      <a:pt x="114" y="0"/>
                      <a:pt x="92" y="0"/>
                    </a:cubicBezTo>
                  </a:path>
                </a:pathLst>
              </a:cu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Freeform 909"/>
              <p:cNvSpPr>
                <a:spLocks noEditPoints="1"/>
              </p:cNvSpPr>
              <p:nvPr/>
            </p:nvSpPr>
            <p:spPr bwMode="auto">
              <a:xfrm>
                <a:off x="6829425" y="2974976"/>
                <a:ext cx="439738" cy="396875"/>
              </a:xfrm>
              <a:custGeom>
                <a:avLst/>
                <a:gdLst>
                  <a:gd name="T0" fmla="*/ 15 w 183"/>
                  <a:gd name="T1" fmla="*/ 160 h 166"/>
                  <a:gd name="T2" fmla="*/ 10 w 183"/>
                  <a:gd name="T3" fmla="*/ 151 h 166"/>
                  <a:gd name="T4" fmla="*/ 20 w 183"/>
                  <a:gd name="T5" fmla="*/ 124 h 166"/>
                  <a:gd name="T6" fmla="*/ 34 w 183"/>
                  <a:gd name="T7" fmla="*/ 23 h 166"/>
                  <a:gd name="T8" fmla="*/ 91 w 183"/>
                  <a:gd name="T9" fmla="*/ 1 h 166"/>
                  <a:gd name="T10" fmla="*/ 150 w 183"/>
                  <a:gd name="T11" fmla="*/ 26 h 166"/>
                  <a:gd name="T12" fmla="*/ 148 w 183"/>
                  <a:gd name="T13" fmla="*/ 143 h 166"/>
                  <a:gd name="T14" fmla="*/ 91 w 183"/>
                  <a:gd name="T15" fmla="*/ 165 h 166"/>
                  <a:gd name="T16" fmla="*/ 45 w 183"/>
                  <a:gd name="T17" fmla="*/ 151 h 166"/>
                  <a:gd name="T18" fmla="*/ 18 w 183"/>
                  <a:gd name="T19" fmla="*/ 159 h 166"/>
                  <a:gd name="T20" fmla="*/ 15 w 183"/>
                  <a:gd name="T21" fmla="*/ 160 h 166"/>
                  <a:gd name="T22" fmla="*/ 91 w 183"/>
                  <a:gd name="T23" fmla="*/ 0 h 166"/>
                  <a:gd name="T24" fmla="*/ 34 w 183"/>
                  <a:gd name="T25" fmla="*/ 23 h 166"/>
                  <a:gd name="T26" fmla="*/ 19 w 183"/>
                  <a:gd name="T27" fmla="*/ 125 h 166"/>
                  <a:gd name="T28" fmla="*/ 9 w 183"/>
                  <a:gd name="T29" fmla="*/ 151 h 166"/>
                  <a:gd name="T30" fmla="*/ 14 w 183"/>
                  <a:gd name="T31" fmla="*/ 160 h 166"/>
                  <a:gd name="T32" fmla="*/ 17 w 183"/>
                  <a:gd name="T33" fmla="*/ 160 h 166"/>
                  <a:gd name="T34" fmla="*/ 44 w 183"/>
                  <a:gd name="T35" fmla="*/ 152 h 166"/>
                  <a:gd name="T36" fmla="*/ 91 w 183"/>
                  <a:gd name="T37" fmla="*/ 166 h 166"/>
                  <a:gd name="T38" fmla="*/ 148 w 183"/>
                  <a:gd name="T39" fmla="*/ 143 h 166"/>
                  <a:gd name="T40" fmla="*/ 151 w 183"/>
                  <a:gd name="T41" fmla="*/ 26 h 166"/>
                  <a:gd name="T42" fmla="*/ 91 w 183"/>
                  <a:gd name="T4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 h="166">
                    <a:moveTo>
                      <a:pt x="15" y="160"/>
                    </a:moveTo>
                    <a:cubicBezTo>
                      <a:pt x="10" y="160"/>
                      <a:pt x="8" y="156"/>
                      <a:pt x="10" y="151"/>
                    </a:cubicBezTo>
                    <a:cubicBezTo>
                      <a:pt x="20" y="124"/>
                      <a:pt x="20" y="124"/>
                      <a:pt x="20" y="124"/>
                    </a:cubicBezTo>
                    <a:cubicBezTo>
                      <a:pt x="1" y="92"/>
                      <a:pt x="6" y="50"/>
                      <a:pt x="34" y="23"/>
                    </a:cubicBezTo>
                    <a:cubicBezTo>
                      <a:pt x="50" y="8"/>
                      <a:pt x="70" y="1"/>
                      <a:pt x="91" y="1"/>
                    </a:cubicBezTo>
                    <a:cubicBezTo>
                      <a:pt x="112" y="1"/>
                      <a:pt x="134" y="9"/>
                      <a:pt x="150" y="26"/>
                    </a:cubicBezTo>
                    <a:cubicBezTo>
                      <a:pt x="182" y="59"/>
                      <a:pt x="180" y="111"/>
                      <a:pt x="148" y="143"/>
                    </a:cubicBezTo>
                    <a:cubicBezTo>
                      <a:pt x="132" y="158"/>
                      <a:pt x="111" y="165"/>
                      <a:pt x="91" y="165"/>
                    </a:cubicBezTo>
                    <a:cubicBezTo>
                      <a:pt x="75" y="165"/>
                      <a:pt x="59" y="161"/>
                      <a:pt x="45" y="151"/>
                    </a:cubicBezTo>
                    <a:cubicBezTo>
                      <a:pt x="18" y="159"/>
                      <a:pt x="18" y="159"/>
                      <a:pt x="18" y="159"/>
                    </a:cubicBezTo>
                    <a:cubicBezTo>
                      <a:pt x="17" y="159"/>
                      <a:pt x="15" y="160"/>
                      <a:pt x="15" y="160"/>
                    </a:cubicBezTo>
                    <a:moveTo>
                      <a:pt x="91" y="0"/>
                    </a:moveTo>
                    <a:cubicBezTo>
                      <a:pt x="70" y="0"/>
                      <a:pt x="50" y="7"/>
                      <a:pt x="34" y="23"/>
                    </a:cubicBezTo>
                    <a:cubicBezTo>
                      <a:pt x="5" y="50"/>
                      <a:pt x="0" y="92"/>
                      <a:pt x="19" y="125"/>
                    </a:cubicBezTo>
                    <a:cubicBezTo>
                      <a:pt x="9" y="151"/>
                      <a:pt x="9" y="151"/>
                      <a:pt x="9" y="151"/>
                    </a:cubicBezTo>
                    <a:cubicBezTo>
                      <a:pt x="7" y="157"/>
                      <a:pt x="9" y="160"/>
                      <a:pt x="14" y="160"/>
                    </a:cubicBezTo>
                    <a:cubicBezTo>
                      <a:pt x="15" y="160"/>
                      <a:pt x="16" y="160"/>
                      <a:pt x="17" y="160"/>
                    </a:cubicBezTo>
                    <a:cubicBezTo>
                      <a:pt x="44" y="152"/>
                      <a:pt x="44" y="152"/>
                      <a:pt x="44" y="152"/>
                    </a:cubicBezTo>
                    <a:cubicBezTo>
                      <a:pt x="58" y="161"/>
                      <a:pt x="75" y="166"/>
                      <a:pt x="91" y="166"/>
                    </a:cubicBezTo>
                    <a:cubicBezTo>
                      <a:pt x="111" y="166"/>
                      <a:pt x="132" y="158"/>
                      <a:pt x="148" y="143"/>
                    </a:cubicBezTo>
                    <a:cubicBezTo>
                      <a:pt x="181" y="111"/>
                      <a:pt x="183" y="59"/>
                      <a:pt x="151" y="26"/>
                    </a:cubicBezTo>
                    <a:cubicBezTo>
                      <a:pt x="135" y="9"/>
                      <a:pt x="113" y="0"/>
                      <a:pt x="91" y="0"/>
                    </a:cubicBezTo>
                  </a:path>
                </a:pathLst>
              </a:custGeom>
              <a:solidFill>
                <a:srgbClr val="8D8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2" name="Freeform 910"/>
              <p:cNvSpPr>
                <a:spLocks noEditPoints="1"/>
              </p:cNvSpPr>
              <p:nvPr/>
            </p:nvSpPr>
            <p:spPr bwMode="auto">
              <a:xfrm>
                <a:off x="6832600" y="2976563"/>
                <a:ext cx="433388" cy="393700"/>
              </a:xfrm>
              <a:custGeom>
                <a:avLst/>
                <a:gdLst>
                  <a:gd name="T0" fmla="*/ 14 w 181"/>
                  <a:gd name="T1" fmla="*/ 158 h 164"/>
                  <a:gd name="T2" fmla="*/ 10 w 181"/>
                  <a:gd name="T3" fmla="*/ 149 h 164"/>
                  <a:gd name="T4" fmla="*/ 19 w 181"/>
                  <a:gd name="T5" fmla="*/ 123 h 164"/>
                  <a:gd name="T6" fmla="*/ 34 w 181"/>
                  <a:gd name="T7" fmla="*/ 23 h 164"/>
                  <a:gd name="T8" fmla="*/ 90 w 181"/>
                  <a:gd name="T9" fmla="*/ 0 h 164"/>
                  <a:gd name="T10" fmla="*/ 149 w 181"/>
                  <a:gd name="T11" fmla="*/ 26 h 164"/>
                  <a:gd name="T12" fmla="*/ 146 w 181"/>
                  <a:gd name="T13" fmla="*/ 141 h 164"/>
                  <a:gd name="T14" fmla="*/ 90 w 181"/>
                  <a:gd name="T15" fmla="*/ 164 h 164"/>
                  <a:gd name="T16" fmla="*/ 44 w 181"/>
                  <a:gd name="T17" fmla="*/ 150 h 164"/>
                  <a:gd name="T18" fmla="*/ 17 w 181"/>
                  <a:gd name="T19" fmla="*/ 157 h 164"/>
                  <a:gd name="T20" fmla="*/ 14 w 181"/>
                  <a:gd name="T21" fmla="*/ 158 h 164"/>
                  <a:gd name="T22" fmla="*/ 90 w 181"/>
                  <a:gd name="T23" fmla="*/ 0 h 164"/>
                  <a:gd name="T24" fmla="*/ 33 w 181"/>
                  <a:gd name="T25" fmla="*/ 22 h 164"/>
                  <a:gd name="T26" fmla="*/ 19 w 181"/>
                  <a:gd name="T27" fmla="*/ 123 h 164"/>
                  <a:gd name="T28" fmla="*/ 9 w 181"/>
                  <a:gd name="T29" fmla="*/ 150 h 164"/>
                  <a:gd name="T30" fmla="*/ 14 w 181"/>
                  <a:gd name="T31" fmla="*/ 159 h 164"/>
                  <a:gd name="T32" fmla="*/ 17 w 181"/>
                  <a:gd name="T33" fmla="*/ 158 h 164"/>
                  <a:gd name="T34" fmla="*/ 44 w 181"/>
                  <a:gd name="T35" fmla="*/ 150 h 164"/>
                  <a:gd name="T36" fmla="*/ 90 w 181"/>
                  <a:gd name="T37" fmla="*/ 164 h 164"/>
                  <a:gd name="T38" fmla="*/ 147 w 181"/>
                  <a:gd name="T39" fmla="*/ 142 h 164"/>
                  <a:gd name="T40" fmla="*/ 149 w 181"/>
                  <a:gd name="T41" fmla="*/ 25 h 164"/>
                  <a:gd name="T42" fmla="*/ 90 w 181"/>
                  <a:gd name="T4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164">
                    <a:moveTo>
                      <a:pt x="14" y="158"/>
                    </a:moveTo>
                    <a:cubicBezTo>
                      <a:pt x="10" y="158"/>
                      <a:pt x="8" y="154"/>
                      <a:pt x="10" y="149"/>
                    </a:cubicBezTo>
                    <a:cubicBezTo>
                      <a:pt x="19" y="123"/>
                      <a:pt x="19" y="123"/>
                      <a:pt x="19" y="123"/>
                    </a:cubicBezTo>
                    <a:cubicBezTo>
                      <a:pt x="1" y="91"/>
                      <a:pt x="5" y="49"/>
                      <a:pt x="34" y="23"/>
                    </a:cubicBezTo>
                    <a:cubicBezTo>
                      <a:pt x="49" y="8"/>
                      <a:pt x="70" y="0"/>
                      <a:pt x="90" y="0"/>
                    </a:cubicBezTo>
                    <a:cubicBezTo>
                      <a:pt x="111" y="0"/>
                      <a:pt x="133" y="9"/>
                      <a:pt x="149" y="26"/>
                    </a:cubicBezTo>
                    <a:cubicBezTo>
                      <a:pt x="180" y="58"/>
                      <a:pt x="179" y="110"/>
                      <a:pt x="146" y="141"/>
                    </a:cubicBezTo>
                    <a:cubicBezTo>
                      <a:pt x="130" y="156"/>
                      <a:pt x="110" y="164"/>
                      <a:pt x="90" y="164"/>
                    </a:cubicBezTo>
                    <a:cubicBezTo>
                      <a:pt x="74" y="164"/>
                      <a:pt x="58" y="159"/>
                      <a:pt x="44" y="150"/>
                    </a:cubicBezTo>
                    <a:cubicBezTo>
                      <a:pt x="17" y="157"/>
                      <a:pt x="17" y="157"/>
                      <a:pt x="17" y="157"/>
                    </a:cubicBezTo>
                    <a:cubicBezTo>
                      <a:pt x="16" y="158"/>
                      <a:pt x="15" y="158"/>
                      <a:pt x="14" y="158"/>
                    </a:cubicBezTo>
                    <a:moveTo>
                      <a:pt x="90" y="0"/>
                    </a:moveTo>
                    <a:cubicBezTo>
                      <a:pt x="69" y="0"/>
                      <a:pt x="49" y="7"/>
                      <a:pt x="33" y="22"/>
                    </a:cubicBezTo>
                    <a:cubicBezTo>
                      <a:pt x="5" y="49"/>
                      <a:pt x="0" y="91"/>
                      <a:pt x="19" y="123"/>
                    </a:cubicBezTo>
                    <a:cubicBezTo>
                      <a:pt x="9" y="150"/>
                      <a:pt x="9" y="150"/>
                      <a:pt x="9" y="150"/>
                    </a:cubicBezTo>
                    <a:cubicBezTo>
                      <a:pt x="7" y="155"/>
                      <a:pt x="9" y="159"/>
                      <a:pt x="14" y="159"/>
                    </a:cubicBezTo>
                    <a:cubicBezTo>
                      <a:pt x="14" y="159"/>
                      <a:pt x="16" y="158"/>
                      <a:pt x="17" y="158"/>
                    </a:cubicBezTo>
                    <a:cubicBezTo>
                      <a:pt x="44" y="150"/>
                      <a:pt x="44" y="150"/>
                      <a:pt x="44" y="150"/>
                    </a:cubicBezTo>
                    <a:cubicBezTo>
                      <a:pt x="58" y="160"/>
                      <a:pt x="74" y="164"/>
                      <a:pt x="90" y="164"/>
                    </a:cubicBezTo>
                    <a:cubicBezTo>
                      <a:pt x="110" y="164"/>
                      <a:pt x="131" y="157"/>
                      <a:pt x="147" y="142"/>
                    </a:cubicBezTo>
                    <a:cubicBezTo>
                      <a:pt x="179" y="110"/>
                      <a:pt x="181" y="58"/>
                      <a:pt x="149" y="25"/>
                    </a:cubicBezTo>
                    <a:cubicBezTo>
                      <a:pt x="133" y="8"/>
                      <a:pt x="111" y="0"/>
                      <a:pt x="90" y="0"/>
                    </a:cubicBezTo>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911"/>
              <p:cNvSpPr>
                <a:spLocks noEditPoints="1"/>
              </p:cNvSpPr>
              <p:nvPr/>
            </p:nvSpPr>
            <p:spPr bwMode="auto">
              <a:xfrm>
                <a:off x="6834188" y="2976563"/>
                <a:ext cx="430213" cy="393700"/>
              </a:xfrm>
              <a:custGeom>
                <a:avLst/>
                <a:gdLst>
                  <a:gd name="T0" fmla="*/ 14 w 179"/>
                  <a:gd name="T1" fmla="*/ 157 h 164"/>
                  <a:gd name="T2" fmla="*/ 9 w 179"/>
                  <a:gd name="T3" fmla="*/ 149 h 164"/>
                  <a:gd name="T4" fmla="*/ 19 w 179"/>
                  <a:gd name="T5" fmla="*/ 123 h 164"/>
                  <a:gd name="T6" fmla="*/ 33 w 179"/>
                  <a:gd name="T7" fmla="*/ 23 h 164"/>
                  <a:gd name="T8" fmla="*/ 89 w 179"/>
                  <a:gd name="T9" fmla="*/ 1 h 164"/>
                  <a:gd name="T10" fmla="*/ 147 w 179"/>
                  <a:gd name="T11" fmla="*/ 26 h 164"/>
                  <a:gd name="T12" fmla="*/ 145 w 179"/>
                  <a:gd name="T13" fmla="*/ 141 h 164"/>
                  <a:gd name="T14" fmla="*/ 89 w 179"/>
                  <a:gd name="T15" fmla="*/ 163 h 164"/>
                  <a:gd name="T16" fmla="*/ 43 w 179"/>
                  <a:gd name="T17" fmla="*/ 149 h 164"/>
                  <a:gd name="T18" fmla="*/ 17 w 179"/>
                  <a:gd name="T19" fmla="*/ 157 h 164"/>
                  <a:gd name="T20" fmla="*/ 14 w 179"/>
                  <a:gd name="T21" fmla="*/ 157 h 164"/>
                  <a:gd name="T22" fmla="*/ 89 w 179"/>
                  <a:gd name="T23" fmla="*/ 0 h 164"/>
                  <a:gd name="T24" fmla="*/ 33 w 179"/>
                  <a:gd name="T25" fmla="*/ 23 h 164"/>
                  <a:gd name="T26" fmla="*/ 18 w 179"/>
                  <a:gd name="T27" fmla="*/ 123 h 164"/>
                  <a:gd name="T28" fmla="*/ 9 w 179"/>
                  <a:gd name="T29" fmla="*/ 149 h 164"/>
                  <a:gd name="T30" fmla="*/ 13 w 179"/>
                  <a:gd name="T31" fmla="*/ 158 h 164"/>
                  <a:gd name="T32" fmla="*/ 16 w 179"/>
                  <a:gd name="T33" fmla="*/ 157 h 164"/>
                  <a:gd name="T34" fmla="*/ 43 w 179"/>
                  <a:gd name="T35" fmla="*/ 150 h 164"/>
                  <a:gd name="T36" fmla="*/ 89 w 179"/>
                  <a:gd name="T37" fmla="*/ 164 h 164"/>
                  <a:gd name="T38" fmla="*/ 145 w 179"/>
                  <a:gd name="T39" fmla="*/ 141 h 164"/>
                  <a:gd name="T40" fmla="*/ 148 w 179"/>
                  <a:gd name="T41" fmla="*/ 26 h 164"/>
                  <a:gd name="T42" fmla="*/ 89 w 179"/>
                  <a:gd name="T4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164">
                    <a:moveTo>
                      <a:pt x="14" y="157"/>
                    </a:moveTo>
                    <a:cubicBezTo>
                      <a:pt x="9" y="157"/>
                      <a:pt x="7" y="154"/>
                      <a:pt x="9" y="149"/>
                    </a:cubicBezTo>
                    <a:cubicBezTo>
                      <a:pt x="19" y="123"/>
                      <a:pt x="19" y="123"/>
                      <a:pt x="19" y="123"/>
                    </a:cubicBezTo>
                    <a:cubicBezTo>
                      <a:pt x="0" y="91"/>
                      <a:pt x="5" y="50"/>
                      <a:pt x="33" y="23"/>
                    </a:cubicBezTo>
                    <a:cubicBezTo>
                      <a:pt x="49" y="8"/>
                      <a:pt x="69" y="1"/>
                      <a:pt x="89" y="1"/>
                    </a:cubicBezTo>
                    <a:cubicBezTo>
                      <a:pt x="110" y="1"/>
                      <a:pt x="131" y="9"/>
                      <a:pt x="147" y="26"/>
                    </a:cubicBezTo>
                    <a:cubicBezTo>
                      <a:pt x="178" y="59"/>
                      <a:pt x="177" y="110"/>
                      <a:pt x="145" y="141"/>
                    </a:cubicBezTo>
                    <a:cubicBezTo>
                      <a:pt x="129" y="155"/>
                      <a:pt x="109" y="163"/>
                      <a:pt x="89" y="163"/>
                    </a:cubicBezTo>
                    <a:cubicBezTo>
                      <a:pt x="73" y="163"/>
                      <a:pt x="57" y="158"/>
                      <a:pt x="43" y="149"/>
                    </a:cubicBezTo>
                    <a:cubicBezTo>
                      <a:pt x="17" y="157"/>
                      <a:pt x="17" y="157"/>
                      <a:pt x="17" y="157"/>
                    </a:cubicBezTo>
                    <a:cubicBezTo>
                      <a:pt x="16" y="157"/>
                      <a:pt x="15" y="157"/>
                      <a:pt x="14" y="157"/>
                    </a:cubicBezTo>
                    <a:moveTo>
                      <a:pt x="89" y="0"/>
                    </a:moveTo>
                    <a:cubicBezTo>
                      <a:pt x="69" y="0"/>
                      <a:pt x="48" y="8"/>
                      <a:pt x="33" y="23"/>
                    </a:cubicBezTo>
                    <a:cubicBezTo>
                      <a:pt x="4" y="49"/>
                      <a:pt x="0" y="91"/>
                      <a:pt x="18" y="123"/>
                    </a:cubicBezTo>
                    <a:cubicBezTo>
                      <a:pt x="9" y="149"/>
                      <a:pt x="9" y="149"/>
                      <a:pt x="9" y="149"/>
                    </a:cubicBezTo>
                    <a:cubicBezTo>
                      <a:pt x="7" y="154"/>
                      <a:pt x="9" y="158"/>
                      <a:pt x="13" y="158"/>
                    </a:cubicBezTo>
                    <a:cubicBezTo>
                      <a:pt x="14" y="158"/>
                      <a:pt x="15" y="158"/>
                      <a:pt x="16" y="157"/>
                    </a:cubicBezTo>
                    <a:cubicBezTo>
                      <a:pt x="43" y="150"/>
                      <a:pt x="43" y="150"/>
                      <a:pt x="43" y="150"/>
                    </a:cubicBezTo>
                    <a:cubicBezTo>
                      <a:pt x="57" y="159"/>
                      <a:pt x="73" y="164"/>
                      <a:pt x="89" y="164"/>
                    </a:cubicBezTo>
                    <a:cubicBezTo>
                      <a:pt x="109" y="164"/>
                      <a:pt x="129" y="156"/>
                      <a:pt x="145" y="141"/>
                    </a:cubicBezTo>
                    <a:cubicBezTo>
                      <a:pt x="178" y="110"/>
                      <a:pt x="179" y="58"/>
                      <a:pt x="148" y="26"/>
                    </a:cubicBezTo>
                    <a:cubicBezTo>
                      <a:pt x="132" y="9"/>
                      <a:pt x="110" y="0"/>
                      <a:pt x="89" y="0"/>
                    </a:cubicBezTo>
                  </a:path>
                </a:pathLst>
              </a:custGeom>
              <a:solidFill>
                <a:srgbClr val="8B8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912"/>
              <p:cNvSpPr>
                <a:spLocks noEditPoints="1"/>
              </p:cNvSpPr>
              <p:nvPr/>
            </p:nvSpPr>
            <p:spPr bwMode="auto">
              <a:xfrm>
                <a:off x="6834188" y="2979738"/>
                <a:ext cx="427038" cy="387350"/>
              </a:xfrm>
              <a:custGeom>
                <a:avLst/>
                <a:gdLst>
                  <a:gd name="T0" fmla="*/ 14 w 178"/>
                  <a:gd name="T1" fmla="*/ 156 h 162"/>
                  <a:gd name="T2" fmla="*/ 10 w 178"/>
                  <a:gd name="T3" fmla="*/ 147 h 162"/>
                  <a:gd name="T4" fmla="*/ 19 w 178"/>
                  <a:gd name="T5" fmla="*/ 121 h 162"/>
                  <a:gd name="T6" fmla="*/ 34 w 178"/>
                  <a:gd name="T7" fmla="*/ 23 h 162"/>
                  <a:gd name="T8" fmla="*/ 89 w 178"/>
                  <a:gd name="T9" fmla="*/ 1 h 162"/>
                  <a:gd name="T10" fmla="*/ 147 w 178"/>
                  <a:gd name="T11" fmla="*/ 26 h 162"/>
                  <a:gd name="T12" fmla="*/ 144 w 178"/>
                  <a:gd name="T13" fmla="*/ 139 h 162"/>
                  <a:gd name="T14" fmla="*/ 89 w 178"/>
                  <a:gd name="T15" fmla="*/ 161 h 162"/>
                  <a:gd name="T16" fmla="*/ 44 w 178"/>
                  <a:gd name="T17" fmla="*/ 147 h 162"/>
                  <a:gd name="T18" fmla="*/ 18 w 178"/>
                  <a:gd name="T19" fmla="*/ 155 h 162"/>
                  <a:gd name="T20" fmla="*/ 14 w 178"/>
                  <a:gd name="T21" fmla="*/ 156 h 162"/>
                  <a:gd name="T22" fmla="*/ 89 w 178"/>
                  <a:gd name="T23" fmla="*/ 0 h 162"/>
                  <a:gd name="T24" fmla="*/ 33 w 178"/>
                  <a:gd name="T25" fmla="*/ 22 h 162"/>
                  <a:gd name="T26" fmla="*/ 19 w 178"/>
                  <a:gd name="T27" fmla="*/ 122 h 162"/>
                  <a:gd name="T28" fmla="*/ 9 w 178"/>
                  <a:gd name="T29" fmla="*/ 148 h 162"/>
                  <a:gd name="T30" fmla="*/ 14 w 178"/>
                  <a:gd name="T31" fmla="*/ 156 h 162"/>
                  <a:gd name="T32" fmla="*/ 17 w 178"/>
                  <a:gd name="T33" fmla="*/ 156 h 162"/>
                  <a:gd name="T34" fmla="*/ 43 w 178"/>
                  <a:gd name="T35" fmla="*/ 148 h 162"/>
                  <a:gd name="T36" fmla="*/ 89 w 178"/>
                  <a:gd name="T37" fmla="*/ 162 h 162"/>
                  <a:gd name="T38" fmla="*/ 145 w 178"/>
                  <a:gd name="T39" fmla="*/ 140 h 162"/>
                  <a:gd name="T40" fmla="*/ 147 w 178"/>
                  <a:gd name="T41" fmla="*/ 25 h 162"/>
                  <a:gd name="T42" fmla="*/ 89 w 178"/>
                  <a:gd name="T4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62">
                    <a:moveTo>
                      <a:pt x="14" y="156"/>
                    </a:moveTo>
                    <a:cubicBezTo>
                      <a:pt x="10" y="156"/>
                      <a:pt x="8" y="152"/>
                      <a:pt x="10" y="147"/>
                    </a:cubicBezTo>
                    <a:cubicBezTo>
                      <a:pt x="19" y="121"/>
                      <a:pt x="19" y="121"/>
                      <a:pt x="19" y="121"/>
                    </a:cubicBezTo>
                    <a:cubicBezTo>
                      <a:pt x="1" y="90"/>
                      <a:pt x="6" y="49"/>
                      <a:pt x="34" y="23"/>
                    </a:cubicBezTo>
                    <a:cubicBezTo>
                      <a:pt x="49" y="8"/>
                      <a:pt x="69" y="1"/>
                      <a:pt x="89" y="1"/>
                    </a:cubicBezTo>
                    <a:cubicBezTo>
                      <a:pt x="110" y="1"/>
                      <a:pt x="131" y="9"/>
                      <a:pt x="147" y="26"/>
                    </a:cubicBezTo>
                    <a:cubicBezTo>
                      <a:pt x="177" y="58"/>
                      <a:pt x="176" y="108"/>
                      <a:pt x="144" y="139"/>
                    </a:cubicBezTo>
                    <a:cubicBezTo>
                      <a:pt x="129" y="154"/>
                      <a:pt x="109" y="161"/>
                      <a:pt x="89" y="161"/>
                    </a:cubicBezTo>
                    <a:cubicBezTo>
                      <a:pt x="73" y="161"/>
                      <a:pt x="57" y="157"/>
                      <a:pt x="44" y="147"/>
                    </a:cubicBezTo>
                    <a:cubicBezTo>
                      <a:pt x="18" y="155"/>
                      <a:pt x="18" y="155"/>
                      <a:pt x="18" y="155"/>
                    </a:cubicBezTo>
                    <a:cubicBezTo>
                      <a:pt x="16" y="155"/>
                      <a:pt x="15" y="156"/>
                      <a:pt x="14" y="156"/>
                    </a:cubicBezTo>
                    <a:moveTo>
                      <a:pt x="89" y="0"/>
                    </a:moveTo>
                    <a:cubicBezTo>
                      <a:pt x="69" y="0"/>
                      <a:pt x="49" y="7"/>
                      <a:pt x="33" y="22"/>
                    </a:cubicBezTo>
                    <a:cubicBezTo>
                      <a:pt x="5" y="49"/>
                      <a:pt x="0" y="90"/>
                      <a:pt x="19" y="122"/>
                    </a:cubicBezTo>
                    <a:cubicBezTo>
                      <a:pt x="9" y="148"/>
                      <a:pt x="9" y="148"/>
                      <a:pt x="9" y="148"/>
                    </a:cubicBezTo>
                    <a:cubicBezTo>
                      <a:pt x="7" y="153"/>
                      <a:pt x="9" y="156"/>
                      <a:pt x="14" y="156"/>
                    </a:cubicBezTo>
                    <a:cubicBezTo>
                      <a:pt x="15" y="156"/>
                      <a:pt x="16" y="156"/>
                      <a:pt x="17" y="156"/>
                    </a:cubicBezTo>
                    <a:cubicBezTo>
                      <a:pt x="43" y="148"/>
                      <a:pt x="43" y="148"/>
                      <a:pt x="43" y="148"/>
                    </a:cubicBezTo>
                    <a:cubicBezTo>
                      <a:pt x="57" y="157"/>
                      <a:pt x="73" y="162"/>
                      <a:pt x="89" y="162"/>
                    </a:cubicBezTo>
                    <a:cubicBezTo>
                      <a:pt x="109" y="162"/>
                      <a:pt x="129" y="154"/>
                      <a:pt x="145" y="140"/>
                    </a:cubicBezTo>
                    <a:cubicBezTo>
                      <a:pt x="177" y="109"/>
                      <a:pt x="178" y="58"/>
                      <a:pt x="147" y="25"/>
                    </a:cubicBezTo>
                    <a:cubicBezTo>
                      <a:pt x="131" y="8"/>
                      <a:pt x="110" y="0"/>
                      <a:pt x="89" y="0"/>
                    </a:cubicBezTo>
                  </a:path>
                </a:pathLst>
              </a:custGeom>
              <a:solidFill>
                <a:srgbClr val="8A8A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Freeform 913"/>
              <p:cNvSpPr>
                <a:spLocks noEditPoints="1"/>
              </p:cNvSpPr>
              <p:nvPr/>
            </p:nvSpPr>
            <p:spPr bwMode="auto">
              <a:xfrm>
                <a:off x="6837363" y="2981326"/>
                <a:ext cx="422275" cy="382588"/>
              </a:xfrm>
              <a:custGeom>
                <a:avLst/>
                <a:gdLst>
                  <a:gd name="T0" fmla="*/ 14 w 176"/>
                  <a:gd name="T1" fmla="*/ 154 h 160"/>
                  <a:gd name="T2" fmla="*/ 10 w 176"/>
                  <a:gd name="T3" fmla="*/ 145 h 160"/>
                  <a:gd name="T4" fmla="*/ 19 w 176"/>
                  <a:gd name="T5" fmla="*/ 120 h 160"/>
                  <a:gd name="T6" fmla="*/ 33 w 176"/>
                  <a:gd name="T7" fmla="*/ 22 h 160"/>
                  <a:gd name="T8" fmla="*/ 88 w 176"/>
                  <a:gd name="T9" fmla="*/ 0 h 160"/>
                  <a:gd name="T10" fmla="*/ 145 w 176"/>
                  <a:gd name="T11" fmla="*/ 25 h 160"/>
                  <a:gd name="T12" fmla="*/ 143 w 176"/>
                  <a:gd name="T13" fmla="*/ 137 h 160"/>
                  <a:gd name="T14" fmla="*/ 88 w 176"/>
                  <a:gd name="T15" fmla="*/ 159 h 160"/>
                  <a:gd name="T16" fmla="*/ 43 w 176"/>
                  <a:gd name="T17" fmla="*/ 146 h 160"/>
                  <a:gd name="T18" fmla="*/ 17 w 176"/>
                  <a:gd name="T19" fmla="*/ 153 h 160"/>
                  <a:gd name="T20" fmla="*/ 14 w 176"/>
                  <a:gd name="T21" fmla="*/ 154 h 160"/>
                  <a:gd name="T22" fmla="*/ 88 w 176"/>
                  <a:gd name="T23" fmla="*/ 0 h 160"/>
                  <a:gd name="T24" fmla="*/ 33 w 176"/>
                  <a:gd name="T25" fmla="*/ 22 h 160"/>
                  <a:gd name="T26" fmla="*/ 18 w 176"/>
                  <a:gd name="T27" fmla="*/ 120 h 160"/>
                  <a:gd name="T28" fmla="*/ 9 w 176"/>
                  <a:gd name="T29" fmla="*/ 146 h 160"/>
                  <a:gd name="T30" fmla="*/ 13 w 176"/>
                  <a:gd name="T31" fmla="*/ 155 h 160"/>
                  <a:gd name="T32" fmla="*/ 17 w 176"/>
                  <a:gd name="T33" fmla="*/ 154 h 160"/>
                  <a:gd name="T34" fmla="*/ 43 w 176"/>
                  <a:gd name="T35" fmla="*/ 146 h 160"/>
                  <a:gd name="T36" fmla="*/ 88 w 176"/>
                  <a:gd name="T37" fmla="*/ 160 h 160"/>
                  <a:gd name="T38" fmla="*/ 143 w 176"/>
                  <a:gd name="T39" fmla="*/ 138 h 160"/>
                  <a:gd name="T40" fmla="*/ 146 w 176"/>
                  <a:gd name="T41" fmla="*/ 25 h 160"/>
                  <a:gd name="T42" fmla="*/ 88 w 176"/>
                  <a:gd name="T4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60">
                    <a:moveTo>
                      <a:pt x="14" y="154"/>
                    </a:moveTo>
                    <a:cubicBezTo>
                      <a:pt x="10" y="154"/>
                      <a:pt x="8" y="151"/>
                      <a:pt x="10" y="145"/>
                    </a:cubicBezTo>
                    <a:cubicBezTo>
                      <a:pt x="19" y="120"/>
                      <a:pt x="19" y="120"/>
                      <a:pt x="19" y="120"/>
                    </a:cubicBezTo>
                    <a:cubicBezTo>
                      <a:pt x="1" y="89"/>
                      <a:pt x="6" y="48"/>
                      <a:pt x="33" y="22"/>
                    </a:cubicBezTo>
                    <a:cubicBezTo>
                      <a:pt x="48" y="8"/>
                      <a:pt x="68" y="0"/>
                      <a:pt x="88" y="0"/>
                    </a:cubicBezTo>
                    <a:cubicBezTo>
                      <a:pt x="109" y="0"/>
                      <a:pt x="130" y="9"/>
                      <a:pt x="145" y="25"/>
                    </a:cubicBezTo>
                    <a:cubicBezTo>
                      <a:pt x="176" y="57"/>
                      <a:pt x="174" y="107"/>
                      <a:pt x="143" y="137"/>
                    </a:cubicBezTo>
                    <a:cubicBezTo>
                      <a:pt x="127" y="152"/>
                      <a:pt x="107" y="159"/>
                      <a:pt x="88" y="159"/>
                    </a:cubicBezTo>
                    <a:cubicBezTo>
                      <a:pt x="72" y="159"/>
                      <a:pt x="57" y="155"/>
                      <a:pt x="43" y="146"/>
                    </a:cubicBezTo>
                    <a:cubicBezTo>
                      <a:pt x="17" y="153"/>
                      <a:pt x="17" y="153"/>
                      <a:pt x="17" y="153"/>
                    </a:cubicBezTo>
                    <a:cubicBezTo>
                      <a:pt x="16" y="154"/>
                      <a:pt x="15" y="154"/>
                      <a:pt x="14" y="154"/>
                    </a:cubicBezTo>
                    <a:moveTo>
                      <a:pt x="88" y="0"/>
                    </a:moveTo>
                    <a:cubicBezTo>
                      <a:pt x="68" y="0"/>
                      <a:pt x="48" y="7"/>
                      <a:pt x="33" y="22"/>
                    </a:cubicBezTo>
                    <a:cubicBezTo>
                      <a:pt x="5" y="48"/>
                      <a:pt x="0" y="89"/>
                      <a:pt x="18" y="120"/>
                    </a:cubicBezTo>
                    <a:cubicBezTo>
                      <a:pt x="9" y="146"/>
                      <a:pt x="9" y="146"/>
                      <a:pt x="9" y="146"/>
                    </a:cubicBezTo>
                    <a:cubicBezTo>
                      <a:pt x="7" y="151"/>
                      <a:pt x="9" y="155"/>
                      <a:pt x="13" y="155"/>
                    </a:cubicBezTo>
                    <a:cubicBezTo>
                      <a:pt x="14" y="155"/>
                      <a:pt x="15" y="154"/>
                      <a:pt x="17" y="154"/>
                    </a:cubicBezTo>
                    <a:cubicBezTo>
                      <a:pt x="43" y="146"/>
                      <a:pt x="43" y="146"/>
                      <a:pt x="43" y="146"/>
                    </a:cubicBezTo>
                    <a:cubicBezTo>
                      <a:pt x="56" y="156"/>
                      <a:pt x="72" y="160"/>
                      <a:pt x="88" y="160"/>
                    </a:cubicBezTo>
                    <a:cubicBezTo>
                      <a:pt x="108" y="160"/>
                      <a:pt x="128" y="153"/>
                      <a:pt x="143" y="138"/>
                    </a:cubicBezTo>
                    <a:cubicBezTo>
                      <a:pt x="175" y="107"/>
                      <a:pt x="176" y="57"/>
                      <a:pt x="146" y="25"/>
                    </a:cubicBezTo>
                    <a:cubicBezTo>
                      <a:pt x="130" y="8"/>
                      <a:pt x="109" y="0"/>
                      <a:pt x="88" y="0"/>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6" name="Freeform 914"/>
              <p:cNvSpPr>
                <a:spLocks noEditPoints="1"/>
              </p:cNvSpPr>
              <p:nvPr/>
            </p:nvSpPr>
            <p:spPr bwMode="auto">
              <a:xfrm>
                <a:off x="6838950" y="2981326"/>
                <a:ext cx="420688" cy="381000"/>
              </a:xfrm>
              <a:custGeom>
                <a:avLst/>
                <a:gdLst>
                  <a:gd name="T0" fmla="*/ 14 w 175"/>
                  <a:gd name="T1" fmla="*/ 153 h 159"/>
                  <a:gd name="T2" fmla="*/ 9 w 175"/>
                  <a:gd name="T3" fmla="*/ 145 h 159"/>
                  <a:gd name="T4" fmla="*/ 19 w 175"/>
                  <a:gd name="T5" fmla="*/ 120 h 159"/>
                  <a:gd name="T6" fmla="*/ 32 w 175"/>
                  <a:gd name="T7" fmla="*/ 23 h 159"/>
                  <a:gd name="T8" fmla="*/ 87 w 175"/>
                  <a:gd name="T9" fmla="*/ 1 h 159"/>
                  <a:gd name="T10" fmla="*/ 144 w 175"/>
                  <a:gd name="T11" fmla="*/ 26 h 159"/>
                  <a:gd name="T12" fmla="*/ 141 w 175"/>
                  <a:gd name="T13" fmla="*/ 137 h 159"/>
                  <a:gd name="T14" fmla="*/ 87 w 175"/>
                  <a:gd name="T15" fmla="*/ 159 h 159"/>
                  <a:gd name="T16" fmla="*/ 43 w 175"/>
                  <a:gd name="T17" fmla="*/ 145 h 159"/>
                  <a:gd name="T18" fmla="*/ 17 w 175"/>
                  <a:gd name="T19" fmla="*/ 153 h 159"/>
                  <a:gd name="T20" fmla="*/ 14 w 175"/>
                  <a:gd name="T21" fmla="*/ 153 h 159"/>
                  <a:gd name="T22" fmla="*/ 87 w 175"/>
                  <a:gd name="T23" fmla="*/ 0 h 159"/>
                  <a:gd name="T24" fmla="*/ 32 w 175"/>
                  <a:gd name="T25" fmla="*/ 22 h 159"/>
                  <a:gd name="T26" fmla="*/ 18 w 175"/>
                  <a:gd name="T27" fmla="*/ 120 h 159"/>
                  <a:gd name="T28" fmla="*/ 9 w 175"/>
                  <a:gd name="T29" fmla="*/ 145 h 159"/>
                  <a:gd name="T30" fmla="*/ 13 w 175"/>
                  <a:gd name="T31" fmla="*/ 154 h 159"/>
                  <a:gd name="T32" fmla="*/ 16 w 175"/>
                  <a:gd name="T33" fmla="*/ 153 h 159"/>
                  <a:gd name="T34" fmla="*/ 42 w 175"/>
                  <a:gd name="T35" fmla="*/ 146 h 159"/>
                  <a:gd name="T36" fmla="*/ 87 w 175"/>
                  <a:gd name="T37" fmla="*/ 159 h 159"/>
                  <a:gd name="T38" fmla="*/ 142 w 175"/>
                  <a:gd name="T39" fmla="*/ 137 h 159"/>
                  <a:gd name="T40" fmla="*/ 144 w 175"/>
                  <a:gd name="T41" fmla="*/ 25 h 159"/>
                  <a:gd name="T42" fmla="*/ 87 w 175"/>
                  <a:gd name="T4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159">
                    <a:moveTo>
                      <a:pt x="14" y="153"/>
                    </a:moveTo>
                    <a:cubicBezTo>
                      <a:pt x="10" y="153"/>
                      <a:pt x="8" y="150"/>
                      <a:pt x="9" y="145"/>
                    </a:cubicBezTo>
                    <a:cubicBezTo>
                      <a:pt x="19" y="120"/>
                      <a:pt x="19" y="120"/>
                      <a:pt x="19" y="120"/>
                    </a:cubicBezTo>
                    <a:cubicBezTo>
                      <a:pt x="1" y="89"/>
                      <a:pt x="5" y="49"/>
                      <a:pt x="32" y="23"/>
                    </a:cubicBezTo>
                    <a:cubicBezTo>
                      <a:pt x="48" y="8"/>
                      <a:pt x="67" y="1"/>
                      <a:pt x="87" y="1"/>
                    </a:cubicBezTo>
                    <a:cubicBezTo>
                      <a:pt x="108" y="1"/>
                      <a:pt x="128" y="9"/>
                      <a:pt x="144" y="26"/>
                    </a:cubicBezTo>
                    <a:cubicBezTo>
                      <a:pt x="174" y="57"/>
                      <a:pt x="173" y="107"/>
                      <a:pt x="141" y="137"/>
                    </a:cubicBezTo>
                    <a:cubicBezTo>
                      <a:pt x="126" y="151"/>
                      <a:pt x="106" y="159"/>
                      <a:pt x="87" y="159"/>
                    </a:cubicBezTo>
                    <a:cubicBezTo>
                      <a:pt x="71" y="159"/>
                      <a:pt x="56" y="154"/>
                      <a:pt x="43" y="145"/>
                    </a:cubicBezTo>
                    <a:cubicBezTo>
                      <a:pt x="17" y="153"/>
                      <a:pt x="17" y="153"/>
                      <a:pt x="17" y="153"/>
                    </a:cubicBezTo>
                    <a:cubicBezTo>
                      <a:pt x="16" y="153"/>
                      <a:pt x="15" y="153"/>
                      <a:pt x="14" y="153"/>
                    </a:cubicBezTo>
                    <a:moveTo>
                      <a:pt x="87" y="0"/>
                    </a:moveTo>
                    <a:cubicBezTo>
                      <a:pt x="67" y="0"/>
                      <a:pt x="47" y="8"/>
                      <a:pt x="32" y="22"/>
                    </a:cubicBezTo>
                    <a:cubicBezTo>
                      <a:pt x="5" y="48"/>
                      <a:pt x="0" y="89"/>
                      <a:pt x="18" y="120"/>
                    </a:cubicBezTo>
                    <a:cubicBezTo>
                      <a:pt x="9" y="145"/>
                      <a:pt x="9" y="145"/>
                      <a:pt x="9" y="145"/>
                    </a:cubicBezTo>
                    <a:cubicBezTo>
                      <a:pt x="7" y="151"/>
                      <a:pt x="9" y="154"/>
                      <a:pt x="13" y="154"/>
                    </a:cubicBezTo>
                    <a:cubicBezTo>
                      <a:pt x="14" y="154"/>
                      <a:pt x="15" y="154"/>
                      <a:pt x="16" y="153"/>
                    </a:cubicBezTo>
                    <a:cubicBezTo>
                      <a:pt x="42" y="146"/>
                      <a:pt x="42" y="146"/>
                      <a:pt x="42" y="146"/>
                    </a:cubicBezTo>
                    <a:cubicBezTo>
                      <a:pt x="56" y="155"/>
                      <a:pt x="71" y="159"/>
                      <a:pt x="87" y="159"/>
                    </a:cubicBezTo>
                    <a:cubicBezTo>
                      <a:pt x="106" y="159"/>
                      <a:pt x="126" y="152"/>
                      <a:pt x="142" y="137"/>
                    </a:cubicBezTo>
                    <a:cubicBezTo>
                      <a:pt x="173" y="107"/>
                      <a:pt x="175" y="57"/>
                      <a:pt x="144" y="25"/>
                    </a:cubicBezTo>
                    <a:cubicBezTo>
                      <a:pt x="129" y="9"/>
                      <a:pt x="108" y="0"/>
                      <a:pt x="87" y="0"/>
                    </a:cubicBezTo>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Freeform 915"/>
              <p:cNvSpPr>
                <a:spLocks noEditPoints="1"/>
              </p:cNvSpPr>
              <p:nvPr/>
            </p:nvSpPr>
            <p:spPr bwMode="auto">
              <a:xfrm>
                <a:off x="6842125" y="2984501"/>
                <a:ext cx="414338" cy="377825"/>
              </a:xfrm>
              <a:custGeom>
                <a:avLst/>
                <a:gdLst>
                  <a:gd name="T0" fmla="*/ 13 w 173"/>
                  <a:gd name="T1" fmla="*/ 152 h 158"/>
                  <a:gd name="T2" fmla="*/ 9 w 173"/>
                  <a:gd name="T3" fmla="*/ 143 h 158"/>
                  <a:gd name="T4" fmla="*/ 18 w 173"/>
                  <a:gd name="T5" fmla="*/ 118 h 158"/>
                  <a:gd name="T6" fmla="*/ 32 w 173"/>
                  <a:gd name="T7" fmla="*/ 22 h 158"/>
                  <a:gd name="T8" fmla="*/ 86 w 173"/>
                  <a:gd name="T9" fmla="*/ 1 h 158"/>
                  <a:gd name="T10" fmla="*/ 142 w 173"/>
                  <a:gd name="T11" fmla="*/ 25 h 158"/>
                  <a:gd name="T12" fmla="*/ 140 w 173"/>
                  <a:gd name="T13" fmla="*/ 135 h 158"/>
                  <a:gd name="T14" fmla="*/ 86 w 173"/>
                  <a:gd name="T15" fmla="*/ 157 h 158"/>
                  <a:gd name="T16" fmla="*/ 42 w 173"/>
                  <a:gd name="T17" fmla="*/ 144 h 158"/>
                  <a:gd name="T18" fmla="*/ 17 w 173"/>
                  <a:gd name="T19" fmla="*/ 151 h 158"/>
                  <a:gd name="T20" fmla="*/ 13 w 173"/>
                  <a:gd name="T21" fmla="*/ 152 h 158"/>
                  <a:gd name="T22" fmla="*/ 86 w 173"/>
                  <a:gd name="T23" fmla="*/ 0 h 158"/>
                  <a:gd name="T24" fmla="*/ 31 w 173"/>
                  <a:gd name="T25" fmla="*/ 22 h 158"/>
                  <a:gd name="T26" fmla="*/ 18 w 173"/>
                  <a:gd name="T27" fmla="*/ 119 h 158"/>
                  <a:gd name="T28" fmla="*/ 8 w 173"/>
                  <a:gd name="T29" fmla="*/ 144 h 158"/>
                  <a:gd name="T30" fmla="*/ 13 w 173"/>
                  <a:gd name="T31" fmla="*/ 152 h 158"/>
                  <a:gd name="T32" fmla="*/ 16 w 173"/>
                  <a:gd name="T33" fmla="*/ 152 h 158"/>
                  <a:gd name="T34" fmla="*/ 42 w 173"/>
                  <a:gd name="T35" fmla="*/ 144 h 158"/>
                  <a:gd name="T36" fmla="*/ 86 w 173"/>
                  <a:gd name="T37" fmla="*/ 158 h 158"/>
                  <a:gd name="T38" fmla="*/ 140 w 173"/>
                  <a:gd name="T39" fmla="*/ 136 h 158"/>
                  <a:gd name="T40" fmla="*/ 143 w 173"/>
                  <a:gd name="T41" fmla="*/ 25 h 158"/>
                  <a:gd name="T42" fmla="*/ 86 w 173"/>
                  <a:gd name="T4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158">
                    <a:moveTo>
                      <a:pt x="13" y="152"/>
                    </a:moveTo>
                    <a:cubicBezTo>
                      <a:pt x="9" y="152"/>
                      <a:pt x="7" y="148"/>
                      <a:pt x="9" y="143"/>
                    </a:cubicBezTo>
                    <a:cubicBezTo>
                      <a:pt x="18" y="118"/>
                      <a:pt x="18" y="118"/>
                      <a:pt x="18" y="118"/>
                    </a:cubicBezTo>
                    <a:cubicBezTo>
                      <a:pt x="0" y="88"/>
                      <a:pt x="5" y="48"/>
                      <a:pt x="32" y="22"/>
                    </a:cubicBezTo>
                    <a:cubicBezTo>
                      <a:pt x="47" y="8"/>
                      <a:pt x="66" y="1"/>
                      <a:pt x="86" y="1"/>
                    </a:cubicBezTo>
                    <a:cubicBezTo>
                      <a:pt x="106" y="1"/>
                      <a:pt x="127" y="9"/>
                      <a:pt x="142" y="25"/>
                    </a:cubicBezTo>
                    <a:cubicBezTo>
                      <a:pt x="172" y="56"/>
                      <a:pt x="171" y="106"/>
                      <a:pt x="140" y="135"/>
                    </a:cubicBezTo>
                    <a:cubicBezTo>
                      <a:pt x="124" y="150"/>
                      <a:pt x="105" y="157"/>
                      <a:pt x="86" y="157"/>
                    </a:cubicBezTo>
                    <a:cubicBezTo>
                      <a:pt x="70" y="157"/>
                      <a:pt x="55" y="153"/>
                      <a:pt x="42" y="144"/>
                    </a:cubicBezTo>
                    <a:cubicBezTo>
                      <a:pt x="17" y="151"/>
                      <a:pt x="17" y="151"/>
                      <a:pt x="17" y="151"/>
                    </a:cubicBezTo>
                    <a:cubicBezTo>
                      <a:pt x="15" y="151"/>
                      <a:pt x="14" y="152"/>
                      <a:pt x="13" y="152"/>
                    </a:cubicBezTo>
                    <a:moveTo>
                      <a:pt x="86" y="0"/>
                    </a:moveTo>
                    <a:cubicBezTo>
                      <a:pt x="66" y="0"/>
                      <a:pt x="47" y="7"/>
                      <a:pt x="31" y="22"/>
                    </a:cubicBezTo>
                    <a:cubicBezTo>
                      <a:pt x="4" y="48"/>
                      <a:pt x="0" y="88"/>
                      <a:pt x="18" y="119"/>
                    </a:cubicBezTo>
                    <a:cubicBezTo>
                      <a:pt x="8" y="144"/>
                      <a:pt x="8" y="144"/>
                      <a:pt x="8" y="144"/>
                    </a:cubicBezTo>
                    <a:cubicBezTo>
                      <a:pt x="7" y="149"/>
                      <a:pt x="9" y="152"/>
                      <a:pt x="13" y="152"/>
                    </a:cubicBezTo>
                    <a:cubicBezTo>
                      <a:pt x="14" y="152"/>
                      <a:pt x="15" y="152"/>
                      <a:pt x="16" y="152"/>
                    </a:cubicBezTo>
                    <a:cubicBezTo>
                      <a:pt x="42" y="144"/>
                      <a:pt x="42" y="144"/>
                      <a:pt x="42" y="144"/>
                    </a:cubicBezTo>
                    <a:cubicBezTo>
                      <a:pt x="55" y="153"/>
                      <a:pt x="70" y="158"/>
                      <a:pt x="86" y="158"/>
                    </a:cubicBezTo>
                    <a:cubicBezTo>
                      <a:pt x="105" y="158"/>
                      <a:pt x="125" y="150"/>
                      <a:pt x="140" y="136"/>
                    </a:cubicBezTo>
                    <a:cubicBezTo>
                      <a:pt x="172" y="106"/>
                      <a:pt x="173" y="56"/>
                      <a:pt x="143" y="25"/>
                    </a:cubicBezTo>
                    <a:cubicBezTo>
                      <a:pt x="127" y="8"/>
                      <a:pt x="107" y="0"/>
                      <a:pt x="86" y="0"/>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8" name="Freeform 916"/>
              <p:cNvSpPr>
                <a:spLocks noEditPoints="1"/>
              </p:cNvSpPr>
              <p:nvPr/>
            </p:nvSpPr>
            <p:spPr bwMode="auto">
              <a:xfrm>
                <a:off x="6842125" y="2986088"/>
                <a:ext cx="412750" cy="373063"/>
              </a:xfrm>
              <a:custGeom>
                <a:avLst/>
                <a:gdLst>
                  <a:gd name="T0" fmla="*/ 14 w 172"/>
                  <a:gd name="T1" fmla="*/ 150 h 156"/>
                  <a:gd name="T2" fmla="*/ 10 w 172"/>
                  <a:gd name="T3" fmla="*/ 142 h 156"/>
                  <a:gd name="T4" fmla="*/ 19 w 172"/>
                  <a:gd name="T5" fmla="*/ 117 h 156"/>
                  <a:gd name="T6" fmla="*/ 32 w 172"/>
                  <a:gd name="T7" fmla="*/ 22 h 156"/>
                  <a:gd name="T8" fmla="*/ 86 w 172"/>
                  <a:gd name="T9" fmla="*/ 1 h 156"/>
                  <a:gd name="T10" fmla="*/ 142 w 172"/>
                  <a:gd name="T11" fmla="*/ 25 h 156"/>
                  <a:gd name="T12" fmla="*/ 139 w 172"/>
                  <a:gd name="T13" fmla="*/ 134 h 156"/>
                  <a:gd name="T14" fmla="*/ 86 w 172"/>
                  <a:gd name="T15" fmla="*/ 155 h 156"/>
                  <a:gd name="T16" fmla="*/ 42 w 172"/>
                  <a:gd name="T17" fmla="*/ 142 h 156"/>
                  <a:gd name="T18" fmla="*/ 17 w 172"/>
                  <a:gd name="T19" fmla="*/ 149 h 156"/>
                  <a:gd name="T20" fmla="*/ 14 w 172"/>
                  <a:gd name="T21" fmla="*/ 150 h 156"/>
                  <a:gd name="T22" fmla="*/ 86 w 172"/>
                  <a:gd name="T23" fmla="*/ 0 h 156"/>
                  <a:gd name="T24" fmla="*/ 32 w 172"/>
                  <a:gd name="T25" fmla="*/ 21 h 156"/>
                  <a:gd name="T26" fmla="*/ 18 w 172"/>
                  <a:gd name="T27" fmla="*/ 117 h 156"/>
                  <a:gd name="T28" fmla="*/ 9 w 172"/>
                  <a:gd name="T29" fmla="*/ 142 h 156"/>
                  <a:gd name="T30" fmla="*/ 13 w 172"/>
                  <a:gd name="T31" fmla="*/ 151 h 156"/>
                  <a:gd name="T32" fmla="*/ 17 w 172"/>
                  <a:gd name="T33" fmla="*/ 150 h 156"/>
                  <a:gd name="T34" fmla="*/ 42 w 172"/>
                  <a:gd name="T35" fmla="*/ 143 h 156"/>
                  <a:gd name="T36" fmla="*/ 86 w 172"/>
                  <a:gd name="T37" fmla="*/ 156 h 156"/>
                  <a:gd name="T38" fmla="*/ 140 w 172"/>
                  <a:gd name="T39" fmla="*/ 134 h 156"/>
                  <a:gd name="T40" fmla="*/ 142 w 172"/>
                  <a:gd name="T41" fmla="*/ 24 h 156"/>
                  <a:gd name="T42" fmla="*/ 86 w 172"/>
                  <a:gd name="T4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156">
                    <a:moveTo>
                      <a:pt x="14" y="150"/>
                    </a:moveTo>
                    <a:cubicBezTo>
                      <a:pt x="10" y="150"/>
                      <a:pt x="8" y="147"/>
                      <a:pt x="10" y="142"/>
                    </a:cubicBezTo>
                    <a:cubicBezTo>
                      <a:pt x="19" y="117"/>
                      <a:pt x="19" y="117"/>
                      <a:pt x="19" y="117"/>
                    </a:cubicBezTo>
                    <a:cubicBezTo>
                      <a:pt x="1" y="87"/>
                      <a:pt x="6" y="47"/>
                      <a:pt x="32" y="22"/>
                    </a:cubicBezTo>
                    <a:cubicBezTo>
                      <a:pt x="47" y="8"/>
                      <a:pt x="67" y="1"/>
                      <a:pt x="86" y="1"/>
                    </a:cubicBezTo>
                    <a:cubicBezTo>
                      <a:pt x="106" y="1"/>
                      <a:pt x="127" y="9"/>
                      <a:pt x="142" y="25"/>
                    </a:cubicBezTo>
                    <a:cubicBezTo>
                      <a:pt x="171" y="56"/>
                      <a:pt x="170" y="105"/>
                      <a:pt x="139" y="134"/>
                    </a:cubicBezTo>
                    <a:cubicBezTo>
                      <a:pt x="124" y="148"/>
                      <a:pt x="105" y="155"/>
                      <a:pt x="86" y="155"/>
                    </a:cubicBezTo>
                    <a:cubicBezTo>
                      <a:pt x="71" y="155"/>
                      <a:pt x="55" y="151"/>
                      <a:pt x="42" y="142"/>
                    </a:cubicBezTo>
                    <a:cubicBezTo>
                      <a:pt x="17" y="149"/>
                      <a:pt x="17" y="149"/>
                      <a:pt x="17" y="149"/>
                    </a:cubicBezTo>
                    <a:cubicBezTo>
                      <a:pt x="16" y="150"/>
                      <a:pt x="15" y="150"/>
                      <a:pt x="14" y="150"/>
                    </a:cubicBezTo>
                    <a:moveTo>
                      <a:pt x="86" y="0"/>
                    </a:moveTo>
                    <a:cubicBezTo>
                      <a:pt x="66" y="0"/>
                      <a:pt x="47" y="7"/>
                      <a:pt x="32" y="21"/>
                    </a:cubicBezTo>
                    <a:cubicBezTo>
                      <a:pt x="5" y="47"/>
                      <a:pt x="0" y="87"/>
                      <a:pt x="18" y="117"/>
                    </a:cubicBezTo>
                    <a:cubicBezTo>
                      <a:pt x="9" y="142"/>
                      <a:pt x="9" y="142"/>
                      <a:pt x="9" y="142"/>
                    </a:cubicBezTo>
                    <a:cubicBezTo>
                      <a:pt x="7" y="147"/>
                      <a:pt x="9" y="151"/>
                      <a:pt x="13" y="151"/>
                    </a:cubicBezTo>
                    <a:cubicBezTo>
                      <a:pt x="14" y="151"/>
                      <a:pt x="15" y="150"/>
                      <a:pt x="17" y="150"/>
                    </a:cubicBezTo>
                    <a:cubicBezTo>
                      <a:pt x="42" y="143"/>
                      <a:pt x="42" y="143"/>
                      <a:pt x="42" y="143"/>
                    </a:cubicBezTo>
                    <a:cubicBezTo>
                      <a:pt x="55" y="152"/>
                      <a:pt x="70" y="156"/>
                      <a:pt x="86" y="156"/>
                    </a:cubicBezTo>
                    <a:cubicBezTo>
                      <a:pt x="105" y="156"/>
                      <a:pt x="124" y="149"/>
                      <a:pt x="140" y="134"/>
                    </a:cubicBezTo>
                    <a:cubicBezTo>
                      <a:pt x="171" y="105"/>
                      <a:pt x="172" y="55"/>
                      <a:pt x="142" y="24"/>
                    </a:cubicBezTo>
                    <a:cubicBezTo>
                      <a:pt x="127" y="8"/>
                      <a:pt x="106" y="0"/>
                      <a:pt x="86" y="0"/>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917"/>
              <p:cNvSpPr>
                <a:spLocks noEditPoints="1"/>
              </p:cNvSpPr>
              <p:nvPr/>
            </p:nvSpPr>
            <p:spPr bwMode="auto">
              <a:xfrm>
                <a:off x="6843713" y="2989263"/>
                <a:ext cx="407988" cy="368300"/>
              </a:xfrm>
              <a:custGeom>
                <a:avLst/>
                <a:gdLst>
                  <a:gd name="T0" fmla="*/ 14 w 170"/>
                  <a:gd name="T1" fmla="*/ 148 h 154"/>
                  <a:gd name="T2" fmla="*/ 10 w 170"/>
                  <a:gd name="T3" fmla="*/ 140 h 154"/>
                  <a:gd name="T4" fmla="*/ 18 w 170"/>
                  <a:gd name="T5" fmla="*/ 116 h 154"/>
                  <a:gd name="T6" fmla="*/ 32 w 170"/>
                  <a:gd name="T7" fmla="*/ 21 h 154"/>
                  <a:gd name="T8" fmla="*/ 85 w 170"/>
                  <a:gd name="T9" fmla="*/ 0 h 154"/>
                  <a:gd name="T10" fmla="*/ 140 w 170"/>
                  <a:gd name="T11" fmla="*/ 24 h 154"/>
                  <a:gd name="T12" fmla="*/ 138 w 170"/>
                  <a:gd name="T13" fmla="*/ 132 h 154"/>
                  <a:gd name="T14" fmla="*/ 85 w 170"/>
                  <a:gd name="T15" fmla="*/ 154 h 154"/>
                  <a:gd name="T16" fmla="*/ 42 w 170"/>
                  <a:gd name="T17" fmla="*/ 140 h 154"/>
                  <a:gd name="T18" fmla="*/ 17 w 170"/>
                  <a:gd name="T19" fmla="*/ 148 h 154"/>
                  <a:gd name="T20" fmla="*/ 14 w 170"/>
                  <a:gd name="T21" fmla="*/ 148 h 154"/>
                  <a:gd name="T22" fmla="*/ 85 w 170"/>
                  <a:gd name="T23" fmla="*/ 0 h 154"/>
                  <a:gd name="T24" fmla="*/ 31 w 170"/>
                  <a:gd name="T25" fmla="*/ 21 h 154"/>
                  <a:gd name="T26" fmla="*/ 18 w 170"/>
                  <a:gd name="T27" fmla="*/ 116 h 154"/>
                  <a:gd name="T28" fmla="*/ 9 w 170"/>
                  <a:gd name="T29" fmla="*/ 141 h 154"/>
                  <a:gd name="T30" fmla="*/ 13 w 170"/>
                  <a:gd name="T31" fmla="*/ 149 h 154"/>
                  <a:gd name="T32" fmla="*/ 16 w 170"/>
                  <a:gd name="T33" fmla="*/ 148 h 154"/>
                  <a:gd name="T34" fmla="*/ 41 w 170"/>
                  <a:gd name="T35" fmla="*/ 141 h 154"/>
                  <a:gd name="T36" fmla="*/ 85 w 170"/>
                  <a:gd name="T37" fmla="*/ 154 h 154"/>
                  <a:gd name="T38" fmla="*/ 138 w 170"/>
                  <a:gd name="T39" fmla="*/ 133 h 154"/>
                  <a:gd name="T40" fmla="*/ 141 w 170"/>
                  <a:gd name="T41" fmla="*/ 24 h 154"/>
                  <a:gd name="T42" fmla="*/ 85 w 170"/>
                  <a:gd name="T4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154">
                    <a:moveTo>
                      <a:pt x="14" y="148"/>
                    </a:moveTo>
                    <a:cubicBezTo>
                      <a:pt x="10" y="148"/>
                      <a:pt x="8" y="145"/>
                      <a:pt x="10" y="140"/>
                    </a:cubicBezTo>
                    <a:cubicBezTo>
                      <a:pt x="18" y="116"/>
                      <a:pt x="18" y="116"/>
                      <a:pt x="18" y="116"/>
                    </a:cubicBezTo>
                    <a:cubicBezTo>
                      <a:pt x="1" y="86"/>
                      <a:pt x="6" y="46"/>
                      <a:pt x="32" y="21"/>
                    </a:cubicBezTo>
                    <a:cubicBezTo>
                      <a:pt x="47" y="7"/>
                      <a:pt x="66" y="0"/>
                      <a:pt x="85" y="0"/>
                    </a:cubicBezTo>
                    <a:cubicBezTo>
                      <a:pt x="105" y="0"/>
                      <a:pt x="125" y="8"/>
                      <a:pt x="140" y="24"/>
                    </a:cubicBezTo>
                    <a:cubicBezTo>
                      <a:pt x="170" y="55"/>
                      <a:pt x="168" y="103"/>
                      <a:pt x="138" y="132"/>
                    </a:cubicBezTo>
                    <a:cubicBezTo>
                      <a:pt x="123" y="147"/>
                      <a:pt x="104" y="154"/>
                      <a:pt x="85" y="154"/>
                    </a:cubicBezTo>
                    <a:cubicBezTo>
                      <a:pt x="70" y="154"/>
                      <a:pt x="55" y="149"/>
                      <a:pt x="42" y="140"/>
                    </a:cubicBezTo>
                    <a:cubicBezTo>
                      <a:pt x="17" y="148"/>
                      <a:pt x="17" y="148"/>
                      <a:pt x="17" y="148"/>
                    </a:cubicBezTo>
                    <a:cubicBezTo>
                      <a:pt x="16" y="148"/>
                      <a:pt x="15" y="148"/>
                      <a:pt x="14" y="148"/>
                    </a:cubicBezTo>
                    <a:moveTo>
                      <a:pt x="85" y="0"/>
                    </a:moveTo>
                    <a:cubicBezTo>
                      <a:pt x="66" y="0"/>
                      <a:pt x="46" y="7"/>
                      <a:pt x="31" y="21"/>
                    </a:cubicBezTo>
                    <a:cubicBezTo>
                      <a:pt x="5" y="46"/>
                      <a:pt x="0" y="86"/>
                      <a:pt x="18" y="116"/>
                    </a:cubicBezTo>
                    <a:cubicBezTo>
                      <a:pt x="9" y="141"/>
                      <a:pt x="9" y="141"/>
                      <a:pt x="9" y="141"/>
                    </a:cubicBezTo>
                    <a:cubicBezTo>
                      <a:pt x="7" y="146"/>
                      <a:pt x="9" y="149"/>
                      <a:pt x="13" y="149"/>
                    </a:cubicBezTo>
                    <a:cubicBezTo>
                      <a:pt x="14" y="149"/>
                      <a:pt x="15" y="149"/>
                      <a:pt x="16" y="148"/>
                    </a:cubicBezTo>
                    <a:cubicBezTo>
                      <a:pt x="41" y="141"/>
                      <a:pt x="41" y="141"/>
                      <a:pt x="41" y="141"/>
                    </a:cubicBezTo>
                    <a:cubicBezTo>
                      <a:pt x="54" y="150"/>
                      <a:pt x="70" y="154"/>
                      <a:pt x="85" y="154"/>
                    </a:cubicBezTo>
                    <a:cubicBezTo>
                      <a:pt x="104" y="154"/>
                      <a:pt x="123" y="147"/>
                      <a:pt x="138" y="133"/>
                    </a:cubicBezTo>
                    <a:cubicBezTo>
                      <a:pt x="169" y="104"/>
                      <a:pt x="170" y="55"/>
                      <a:pt x="141" y="24"/>
                    </a:cubicBezTo>
                    <a:cubicBezTo>
                      <a:pt x="126" y="8"/>
                      <a:pt x="105" y="0"/>
                      <a:pt x="85" y="0"/>
                    </a:cubicBezTo>
                  </a:path>
                </a:pathLst>
              </a:custGeom>
              <a:solidFill>
                <a:srgbClr val="8585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918"/>
              <p:cNvSpPr>
                <a:spLocks noEditPoints="1"/>
              </p:cNvSpPr>
              <p:nvPr/>
            </p:nvSpPr>
            <p:spPr bwMode="auto">
              <a:xfrm>
                <a:off x="6846888" y="2989263"/>
                <a:ext cx="404813" cy="368300"/>
              </a:xfrm>
              <a:custGeom>
                <a:avLst/>
                <a:gdLst>
                  <a:gd name="T0" fmla="*/ 13 w 169"/>
                  <a:gd name="T1" fmla="*/ 148 h 154"/>
                  <a:gd name="T2" fmla="*/ 9 w 169"/>
                  <a:gd name="T3" fmla="*/ 140 h 154"/>
                  <a:gd name="T4" fmla="*/ 18 w 169"/>
                  <a:gd name="T5" fmla="*/ 115 h 154"/>
                  <a:gd name="T6" fmla="*/ 31 w 169"/>
                  <a:gd name="T7" fmla="*/ 22 h 154"/>
                  <a:gd name="T8" fmla="*/ 84 w 169"/>
                  <a:gd name="T9" fmla="*/ 1 h 154"/>
                  <a:gd name="T10" fmla="*/ 139 w 169"/>
                  <a:gd name="T11" fmla="*/ 25 h 154"/>
                  <a:gd name="T12" fmla="*/ 136 w 169"/>
                  <a:gd name="T13" fmla="*/ 132 h 154"/>
                  <a:gd name="T14" fmla="*/ 84 w 169"/>
                  <a:gd name="T15" fmla="*/ 153 h 154"/>
                  <a:gd name="T16" fmla="*/ 41 w 169"/>
                  <a:gd name="T17" fmla="*/ 140 h 154"/>
                  <a:gd name="T18" fmla="*/ 16 w 169"/>
                  <a:gd name="T19" fmla="*/ 147 h 154"/>
                  <a:gd name="T20" fmla="*/ 13 w 169"/>
                  <a:gd name="T21" fmla="*/ 148 h 154"/>
                  <a:gd name="T22" fmla="*/ 84 w 169"/>
                  <a:gd name="T23" fmla="*/ 0 h 154"/>
                  <a:gd name="T24" fmla="*/ 31 w 169"/>
                  <a:gd name="T25" fmla="*/ 21 h 154"/>
                  <a:gd name="T26" fmla="*/ 17 w 169"/>
                  <a:gd name="T27" fmla="*/ 116 h 154"/>
                  <a:gd name="T28" fmla="*/ 9 w 169"/>
                  <a:gd name="T29" fmla="*/ 140 h 154"/>
                  <a:gd name="T30" fmla="*/ 13 w 169"/>
                  <a:gd name="T31" fmla="*/ 148 h 154"/>
                  <a:gd name="T32" fmla="*/ 16 w 169"/>
                  <a:gd name="T33" fmla="*/ 148 h 154"/>
                  <a:gd name="T34" fmla="*/ 41 w 169"/>
                  <a:gd name="T35" fmla="*/ 140 h 154"/>
                  <a:gd name="T36" fmla="*/ 84 w 169"/>
                  <a:gd name="T37" fmla="*/ 154 h 154"/>
                  <a:gd name="T38" fmla="*/ 137 w 169"/>
                  <a:gd name="T39" fmla="*/ 132 h 154"/>
                  <a:gd name="T40" fmla="*/ 139 w 169"/>
                  <a:gd name="T41" fmla="*/ 24 h 154"/>
                  <a:gd name="T42" fmla="*/ 84 w 169"/>
                  <a:gd name="T4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9" h="154">
                    <a:moveTo>
                      <a:pt x="13" y="148"/>
                    </a:moveTo>
                    <a:cubicBezTo>
                      <a:pt x="9" y="148"/>
                      <a:pt x="7" y="144"/>
                      <a:pt x="9" y="140"/>
                    </a:cubicBezTo>
                    <a:cubicBezTo>
                      <a:pt x="18" y="115"/>
                      <a:pt x="18" y="115"/>
                      <a:pt x="18" y="115"/>
                    </a:cubicBezTo>
                    <a:cubicBezTo>
                      <a:pt x="1" y="85"/>
                      <a:pt x="5" y="47"/>
                      <a:pt x="31" y="22"/>
                    </a:cubicBezTo>
                    <a:cubicBezTo>
                      <a:pt x="46" y="8"/>
                      <a:pt x="65" y="1"/>
                      <a:pt x="84" y="1"/>
                    </a:cubicBezTo>
                    <a:cubicBezTo>
                      <a:pt x="104" y="1"/>
                      <a:pt x="124" y="9"/>
                      <a:pt x="139" y="25"/>
                    </a:cubicBezTo>
                    <a:cubicBezTo>
                      <a:pt x="168" y="55"/>
                      <a:pt x="166" y="103"/>
                      <a:pt x="136" y="132"/>
                    </a:cubicBezTo>
                    <a:cubicBezTo>
                      <a:pt x="121" y="146"/>
                      <a:pt x="103" y="153"/>
                      <a:pt x="84" y="153"/>
                    </a:cubicBezTo>
                    <a:cubicBezTo>
                      <a:pt x="69" y="153"/>
                      <a:pt x="54" y="149"/>
                      <a:pt x="41" y="140"/>
                    </a:cubicBezTo>
                    <a:cubicBezTo>
                      <a:pt x="16" y="147"/>
                      <a:pt x="16" y="147"/>
                      <a:pt x="16" y="147"/>
                    </a:cubicBezTo>
                    <a:cubicBezTo>
                      <a:pt x="15" y="147"/>
                      <a:pt x="14" y="148"/>
                      <a:pt x="13" y="148"/>
                    </a:cubicBezTo>
                    <a:moveTo>
                      <a:pt x="84" y="0"/>
                    </a:moveTo>
                    <a:cubicBezTo>
                      <a:pt x="65" y="0"/>
                      <a:pt x="46" y="7"/>
                      <a:pt x="31" y="21"/>
                    </a:cubicBezTo>
                    <a:cubicBezTo>
                      <a:pt x="5" y="46"/>
                      <a:pt x="0" y="86"/>
                      <a:pt x="17" y="116"/>
                    </a:cubicBezTo>
                    <a:cubicBezTo>
                      <a:pt x="9" y="140"/>
                      <a:pt x="9" y="140"/>
                      <a:pt x="9" y="140"/>
                    </a:cubicBezTo>
                    <a:cubicBezTo>
                      <a:pt x="7" y="145"/>
                      <a:pt x="9" y="148"/>
                      <a:pt x="13" y="148"/>
                    </a:cubicBezTo>
                    <a:cubicBezTo>
                      <a:pt x="14" y="148"/>
                      <a:pt x="15" y="148"/>
                      <a:pt x="16" y="148"/>
                    </a:cubicBezTo>
                    <a:cubicBezTo>
                      <a:pt x="41" y="140"/>
                      <a:pt x="41" y="140"/>
                      <a:pt x="41" y="140"/>
                    </a:cubicBezTo>
                    <a:cubicBezTo>
                      <a:pt x="54" y="149"/>
                      <a:pt x="69" y="154"/>
                      <a:pt x="84" y="154"/>
                    </a:cubicBezTo>
                    <a:cubicBezTo>
                      <a:pt x="103" y="154"/>
                      <a:pt x="122" y="147"/>
                      <a:pt x="137" y="132"/>
                    </a:cubicBezTo>
                    <a:cubicBezTo>
                      <a:pt x="167" y="103"/>
                      <a:pt x="169" y="55"/>
                      <a:pt x="139" y="24"/>
                    </a:cubicBezTo>
                    <a:cubicBezTo>
                      <a:pt x="124" y="8"/>
                      <a:pt x="104" y="0"/>
                      <a:pt x="84" y="0"/>
                    </a:cubicBezTo>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Freeform 919"/>
              <p:cNvSpPr>
                <a:spLocks noEditPoints="1"/>
              </p:cNvSpPr>
              <p:nvPr/>
            </p:nvSpPr>
            <p:spPr bwMode="auto">
              <a:xfrm>
                <a:off x="6848475" y="2990851"/>
                <a:ext cx="401638" cy="363538"/>
              </a:xfrm>
              <a:custGeom>
                <a:avLst/>
                <a:gdLst>
                  <a:gd name="T0" fmla="*/ 13 w 167"/>
                  <a:gd name="T1" fmla="*/ 146 h 152"/>
                  <a:gd name="T2" fmla="*/ 9 w 167"/>
                  <a:gd name="T3" fmla="*/ 138 h 152"/>
                  <a:gd name="T4" fmla="*/ 18 w 167"/>
                  <a:gd name="T5" fmla="*/ 114 h 152"/>
                  <a:gd name="T6" fmla="*/ 31 w 167"/>
                  <a:gd name="T7" fmla="*/ 21 h 152"/>
                  <a:gd name="T8" fmla="*/ 83 w 167"/>
                  <a:gd name="T9" fmla="*/ 1 h 152"/>
                  <a:gd name="T10" fmla="*/ 137 w 167"/>
                  <a:gd name="T11" fmla="*/ 24 h 152"/>
                  <a:gd name="T12" fmla="*/ 135 w 167"/>
                  <a:gd name="T13" fmla="*/ 130 h 152"/>
                  <a:gd name="T14" fmla="*/ 83 w 167"/>
                  <a:gd name="T15" fmla="*/ 151 h 152"/>
                  <a:gd name="T16" fmla="*/ 41 w 167"/>
                  <a:gd name="T17" fmla="*/ 138 h 152"/>
                  <a:gd name="T18" fmla="*/ 16 w 167"/>
                  <a:gd name="T19" fmla="*/ 145 h 152"/>
                  <a:gd name="T20" fmla="*/ 13 w 167"/>
                  <a:gd name="T21" fmla="*/ 146 h 152"/>
                  <a:gd name="T22" fmla="*/ 83 w 167"/>
                  <a:gd name="T23" fmla="*/ 0 h 152"/>
                  <a:gd name="T24" fmla="*/ 30 w 167"/>
                  <a:gd name="T25" fmla="*/ 21 h 152"/>
                  <a:gd name="T26" fmla="*/ 17 w 167"/>
                  <a:gd name="T27" fmla="*/ 114 h 152"/>
                  <a:gd name="T28" fmla="*/ 8 w 167"/>
                  <a:gd name="T29" fmla="*/ 139 h 152"/>
                  <a:gd name="T30" fmla="*/ 12 w 167"/>
                  <a:gd name="T31" fmla="*/ 147 h 152"/>
                  <a:gd name="T32" fmla="*/ 15 w 167"/>
                  <a:gd name="T33" fmla="*/ 146 h 152"/>
                  <a:gd name="T34" fmla="*/ 40 w 167"/>
                  <a:gd name="T35" fmla="*/ 139 h 152"/>
                  <a:gd name="T36" fmla="*/ 83 w 167"/>
                  <a:gd name="T37" fmla="*/ 152 h 152"/>
                  <a:gd name="T38" fmla="*/ 135 w 167"/>
                  <a:gd name="T39" fmla="*/ 131 h 152"/>
                  <a:gd name="T40" fmla="*/ 138 w 167"/>
                  <a:gd name="T41" fmla="*/ 24 h 152"/>
                  <a:gd name="T42" fmla="*/ 83 w 167"/>
                  <a:gd name="T4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7" h="152">
                    <a:moveTo>
                      <a:pt x="13" y="146"/>
                    </a:moveTo>
                    <a:cubicBezTo>
                      <a:pt x="9" y="146"/>
                      <a:pt x="7" y="143"/>
                      <a:pt x="9" y="138"/>
                    </a:cubicBezTo>
                    <a:cubicBezTo>
                      <a:pt x="18" y="114"/>
                      <a:pt x="18" y="114"/>
                      <a:pt x="18" y="114"/>
                    </a:cubicBezTo>
                    <a:cubicBezTo>
                      <a:pt x="1" y="84"/>
                      <a:pt x="5" y="46"/>
                      <a:pt x="31" y="21"/>
                    </a:cubicBezTo>
                    <a:cubicBezTo>
                      <a:pt x="45" y="8"/>
                      <a:pt x="64" y="1"/>
                      <a:pt x="83" y="1"/>
                    </a:cubicBezTo>
                    <a:cubicBezTo>
                      <a:pt x="103" y="1"/>
                      <a:pt x="122" y="9"/>
                      <a:pt x="137" y="24"/>
                    </a:cubicBezTo>
                    <a:cubicBezTo>
                      <a:pt x="166" y="54"/>
                      <a:pt x="165" y="102"/>
                      <a:pt x="135" y="130"/>
                    </a:cubicBezTo>
                    <a:cubicBezTo>
                      <a:pt x="120" y="144"/>
                      <a:pt x="101" y="151"/>
                      <a:pt x="83" y="151"/>
                    </a:cubicBezTo>
                    <a:cubicBezTo>
                      <a:pt x="68" y="151"/>
                      <a:pt x="53" y="147"/>
                      <a:pt x="41" y="138"/>
                    </a:cubicBezTo>
                    <a:cubicBezTo>
                      <a:pt x="16" y="145"/>
                      <a:pt x="16" y="145"/>
                      <a:pt x="16" y="145"/>
                    </a:cubicBezTo>
                    <a:cubicBezTo>
                      <a:pt x="15" y="146"/>
                      <a:pt x="14" y="146"/>
                      <a:pt x="13" y="146"/>
                    </a:cubicBezTo>
                    <a:moveTo>
                      <a:pt x="83" y="0"/>
                    </a:moveTo>
                    <a:cubicBezTo>
                      <a:pt x="64" y="0"/>
                      <a:pt x="45" y="7"/>
                      <a:pt x="30" y="21"/>
                    </a:cubicBezTo>
                    <a:cubicBezTo>
                      <a:pt x="4" y="46"/>
                      <a:pt x="0" y="84"/>
                      <a:pt x="17" y="114"/>
                    </a:cubicBezTo>
                    <a:cubicBezTo>
                      <a:pt x="8" y="139"/>
                      <a:pt x="8" y="139"/>
                      <a:pt x="8" y="139"/>
                    </a:cubicBezTo>
                    <a:cubicBezTo>
                      <a:pt x="6" y="143"/>
                      <a:pt x="8" y="147"/>
                      <a:pt x="12" y="147"/>
                    </a:cubicBezTo>
                    <a:cubicBezTo>
                      <a:pt x="13" y="147"/>
                      <a:pt x="14" y="146"/>
                      <a:pt x="15" y="146"/>
                    </a:cubicBezTo>
                    <a:cubicBezTo>
                      <a:pt x="40" y="139"/>
                      <a:pt x="40" y="139"/>
                      <a:pt x="40" y="139"/>
                    </a:cubicBezTo>
                    <a:cubicBezTo>
                      <a:pt x="53" y="148"/>
                      <a:pt x="68" y="152"/>
                      <a:pt x="83" y="152"/>
                    </a:cubicBezTo>
                    <a:cubicBezTo>
                      <a:pt x="102" y="152"/>
                      <a:pt x="120" y="145"/>
                      <a:pt x="135" y="131"/>
                    </a:cubicBezTo>
                    <a:cubicBezTo>
                      <a:pt x="165" y="102"/>
                      <a:pt x="167" y="54"/>
                      <a:pt x="138" y="24"/>
                    </a:cubicBezTo>
                    <a:cubicBezTo>
                      <a:pt x="123" y="8"/>
                      <a:pt x="103" y="0"/>
                      <a:pt x="83" y="0"/>
                    </a:cubicBezTo>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2" name="Freeform 920"/>
              <p:cNvSpPr>
                <a:spLocks noEditPoints="1"/>
              </p:cNvSpPr>
              <p:nvPr/>
            </p:nvSpPr>
            <p:spPr bwMode="auto">
              <a:xfrm>
                <a:off x="6851650" y="2994026"/>
                <a:ext cx="395288" cy="358775"/>
              </a:xfrm>
              <a:custGeom>
                <a:avLst/>
                <a:gdLst>
                  <a:gd name="T0" fmla="*/ 13 w 165"/>
                  <a:gd name="T1" fmla="*/ 144 h 150"/>
                  <a:gd name="T2" fmla="*/ 9 w 165"/>
                  <a:gd name="T3" fmla="*/ 136 h 150"/>
                  <a:gd name="T4" fmla="*/ 17 w 165"/>
                  <a:gd name="T5" fmla="*/ 112 h 150"/>
                  <a:gd name="T6" fmla="*/ 30 w 165"/>
                  <a:gd name="T7" fmla="*/ 21 h 150"/>
                  <a:gd name="T8" fmla="*/ 82 w 165"/>
                  <a:gd name="T9" fmla="*/ 0 h 150"/>
                  <a:gd name="T10" fmla="*/ 136 w 165"/>
                  <a:gd name="T11" fmla="*/ 24 h 150"/>
                  <a:gd name="T12" fmla="*/ 133 w 165"/>
                  <a:gd name="T13" fmla="*/ 129 h 150"/>
                  <a:gd name="T14" fmla="*/ 82 w 165"/>
                  <a:gd name="T15" fmla="*/ 149 h 150"/>
                  <a:gd name="T16" fmla="*/ 40 w 165"/>
                  <a:gd name="T17" fmla="*/ 137 h 150"/>
                  <a:gd name="T18" fmla="*/ 16 w 165"/>
                  <a:gd name="T19" fmla="*/ 144 h 150"/>
                  <a:gd name="T20" fmla="*/ 13 w 165"/>
                  <a:gd name="T21" fmla="*/ 144 h 150"/>
                  <a:gd name="T22" fmla="*/ 82 w 165"/>
                  <a:gd name="T23" fmla="*/ 0 h 150"/>
                  <a:gd name="T24" fmla="*/ 30 w 165"/>
                  <a:gd name="T25" fmla="*/ 20 h 150"/>
                  <a:gd name="T26" fmla="*/ 17 w 165"/>
                  <a:gd name="T27" fmla="*/ 113 h 150"/>
                  <a:gd name="T28" fmla="*/ 8 w 165"/>
                  <a:gd name="T29" fmla="*/ 137 h 150"/>
                  <a:gd name="T30" fmla="*/ 12 w 165"/>
                  <a:gd name="T31" fmla="*/ 145 h 150"/>
                  <a:gd name="T32" fmla="*/ 15 w 165"/>
                  <a:gd name="T33" fmla="*/ 144 h 150"/>
                  <a:gd name="T34" fmla="*/ 40 w 165"/>
                  <a:gd name="T35" fmla="*/ 137 h 150"/>
                  <a:gd name="T36" fmla="*/ 82 w 165"/>
                  <a:gd name="T37" fmla="*/ 150 h 150"/>
                  <a:gd name="T38" fmla="*/ 134 w 165"/>
                  <a:gd name="T39" fmla="*/ 129 h 150"/>
                  <a:gd name="T40" fmla="*/ 136 w 165"/>
                  <a:gd name="T41" fmla="*/ 23 h 150"/>
                  <a:gd name="T42" fmla="*/ 82 w 165"/>
                  <a:gd name="T4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50">
                    <a:moveTo>
                      <a:pt x="13" y="144"/>
                    </a:moveTo>
                    <a:cubicBezTo>
                      <a:pt x="9" y="144"/>
                      <a:pt x="7" y="141"/>
                      <a:pt x="9" y="136"/>
                    </a:cubicBezTo>
                    <a:cubicBezTo>
                      <a:pt x="17" y="112"/>
                      <a:pt x="17" y="112"/>
                      <a:pt x="17" y="112"/>
                    </a:cubicBezTo>
                    <a:cubicBezTo>
                      <a:pt x="0" y="83"/>
                      <a:pt x="5" y="45"/>
                      <a:pt x="30" y="21"/>
                    </a:cubicBezTo>
                    <a:cubicBezTo>
                      <a:pt x="45" y="7"/>
                      <a:pt x="63" y="0"/>
                      <a:pt x="82" y="0"/>
                    </a:cubicBezTo>
                    <a:cubicBezTo>
                      <a:pt x="101" y="0"/>
                      <a:pt x="121" y="8"/>
                      <a:pt x="136" y="24"/>
                    </a:cubicBezTo>
                    <a:cubicBezTo>
                      <a:pt x="164" y="53"/>
                      <a:pt x="163" y="101"/>
                      <a:pt x="133" y="129"/>
                    </a:cubicBezTo>
                    <a:cubicBezTo>
                      <a:pt x="119" y="143"/>
                      <a:pt x="100" y="149"/>
                      <a:pt x="82" y="149"/>
                    </a:cubicBezTo>
                    <a:cubicBezTo>
                      <a:pt x="67" y="149"/>
                      <a:pt x="53" y="145"/>
                      <a:pt x="40" y="137"/>
                    </a:cubicBezTo>
                    <a:cubicBezTo>
                      <a:pt x="16" y="144"/>
                      <a:pt x="16" y="144"/>
                      <a:pt x="16" y="144"/>
                    </a:cubicBezTo>
                    <a:cubicBezTo>
                      <a:pt x="15" y="144"/>
                      <a:pt x="14" y="144"/>
                      <a:pt x="13" y="144"/>
                    </a:cubicBezTo>
                    <a:moveTo>
                      <a:pt x="82" y="0"/>
                    </a:moveTo>
                    <a:cubicBezTo>
                      <a:pt x="63" y="0"/>
                      <a:pt x="44" y="7"/>
                      <a:pt x="30" y="20"/>
                    </a:cubicBezTo>
                    <a:cubicBezTo>
                      <a:pt x="4" y="45"/>
                      <a:pt x="0" y="83"/>
                      <a:pt x="17" y="113"/>
                    </a:cubicBezTo>
                    <a:cubicBezTo>
                      <a:pt x="8" y="137"/>
                      <a:pt x="8" y="137"/>
                      <a:pt x="8" y="137"/>
                    </a:cubicBezTo>
                    <a:cubicBezTo>
                      <a:pt x="6" y="142"/>
                      <a:pt x="8" y="145"/>
                      <a:pt x="12" y="145"/>
                    </a:cubicBezTo>
                    <a:cubicBezTo>
                      <a:pt x="13" y="145"/>
                      <a:pt x="14" y="145"/>
                      <a:pt x="15" y="144"/>
                    </a:cubicBezTo>
                    <a:cubicBezTo>
                      <a:pt x="40" y="137"/>
                      <a:pt x="40" y="137"/>
                      <a:pt x="40" y="137"/>
                    </a:cubicBezTo>
                    <a:cubicBezTo>
                      <a:pt x="52" y="146"/>
                      <a:pt x="67" y="150"/>
                      <a:pt x="82" y="150"/>
                    </a:cubicBezTo>
                    <a:cubicBezTo>
                      <a:pt x="100" y="150"/>
                      <a:pt x="119" y="143"/>
                      <a:pt x="134" y="129"/>
                    </a:cubicBezTo>
                    <a:cubicBezTo>
                      <a:pt x="164" y="101"/>
                      <a:pt x="165" y="53"/>
                      <a:pt x="136" y="23"/>
                    </a:cubicBezTo>
                    <a:cubicBezTo>
                      <a:pt x="121" y="8"/>
                      <a:pt x="102" y="0"/>
                      <a:pt x="82" y="0"/>
                    </a:cubicBezTo>
                  </a:path>
                </a:pathLst>
              </a:custGeom>
              <a:solidFill>
                <a:srgbClr val="818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3" name="Freeform 921"/>
              <p:cNvSpPr>
                <a:spLocks noEditPoints="1"/>
              </p:cNvSpPr>
              <p:nvPr/>
            </p:nvSpPr>
            <p:spPr bwMode="auto">
              <a:xfrm>
                <a:off x="6851650" y="2994026"/>
                <a:ext cx="393700" cy="355600"/>
              </a:xfrm>
              <a:custGeom>
                <a:avLst/>
                <a:gdLst>
                  <a:gd name="T0" fmla="*/ 13 w 164"/>
                  <a:gd name="T1" fmla="*/ 144 h 149"/>
                  <a:gd name="T2" fmla="*/ 9 w 164"/>
                  <a:gd name="T3" fmla="*/ 136 h 149"/>
                  <a:gd name="T4" fmla="*/ 18 w 164"/>
                  <a:gd name="T5" fmla="*/ 112 h 149"/>
                  <a:gd name="T6" fmla="*/ 31 w 164"/>
                  <a:gd name="T7" fmla="*/ 21 h 149"/>
                  <a:gd name="T8" fmla="*/ 82 w 164"/>
                  <a:gd name="T9" fmla="*/ 1 h 149"/>
                  <a:gd name="T10" fmla="*/ 135 w 164"/>
                  <a:gd name="T11" fmla="*/ 24 h 149"/>
                  <a:gd name="T12" fmla="*/ 133 w 164"/>
                  <a:gd name="T13" fmla="*/ 128 h 149"/>
                  <a:gd name="T14" fmla="*/ 82 w 164"/>
                  <a:gd name="T15" fmla="*/ 149 h 149"/>
                  <a:gd name="T16" fmla="*/ 40 w 164"/>
                  <a:gd name="T17" fmla="*/ 136 h 149"/>
                  <a:gd name="T18" fmla="*/ 16 w 164"/>
                  <a:gd name="T19" fmla="*/ 143 h 149"/>
                  <a:gd name="T20" fmla="*/ 13 w 164"/>
                  <a:gd name="T21" fmla="*/ 144 h 149"/>
                  <a:gd name="T22" fmla="*/ 82 w 164"/>
                  <a:gd name="T23" fmla="*/ 0 h 149"/>
                  <a:gd name="T24" fmla="*/ 30 w 164"/>
                  <a:gd name="T25" fmla="*/ 21 h 149"/>
                  <a:gd name="T26" fmla="*/ 17 w 164"/>
                  <a:gd name="T27" fmla="*/ 112 h 149"/>
                  <a:gd name="T28" fmla="*/ 9 w 164"/>
                  <a:gd name="T29" fmla="*/ 136 h 149"/>
                  <a:gd name="T30" fmla="*/ 13 w 164"/>
                  <a:gd name="T31" fmla="*/ 144 h 149"/>
                  <a:gd name="T32" fmla="*/ 16 w 164"/>
                  <a:gd name="T33" fmla="*/ 144 h 149"/>
                  <a:gd name="T34" fmla="*/ 40 w 164"/>
                  <a:gd name="T35" fmla="*/ 137 h 149"/>
                  <a:gd name="T36" fmla="*/ 82 w 164"/>
                  <a:gd name="T37" fmla="*/ 149 h 149"/>
                  <a:gd name="T38" fmla="*/ 133 w 164"/>
                  <a:gd name="T39" fmla="*/ 129 h 149"/>
                  <a:gd name="T40" fmla="*/ 136 w 164"/>
                  <a:gd name="T41" fmla="*/ 24 h 149"/>
                  <a:gd name="T42" fmla="*/ 82 w 164"/>
                  <a:gd name="T4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4" h="149">
                    <a:moveTo>
                      <a:pt x="13" y="144"/>
                    </a:moveTo>
                    <a:cubicBezTo>
                      <a:pt x="9" y="144"/>
                      <a:pt x="8" y="141"/>
                      <a:pt x="9" y="136"/>
                    </a:cubicBezTo>
                    <a:cubicBezTo>
                      <a:pt x="18" y="112"/>
                      <a:pt x="18" y="112"/>
                      <a:pt x="18" y="112"/>
                    </a:cubicBezTo>
                    <a:cubicBezTo>
                      <a:pt x="1" y="83"/>
                      <a:pt x="6" y="46"/>
                      <a:pt x="31" y="21"/>
                    </a:cubicBezTo>
                    <a:cubicBezTo>
                      <a:pt x="45" y="8"/>
                      <a:pt x="63" y="1"/>
                      <a:pt x="82" y="1"/>
                    </a:cubicBezTo>
                    <a:cubicBezTo>
                      <a:pt x="101" y="1"/>
                      <a:pt x="121" y="9"/>
                      <a:pt x="135" y="24"/>
                    </a:cubicBezTo>
                    <a:cubicBezTo>
                      <a:pt x="163" y="54"/>
                      <a:pt x="162" y="100"/>
                      <a:pt x="133" y="128"/>
                    </a:cubicBezTo>
                    <a:cubicBezTo>
                      <a:pt x="118" y="142"/>
                      <a:pt x="100" y="149"/>
                      <a:pt x="82" y="149"/>
                    </a:cubicBezTo>
                    <a:cubicBezTo>
                      <a:pt x="67" y="149"/>
                      <a:pt x="53" y="145"/>
                      <a:pt x="40" y="136"/>
                    </a:cubicBezTo>
                    <a:cubicBezTo>
                      <a:pt x="16" y="143"/>
                      <a:pt x="16" y="143"/>
                      <a:pt x="16" y="143"/>
                    </a:cubicBezTo>
                    <a:cubicBezTo>
                      <a:pt x="15" y="143"/>
                      <a:pt x="14" y="144"/>
                      <a:pt x="13" y="144"/>
                    </a:cubicBezTo>
                    <a:moveTo>
                      <a:pt x="82" y="0"/>
                    </a:moveTo>
                    <a:cubicBezTo>
                      <a:pt x="63" y="0"/>
                      <a:pt x="45" y="7"/>
                      <a:pt x="30" y="21"/>
                    </a:cubicBezTo>
                    <a:cubicBezTo>
                      <a:pt x="5" y="45"/>
                      <a:pt x="0" y="83"/>
                      <a:pt x="17" y="112"/>
                    </a:cubicBezTo>
                    <a:cubicBezTo>
                      <a:pt x="9" y="136"/>
                      <a:pt x="9" y="136"/>
                      <a:pt x="9" y="136"/>
                    </a:cubicBezTo>
                    <a:cubicBezTo>
                      <a:pt x="7" y="141"/>
                      <a:pt x="9" y="144"/>
                      <a:pt x="13" y="144"/>
                    </a:cubicBezTo>
                    <a:cubicBezTo>
                      <a:pt x="14" y="144"/>
                      <a:pt x="15" y="144"/>
                      <a:pt x="16" y="144"/>
                    </a:cubicBezTo>
                    <a:cubicBezTo>
                      <a:pt x="40" y="137"/>
                      <a:pt x="40" y="137"/>
                      <a:pt x="40" y="137"/>
                    </a:cubicBezTo>
                    <a:cubicBezTo>
                      <a:pt x="53" y="145"/>
                      <a:pt x="67" y="149"/>
                      <a:pt x="82" y="149"/>
                    </a:cubicBezTo>
                    <a:cubicBezTo>
                      <a:pt x="100" y="149"/>
                      <a:pt x="119" y="143"/>
                      <a:pt x="133" y="129"/>
                    </a:cubicBezTo>
                    <a:cubicBezTo>
                      <a:pt x="163" y="101"/>
                      <a:pt x="164" y="53"/>
                      <a:pt x="136" y="24"/>
                    </a:cubicBezTo>
                    <a:cubicBezTo>
                      <a:pt x="121" y="8"/>
                      <a:pt x="101" y="0"/>
                      <a:pt x="82" y="0"/>
                    </a:cubicBezTo>
                  </a:path>
                </a:pathLst>
              </a:custGeom>
              <a:solidFill>
                <a:srgbClr val="818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4" name="Freeform 922"/>
              <p:cNvSpPr>
                <a:spLocks noEditPoints="1"/>
              </p:cNvSpPr>
              <p:nvPr/>
            </p:nvSpPr>
            <p:spPr bwMode="auto">
              <a:xfrm>
                <a:off x="6853238" y="2995613"/>
                <a:ext cx="388938" cy="354013"/>
              </a:xfrm>
              <a:custGeom>
                <a:avLst/>
                <a:gdLst>
                  <a:gd name="T0" fmla="*/ 13 w 162"/>
                  <a:gd name="T1" fmla="*/ 142 h 148"/>
                  <a:gd name="T2" fmla="*/ 9 w 162"/>
                  <a:gd name="T3" fmla="*/ 134 h 148"/>
                  <a:gd name="T4" fmla="*/ 18 w 162"/>
                  <a:gd name="T5" fmla="*/ 111 h 148"/>
                  <a:gd name="T6" fmla="*/ 30 w 162"/>
                  <a:gd name="T7" fmla="*/ 21 h 148"/>
                  <a:gd name="T8" fmla="*/ 81 w 162"/>
                  <a:gd name="T9" fmla="*/ 1 h 148"/>
                  <a:gd name="T10" fmla="*/ 134 w 162"/>
                  <a:gd name="T11" fmla="*/ 24 h 148"/>
                  <a:gd name="T12" fmla="*/ 131 w 162"/>
                  <a:gd name="T13" fmla="*/ 127 h 148"/>
                  <a:gd name="T14" fmla="*/ 81 w 162"/>
                  <a:gd name="T15" fmla="*/ 147 h 148"/>
                  <a:gd name="T16" fmla="*/ 40 w 162"/>
                  <a:gd name="T17" fmla="*/ 135 h 148"/>
                  <a:gd name="T18" fmla="*/ 16 w 162"/>
                  <a:gd name="T19" fmla="*/ 142 h 148"/>
                  <a:gd name="T20" fmla="*/ 13 w 162"/>
                  <a:gd name="T21" fmla="*/ 142 h 148"/>
                  <a:gd name="T22" fmla="*/ 81 w 162"/>
                  <a:gd name="T23" fmla="*/ 0 h 148"/>
                  <a:gd name="T24" fmla="*/ 30 w 162"/>
                  <a:gd name="T25" fmla="*/ 20 h 148"/>
                  <a:gd name="T26" fmla="*/ 17 w 162"/>
                  <a:gd name="T27" fmla="*/ 111 h 148"/>
                  <a:gd name="T28" fmla="*/ 8 w 162"/>
                  <a:gd name="T29" fmla="*/ 135 h 148"/>
                  <a:gd name="T30" fmla="*/ 12 w 162"/>
                  <a:gd name="T31" fmla="*/ 143 h 148"/>
                  <a:gd name="T32" fmla="*/ 15 w 162"/>
                  <a:gd name="T33" fmla="*/ 142 h 148"/>
                  <a:gd name="T34" fmla="*/ 39 w 162"/>
                  <a:gd name="T35" fmla="*/ 135 h 148"/>
                  <a:gd name="T36" fmla="*/ 81 w 162"/>
                  <a:gd name="T37" fmla="*/ 148 h 148"/>
                  <a:gd name="T38" fmla="*/ 132 w 162"/>
                  <a:gd name="T39" fmla="*/ 127 h 148"/>
                  <a:gd name="T40" fmla="*/ 134 w 162"/>
                  <a:gd name="T41" fmla="*/ 23 h 148"/>
                  <a:gd name="T42" fmla="*/ 81 w 162"/>
                  <a:gd name="T4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2" h="148">
                    <a:moveTo>
                      <a:pt x="13" y="142"/>
                    </a:moveTo>
                    <a:cubicBezTo>
                      <a:pt x="9" y="142"/>
                      <a:pt x="7" y="139"/>
                      <a:pt x="9" y="134"/>
                    </a:cubicBezTo>
                    <a:cubicBezTo>
                      <a:pt x="18" y="111"/>
                      <a:pt x="18" y="111"/>
                      <a:pt x="18" y="111"/>
                    </a:cubicBezTo>
                    <a:cubicBezTo>
                      <a:pt x="1" y="82"/>
                      <a:pt x="5" y="45"/>
                      <a:pt x="30" y="21"/>
                    </a:cubicBezTo>
                    <a:cubicBezTo>
                      <a:pt x="45" y="8"/>
                      <a:pt x="63" y="1"/>
                      <a:pt x="81" y="1"/>
                    </a:cubicBezTo>
                    <a:cubicBezTo>
                      <a:pt x="100" y="1"/>
                      <a:pt x="119" y="8"/>
                      <a:pt x="134" y="24"/>
                    </a:cubicBezTo>
                    <a:cubicBezTo>
                      <a:pt x="162" y="53"/>
                      <a:pt x="160" y="99"/>
                      <a:pt x="131" y="127"/>
                    </a:cubicBezTo>
                    <a:cubicBezTo>
                      <a:pt x="117" y="140"/>
                      <a:pt x="99" y="147"/>
                      <a:pt x="81" y="147"/>
                    </a:cubicBezTo>
                    <a:cubicBezTo>
                      <a:pt x="66" y="147"/>
                      <a:pt x="52" y="143"/>
                      <a:pt x="40" y="135"/>
                    </a:cubicBezTo>
                    <a:cubicBezTo>
                      <a:pt x="16" y="142"/>
                      <a:pt x="16" y="142"/>
                      <a:pt x="16" y="142"/>
                    </a:cubicBezTo>
                    <a:cubicBezTo>
                      <a:pt x="15" y="142"/>
                      <a:pt x="14" y="142"/>
                      <a:pt x="13" y="142"/>
                    </a:cubicBezTo>
                    <a:moveTo>
                      <a:pt x="81" y="0"/>
                    </a:moveTo>
                    <a:cubicBezTo>
                      <a:pt x="62" y="0"/>
                      <a:pt x="44" y="7"/>
                      <a:pt x="30" y="20"/>
                    </a:cubicBezTo>
                    <a:cubicBezTo>
                      <a:pt x="5" y="45"/>
                      <a:pt x="0" y="82"/>
                      <a:pt x="17" y="111"/>
                    </a:cubicBezTo>
                    <a:cubicBezTo>
                      <a:pt x="8" y="135"/>
                      <a:pt x="8" y="135"/>
                      <a:pt x="8" y="135"/>
                    </a:cubicBezTo>
                    <a:cubicBezTo>
                      <a:pt x="7" y="140"/>
                      <a:pt x="8" y="143"/>
                      <a:pt x="12" y="143"/>
                    </a:cubicBezTo>
                    <a:cubicBezTo>
                      <a:pt x="13" y="143"/>
                      <a:pt x="14" y="142"/>
                      <a:pt x="15" y="142"/>
                    </a:cubicBezTo>
                    <a:cubicBezTo>
                      <a:pt x="39" y="135"/>
                      <a:pt x="39" y="135"/>
                      <a:pt x="39" y="135"/>
                    </a:cubicBezTo>
                    <a:cubicBezTo>
                      <a:pt x="52" y="144"/>
                      <a:pt x="66" y="148"/>
                      <a:pt x="81" y="148"/>
                    </a:cubicBezTo>
                    <a:cubicBezTo>
                      <a:pt x="99" y="148"/>
                      <a:pt x="117" y="141"/>
                      <a:pt x="132" y="127"/>
                    </a:cubicBezTo>
                    <a:cubicBezTo>
                      <a:pt x="161" y="99"/>
                      <a:pt x="162" y="53"/>
                      <a:pt x="134" y="23"/>
                    </a:cubicBezTo>
                    <a:cubicBezTo>
                      <a:pt x="120" y="8"/>
                      <a:pt x="100" y="0"/>
                      <a:pt x="81" y="0"/>
                    </a:cubicBezTo>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923"/>
              <p:cNvSpPr>
                <a:spLocks noEditPoints="1"/>
              </p:cNvSpPr>
              <p:nvPr/>
            </p:nvSpPr>
            <p:spPr bwMode="auto">
              <a:xfrm>
                <a:off x="6856413" y="2998788"/>
                <a:ext cx="385763" cy="349250"/>
              </a:xfrm>
              <a:custGeom>
                <a:avLst/>
                <a:gdLst>
                  <a:gd name="T0" fmla="*/ 13 w 161"/>
                  <a:gd name="T1" fmla="*/ 140 h 146"/>
                  <a:gd name="T2" fmla="*/ 9 w 161"/>
                  <a:gd name="T3" fmla="*/ 133 h 146"/>
                  <a:gd name="T4" fmla="*/ 17 w 161"/>
                  <a:gd name="T5" fmla="*/ 109 h 146"/>
                  <a:gd name="T6" fmla="*/ 30 w 161"/>
                  <a:gd name="T7" fmla="*/ 21 h 146"/>
                  <a:gd name="T8" fmla="*/ 80 w 161"/>
                  <a:gd name="T9" fmla="*/ 1 h 146"/>
                  <a:gd name="T10" fmla="*/ 132 w 161"/>
                  <a:gd name="T11" fmla="*/ 23 h 146"/>
                  <a:gd name="T12" fmla="*/ 130 w 161"/>
                  <a:gd name="T13" fmla="*/ 125 h 146"/>
                  <a:gd name="T14" fmla="*/ 80 w 161"/>
                  <a:gd name="T15" fmla="*/ 145 h 146"/>
                  <a:gd name="T16" fmla="*/ 39 w 161"/>
                  <a:gd name="T17" fmla="*/ 133 h 146"/>
                  <a:gd name="T18" fmla="*/ 16 w 161"/>
                  <a:gd name="T19" fmla="*/ 140 h 146"/>
                  <a:gd name="T20" fmla="*/ 13 w 161"/>
                  <a:gd name="T21" fmla="*/ 140 h 146"/>
                  <a:gd name="T22" fmla="*/ 80 w 161"/>
                  <a:gd name="T23" fmla="*/ 0 h 146"/>
                  <a:gd name="T24" fmla="*/ 29 w 161"/>
                  <a:gd name="T25" fmla="*/ 20 h 146"/>
                  <a:gd name="T26" fmla="*/ 17 w 161"/>
                  <a:gd name="T27" fmla="*/ 110 h 146"/>
                  <a:gd name="T28" fmla="*/ 8 w 161"/>
                  <a:gd name="T29" fmla="*/ 133 h 146"/>
                  <a:gd name="T30" fmla="*/ 12 w 161"/>
                  <a:gd name="T31" fmla="*/ 141 h 146"/>
                  <a:gd name="T32" fmla="*/ 15 w 161"/>
                  <a:gd name="T33" fmla="*/ 141 h 146"/>
                  <a:gd name="T34" fmla="*/ 39 w 161"/>
                  <a:gd name="T35" fmla="*/ 134 h 146"/>
                  <a:gd name="T36" fmla="*/ 80 w 161"/>
                  <a:gd name="T37" fmla="*/ 146 h 146"/>
                  <a:gd name="T38" fmla="*/ 130 w 161"/>
                  <a:gd name="T39" fmla="*/ 126 h 146"/>
                  <a:gd name="T40" fmla="*/ 133 w 161"/>
                  <a:gd name="T41" fmla="*/ 23 h 146"/>
                  <a:gd name="T42" fmla="*/ 80 w 161"/>
                  <a:gd name="T4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 h="146">
                    <a:moveTo>
                      <a:pt x="13" y="140"/>
                    </a:moveTo>
                    <a:cubicBezTo>
                      <a:pt x="9" y="140"/>
                      <a:pt x="7" y="137"/>
                      <a:pt x="9" y="133"/>
                    </a:cubicBezTo>
                    <a:cubicBezTo>
                      <a:pt x="17" y="109"/>
                      <a:pt x="17" y="109"/>
                      <a:pt x="17" y="109"/>
                    </a:cubicBezTo>
                    <a:cubicBezTo>
                      <a:pt x="1" y="81"/>
                      <a:pt x="5" y="44"/>
                      <a:pt x="30" y="21"/>
                    </a:cubicBezTo>
                    <a:cubicBezTo>
                      <a:pt x="44" y="7"/>
                      <a:pt x="62" y="1"/>
                      <a:pt x="80" y="1"/>
                    </a:cubicBezTo>
                    <a:cubicBezTo>
                      <a:pt x="99" y="1"/>
                      <a:pt x="118" y="8"/>
                      <a:pt x="132" y="23"/>
                    </a:cubicBezTo>
                    <a:cubicBezTo>
                      <a:pt x="160" y="52"/>
                      <a:pt x="159" y="98"/>
                      <a:pt x="130" y="125"/>
                    </a:cubicBezTo>
                    <a:cubicBezTo>
                      <a:pt x="116" y="139"/>
                      <a:pt x="98" y="145"/>
                      <a:pt x="80" y="145"/>
                    </a:cubicBezTo>
                    <a:cubicBezTo>
                      <a:pt x="66" y="145"/>
                      <a:pt x="51" y="141"/>
                      <a:pt x="39" y="133"/>
                    </a:cubicBezTo>
                    <a:cubicBezTo>
                      <a:pt x="16" y="140"/>
                      <a:pt x="16" y="140"/>
                      <a:pt x="16" y="140"/>
                    </a:cubicBezTo>
                    <a:cubicBezTo>
                      <a:pt x="15" y="140"/>
                      <a:pt x="14" y="140"/>
                      <a:pt x="13" y="140"/>
                    </a:cubicBezTo>
                    <a:moveTo>
                      <a:pt x="80" y="0"/>
                    </a:moveTo>
                    <a:cubicBezTo>
                      <a:pt x="62" y="0"/>
                      <a:pt x="44" y="7"/>
                      <a:pt x="29" y="20"/>
                    </a:cubicBezTo>
                    <a:cubicBezTo>
                      <a:pt x="4" y="44"/>
                      <a:pt x="0" y="81"/>
                      <a:pt x="17" y="110"/>
                    </a:cubicBezTo>
                    <a:cubicBezTo>
                      <a:pt x="8" y="133"/>
                      <a:pt x="8" y="133"/>
                      <a:pt x="8" y="133"/>
                    </a:cubicBezTo>
                    <a:cubicBezTo>
                      <a:pt x="6" y="138"/>
                      <a:pt x="8" y="141"/>
                      <a:pt x="12" y="141"/>
                    </a:cubicBezTo>
                    <a:cubicBezTo>
                      <a:pt x="13" y="141"/>
                      <a:pt x="14" y="141"/>
                      <a:pt x="15" y="141"/>
                    </a:cubicBezTo>
                    <a:cubicBezTo>
                      <a:pt x="39" y="134"/>
                      <a:pt x="39" y="134"/>
                      <a:pt x="39" y="134"/>
                    </a:cubicBezTo>
                    <a:cubicBezTo>
                      <a:pt x="51" y="142"/>
                      <a:pt x="65" y="146"/>
                      <a:pt x="80" y="146"/>
                    </a:cubicBezTo>
                    <a:cubicBezTo>
                      <a:pt x="98" y="146"/>
                      <a:pt x="116" y="139"/>
                      <a:pt x="130" y="126"/>
                    </a:cubicBezTo>
                    <a:cubicBezTo>
                      <a:pt x="159" y="98"/>
                      <a:pt x="161" y="52"/>
                      <a:pt x="133" y="23"/>
                    </a:cubicBezTo>
                    <a:cubicBezTo>
                      <a:pt x="118" y="7"/>
                      <a:pt x="99" y="0"/>
                      <a:pt x="80" y="0"/>
                    </a:cubicBezTo>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924"/>
              <p:cNvSpPr>
                <a:spLocks noEditPoints="1"/>
              </p:cNvSpPr>
              <p:nvPr/>
            </p:nvSpPr>
            <p:spPr bwMode="auto">
              <a:xfrm>
                <a:off x="6858000" y="3000376"/>
                <a:ext cx="381000" cy="344488"/>
              </a:xfrm>
              <a:custGeom>
                <a:avLst/>
                <a:gdLst>
                  <a:gd name="T0" fmla="*/ 12 w 159"/>
                  <a:gd name="T1" fmla="*/ 139 h 144"/>
                  <a:gd name="T2" fmla="*/ 8 w 159"/>
                  <a:gd name="T3" fmla="*/ 131 h 144"/>
                  <a:gd name="T4" fmla="*/ 17 w 159"/>
                  <a:gd name="T5" fmla="*/ 108 h 144"/>
                  <a:gd name="T6" fmla="*/ 29 w 159"/>
                  <a:gd name="T7" fmla="*/ 20 h 144"/>
                  <a:gd name="T8" fmla="*/ 79 w 159"/>
                  <a:gd name="T9" fmla="*/ 0 h 144"/>
                  <a:gd name="T10" fmla="*/ 131 w 159"/>
                  <a:gd name="T11" fmla="*/ 23 h 144"/>
                  <a:gd name="T12" fmla="*/ 128 w 159"/>
                  <a:gd name="T13" fmla="*/ 124 h 144"/>
                  <a:gd name="T14" fmla="*/ 79 w 159"/>
                  <a:gd name="T15" fmla="*/ 144 h 144"/>
                  <a:gd name="T16" fmla="*/ 39 w 159"/>
                  <a:gd name="T17" fmla="*/ 131 h 144"/>
                  <a:gd name="T18" fmla="*/ 15 w 159"/>
                  <a:gd name="T19" fmla="*/ 138 h 144"/>
                  <a:gd name="T20" fmla="*/ 12 w 159"/>
                  <a:gd name="T21" fmla="*/ 139 h 144"/>
                  <a:gd name="T22" fmla="*/ 79 w 159"/>
                  <a:gd name="T23" fmla="*/ 0 h 144"/>
                  <a:gd name="T24" fmla="*/ 29 w 159"/>
                  <a:gd name="T25" fmla="*/ 20 h 144"/>
                  <a:gd name="T26" fmla="*/ 16 w 159"/>
                  <a:gd name="T27" fmla="*/ 108 h 144"/>
                  <a:gd name="T28" fmla="*/ 8 w 159"/>
                  <a:gd name="T29" fmla="*/ 132 h 144"/>
                  <a:gd name="T30" fmla="*/ 12 w 159"/>
                  <a:gd name="T31" fmla="*/ 139 h 144"/>
                  <a:gd name="T32" fmla="*/ 15 w 159"/>
                  <a:gd name="T33" fmla="*/ 139 h 144"/>
                  <a:gd name="T34" fmla="*/ 38 w 159"/>
                  <a:gd name="T35" fmla="*/ 132 h 144"/>
                  <a:gd name="T36" fmla="*/ 79 w 159"/>
                  <a:gd name="T37" fmla="*/ 144 h 144"/>
                  <a:gd name="T38" fmla="*/ 129 w 159"/>
                  <a:gd name="T39" fmla="*/ 124 h 144"/>
                  <a:gd name="T40" fmla="*/ 131 w 159"/>
                  <a:gd name="T41" fmla="*/ 22 h 144"/>
                  <a:gd name="T42" fmla="*/ 79 w 159"/>
                  <a:gd name="T4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44">
                    <a:moveTo>
                      <a:pt x="12" y="139"/>
                    </a:moveTo>
                    <a:cubicBezTo>
                      <a:pt x="8" y="139"/>
                      <a:pt x="7" y="136"/>
                      <a:pt x="8" y="131"/>
                    </a:cubicBezTo>
                    <a:cubicBezTo>
                      <a:pt x="17" y="108"/>
                      <a:pt x="17" y="108"/>
                      <a:pt x="17" y="108"/>
                    </a:cubicBezTo>
                    <a:cubicBezTo>
                      <a:pt x="0" y="80"/>
                      <a:pt x="5" y="43"/>
                      <a:pt x="29" y="20"/>
                    </a:cubicBezTo>
                    <a:cubicBezTo>
                      <a:pt x="43" y="7"/>
                      <a:pt x="61" y="0"/>
                      <a:pt x="79" y="0"/>
                    </a:cubicBezTo>
                    <a:cubicBezTo>
                      <a:pt x="98" y="0"/>
                      <a:pt x="117" y="8"/>
                      <a:pt x="131" y="23"/>
                    </a:cubicBezTo>
                    <a:cubicBezTo>
                      <a:pt x="158" y="51"/>
                      <a:pt x="157" y="97"/>
                      <a:pt x="128" y="124"/>
                    </a:cubicBezTo>
                    <a:cubicBezTo>
                      <a:pt x="114" y="137"/>
                      <a:pt x="96" y="144"/>
                      <a:pt x="79" y="144"/>
                    </a:cubicBezTo>
                    <a:cubicBezTo>
                      <a:pt x="65" y="144"/>
                      <a:pt x="51" y="139"/>
                      <a:pt x="39" y="131"/>
                    </a:cubicBezTo>
                    <a:cubicBezTo>
                      <a:pt x="15" y="138"/>
                      <a:pt x="15" y="138"/>
                      <a:pt x="15" y="138"/>
                    </a:cubicBezTo>
                    <a:cubicBezTo>
                      <a:pt x="14" y="139"/>
                      <a:pt x="13" y="139"/>
                      <a:pt x="12" y="139"/>
                    </a:cubicBezTo>
                    <a:moveTo>
                      <a:pt x="79" y="0"/>
                    </a:moveTo>
                    <a:cubicBezTo>
                      <a:pt x="61" y="0"/>
                      <a:pt x="43" y="6"/>
                      <a:pt x="29" y="20"/>
                    </a:cubicBezTo>
                    <a:cubicBezTo>
                      <a:pt x="4" y="43"/>
                      <a:pt x="0" y="80"/>
                      <a:pt x="16" y="108"/>
                    </a:cubicBezTo>
                    <a:cubicBezTo>
                      <a:pt x="8" y="132"/>
                      <a:pt x="8" y="132"/>
                      <a:pt x="8" y="132"/>
                    </a:cubicBezTo>
                    <a:cubicBezTo>
                      <a:pt x="6" y="136"/>
                      <a:pt x="8" y="139"/>
                      <a:pt x="12" y="139"/>
                    </a:cubicBezTo>
                    <a:cubicBezTo>
                      <a:pt x="13" y="139"/>
                      <a:pt x="14" y="139"/>
                      <a:pt x="15" y="139"/>
                    </a:cubicBezTo>
                    <a:cubicBezTo>
                      <a:pt x="38" y="132"/>
                      <a:pt x="38" y="132"/>
                      <a:pt x="38" y="132"/>
                    </a:cubicBezTo>
                    <a:cubicBezTo>
                      <a:pt x="50" y="140"/>
                      <a:pt x="65" y="144"/>
                      <a:pt x="79" y="144"/>
                    </a:cubicBezTo>
                    <a:cubicBezTo>
                      <a:pt x="97" y="144"/>
                      <a:pt x="115" y="138"/>
                      <a:pt x="129" y="124"/>
                    </a:cubicBezTo>
                    <a:cubicBezTo>
                      <a:pt x="158" y="97"/>
                      <a:pt x="159" y="51"/>
                      <a:pt x="131" y="22"/>
                    </a:cubicBezTo>
                    <a:cubicBezTo>
                      <a:pt x="117" y="7"/>
                      <a:pt x="98" y="0"/>
                      <a:pt x="79" y="0"/>
                    </a:cubicBezTo>
                  </a:path>
                </a:pathLst>
              </a:custGeom>
              <a:solidFill>
                <a:srgbClr val="7D7D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7" name="Freeform 925"/>
              <p:cNvSpPr>
                <a:spLocks noEditPoints="1"/>
              </p:cNvSpPr>
              <p:nvPr/>
            </p:nvSpPr>
            <p:spPr bwMode="auto">
              <a:xfrm>
                <a:off x="6858000" y="3000376"/>
                <a:ext cx="379413" cy="344488"/>
              </a:xfrm>
              <a:custGeom>
                <a:avLst/>
                <a:gdLst>
                  <a:gd name="T0" fmla="*/ 13 w 158"/>
                  <a:gd name="T1" fmla="*/ 138 h 144"/>
                  <a:gd name="T2" fmla="*/ 9 w 158"/>
                  <a:gd name="T3" fmla="*/ 130 h 144"/>
                  <a:gd name="T4" fmla="*/ 17 w 158"/>
                  <a:gd name="T5" fmla="*/ 108 h 144"/>
                  <a:gd name="T6" fmla="*/ 30 w 158"/>
                  <a:gd name="T7" fmla="*/ 21 h 144"/>
                  <a:gd name="T8" fmla="*/ 79 w 158"/>
                  <a:gd name="T9" fmla="*/ 1 h 144"/>
                  <a:gd name="T10" fmla="*/ 130 w 158"/>
                  <a:gd name="T11" fmla="*/ 23 h 144"/>
                  <a:gd name="T12" fmla="*/ 128 w 158"/>
                  <a:gd name="T13" fmla="*/ 123 h 144"/>
                  <a:gd name="T14" fmla="*/ 79 w 158"/>
                  <a:gd name="T15" fmla="*/ 143 h 144"/>
                  <a:gd name="T16" fmla="*/ 39 w 158"/>
                  <a:gd name="T17" fmla="*/ 131 h 144"/>
                  <a:gd name="T18" fmla="*/ 16 w 158"/>
                  <a:gd name="T19" fmla="*/ 138 h 144"/>
                  <a:gd name="T20" fmla="*/ 13 w 158"/>
                  <a:gd name="T21" fmla="*/ 138 h 144"/>
                  <a:gd name="T22" fmla="*/ 79 w 158"/>
                  <a:gd name="T23" fmla="*/ 0 h 144"/>
                  <a:gd name="T24" fmla="*/ 29 w 158"/>
                  <a:gd name="T25" fmla="*/ 20 h 144"/>
                  <a:gd name="T26" fmla="*/ 17 w 158"/>
                  <a:gd name="T27" fmla="*/ 108 h 144"/>
                  <a:gd name="T28" fmla="*/ 8 w 158"/>
                  <a:gd name="T29" fmla="*/ 131 h 144"/>
                  <a:gd name="T30" fmla="*/ 12 w 158"/>
                  <a:gd name="T31" fmla="*/ 139 h 144"/>
                  <a:gd name="T32" fmla="*/ 15 w 158"/>
                  <a:gd name="T33" fmla="*/ 138 h 144"/>
                  <a:gd name="T34" fmla="*/ 39 w 158"/>
                  <a:gd name="T35" fmla="*/ 131 h 144"/>
                  <a:gd name="T36" fmla="*/ 79 w 158"/>
                  <a:gd name="T37" fmla="*/ 144 h 144"/>
                  <a:gd name="T38" fmla="*/ 128 w 158"/>
                  <a:gd name="T39" fmla="*/ 124 h 144"/>
                  <a:gd name="T40" fmla="*/ 131 w 158"/>
                  <a:gd name="T41" fmla="*/ 23 h 144"/>
                  <a:gd name="T42" fmla="*/ 79 w 158"/>
                  <a:gd name="T4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144">
                    <a:moveTo>
                      <a:pt x="13" y="138"/>
                    </a:moveTo>
                    <a:cubicBezTo>
                      <a:pt x="9" y="138"/>
                      <a:pt x="7" y="135"/>
                      <a:pt x="9" y="130"/>
                    </a:cubicBezTo>
                    <a:cubicBezTo>
                      <a:pt x="17" y="108"/>
                      <a:pt x="17" y="108"/>
                      <a:pt x="17" y="108"/>
                    </a:cubicBezTo>
                    <a:cubicBezTo>
                      <a:pt x="1" y="80"/>
                      <a:pt x="5" y="44"/>
                      <a:pt x="30" y="21"/>
                    </a:cubicBezTo>
                    <a:cubicBezTo>
                      <a:pt x="44" y="7"/>
                      <a:pt x="61" y="1"/>
                      <a:pt x="79" y="1"/>
                    </a:cubicBezTo>
                    <a:cubicBezTo>
                      <a:pt x="97" y="1"/>
                      <a:pt x="116" y="8"/>
                      <a:pt x="130" y="23"/>
                    </a:cubicBezTo>
                    <a:cubicBezTo>
                      <a:pt x="157" y="51"/>
                      <a:pt x="156" y="96"/>
                      <a:pt x="128" y="123"/>
                    </a:cubicBezTo>
                    <a:cubicBezTo>
                      <a:pt x="114" y="136"/>
                      <a:pt x="96" y="143"/>
                      <a:pt x="79" y="143"/>
                    </a:cubicBezTo>
                    <a:cubicBezTo>
                      <a:pt x="65" y="143"/>
                      <a:pt x="51" y="139"/>
                      <a:pt x="39" y="131"/>
                    </a:cubicBezTo>
                    <a:cubicBezTo>
                      <a:pt x="16" y="138"/>
                      <a:pt x="16" y="138"/>
                      <a:pt x="16" y="138"/>
                    </a:cubicBezTo>
                    <a:cubicBezTo>
                      <a:pt x="15" y="138"/>
                      <a:pt x="14" y="138"/>
                      <a:pt x="13" y="138"/>
                    </a:cubicBezTo>
                    <a:moveTo>
                      <a:pt x="79" y="0"/>
                    </a:moveTo>
                    <a:cubicBezTo>
                      <a:pt x="61" y="0"/>
                      <a:pt x="43" y="7"/>
                      <a:pt x="29" y="20"/>
                    </a:cubicBezTo>
                    <a:cubicBezTo>
                      <a:pt x="5" y="43"/>
                      <a:pt x="0" y="80"/>
                      <a:pt x="17" y="108"/>
                    </a:cubicBezTo>
                    <a:cubicBezTo>
                      <a:pt x="8" y="131"/>
                      <a:pt x="8" y="131"/>
                      <a:pt x="8" y="131"/>
                    </a:cubicBezTo>
                    <a:cubicBezTo>
                      <a:pt x="7" y="136"/>
                      <a:pt x="8" y="139"/>
                      <a:pt x="12" y="139"/>
                    </a:cubicBezTo>
                    <a:cubicBezTo>
                      <a:pt x="13" y="139"/>
                      <a:pt x="14" y="139"/>
                      <a:pt x="15" y="138"/>
                    </a:cubicBezTo>
                    <a:cubicBezTo>
                      <a:pt x="39" y="131"/>
                      <a:pt x="39" y="131"/>
                      <a:pt x="39" y="131"/>
                    </a:cubicBezTo>
                    <a:cubicBezTo>
                      <a:pt x="51" y="139"/>
                      <a:pt x="65" y="144"/>
                      <a:pt x="79" y="144"/>
                    </a:cubicBezTo>
                    <a:cubicBezTo>
                      <a:pt x="96" y="144"/>
                      <a:pt x="114" y="137"/>
                      <a:pt x="128" y="124"/>
                    </a:cubicBezTo>
                    <a:cubicBezTo>
                      <a:pt x="157" y="97"/>
                      <a:pt x="158" y="51"/>
                      <a:pt x="131" y="23"/>
                    </a:cubicBezTo>
                    <a:cubicBezTo>
                      <a:pt x="117" y="8"/>
                      <a:pt x="98" y="0"/>
                      <a:pt x="79" y="0"/>
                    </a:cubicBezTo>
                  </a:path>
                </a:pathLst>
              </a:custGeom>
              <a:solidFill>
                <a:srgbClr val="7C7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926"/>
              <p:cNvSpPr>
                <a:spLocks noEditPoints="1"/>
              </p:cNvSpPr>
              <p:nvPr/>
            </p:nvSpPr>
            <p:spPr bwMode="auto">
              <a:xfrm>
                <a:off x="6861175" y="3003551"/>
                <a:ext cx="373063" cy="339725"/>
              </a:xfrm>
              <a:custGeom>
                <a:avLst/>
                <a:gdLst>
                  <a:gd name="T0" fmla="*/ 13 w 156"/>
                  <a:gd name="T1" fmla="*/ 136 h 142"/>
                  <a:gd name="T2" fmla="*/ 9 w 156"/>
                  <a:gd name="T3" fmla="*/ 129 h 142"/>
                  <a:gd name="T4" fmla="*/ 17 w 156"/>
                  <a:gd name="T5" fmla="*/ 106 h 142"/>
                  <a:gd name="T6" fmla="*/ 29 w 156"/>
                  <a:gd name="T7" fmla="*/ 20 h 142"/>
                  <a:gd name="T8" fmla="*/ 78 w 156"/>
                  <a:gd name="T9" fmla="*/ 1 h 142"/>
                  <a:gd name="T10" fmla="*/ 129 w 156"/>
                  <a:gd name="T11" fmla="*/ 23 h 142"/>
                  <a:gd name="T12" fmla="*/ 126 w 156"/>
                  <a:gd name="T13" fmla="*/ 122 h 142"/>
                  <a:gd name="T14" fmla="*/ 78 w 156"/>
                  <a:gd name="T15" fmla="*/ 141 h 142"/>
                  <a:gd name="T16" fmla="*/ 38 w 156"/>
                  <a:gd name="T17" fmla="*/ 129 h 142"/>
                  <a:gd name="T18" fmla="*/ 15 w 156"/>
                  <a:gd name="T19" fmla="*/ 136 h 142"/>
                  <a:gd name="T20" fmla="*/ 13 w 156"/>
                  <a:gd name="T21" fmla="*/ 136 h 142"/>
                  <a:gd name="T22" fmla="*/ 78 w 156"/>
                  <a:gd name="T23" fmla="*/ 0 h 142"/>
                  <a:gd name="T24" fmla="*/ 29 w 156"/>
                  <a:gd name="T25" fmla="*/ 20 h 142"/>
                  <a:gd name="T26" fmla="*/ 16 w 156"/>
                  <a:gd name="T27" fmla="*/ 107 h 142"/>
                  <a:gd name="T28" fmla="*/ 8 w 156"/>
                  <a:gd name="T29" fmla="*/ 129 h 142"/>
                  <a:gd name="T30" fmla="*/ 12 w 156"/>
                  <a:gd name="T31" fmla="*/ 137 h 142"/>
                  <a:gd name="T32" fmla="*/ 15 w 156"/>
                  <a:gd name="T33" fmla="*/ 137 h 142"/>
                  <a:gd name="T34" fmla="*/ 38 w 156"/>
                  <a:gd name="T35" fmla="*/ 130 h 142"/>
                  <a:gd name="T36" fmla="*/ 78 w 156"/>
                  <a:gd name="T37" fmla="*/ 142 h 142"/>
                  <a:gd name="T38" fmla="*/ 127 w 156"/>
                  <a:gd name="T39" fmla="*/ 122 h 142"/>
                  <a:gd name="T40" fmla="*/ 129 w 156"/>
                  <a:gd name="T41" fmla="*/ 22 h 142"/>
                  <a:gd name="T42" fmla="*/ 78 w 156"/>
                  <a:gd name="T4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6" h="142">
                    <a:moveTo>
                      <a:pt x="13" y="136"/>
                    </a:moveTo>
                    <a:cubicBezTo>
                      <a:pt x="9" y="136"/>
                      <a:pt x="7" y="133"/>
                      <a:pt x="9" y="129"/>
                    </a:cubicBezTo>
                    <a:cubicBezTo>
                      <a:pt x="17" y="106"/>
                      <a:pt x="17" y="106"/>
                      <a:pt x="17" y="106"/>
                    </a:cubicBezTo>
                    <a:cubicBezTo>
                      <a:pt x="1" y="79"/>
                      <a:pt x="5" y="43"/>
                      <a:pt x="29" y="20"/>
                    </a:cubicBezTo>
                    <a:cubicBezTo>
                      <a:pt x="43" y="7"/>
                      <a:pt x="60" y="1"/>
                      <a:pt x="78" y="1"/>
                    </a:cubicBezTo>
                    <a:cubicBezTo>
                      <a:pt x="96" y="1"/>
                      <a:pt x="115" y="8"/>
                      <a:pt x="129" y="23"/>
                    </a:cubicBezTo>
                    <a:cubicBezTo>
                      <a:pt x="155" y="51"/>
                      <a:pt x="154" y="95"/>
                      <a:pt x="126" y="122"/>
                    </a:cubicBezTo>
                    <a:cubicBezTo>
                      <a:pt x="113" y="135"/>
                      <a:pt x="95" y="141"/>
                      <a:pt x="78" y="141"/>
                    </a:cubicBezTo>
                    <a:cubicBezTo>
                      <a:pt x="64" y="141"/>
                      <a:pt x="50" y="137"/>
                      <a:pt x="38" y="129"/>
                    </a:cubicBezTo>
                    <a:cubicBezTo>
                      <a:pt x="15" y="136"/>
                      <a:pt x="15" y="136"/>
                      <a:pt x="15" y="136"/>
                    </a:cubicBezTo>
                    <a:cubicBezTo>
                      <a:pt x="14" y="136"/>
                      <a:pt x="13" y="136"/>
                      <a:pt x="13" y="136"/>
                    </a:cubicBezTo>
                    <a:moveTo>
                      <a:pt x="78" y="0"/>
                    </a:moveTo>
                    <a:cubicBezTo>
                      <a:pt x="60" y="0"/>
                      <a:pt x="43" y="6"/>
                      <a:pt x="29" y="20"/>
                    </a:cubicBezTo>
                    <a:cubicBezTo>
                      <a:pt x="4" y="43"/>
                      <a:pt x="0" y="79"/>
                      <a:pt x="16" y="107"/>
                    </a:cubicBezTo>
                    <a:cubicBezTo>
                      <a:pt x="8" y="129"/>
                      <a:pt x="8" y="129"/>
                      <a:pt x="8" y="129"/>
                    </a:cubicBezTo>
                    <a:cubicBezTo>
                      <a:pt x="6" y="134"/>
                      <a:pt x="8" y="137"/>
                      <a:pt x="12" y="137"/>
                    </a:cubicBezTo>
                    <a:cubicBezTo>
                      <a:pt x="13" y="137"/>
                      <a:pt x="14" y="137"/>
                      <a:pt x="15" y="137"/>
                    </a:cubicBezTo>
                    <a:cubicBezTo>
                      <a:pt x="38" y="130"/>
                      <a:pt x="38" y="130"/>
                      <a:pt x="38" y="130"/>
                    </a:cubicBezTo>
                    <a:cubicBezTo>
                      <a:pt x="50" y="138"/>
                      <a:pt x="64" y="142"/>
                      <a:pt x="78" y="142"/>
                    </a:cubicBezTo>
                    <a:cubicBezTo>
                      <a:pt x="95" y="142"/>
                      <a:pt x="113" y="135"/>
                      <a:pt x="127" y="122"/>
                    </a:cubicBezTo>
                    <a:cubicBezTo>
                      <a:pt x="155" y="95"/>
                      <a:pt x="156" y="50"/>
                      <a:pt x="129" y="22"/>
                    </a:cubicBezTo>
                    <a:cubicBezTo>
                      <a:pt x="115" y="7"/>
                      <a:pt x="96" y="0"/>
                      <a:pt x="78" y="0"/>
                    </a:cubicBezTo>
                  </a:path>
                </a:pathLst>
              </a:custGeom>
              <a:solidFill>
                <a:srgbClr val="7B7B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927"/>
              <p:cNvSpPr>
                <a:spLocks noEditPoints="1"/>
              </p:cNvSpPr>
              <p:nvPr/>
            </p:nvSpPr>
            <p:spPr bwMode="auto">
              <a:xfrm>
                <a:off x="6862763" y="3005138"/>
                <a:ext cx="369888" cy="334963"/>
              </a:xfrm>
              <a:custGeom>
                <a:avLst/>
                <a:gdLst>
                  <a:gd name="T0" fmla="*/ 12 w 154"/>
                  <a:gd name="T1" fmla="*/ 135 h 140"/>
                  <a:gd name="T2" fmla="*/ 9 w 154"/>
                  <a:gd name="T3" fmla="*/ 127 h 140"/>
                  <a:gd name="T4" fmla="*/ 17 w 154"/>
                  <a:gd name="T5" fmla="*/ 105 h 140"/>
                  <a:gd name="T6" fmla="*/ 29 w 154"/>
                  <a:gd name="T7" fmla="*/ 20 h 140"/>
                  <a:gd name="T8" fmla="*/ 77 w 154"/>
                  <a:gd name="T9" fmla="*/ 0 h 140"/>
                  <a:gd name="T10" fmla="*/ 127 w 154"/>
                  <a:gd name="T11" fmla="*/ 22 h 140"/>
                  <a:gd name="T12" fmla="*/ 125 w 154"/>
                  <a:gd name="T13" fmla="*/ 120 h 140"/>
                  <a:gd name="T14" fmla="*/ 77 w 154"/>
                  <a:gd name="T15" fmla="*/ 139 h 140"/>
                  <a:gd name="T16" fmla="*/ 38 w 154"/>
                  <a:gd name="T17" fmla="*/ 128 h 140"/>
                  <a:gd name="T18" fmla="*/ 15 w 154"/>
                  <a:gd name="T19" fmla="*/ 134 h 140"/>
                  <a:gd name="T20" fmla="*/ 12 w 154"/>
                  <a:gd name="T21" fmla="*/ 135 h 140"/>
                  <a:gd name="T22" fmla="*/ 77 w 154"/>
                  <a:gd name="T23" fmla="*/ 0 h 140"/>
                  <a:gd name="T24" fmla="*/ 28 w 154"/>
                  <a:gd name="T25" fmla="*/ 19 h 140"/>
                  <a:gd name="T26" fmla="*/ 16 w 154"/>
                  <a:gd name="T27" fmla="*/ 105 h 140"/>
                  <a:gd name="T28" fmla="*/ 8 w 154"/>
                  <a:gd name="T29" fmla="*/ 128 h 140"/>
                  <a:gd name="T30" fmla="*/ 12 w 154"/>
                  <a:gd name="T31" fmla="*/ 135 h 140"/>
                  <a:gd name="T32" fmla="*/ 14 w 154"/>
                  <a:gd name="T33" fmla="*/ 135 h 140"/>
                  <a:gd name="T34" fmla="*/ 37 w 154"/>
                  <a:gd name="T35" fmla="*/ 128 h 140"/>
                  <a:gd name="T36" fmla="*/ 77 w 154"/>
                  <a:gd name="T37" fmla="*/ 140 h 140"/>
                  <a:gd name="T38" fmla="*/ 125 w 154"/>
                  <a:gd name="T39" fmla="*/ 121 h 140"/>
                  <a:gd name="T40" fmla="*/ 128 w 154"/>
                  <a:gd name="T41" fmla="*/ 22 h 140"/>
                  <a:gd name="T42" fmla="*/ 77 w 154"/>
                  <a:gd name="T4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40">
                    <a:moveTo>
                      <a:pt x="12" y="135"/>
                    </a:moveTo>
                    <a:cubicBezTo>
                      <a:pt x="9" y="135"/>
                      <a:pt x="7" y="132"/>
                      <a:pt x="9" y="127"/>
                    </a:cubicBezTo>
                    <a:cubicBezTo>
                      <a:pt x="17" y="105"/>
                      <a:pt x="17" y="105"/>
                      <a:pt x="17" y="105"/>
                    </a:cubicBezTo>
                    <a:cubicBezTo>
                      <a:pt x="1" y="78"/>
                      <a:pt x="5" y="42"/>
                      <a:pt x="29" y="20"/>
                    </a:cubicBezTo>
                    <a:cubicBezTo>
                      <a:pt x="42" y="7"/>
                      <a:pt x="59" y="0"/>
                      <a:pt x="77" y="0"/>
                    </a:cubicBezTo>
                    <a:cubicBezTo>
                      <a:pt x="95" y="0"/>
                      <a:pt x="113" y="8"/>
                      <a:pt x="127" y="22"/>
                    </a:cubicBezTo>
                    <a:cubicBezTo>
                      <a:pt x="154" y="50"/>
                      <a:pt x="152" y="94"/>
                      <a:pt x="125" y="120"/>
                    </a:cubicBezTo>
                    <a:cubicBezTo>
                      <a:pt x="111" y="133"/>
                      <a:pt x="94" y="139"/>
                      <a:pt x="77" y="139"/>
                    </a:cubicBezTo>
                    <a:cubicBezTo>
                      <a:pt x="63" y="139"/>
                      <a:pt x="50" y="135"/>
                      <a:pt x="38" y="128"/>
                    </a:cubicBezTo>
                    <a:cubicBezTo>
                      <a:pt x="15" y="134"/>
                      <a:pt x="15" y="134"/>
                      <a:pt x="15" y="134"/>
                    </a:cubicBezTo>
                    <a:cubicBezTo>
                      <a:pt x="14" y="135"/>
                      <a:pt x="13" y="135"/>
                      <a:pt x="12" y="135"/>
                    </a:cubicBezTo>
                    <a:moveTo>
                      <a:pt x="77" y="0"/>
                    </a:moveTo>
                    <a:cubicBezTo>
                      <a:pt x="59" y="0"/>
                      <a:pt x="42" y="6"/>
                      <a:pt x="28" y="19"/>
                    </a:cubicBezTo>
                    <a:cubicBezTo>
                      <a:pt x="4" y="42"/>
                      <a:pt x="0" y="78"/>
                      <a:pt x="16" y="105"/>
                    </a:cubicBezTo>
                    <a:cubicBezTo>
                      <a:pt x="8" y="128"/>
                      <a:pt x="8" y="128"/>
                      <a:pt x="8" y="128"/>
                    </a:cubicBezTo>
                    <a:cubicBezTo>
                      <a:pt x="6" y="132"/>
                      <a:pt x="8" y="135"/>
                      <a:pt x="12" y="135"/>
                    </a:cubicBezTo>
                    <a:cubicBezTo>
                      <a:pt x="12" y="135"/>
                      <a:pt x="13" y="135"/>
                      <a:pt x="14" y="135"/>
                    </a:cubicBezTo>
                    <a:cubicBezTo>
                      <a:pt x="37" y="128"/>
                      <a:pt x="37" y="128"/>
                      <a:pt x="37" y="128"/>
                    </a:cubicBezTo>
                    <a:cubicBezTo>
                      <a:pt x="49" y="136"/>
                      <a:pt x="63" y="140"/>
                      <a:pt x="77" y="140"/>
                    </a:cubicBezTo>
                    <a:cubicBezTo>
                      <a:pt x="94" y="140"/>
                      <a:pt x="112" y="134"/>
                      <a:pt x="125" y="121"/>
                    </a:cubicBezTo>
                    <a:cubicBezTo>
                      <a:pt x="153" y="94"/>
                      <a:pt x="154" y="50"/>
                      <a:pt x="128" y="22"/>
                    </a:cubicBezTo>
                    <a:cubicBezTo>
                      <a:pt x="114" y="7"/>
                      <a:pt x="95" y="0"/>
                      <a:pt x="77" y="0"/>
                    </a:cubicBezTo>
                  </a:path>
                </a:pathLst>
              </a:custGeom>
              <a:solidFill>
                <a:srgbClr val="7A7A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928"/>
              <p:cNvSpPr>
                <a:spLocks noEditPoints="1"/>
              </p:cNvSpPr>
              <p:nvPr/>
            </p:nvSpPr>
            <p:spPr bwMode="auto">
              <a:xfrm>
                <a:off x="6865938" y="3005138"/>
                <a:ext cx="366713" cy="333375"/>
              </a:xfrm>
              <a:custGeom>
                <a:avLst/>
                <a:gdLst>
                  <a:gd name="T0" fmla="*/ 12 w 153"/>
                  <a:gd name="T1" fmla="*/ 134 h 139"/>
                  <a:gd name="T2" fmla="*/ 8 w 153"/>
                  <a:gd name="T3" fmla="*/ 127 h 139"/>
                  <a:gd name="T4" fmla="*/ 16 w 153"/>
                  <a:gd name="T5" fmla="*/ 105 h 139"/>
                  <a:gd name="T6" fmla="*/ 28 w 153"/>
                  <a:gd name="T7" fmla="*/ 20 h 139"/>
                  <a:gd name="T8" fmla="*/ 76 w 153"/>
                  <a:gd name="T9" fmla="*/ 1 h 139"/>
                  <a:gd name="T10" fmla="*/ 126 w 153"/>
                  <a:gd name="T11" fmla="*/ 23 h 139"/>
                  <a:gd name="T12" fmla="*/ 123 w 153"/>
                  <a:gd name="T13" fmla="*/ 120 h 139"/>
                  <a:gd name="T14" fmla="*/ 76 w 153"/>
                  <a:gd name="T15" fmla="*/ 139 h 139"/>
                  <a:gd name="T16" fmla="*/ 37 w 153"/>
                  <a:gd name="T17" fmla="*/ 127 h 139"/>
                  <a:gd name="T18" fmla="*/ 15 w 153"/>
                  <a:gd name="T19" fmla="*/ 134 h 139"/>
                  <a:gd name="T20" fmla="*/ 12 w 153"/>
                  <a:gd name="T21" fmla="*/ 134 h 139"/>
                  <a:gd name="T22" fmla="*/ 76 w 153"/>
                  <a:gd name="T23" fmla="*/ 0 h 139"/>
                  <a:gd name="T24" fmla="*/ 28 w 153"/>
                  <a:gd name="T25" fmla="*/ 20 h 139"/>
                  <a:gd name="T26" fmla="*/ 16 w 153"/>
                  <a:gd name="T27" fmla="*/ 105 h 139"/>
                  <a:gd name="T28" fmla="*/ 8 w 153"/>
                  <a:gd name="T29" fmla="*/ 127 h 139"/>
                  <a:gd name="T30" fmla="*/ 11 w 153"/>
                  <a:gd name="T31" fmla="*/ 135 h 139"/>
                  <a:gd name="T32" fmla="*/ 14 w 153"/>
                  <a:gd name="T33" fmla="*/ 134 h 139"/>
                  <a:gd name="T34" fmla="*/ 37 w 153"/>
                  <a:gd name="T35" fmla="*/ 128 h 139"/>
                  <a:gd name="T36" fmla="*/ 76 w 153"/>
                  <a:gd name="T37" fmla="*/ 139 h 139"/>
                  <a:gd name="T38" fmla="*/ 124 w 153"/>
                  <a:gd name="T39" fmla="*/ 120 h 139"/>
                  <a:gd name="T40" fmla="*/ 126 w 153"/>
                  <a:gd name="T41" fmla="*/ 22 h 139"/>
                  <a:gd name="T42" fmla="*/ 76 w 153"/>
                  <a:gd name="T4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139">
                    <a:moveTo>
                      <a:pt x="12" y="134"/>
                    </a:moveTo>
                    <a:cubicBezTo>
                      <a:pt x="8" y="134"/>
                      <a:pt x="7" y="131"/>
                      <a:pt x="8" y="127"/>
                    </a:cubicBezTo>
                    <a:cubicBezTo>
                      <a:pt x="16" y="105"/>
                      <a:pt x="16" y="105"/>
                      <a:pt x="16" y="105"/>
                    </a:cubicBezTo>
                    <a:cubicBezTo>
                      <a:pt x="1" y="78"/>
                      <a:pt x="5" y="43"/>
                      <a:pt x="28" y="20"/>
                    </a:cubicBezTo>
                    <a:cubicBezTo>
                      <a:pt x="42" y="7"/>
                      <a:pt x="59" y="1"/>
                      <a:pt x="76" y="1"/>
                    </a:cubicBezTo>
                    <a:cubicBezTo>
                      <a:pt x="94" y="1"/>
                      <a:pt x="112" y="8"/>
                      <a:pt x="126" y="23"/>
                    </a:cubicBezTo>
                    <a:cubicBezTo>
                      <a:pt x="152" y="50"/>
                      <a:pt x="151" y="94"/>
                      <a:pt x="123" y="120"/>
                    </a:cubicBezTo>
                    <a:cubicBezTo>
                      <a:pt x="110" y="132"/>
                      <a:pt x="93" y="139"/>
                      <a:pt x="76" y="139"/>
                    </a:cubicBezTo>
                    <a:cubicBezTo>
                      <a:pt x="62" y="139"/>
                      <a:pt x="49" y="135"/>
                      <a:pt x="37" y="127"/>
                    </a:cubicBezTo>
                    <a:cubicBezTo>
                      <a:pt x="15" y="134"/>
                      <a:pt x="15" y="134"/>
                      <a:pt x="15" y="134"/>
                    </a:cubicBezTo>
                    <a:cubicBezTo>
                      <a:pt x="14" y="134"/>
                      <a:pt x="13" y="134"/>
                      <a:pt x="12" y="134"/>
                    </a:cubicBezTo>
                    <a:moveTo>
                      <a:pt x="76" y="0"/>
                    </a:moveTo>
                    <a:cubicBezTo>
                      <a:pt x="58" y="0"/>
                      <a:pt x="41" y="7"/>
                      <a:pt x="28" y="20"/>
                    </a:cubicBezTo>
                    <a:cubicBezTo>
                      <a:pt x="4" y="42"/>
                      <a:pt x="0" y="78"/>
                      <a:pt x="16" y="105"/>
                    </a:cubicBezTo>
                    <a:cubicBezTo>
                      <a:pt x="8" y="127"/>
                      <a:pt x="8" y="127"/>
                      <a:pt x="8" y="127"/>
                    </a:cubicBezTo>
                    <a:cubicBezTo>
                      <a:pt x="6" y="132"/>
                      <a:pt x="8" y="135"/>
                      <a:pt x="11" y="135"/>
                    </a:cubicBezTo>
                    <a:cubicBezTo>
                      <a:pt x="12" y="135"/>
                      <a:pt x="13" y="135"/>
                      <a:pt x="14" y="134"/>
                    </a:cubicBezTo>
                    <a:cubicBezTo>
                      <a:pt x="37" y="128"/>
                      <a:pt x="37" y="128"/>
                      <a:pt x="37" y="128"/>
                    </a:cubicBezTo>
                    <a:cubicBezTo>
                      <a:pt x="49" y="135"/>
                      <a:pt x="62" y="139"/>
                      <a:pt x="76" y="139"/>
                    </a:cubicBezTo>
                    <a:cubicBezTo>
                      <a:pt x="93" y="139"/>
                      <a:pt x="110" y="133"/>
                      <a:pt x="124" y="120"/>
                    </a:cubicBezTo>
                    <a:cubicBezTo>
                      <a:pt x="151" y="94"/>
                      <a:pt x="153" y="50"/>
                      <a:pt x="126" y="22"/>
                    </a:cubicBezTo>
                    <a:cubicBezTo>
                      <a:pt x="112" y="8"/>
                      <a:pt x="94" y="0"/>
                      <a:pt x="76" y="0"/>
                    </a:cubicBezTo>
                  </a:path>
                </a:pathLst>
              </a:custGeom>
              <a:solidFill>
                <a:srgbClr val="7979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Freeform 929"/>
              <p:cNvSpPr>
                <a:spLocks noEditPoints="1"/>
              </p:cNvSpPr>
              <p:nvPr/>
            </p:nvSpPr>
            <p:spPr bwMode="auto">
              <a:xfrm>
                <a:off x="6867525" y="3008313"/>
                <a:ext cx="361950" cy="330200"/>
              </a:xfrm>
              <a:custGeom>
                <a:avLst/>
                <a:gdLst>
                  <a:gd name="T0" fmla="*/ 12 w 151"/>
                  <a:gd name="T1" fmla="*/ 132 h 138"/>
                  <a:gd name="T2" fmla="*/ 8 w 151"/>
                  <a:gd name="T3" fmla="*/ 125 h 138"/>
                  <a:gd name="T4" fmla="*/ 16 w 151"/>
                  <a:gd name="T5" fmla="*/ 103 h 138"/>
                  <a:gd name="T6" fmla="*/ 28 w 151"/>
                  <a:gd name="T7" fmla="*/ 20 h 138"/>
                  <a:gd name="T8" fmla="*/ 75 w 151"/>
                  <a:gd name="T9" fmla="*/ 1 h 138"/>
                  <a:gd name="T10" fmla="*/ 124 w 151"/>
                  <a:gd name="T11" fmla="*/ 22 h 138"/>
                  <a:gd name="T12" fmla="*/ 122 w 151"/>
                  <a:gd name="T13" fmla="*/ 118 h 138"/>
                  <a:gd name="T14" fmla="*/ 75 w 151"/>
                  <a:gd name="T15" fmla="*/ 137 h 138"/>
                  <a:gd name="T16" fmla="*/ 37 w 151"/>
                  <a:gd name="T17" fmla="*/ 125 h 138"/>
                  <a:gd name="T18" fmla="*/ 14 w 151"/>
                  <a:gd name="T19" fmla="*/ 132 h 138"/>
                  <a:gd name="T20" fmla="*/ 12 w 151"/>
                  <a:gd name="T21" fmla="*/ 132 h 138"/>
                  <a:gd name="T22" fmla="*/ 75 w 151"/>
                  <a:gd name="T23" fmla="*/ 0 h 138"/>
                  <a:gd name="T24" fmla="*/ 27 w 151"/>
                  <a:gd name="T25" fmla="*/ 19 h 138"/>
                  <a:gd name="T26" fmla="*/ 15 w 151"/>
                  <a:gd name="T27" fmla="*/ 104 h 138"/>
                  <a:gd name="T28" fmla="*/ 7 w 151"/>
                  <a:gd name="T29" fmla="*/ 126 h 138"/>
                  <a:gd name="T30" fmla="*/ 11 w 151"/>
                  <a:gd name="T31" fmla="*/ 133 h 138"/>
                  <a:gd name="T32" fmla="*/ 14 w 151"/>
                  <a:gd name="T33" fmla="*/ 133 h 138"/>
                  <a:gd name="T34" fmla="*/ 36 w 151"/>
                  <a:gd name="T35" fmla="*/ 126 h 138"/>
                  <a:gd name="T36" fmla="*/ 75 w 151"/>
                  <a:gd name="T37" fmla="*/ 138 h 138"/>
                  <a:gd name="T38" fmla="*/ 122 w 151"/>
                  <a:gd name="T39" fmla="*/ 119 h 138"/>
                  <a:gd name="T40" fmla="*/ 125 w 151"/>
                  <a:gd name="T41" fmla="*/ 22 h 138"/>
                  <a:gd name="T42" fmla="*/ 75 w 151"/>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38">
                    <a:moveTo>
                      <a:pt x="12" y="132"/>
                    </a:moveTo>
                    <a:cubicBezTo>
                      <a:pt x="8" y="132"/>
                      <a:pt x="6" y="130"/>
                      <a:pt x="8" y="125"/>
                    </a:cubicBezTo>
                    <a:cubicBezTo>
                      <a:pt x="16" y="103"/>
                      <a:pt x="16" y="103"/>
                      <a:pt x="16" y="103"/>
                    </a:cubicBezTo>
                    <a:cubicBezTo>
                      <a:pt x="0" y="77"/>
                      <a:pt x="4" y="42"/>
                      <a:pt x="28" y="20"/>
                    </a:cubicBezTo>
                    <a:cubicBezTo>
                      <a:pt x="41" y="7"/>
                      <a:pt x="58" y="1"/>
                      <a:pt x="75" y="1"/>
                    </a:cubicBezTo>
                    <a:cubicBezTo>
                      <a:pt x="93" y="1"/>
                      <a:pt x="111" y="8"/>
                      <a:pt x="124" y="22"/>
                    </a:cubicBezTo>
                    <a:cubicBezTo>
                      <a:pt x="150" y="49"/>
                      <a:pt x="149" y="92"/>
                      <a:pt x="122" y="118"/>
                    </a:cubicBezTo>
                    <a:cubicBezTo>
                      <a:pt x="108" y="131"/>
                      <a:pt x="92" y="137"/>
                      <a:pt x="75" y="137"/>
                    </a:cubicBezTo>
                    <a:cubicBezTo>
                      <a:pt x="61" y="137"/>
                      <a:pt x="48" y="133"/>
                      <a:pt x="37" y="125"/>
                    </a:cubicBezTo>
                    <a:cubicBezTo>
                      <a:pt x="14" y="132"/>
                      <a:pt x="14" y="132"/>
                      <a:pt x="14" y="132"/>
                    </a:cubicBezTo>
                    <a:cubicBezTo>
                      <a:pt x="13" y="132"/>
                      <a:pt x="12" y="132"/>
                      <a:pt x="12" y="132"/>
                    </a:cubicBezTo>
                    <a:moveTo>
                      <a:pt x="75" y="0"/>
                    </a:moveTo>
                    <a:cubicBezTo>
                      <a:pt x="58" y="0"/>
                      <a:pt x="41" y="6"/>
                      <a:pt x="27" y="19"/>
                    </a:cubicBezTo>
                    <a:cubicBezTo>
                      <a:pt x="4" y="42"/>
                      <a:pt x="0" y="77"/>
                      <a:pt x="15" y="104"/>
                    </a:cubicBezTo>
                    <a:cubicBezTo>
                      <a:pt x="7" y="126"/>
                      <a:pt x="7" y="126"/>
                      <a:pt x="7" y="126"/>
                    </a:cubicBezTo>
                    <a:cubicBezTo>
                      <a:pt x="6" y="130"/>
                      <a:pt x="7" y="133"/>
                      <a:pt x="11" y="133"/>
                    </a:cubicBezTo>
                    <a:cubicBezTo>
                      <a:pt x="12" y="133"/>
                      <a:pt x="13" y="133"/>
                      <a:pt x="14" y="133"/>
                    </a:cubicBezTo>
                    <a:cubicBezTo>
                      <a:pt x="36" y="126"/>
                      <a:pt x="36" y="126"/>
                      <a:pt x="36" y="126"/>
                    </a:cubicBezTo>
                    <a:cubicBezTo>
                      <a:pt x="48" y="134"/>
                      <a:pt x="61" y="138"/>
                      <a:pt x="75" y="138"/>
                    </a:cubicBezTo>
                    <a:cubicBezTo>
                      <a:pt x="92" y="138"/>
                      <a:pt x="109" y="131"/>
                      <a:pt x="122" y="119"/>
                    </a:cubicBezTo>
                    <a:cubicBezTo>
                      <a:pt x="150" y="93"/>
                      <a:pt x="151" y="49"/>
                      <a:pt x="125" y="22"/>
                    </a:cubicBezTo>
                    <a:cubicBezTo>
                      <a:pt x="111" y="7"/>
                      <a:pt x="93" y="0"/>
                      <a:pt x="75" y="0"/>
                    </a:cubicBezTo>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Freeform 930"/>
              <p:cNvSpPr>
                <a:spLocks noEditPoints="1"/>
              </p:cNvSpPr>
              <p:nvPr/>
            </p:nvSpPr>
            <p:spPr bwMode="auto">
              <a:xfrm>
                <a:off x="6867525" y="3009901"/>
                <a:ext cx="360363" cy="325438"/>
              </a:xfrm>
              <a:custGeom>
                <a:avLst/>
                <a:gdLst>
                  <a:gd name="T0" fmla="*/ 12 w 150"/>
                  <a:gd name="T1" fmla="*/ 131 h 136"/>
                  <a:gd name="T2" fmla="*/ 9 w 150"/>
                  <a:gd name="T3" fmla="*/ 124 h 136"/>
                  <a:gd name="T4" fmla="*/ 16 w 150"/>
                  <a:gd name="T5" fmla="*/ 102 h 136"/>
                  <a:gd name="T6" fmla="*/ 28 w 150"/>
                  <a:gd name="T7" fmla="*/ 19 h 136"/>
                  <a:gd name="T8" fmla="*/ 75 w 150"/>
                  <a:gd name="T9" fmla="*/ 1 h 136"/>
                  <a:gd name="T10" fmla="*/ 124 w 150"/>
                  <a:gd name="T11" fmla="*/ 21 h 136"/>
                  <a:gd name="T12" fmla="*/ 121 w 150"/>
                  <a:gd name="T13" fmla="*/ 117 h 136"/>
                  <a:gd name="T14" fmla="*/ 75 w 150"/>
                  <a:gd name="T15" fmla="*/ 135 h 136"/>
                  <a:gd name="T16" fmla="*/ 37 w 150"/>
                  <a:gd name="T17" fmla="*/ 124 h 136"/>
                  <a:gd name="T18" fmla="*/ 15 w 150"/>
                  <a:gd name="T19" fmla="*/ 130 h 136"/>
                  <a:gd name="T20" fmla="*/ 12 w 150"/>
                  <a:gd name="T21" fmla="*/ 131 h 136"/>
                  <a:gd name="T22" fmla="*/ 75 w 150"/>
                  <a:gd name="T23" fmla="*/ 0 h 136"/>
                  <a:gd name="T24" fmla="*/ 28 w 150"/>
                  <a:gd name="T25" fmla="*/ 19 h 136"/>
                  <a:gd name="T26" fmla="*/ 16 w 150"/>
                  <a:gd name="T27" fmla="*/ 102 h 136"/>
                  <a:gd name="T28" fmla="*/ 8 w 150"/>
                  <a:gd name="T29" fmla="*/ 124 h 136"/>
                  <a:gd name="T30" fmla="*/ 12 w 150"/>
                  <a:gd name="T31" fmla="*/ 131 h 136"/>
                  <a:gd name="T32" fmla="*/ 14 w 150"/>
                  <a:gd name="T33" fmla="*/ 131 h 136"/>
                  <a:gd name="T34" fmla="*/ 37 w 150"/>
                  <a:gd name="T35" fmla="*/ 124 h 136"/>
                  <a:gd name="T36" fmla="*/ 75 w 150"/>
                  <a:gd name="T37" fmla="*/ 136 h 136"/>
                  <a:gd name="T38" fmla="*/ 122 w 150"/>
                  <a:gd name="T39" fmla="*/ 117 h 136"/>
                  <a:gd name="T40" fmla="*/ 124 w 150"/>
                  <a:gd name="T41" fmla="*/ 21 h 136"/>
                  <a:gd name="T42" fmla="*/ 75 w 150"/>
                  <a:gd name="T4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36">
                    <a:moveTo>
                      <a:pt x="12" y="131"/>
                    </a:moveTo>
                    <a:cubicBezTo>
                      <a:pt x="9" y="131"/>
                      <a:pt x="7" y="128"/>
                      <a:pt x="9" y="124"/>
                    </a:cubicBezTo>
                    <a:cubicBezTo>
                      <a:pt x="16" y="102"/>
                      <a:pt x="16" y="102"/>
                      <a:pt x="16" y="102"/>
                    </a:cubicBezTo>
                    <a:cubicBezTo>
                      <a:pt x="1" y="76"/>
                      <a:pt x="5" y="41"/>
                      <a:pt x="28" y="19"/>
                    </a:cubicBezTo>
                    <a:cubicBezTo>
                      <a:pt x="41" y="7"/>
                      <a:pt x="58" y="1"/>
                      <a:pt x="75" y="1"/>
                    </a:cubicBezTo>
                    <a:cubicBezTo>
                      <a:pt x="92" y="1"/>
                      <a:pt x="110" y="8"/>
                      <a:pt x="124" y="21"/>
                    </a:cubicBezTo>
                    <a:cubicBezTo>
                      <a:pt x="149" y="48"/>
                      <a:pt x="148" y="91"/>
                      <a:pt x="121" y="117"/>
                    </a:cubicBezTo>
                    <a:cubicBezTo>
                      <a:pt x="108" y="129"/>
                      <a:pt x="91" y="135"/>
                      <a:pt x="75" y="135"/>
                    </a:cubicBezTo>
                    <a:cubicBezTo>
                      <a:pt x="62" y="135"/>
                      <a:pt x="48" y="131"/>
                      <a:pt x="37" y="124"/>
                    </a:cubicBezTo>
                    <a:cubicBezTo>
                      <a:pt x="15" y="130"/>
                      <a:pt x="15" y="130"/>
                      <a:pt x="15" y="130"/>
                    </a:cubicBezTo>
                    <a:cubicBezTo>
                      <a:pt x="14" y="131"/>
                      <a:pt x="13" y="131"/>
                      <a:pt x="12" y="131"/>
                    </a:cubicBezTo>
                    <a:moveTo>
                      <a:pt x="75" y="0"/>
                    </a:moveTo>
                    <a:cubicBezTo>
                      <a:pt x="58" y="0"/>
                      <a:pt x="41" y="6"/>
                      <a:pt x="28" y="19"/>
                    </a:cubicBezTo>
                    <a:cubicBezTo>
                      <a:pt x="4" y="41"/>
                      <a:pt x="0" y="76"/>
                      <a:pt x="16" y="102"/>
                    </a:cubicBezTo>
                    <a:cubicBezTo>
                      <a:pt x="8" y="124"/>
                      <a:pt x="8" y="124"/>
                      <a:pt x="8" y="124"/>
                    </a:cubicBezTo>
                    <a:cubicBezTo>
                      <a:pt x="6" y="129"/>
                      <a:pt x="8" y="131"/>
                      <a:pt x="12" y="131"/>
                    </a:cubicBezTo>
                    <a:cubicBezTo>
                      <a:pt x="12" y="131"/>
                      <a:pt x="13" y="131"/>
                      <a:pt x="14" y="131"/>
                    </a:cubicBezTo>
                    <a:cubicBezTo>
                      <a:pt x="37" y="124"/>
                      <a:pt x="37" y="124"/>
                      <a:pt x="37" y="124"/>
                    </a:cubicBezTo>
                    <a:cubicBezTo>
                      <a:pt x="48" y="132"/>
                      <a:pt x="61" y="136"/>
                      <a:pt x="75" y="136"/>
                    </a:cubicBezTo>
                    <a:cubicBezTo>
                      <a:pt x="92" y="136"/>
                      <a:pt x="108" y="130"/>
                      <a:pt x="122" y="117"/>
                    </a:cubicBezTo>
                    <a:cubicBezTo>
                      <a:pt x="149" y="91"/>
                      <a:pt x="150" y="48"/>
                      <a:pt x="124" y="21"/>
                    </a:cubicBezTo>
                    <a:cubicBezTo>
                      <a:pt x="111" y="7"/>
                      <a:pt x="93" y="0"/>
                      <a:pt x="75" y="0"/>
                    </a:cubicBezTo>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Freeform 931"/>
              <p:cNvSpPr>
                <a:spLocks noEditPoints="1"/>
              </p:cNvSpPr>
              <p:nvPr/>
            </p:nvSpPr>
            <p:spPr bwMode="auto">
              <a:xfrm>
                <a:off x="6870700" y="3013076"/>
                <a:ext cx="354013" cy="320675"/>
              </a:xfrm>
              <a:custGeom>
                <a:avLst/>
                <a:gdLst>
                  <a:gd name="T0" fmla="*/ 12 w 148"/>
                  <a:gd name="T1" fmla="*/ 129 h 134"/>
                  <a:gd name="T2" fmla="*/ 8 w 148"/>
                  <a:gd name="T3" fmla="*/ 122 h 134"/>
                  <a:gd name="T4" fmla="*/ 16 w 148"/>
                  <a:gd name="T5" fmla="*/ 101 h 134"/>
                  <a:gd name="T6" fmla="*/ 28 w 148"/>
                  <a:gd name="T7" fmla="*/ 19 h 134"/>
                  <a:gd name="T8" fmla="*/ 74 w 148"/>
                  <a:gd name="T9" fmla="*/ 0 h 134"/>
                  <a:gd name="T10" fmla="*/ 122 w 148"/>
                  <a:gd name="T11" fmla="*/ 21 h 134"/>
                  <a:gd name="T12" fmla="*/ 120 w 148"/>
                  <a:gd name="T13" fmla="*/ 115 h 134"/>
                  <a:gd name="T14" fmla="*/ 74 w 148"/>
                  <a:gd name="T15" fmla="*/ 134 h 134"/>
                  <a:gd name="T16" fmla="*/ 36 w 148"/>
                  <a:gd name="T17" fmla="*/ 122 h 134"/>
                  <a:gd name="T18" fmla="*/ 15 w 148"/>
                  <a:gd name="T19" fmla="*/ 129 h 134"/>
                  <a:gd name="T20" fmla="*/ 12 w 148"/>
                  <a:gd name="T21" fmla="*/ 129 h 134"/>
                  <a:gd name="T22" fmla="*/ 74 w 148"/>
                  <a:gd name="T23" fmla="*/ 0 h 134"/>
                  <a:gd name="T24" fmla="*/ 27 w 148"/>
                  <a:gd name="T25" fmla="*/ 18 h 134"/>
                  <a:gd name="T26" fmla="*/ 15 w 148"/>
                  <a:gd name="T27" fmla="*/ 101 h 134"/>
                  <a:gd name="T28" fmla="*/ 8 w 148"/>
                  <a:gd name="T29" fmla="*/ 123 h 134"/>
                  <a:gd name="T30" fmla="*/ 11 w 148"/>
                  <a:gd name="T31" fmla="*/ 130 h 134"/>
                  <a:gd name="T32" fmla="*/ 14 w 148"/>
                  <a:gd name="T33" fmla="*/ 129 h 134"/>
                  <a:gd name="T34" fmla="*/ 36 w 148"/>
                  <a:gd name="T35" fmla="*/ 123 h 134"/>
                  <a:gd name="T36" fmla="*/ 74 w 148"/>
                  <a:gd name="T37" fmla="*/ 134 h 134"/>
                  <a:gd name="T38" fmla="*/ 120 w 148"/>
                  <a:gd name="T39" fmla="*/ 116 h 134"/>
                  <a:gd name="T40" fmla="*/ 123 w 148"/>
                  <a:gd name="T41" fmla="*/ 20 h 134"/>
                  <a:gd name="T42" fmla="*/ 74 w 148"/>
                  <a:gd name="T4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8" h="134">
                    <a:moveTo>
                      <a:pt x="12" y="129"/>
                    </a:moveTo>
                    <a:cubicBezTo>
                      <a:pt x="8" y="129"/>
                      <a:pt x="7" y="126"/>
                      <a:pt x="8" y="122"/>
                    </a:cubicBezTo>
                    <a:cubicBezTo>
                      <a:pt x="16" y="101"/>
                      <a:pt x="16" y="101"/>
                      <a:pt x="16" y="101"/>
                    </a:cubicBezTo>
                    <a:cubicBezTo>
                      <a:pt x="1" y="74"/>
                      <a:pt x="5" y="40"/>
                      <a:pt x="28" y="19"/>
                    </a:cubicBezTo>
                    <a:cubicBezTo>
                      <a:pt x="41" y="6"/>
                      <a:pt x="57" y="0"/>
                      <a:pt x="74" y="0"/>
                    </a:cubicBezTo>
                    <a:cubicBezTo>
                      <a:pt x="91" y="0"/>
                      <a:pt x="109" y="7"/>
                      <a:pt x="122" y="21"/>
                    </a:cubicBezTo>
                    <a:cubicBezTo>
                      <a:pt x="147" y="48"/>
                      <a:pt x="146" y="90"/>
                      <a:pt x="120" y="115"/>
                    </a:cubicBezTo>
                    <a:cubicBezTo>
                      <a:pt x="107" y="128"/>
                      <a:pt x="90" y="134"/>
                      <a:pt x="74" y="134"/>
                    </a:cubicBezTo>
                    <a:cubicBezTo>
                      <a:pt x="61" y="134"/>
                      <a:pt x="48" y="130"/>
                      <a:pt x="36" y="122"/>
                    </a:cubicBezTo>
                    <a:cubicBezTo>
                      <a:pt x="15" y="129"/>
                      <a:pt x="15" y="129"/>
                      <a:pt x="15" y="129"/>
                    </a:cubicBezTo>
                    <a:cubicBezTo>
                      <a:pt x="14" y="129"/>
                      <a:pt x="13" y="129"/>
                      <a:pt x="12" y="129"/>
                    </a:cubicBezTo>
                    <a:moveTo>
                      <a:pt x="74" y="0"/>
                    </a:moveTo>
                    <a:cubicBezTo>
                      <a:pt x="57" y="0"/>
                      <a:pt x="40" y="6"/>
                      <a:pt x="27" y="18"/>
                    </a:cubicBezTo>
                    <a:cubicBezTo>
                      <a:pt x="4" y="40"/>
                      <a:pt x="0" y="75"/>
                      <a:pt x="15" y="101"/>
                    </a:cubicBezTo>
                    <a:cubicBezTo>
                      <a:pt x="8" y="123"/>
                      <a:pt x="8" y="123"/>
                      <a:pt x="8" y="123"/>
                    </a:cubicBezTo>
                    <a:cubicBezTo>
                      <a:pt x="6" y="127"/>
                      <a:pt x="8" y="130"/>
                      <a:pt x="11" y="130"/>
                    </a:cubicBezTo>
                    <a:cubicBezTo>
                      <a:pt x="12" y="130"/>
                      <a:pt x="13" y="130"/>
                      <a:pt x="14" y="129"/>
                    </a:cubicBezTo>
                    <a:cubicBezTo>
                      <a:pt x="36" y="123"/>
                      <a:pt x="36" y="123"/>
                      <a:pt x="36" y="123"/>
                    </a:cubicBezTo>
                    <a:cubicBezTo>
                      <a:pt x="47" y="130"/>
                      <a:pt x="61" y="134"/>
                      <a:pt x="74" y="134"/>
                    </a:cubicBezTo>
                    <a:cubicBezTo>
                      <a:pt x="90" y="134"/>
                      <a:pt x="107" y="128"/>
                      <a:pt x="120" y="116"/>
                    </a:cubicBezTo>
                    <a:cubicBezTo>
                      <a:pt x="147" y="90"/>
                      <a:pt x="148" y="47"/>
                      <a:pt x="123" y="20"/>
                    </a:cubicBezTo>
                    <a:cubicBezTo>
                      <a:pt x="109" y="7"/>
                      <a:pt x="91" y="0"/>
                      <a:pt x="7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4" name="Freeform 932"/>
              <p:cNvSpPr>
                <a:spLocks noEditPoints="1"/>
              </p:cNvSpPr>
              <p:nvPr/>
            </p:nvSpPr>
            <p:spPr bwMode="auto">
              <a:xfrm>
                <a:off x="6873875" y="3013076"/>
                <a:ext cx="349250" cy="320675"/>
              </a:xfrm>
              <a:custGeom>
                <a:avLst/>
                <a:gdLst>
                  <a:gd name="T0" fmla="*/ 12 w 146"/>
                  <a:gd name="T1" fmla="*/ 128 h 134"/>
                  <a:gd name="T2" fmla="*/ 8 w 146"/>
                  <a:gd name="T3" fmla="*/ 121 h 134"/>
                  <a:gd name="T4" fmla="*/ 16 w 146"/>
                  <a:gd name="T5" fmla="*/ 100 h 134"/>
                  <a:gd name="T6" fmla="*/ 27 w 146"/>
                  <a:gd name="T7" fmla="*/ 19 h 134"/>
                  <a:gd name="T8" fmla="*/ 73 w 146"/>
                  <a:gd name="T9" fmla="*/ 1 h 134"/>
                  <a:gd name="T10" fmla="*/ 121 w 146"/>
                  <a:gd name="T11" fmla="*/ 21 h 134"/>
                  <a:gd name="T12" fmla="*/ 118 w 146"/>
                  <a:gd name="T13" fmla="*/ 115 h 134"/>
                  <a:gd name="T14" fmla="*/ 73 w 146"/>
                  <a:gd name="T15" fmla="*/ 133 h 134"/>
                  <a:gd name="T16" fmla="*/ 36 w 146"/>
                  <a:gd name="T17" fmla="*/ 122 h 134"/>
                  <a:gd name="T18" fmla="*/ 14 w 146"/>
                  <a:gd name="T19" fmla="*/ 128 h 134"/>
                  <a:gd name="T20" fmla="*/ 12 w 146"/>
                  <a:gd name="T21" fmla="*/ 128 h 134"/>
                  <a:gd name="T22" fmla="*/ 73 w 146"/>
                  <a:gd name="T23" fmla="*/ 0 h 134"/>
                  <a:gd name="T24" fmla="*/ 27 w 146"/>
                  <a:gd name="T25" fmla="*/ 19 h 134"/>
                  <a:gd name="T26" fmla="*/ 15 w 146"/>
                  <a:gd name="T27" fmla="*/ 101 h 134"/>
                  <a:gd name="T28" fmla="*/ 7 w 146"/>
                  <a:gd name="T29" fmla="*/ 122 h 134"/>
                  <a:gd name="T30" fmla="*/ 11 w 146"/>
                  <a:gd name="T31" fmla="*/ 129 h 134"/>
                  <a:gd name="T32" fmla="*/ 14 w 146"/>
                  <a:gd name="T33" fmla="*/ 129 h 134"/>
                  <a:gd name="T34" fmla="*/ 35 w 146"/>
                  <a:gd name="T35" fmla="*/ 122 h 134"/>
                  <a:gd name="T36" fmla="*/ 73 w 146"/>
                  <a:gd name="T37" fmla="*/ 134 h 134"/>
                  <a:gd name="T38" fmla="*/ 119 w 146"/>
                  <a:gd name="T39" fmla="*/ 115 h 134"/>
                  <a:gd name="T40" fmla="*/ 121 w 146"/>
                  <a:gd name="T41" fmla="*/ 21 h 134"/>
                  <a:gd name="T42" fmla="*/ 73 w 146"/>
                  <a:gd name="T4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 h="134">
                    <a:moveTo>
                      <a:pt x="12" y="128"/>
                    </a:moveTo>
                    <a:cubicBezTo>
                      <a:pt x="8" y="128"/>
                      <a:pt x="6" y="126"/>
                      <a:pt x="8" y="121"/>
                    </a:cubicBezTo>
                    <a:cubicBezTo>
                      <a:pt x="16" y="100"/>
                      <a:pt x="16" y="100"/>
                      <a:pt x="16" y="100"/>
                    </a:cubicBezTo>
                    <a:cubicBezTo>
                      <a:pt x="1" y="74"/>
                      <a:pt x="5" y="41"/>
                      <a:pt x="27" y="19"/>
                    </a:cubicBezTo>
                    <a:cubicBezTo>
                      <a:pt x="40" y="7"/>
                      <a:pt x="56" y="1"/>
                      <a:pt x="73" y="1"/>
                    </a:cubicBezTo>
                    <a:cubicBezTo>
                      <a:pt x="90" y="1"/>
                      <a:pt x="108" y="8"/>
                      <a:pt x="121" y="21"/>
                    </a:cubicBezTo>
                    <a:cubicBezTo>
                      <a:pt x="146" y="48"/>
                      <a:pt x="145" y="90"/>
                      <a:pt x="118" y="115"/>
                    </a:cubicBezTo>
                    <a:cubicBezTo>
                      <a:pt x="105" y="127"/>
                      <a:pt x="89" y="133"/>
                      <a:pt x="73" y="133"/>
                    </a:cubicBezTo>
                    <a:cubicBezTo>
                      <a:pt x="60" y="133"/>
                      <a:pt x="47" y="129"/>
                      <a:pt x="36" y="122"/>
                    </a:cubicBezTo>
                    <a:cubicBezTo>
                      <a:pt x="14" y="128"/>
                      <a:pt x="14" y="128"/>
                      <a:pt x="14" y="128"/>
                    </a:cubicBezTo>
                    <a:cubicBezTo>
                      <a:pt x="13" y="128"/>
                      <a:pt x="12" y="128"/>
                      <a:pt x="12" y="128"/>
                    </a:cubicBezTo>
                    <a:moveTo>
                      <a:pt x="73" y="0"/>
                    </a:moveTo>
                    <a:cubicBezTo>
                      <a:pt x="56" y="0"/>
                      <a:pt x="40" y="6"/>
                      <a:pt x="27" y="19"/>
                    </a:cubicBezTo>
                    <a:cubicBezTo>
                      <a:pt x="4" y="40"/>
                      <a:pt x="0" y="74"/>
                      <a:pt x="15" y="101"/>
                    </a:cubicBezTo>
                    <a:cubicBezTo>
                      <a:pt x="7" y="122"/>
                      <a:pt x="7" y="122"/>
                      <a:pt x="7" y="122"/>
                    </a:cubicBezTo>
                    <a:cubicBezTo>
                      <a:pt x="6" y="126"/>
                      <a:pt x="7" y="129"/>
                      <a:pt x="11" y="129"/>
                    </a:cubicBezTo>
                    <a:cubicBezTo>
                      <a:pt x="12" y="129"/>
                      <a:pt x="13" y="129"/>
                      <a:pt x="14" y="129"/>
                    </a:cubicBezTo>
                    <a:cubicBezTo>
                      <a:pt x="35" y="122"/>
                      <a:pt x="35" y="122"/>
                      <a:pt x="35" y="122"/>
                    </a:cubicBezTo>
                    <a:cubicBezTo>
                      <a:pt x="47" y="130"/>
                      <a:pt x="60" y="134"/>
                      <a:pt x="73" y="134"/>
                    </a:cubicBezTo>
                    <a:cubicBezTo>
                      <a:pt x="89" y="134"/>
                      <a:pt x="106" y="128"/>
                      <a:pt x="119" y="115"/>
                    </a:cubicBezTo>
                    <a:cubicBezTo>
                      <a:pt x="145" y="90"/>
                      <a:pt x="146" y="48"/>
                      <a:pt x="121" y="21"/>
                    </a:cubicBezTo>
                    <a:cubicBezTo>
                      <a:pt x="108" y="7"/>
                      <a:pt x="90" y="0"/>
                      <a:pt x="73" y="0"/>
                    </a:cubicBezTo>
                  </a:path>
                </a:pathLst>
              </a:custGeom>
              <a:solidFill>
                <a:srgbClr val="7474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Freeform 933"/>
              <p:cNvSpPr>
                <a:spLocks noEditPoints="1"/>
              </p:cNvSpPr>
              <p:nvPr/>
            </p:nvSpPr>
            <p:spPr bwMode="auto">
              <a:xfrm>
                <a:off x="6875463" y="3014663"/>
                <a:ext cx="347663" cy="315913"/>
              </a:xfrm>
              <a:custGeom>
                <a:avLst/>
                <a:gdLst>
                  <a:gd name="T0" fmla="*/ 11 w 145"/>
                  <a:gd name="T1" fmla="*/ 127 h 132"/>
                  <a:gd name="T2" fmla="*/ 8 w 145"/>
                  <a:gd name="T3" fmla="*/ 120 h 132"/>
                  <a:gd name="T4" fmla="*/ 15 w 145"/>
                  <a:gd name="T5" fmla="*/ 99 h 132"/>
                  <a:gd name="T6" fmla="*/ 27 w 145"/>
                  <a:gd name="T7" fmla="*/ 19 h 132"/>
                  <a:gd name="T8" fmla="*/ 72 w 145"/>
                  <a:gd name="T9" fmla="*/ 1 h 132"/>
                  <a:gd name="T10" fmla="*/ 119 w 145"/>
                  <a:gd name="T11" fmla="*/ 21 h 132"/>
                  <a:gd name="T12" fmla="*/ 117 w 145"/>
                  <a:gd name="T13" fmla="*/ 113 h 132"/>
                  <a:gd name="T14" fmla="*/ 72 w 145"/>
                  <a:gd name="T15" fmla="*/ 131 h 132"/>
                  <a:gd name="T16" fmla="*/ 35 w 145"/>
                  <a:gd name="T17" fmla="*/ 120 h 132"/>
                  <a:gd name="T18" fmla="*/ 14 w 145"/>
                  <a:gd name="T19" fmla="*/ 126 h 132"/>
                  <a:gd name="T20" fmla="*/ 11 w 145"/>
                  <a:gd name="T21" fmla="*/ 127 h 132"/>
                  <a:gd name="T22" fmla="*/ 72 w 145"/>
                  <a:gd name="T23" fmla="*/ 0 h 132"/>
                  <a:gd name="T24" fmla="*/ 26 w 145"/>
                  <a:gd name="T25" fmla="*/ 18 h 132"/>
                  <a:gd name="T26" fmla="*/ 15 w 145"/>
                  <a:gd name="T27" fmla="*/ 99 h 132"/>
                  <a:gd name="T28" fmla="*/ 7 w 145"/>
                  <a:gd name="T29" fmla="*/ 120 h 132"/>
                  <a:gd name="T30" fmla="*/ 11 w 145"/>
                  <a:gd name="T31" fmla="*/ 127 h 132"/>
                  <a:gd name="T32" fmla="*/ 13 w 145"/>
                  <a:gd name="T33" fmla="*/ 127 h 132"/>
                  <a:gd name="T34" fmla="*/ 35 w 145"/>
                  <a:gd name="T35" fmla="*/ 121 h 132"/>
                  <a:gd name="T36" fmla="*/ 72 w 145"/>
                  <a:gd name="T37" fmla="*/ 132 h 132"/>
                  <a:gd name="T38" fmla="*/ 117 w 145"/>
                  <a:gd name="T39" fmla="*/ 114 h 132"/>
                  <a:gd name="T40" fmla="*/ 120 w 145"/>
                  <a:gd name="T41" fmla="*/ 20 h 132"/>
                  <a:gd name="T42" fmla="*/ 72 w 145"/>
                  <a:gd name="T4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32">
                    <a:moveTo>
                      <a:pt x="11" y="127"/>
                    </a:moveTo>
                    <a:cubicBezTo>
                      <a:pt x="8" y="127"/>
                      <a:pt x="6" y="124"/>
                      <a:pt x="8" y="120"/>
                    </a:cubicBezTo>
                    <a:cubicBezTo>
                      <a:pt x="15" y="99"/>
                      <a:pt x="15" y="99"/>
                      <a:pt x="15" y="99"/>
                    </a:cubicBezTo>
                    <a:cubicBezTo>
                      <a:pt x="0" y="73"/>
                      <a:pt x="4" y="40"/>
                      <a:pt x="27" y="19"/>
                    </a:cubicBezTo>
                    <a:cubicBezTo>
                      <a:pt x="39" y="7"/>
                      <a:pt x="56" y="1"/>
                      <a:pt x="72" y="1"/>
                    </a:cubicBezTo>
                    <a:cubicBezTo>
                      <a:pt x="89" y="1"/>
                      <a:pt x="106" y="7"/>
                      <a:pt x="119" y="21"/>
                    </a:cubicBezTo>
                    <a:cubicBezTo>
                      <a:pt x="144" y="47"/>
                      <a:pt x="143" y="88"/>
                      <a:pt x="117" y="113"/>
                    </a:cubicBezTo>
                    <a:cubicBezTo>
                      <a:pt x="104" y="125"/>
                      <a:pt x="88" y="131"/>
                      <a:pt x="72" y="131"/>
                    </a:cubicBezTo>
                    <a:cubicBezTo>
                      <a:pt x="59" y="131"/>
                      <a:pt x="46" y="127"/>
                      <a:pt x="35" y="120"/>
                    </a:cubicBezTo>
                    <a:cubicBezTo>
                      <a:pt x="14" y="126"/>
                      <a:pt x="14" y="126"/>
                      <a:pt x="14" y="126"/>
                    </a:cubicBezTo>
                    <a:cubicBezTo>
                      <a:pt x="13" y="127"/>
                      <a:pt x="12" y="127"/>
                      <a:pt x="11" y="127"/>
                    </a:cubicBezTo>
                    <a:moveTo>
                      <a:pt x="72" y="0"/>
                    </a:moveTo>
                    <a:cubicBezTo>
                      <a:pt x="55" y="0"/>
                      <a:pt x="39" y="6"/>
                      <a:pt x="26" y="18"/>
                    </a:cubicBezTo>
                    <a:cubicBezTo>
                      <a:pt x="4" y="40"/>
                      <a:pt x="0" y="73"/>
                      <a:pt x="15" y="99"/>
                    </a:cubicBezTo>
                    <a:cubicBezTo>
                      <a:pt x="7" y="120"/>
                      <a:pt x="7" y="120"/>
                      <a:pt x="7" y="120"/>
                    </a:cubicBezTo>
                    <a:cubicBezTo>
                      <a:pt x="5" y="125"/>
                      <a:pt x="7" y="127"/>
                      <a:pt x="11" y="127"/>
                    </a:cubicBezTo>
                    <a:cubicBezTo>
                      <a:pt x="11" y="127"/>
                      <a:pt x="12" y="127"/>
                      <a:pt x="13" y="127"/>
                    </a:cubicBezTo>
                    <a:cubicBezTo>
                      <a:pt x="35" y="121"/>
                      <a:pt x="35" y="121"/>
                      <a:pt x="35" y="121"/>
                    </a:cubicBezTo>
                    <a:cubicBezTo>
                      <a:pt x="46" y="128"/>
                      <a:pt x="59" y="132"/>
                      <a:pt x="72" y="132"/>
                    </a:cubicBezTo>
                    <a:cubicBezTo>
                      <a:pt x="88" y="132"/>
                      <a:pt x="104" y="126"/>
                      <a:pt x="117" y="114"/>
                    </a:cubicBezTo>
                    <a:cubicBezTo>
                      <a:pt x="144" y="89"/>
                      <a:pt x="145" y="47"/>
                      <a:pt x="120" y="20"/>
                    </a:cubicBezTo>
                    <a:cubicBezTo>
                      <a:pt x="107" y="7"/>
                      <a:pt x="89" y="0"/>
                      <a:pt x="72" y="0"/>
                    </a:cubicBezTo>
                  </a:path>
                </a:pathLst>
              </a:custGeom>
              <a:solidFill>
                <a:srgbClr val="7373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Freeform 934"/>
              <p:cNvSpPr>
                <a:spLocks noEditPoints="1"/>
              </p:cNvSpPr>
              <p:nvPr/>
            </p:nvSpPr>
            <p:spPr bwMode="auto">
              <a:xfrm>
                <a:off x="6875463" y="3017838"/>
                <a:ext cx="344488" cy="311150"/>
              </a:xfrm>
              <a:custGeom>
                <a:avLst/>
                <a:gdLst>
                  <a:gd name="T0" fmla="*/ 12 w 144"/>
                  <a:gd name="T1" fmla="*/ 125 h 130"/>
                  <a:gd name="T2" fmla="*/ 8 w 144"/>
                  <a:gd name="T3" fmla="*/ 118 h 130"/>
                  <a:gd name="T4" fmla="*/ 16 w 144"/>
                  <a:gd name="T5" fmla="*/ 97 h 130"/>
                  <a:gd name="T6" fmla="*/ 27 w 144"/>
                  <a:gd name="T7" fmla="*/ 18 h 130"/>
                  <a:gd name="T8" fmla="*/ 72 w 144"/>
                  <a:gd name="T9" fmla="*/ 0 h 130"/>
                  <a:gd name="T10" fmla="*/ 118 w 144"/>
                  <a:gd name="T11" fmla="*/ 20 h 130"/>
                  <a:gd name="T12" fmla="*/ 116 w 144"/>
                  <a:gd name="T13" fmla="*/ 112 h 130"/>
                  <a:gd name="T14" fmla="*/ 72 w 144"/>
                  <a:gd name="T15" fmla="*/ 130 h 130"/>
                  <a:gd name="T16" fmla="*/ 36 w 144"/>
                  <a:gd name="T17" fmla="*/ 118 h 130"/>
                  <a:gd name="T18" fmla="*/ 14 w 144"/>
                  <a:gd name="T19" fmla="*/ 125 h 130"/>
                  <a:gd name="T20" fmla="*/ 12 w 144"/>
                  <a:gd name="T21" fmla="*/ 125 h 130"/>
                  <a:gd name="T22" fmla="*/ 72 w 144"/>
                  <a:gd name="T23" fmla="*/ 0 h 130"/>
                  <a:gd name="T24" fmla="*/ 27 w 144"/>
                  <a:gd name="T25" fmla="*/ 18 h 130"/>
                  <a:gd name="T26" fmla="*/ 15 w 144"/>
                  <a:gd name="T27" fmla="*/ 98 h 130"/>
                  <a:gd name="T28" fmla="*/ 8 w 144"/>
                  <a:gd name="T29" fmla="*/ 119 h 130"/>
                  <a:gd name="T30" fmla="*/ 11 w 144"/>
                  <a:gd name="T31" fmla="*/ 126 h 130"/>
                  <a:gd name="T32" fmla="*/ 14 w 144"/>
                  <a:gd name="T33" fmla="*/ 125 h 130"/>
                  <a:gd name="T34" fmla="*/ 35 w 144"/>
                  <a:gd name="T35" fmla="*/ 119 h 130"/>
                  <a:gd name="T36" fmla="*/ 72 w 144"/>
                  <a:gd name="T37" fmla="*/ 130 h 130"/>
                  <a:gd name="T38" fmla="*/ 117 w 144"/>
                  <a:gd name="T39" fmla="*/ 112 h 130"/>
                  <a:gd name="T40" fmla="*/ 119 w 144"/>
                  <a:gd name="T41" fmla="*/ 20 h 130"/>
                  <a:gd name="T42" fmla="*/ 72 w 144"/>
                  <a:gd name="T4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30">
                    <a:moveTo>
                      <a:pt x="12" y="125"/>
                    </a:moveTo>
                    <a:cubicBezTo>
                      <a:pt x="8" y="125"/>
                      <a:pt x="7" y="122"/>
                      <a:pt x="8" y="118"/>
                    </a:cubicBezTo>
                    <a:cubicBezTo>
                      <a:pt x="16" y="97"/>
                      <a:pt x="16" y="97"/>
                      <a:pt x="16" y="97"/>
                    </a:cubicBezTo>
                    <a:cubicBezTo>
                      <a:pt x="1" y="72"/>
                      <a:pt x="5" y="39"/>
                      <a:pt x="27" y="18"/>
                    </a:cubicBezTo>
                    <a:cubicBezTo>
                      <a:pt x="40" y="6"/>
                      <a:pt x="56" y="0"/>
                      <a:pt x="72" y="0"/>
                    </a:cubicBezTo>
                    <a:cubicBezTo>
                      <a:pt x="89" y="0"/>
                      <a:pt x="106" y="7"/>
                      <a:pt x="118" y="20"/>
                    </a:cubicBezTo>
                    <a:cubicBezTo>
                      <a:pt x="143" y="46"/>
                      <a:pt x="142" y="87"/>
                      <a:pt x="116" y="112"/>
                    </a:cubicBezTo>
                    <a:cubicBezTo>
                      <a:pt x="104" y="124"/>
                      <a:pt x="88" y="130"/>
                      <a:pt x="72" y="130"/>
                    </a:cubicBezTo>
                    <a:cubicBezTo>
                      <a:pt x="59" y="130"/>
                      <a:pt x="46" y="126"/>
                      <a:pt x="36" y="118"/>
                    </a:cubicBezTo>
                    <a:cubicBezTo>
                      <a:pt x="14" y="125"/>
                      <a:pt x="14" y="125"/>
                      <a:pt x="14" y="125"/>
                    </a:cubicBezTo>
                    <a:cubicBezTo>
                      <a:pt x="14" y="125"/>
                      <a:pt x="13" y="125"/>
                      <a:pt x="12" y="125"/>
                    </a:cubicBezTo>
                    <a:moveTo>
                      <a:pt x="72" y="0"/>
                    </a:moveTo>
                    <a:cubicBezTo>
                      <a:pt x="56" y="0"/>
                      <a:pt x="39" y="6"/>
                      <a:pt x="27" y="18"/>
                    </a:cubicBezTo>
                    <a:cubicBezTo>
                      <a:pt x="4" y="39"/>
                      <a:pt x="0" y="72"/>
                      <a:pt x="15" y="98"/>
                    </a:cubicBezTo>
                    <a:cubicBezTo>
                      <a:pt x="8" y="119"/>
                      <a:pt x="8" y="119"/>
                      <a:pt x="8" y="119"/>
                    </a:cubicBezTo>
                    <a:cubicBezTo>
                      <a:pt x="6" y="123"/>
                      <a:pt x="8" y="126"/>
                      <a:pt x="11" y="126"/>
                    </a:cubicBezTo>
                    <a:cubicBezTo>
                      <a:pt x="12" y="126"/>
                      <a:pt x="13" y="126"/>
                      <a:pt x="14" y="125"/>
                    </a:cubicBezTo>
                    <a:cubicBezTo>
                      <a:pt x="35" y="119"/>
                      <a:pt x="35" y="119"/>
                      <a:pt x="35" y="119"/>
                    </a:cubicBezTo>
                    <a:cubicBezTo>
                      <a:pt x="46" y="126"/>
                      <a:pt x="59" y="130"/>
                      <a:pt x="72" y="130"/>
                    </a:cubicBezTo>
                    <a:cubicBezTo>
                      <a:pt x="88" y="130"/>
                      <a:pt x="104" y="124"/>
                      <a:pt x="117" y="112"/>
                    </a:cubicBezTo>
                    <a:cubicBezTo>
                      <a:pt x="143" y="87"/>
                      <a:pt x="144" y="46"/>
                      <a:pt x="119" y="20"/>
                    </a:cubicBezTo>
                    <a:cubicBezTo>
                      <a:pt x="106" y="6"/>
                      <a:pt x="89" y="0"/>
                      <a:pt x="72" y="0"/>
                    </a:cubicBezTo>
                  </a:path>
                </a:pathLst>
              </a:custGeom>
              <a:solidFill>
                <a:srgbClr val="727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Freeform 935"/>
              <p:cNvSpPr>
                <a:spLocks noEditPoints="1"/>
              </p:cNvSpPr>
              <p:nvPr/>
            </p:nvSpPr>
            <p:spPr bwMode="auto">
              <a:xfrm>
                <a:off x="6878638" y="3017838"/>
                <a:ext cx="339725" cy="311150"/>
              </a:xfrm>
              <a:custGeom>
                <a:avLst/>
                <a:gdLst>
                  <a:gd name="T0" fmla="*/ 12 w 142"/>
                  <a:gd name="T1" fmla="*/ 124 h 130"/>
                  <a:gd name="T2" fmla="*/ 8 w 142"/>
                  <a:gd name="T3" fmla="*/ 118 h 130"/>
                  <a:gd name="T4" fmla="*/ 15 w 142"/>
                  <a:gd name="T5" fmla="*/ 97 h 130"/>
                  <a:gd name="T6" fmla="*/ 27 w 142"/>
                  <a:gd name="T7" fmla="*/ 19 h 130"/>
                  <a:gd name="T8" fmla="*/ 71 w 142"/>
                  <a:gd name="T9" fmla="*/ 1 h 130"/>
                  <a:gd name="T10" fmla="*/ 117 w 142"/>
                  <a:gd name="T11" fmla="*/ 21 h 130"/>
                  <a:gd name="T12" fmla="*/ 115 w 142"/>
                  <a:gd name="T13" fmla="*/ 111 h 130"/>
                  <a:gd name="T14" fmla="*/ 71 w 142"/>
                  <a:gd name="T15" fmla="*/ 129 h 130"/>
                  <a:gd name="T16" fmla="*/ 35 w 142"/>
                  <a:gd name="T17" fmla="*/ 118 h 130"/>
                  <a:gd name="T18" fmla="*/ 14 w 142"/>
                  <a:gd name="T19" fmla="*/ 124 h 130"/>
                  <a:gd name="T20" fmla="*/ 12 w 142"/>
                  <a:gd name="T21" fmla="*/ 124 h 130"/>
                  <a:gd name="T22" fmla="*/ 71 w 142"/>
                  <a:gd name="T23" fmla="*/ 0 h 130"/>
                  <a:gd name="T24" fmla="*/ 26 w 142"/>
                  <a:gd name="T25" fmla="*/ 18 h 130"/>
                  <a:gd name="T26" fmla="*/ 15 w 142"/>
                  <a:gd name="T27" fmla="*/ 97 h 130"/>
                  <a:gd name="T28" fmla="*/ 7 w 142"/>
                  <a:gd name="T29" fmla="*/ 118 h 130"/>
                  <a:gd name="T30" fmla="*/ 11 w 142"/>
                  <a:gd name="T31" fmla="*/ 125 h 130"/>
                  <a:gd name="T32" fmla="*/ 13 w 142"/>
                  <a:gd name="T33" fmla="*/ 125 h 130"/>
                  <a:gd name="T34" fmla="*/ 35 w 142"/>
                  <a:gd name="T35" fmla="*/ 118 h 130"/>
                  <a:gd name="T36" fmla="*/ 71 w 142"/>
                  <a:gd name="T37" fmla="*/ 130 h 130"/>
                  <a:gd name="T38" fmla="*/ 115 w 142"/>
                  <a:gd name="T39" fmla="*/ 112 h 130"/>
                  <a:gd name="T40" fmla="*/ 117 w 142"/>
                  <a:gd name="T41" fmla="*/ 20 h 130"/>
                  <a:gd name="T42" fmla="*/ 71 w 142"/>
                  <a:gd name="T4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130">
                    <a:moveTo>
                      <a:pt x="12" y="124"/>
                    </a:moveTo>
                    <a:cubicBezTo>
                      <a:pt x="8" y="124"/>
                      <a:pt x="7" y="122"/>
                      <a:pt x="8" y="118"/>
                    </a:cubicBezTo>
                    <a:cubicBezTo>
                      <a:pt x="15" y="97"/>
                      <a:pt x="15" y="97"/>
                      <a:pt x="15" y="97"/>
                    </a:cubicBezTo>
                    <a:cubicBezTo>
                      <a:pt x="1" y="72"/>
                      <a:pt x="5" y="40"/>
                      <a:pt x="27" y="19"/>
                    </a:cubicBezTo>
                    <a:cubicBezTo>
                      <a:pt x="39" y="7"/>
                      <a:pt x="55" y="1"/>
                      <a:pt x="71" y="1"/>
                    </a:cubicBezTo>
                    <a:cubicBezTo>
                      <a:pt x="88" y="1"/>
                      <a:pt x="104" y="8"/>
                      <a:pt x="117" y="21"/>
                    </a:cubicBezTo>
                    <a:cubicBezTo>
                      <a:pt x="141" y="46"/>
                      <a:pt x="140" y="87"/>
                      <a:pt x="115" y="111"/>
                    </a:cubicBezTo>
                    <a:cubicBezTo>
                      <a:pt x="102" y="123"/>
                      <a:pt x="87" y="129"/>
                      <a:pt x="71" y="129"/>
                    </a:cubicBezTo>
                    <a:cubicBezTo>
                      <a:pt x="58" y="129"/>
                      <a:pt x="46" y="125"/>
                      <a:pt x="35" y="118"/>
                    </a:cubicBezTo>
                    <a:cubicBezTo>
                      <a:pt x="14" y="124"/>
                      <a:pt x="14" y="124"/>
                      <a:pt x="14" y="124"/>
                    </a:cubicBezTo>
                    <a:cubicBezTo>
                      <a:pt x="13" y="124"/>
                      <a:pt x="12" y="124"/>
                      <a:pt x="12" y="124"/>
                    </a:cubicBezTo>
                    <a:moveTo>
                      <a:pt x="71" y="0"/>
                    </a:moveTo>
                    <a:cubicBezTo>
                      <a:pt x="55" y="0"/>
                      <a:pt x="39" y="6"/>
                      <a:pt x="26" y="18"/>
                    </a:cubicBezTo>
                    <a:cubicBezTo>
                      <a:pt x="4" y="39"/>
                      <a:pt x="0" y="72"/>
                      <a:pt x="15" y="97"/>
                    </a:cubicBezTo>
                    <a:cubicBezTo>
                      <a:pt x="7" y="118"/>
                      <a:pt x="7" y="118"/>
                      <a:pt x="7" y="118"/>
                    </a:cubicBezTo>
                    <a:cubicBezTo>
                      <a:pt x="6" y="122"/>
                      <a:pt x="7" y="125"/>
                      <a:pt x="11" y="125"/>
                    </a:cubicBezTo>
                    <a:cubicBezTo>
                      <a:pt x="12" y="125"/>
                      <a:pt x="13" y="125"/>
                      <a:pt x="13" y="125"/>
                    </a:cubicBezTo>
                    <a:cubicBezTo>
                      <a:pt x="35" y="118"/>
                      <a:pt x="35" y="118"/>
                      <a:pt x="35" y="118"/>
                    </a:cubicBezTo>
                    <a:cubicBezTo>
                      <a:pt x="45" y="126"/>
                      <a:pt x="58" y="130"/>
                      <a:pt x="71" y="130"/>
                    </a:cubicBezTo>
                    <a:cubicBezTo>
                      <a:pt x="87" y="130"/>
                      <a:pt x="103" y="124"/>
                      <a:pt x="115" y="112"/>
                    </a:cubicBezTo>
                    <a:cubicBezTo>
                      <a:pt x="141" y="87"/>
                      <a:pt x="142" y="46"/>
                      <a:pt x="117" y="20"/>
                    </a:cubicBezTo>
                    <a:cubicBezTo>
                      <a:pt x="105" y="7"/>
                      <a:pt x="88" y="0"/>
                      <a:pt x="71" y="0"/>
                    </a:cubicBezTo>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Freeform 936"/>
              <p:cNvSpPr>
                <a:spLocks noEditPoints="1"/>
              </p:cNvSpPr>
              <p:nvPr/>
            </p:nvSpPr>
            <p:spPr bwMode="auto">
              <a:xfrm>
                <a:off x="6880225" y="3019426"/>
                <a:ext cx="334963" cy="306388"/>
              </a:xfrm>
              <a:custGeom>
                <a:avLst/>
                <a:gdLst>
                  <a:gd name="T0" fmla="*/ 11 w 140"/>
                  <a:gd name="T1" fmla="*/ 123 h 128"/>
                  <a:gd name="T2" fmla="*/ 8 w 140"/>
                  <a:gd name="T3" fmla="*/ 116 h 128"/>
                  <a:gd name="T4" fmla="*/ 15 w 140"/>
                  <a:gd name="T5" fmla="*/ 96 h 128"/>
                  <a:gd name="T6" fmla="*/ 26 w 140"/>
                  <a:gd name="T7" fmla="*/ 18 h 128"/>
                  <a:gd name="T8" fmla="*/ 70 w 140"/>
                  <a:gd name="T9" fmla="*/ 1 h 128"/>
                  <a:gd name="T10" fmla="*/ 115 w 140"/>
                  <a:gd name="T11" fmla="*/ 20 h 128"/>
                  <a:gd name="T12" fmla="*/ 113 w 140"/>
                  <a:gd name="T13" fmla="*/ 110 h 128"/>
                  <a:gd name="T14" fmla="*/ 70 w 140"/>
                  <a:gd name="T15" fmla="*/ 127 h 128"/>
                  <a:gd name="T16" fmla="*/ 34 w 140"/>
                  <a:gd name="T17" fmla="*/ 116 h 128"/>
                  <a:gd name="T18" fmla="*/ 14 w 140"/>
                  <a:gd name="T19" fmla="*/ 122 h 128"/>
                  <a:gd name="T20" fmla="*/ 11 w 140"/>
                  <a:gd name="T21" fmla="*/ 123 h 128"/>
                  <a:gd name="T22" fmla="*/ 70 w 140"/>
                  <a:gd name="T23" fmla="*/ 0 h 128"/>
                  <a:gd name="T24" fmla="*/ 26 w 140"/>
                  <a:gd name="T25" fmla="*/ 18 h 128"/>
                  <a:gd name="T26" fmla="*/ 14 w 140"/>
                  <a:gd name="T27" fmla="*/ 96 h 128"/>
                  <a:gd name="T28" fmla="*/ 7 w 140"/>
                  <a:gd name="T29" fmla="*/ 117 h 128"/>
                  <a:gd name="T30" fmla="*/ 11 w 140"/>
                  <a:gd name="T31" fmla="*/ 123 h 128"/>
                  <a:gd name="T32" fmla="*/ 13 w 140"/>
                  <a:gd name="T33" fmla="*/ 123 h 128"/>
                  <a:gd name="T34" fmla="*/ 34 w 140"/>
                  <a:gd name="T35" fmla="*/ 117 h 128"/>
                  <a:gd name="T36" fmla="*/ 70 w 140"/>
                  <a:gd name="T37" fmla="*/ 128 h 128"/>
                  <a:gd name="T38" fmla="*/ 114 w 140"/>
                  <a:gd name="T39" fmla="*/ 110 h 128"/>
                  <a:gd name="T40" fmla="*/ 116 w 140"/>
                  <a:gd name="T41" fmla="*/ 20 h 128"/>
                  <a:gd name="T42" fmla="*/ 70 w 140"/>
                  <a:gd name="T4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128">
                    <a:moveTo>
                      <a:pt x="11" y="123"/>
                    </a:moveTo>
                    <a:cubicBezTo>
                      <a:pt x="8" y="123"/>
                      <a:pt x="6" y="120"/>
                      <a:pt x="8" y="116"/>
                    </a:cubicBezTo>
                    <a:cubicBezTo>
                      <a:pt x="15" y="96"/>
                      <a:pt x="15" y="96"/>
                      <a:pt x="15" y="96"/>
                    </a:cubicBezTo>
                    <a:cubicBezTo>
                      <a:pt x="1" y="71"/>
                      <a:pt x="5" y="39"/>
                      <a:pt x="26" y="18"/>
                    </a:cubicBezTo>
                    <a:cubicBezTo>
                      <a:pt x="38" y="7"/>
                      <a:pt x="54" y="1"/>
                      <a:pt x="70" y="1"/>
                    </a:cubicBezTo>
                    <a:cubicBezTo>
                      <a:pt x="86" y="1"/>
                      <a:pt x="103" y="7"/>
                      <a:pt x="115" y="20"/>
                    </a:cubicBezTo>
                    <a:cubicBezTo>
                      <a:pt x="140" y="46"/>
                      <a:pt x="139" y="86"/>
                      <a:pt x="113" y="110"/>
                    </a:cubicBezTo>
                    <a:cubicBezTo>
                      <a:pt x="101" y="121"/>
                      <a:pt x="85" y="127"/>
                      <a:pt x="70" y="127"/>
                    </a:cubicBezTo>
                    <a:cubicBezTo>
                      <a:pt x="57" y="127"/>
                      <a:pt x="45" y="123"/>
                      <a:pt x="34" y="116"/>
                    </a:cubicBezTo>
                    <a:cubicBezTo>
                      <a:pt x="14" y="122"/>
                      <a:pt x="14" y="122"/>
                      <a:pt x="14" y="122"/>
                    </a:cubicBezTo>
                    <a:cubicBezTo>
                      <a:pt x="13" y="123"/>
                      <a:pt x="12" y="123"/>
                      <a:pt x="11" y="123"/>
                    </a:cubicBezTo>
                    <a:moveTo>
                      <a:pt x="70" y="0"/>
                    </a:moveTo>
                    <a:cubicBezTo>
                      <a:pt x="54" y="0"/>
                      <a:pt x="38" y="6"/>
                      <a:pt x="26" y="18"/>
                    </a:cubicBezTo>
                    <a:cubicBezTo>
                      <a:pt x="4" y="39"/>
                      <a:pt x="0" y="71"/>
                      <a:pt x="14" y="96"/>
                    </a:cubicBezTo>
                    <a:cubicBezTo>
                      <a:pt x="7" y="117"/>
                      <a:pt x="7" y="117"/>
                      <a:pt x="7" y="117"/>
                    </a:cubicBezTo>
                    <a:cubicBezTo>
                      <a:pt x="6" y="121"/>
                      <a:pt x="7" y="123"/>
                      <a:pt x="11" y="123"/>
                    </a:cubicBezTo>
                    <a:cubicBezTo>
                      <a:pt x="11" y="123"/>
                      <a:pt x="12" y="123"/>
                      <a:pt x="13" y="123"/>
                    </a:cubicBezTo>
                    <a:cubicBezTo>
                      <a:pt x="34" y="117"/>
                      <a:pt x="34" y="117"/>
                      <a:pt x="34" y="117"/>
                    </a:cubicBezTo>
                    <a:cubicBezTo>
                      <a:pt x="45" y="124"/>
                      <a:pt x="57" y="128"/>
                      <a:pt x="70" y="128"/>
                    </a:cubicBezTo>
                    <a:cubicBezTo>
                      <a:pt x="86" y="128"/>
                      <a:pt x="101" y="122"/>
                      <a:pt x="114" y="110"/>
                    </a:cubicBezTo>
                    <a:cubicBezTo>
                      <a:pt x="139" y="86"/>
                      <a:pt x="140" y="45"/>
                      <a:pt x="116" y="20"/>
                    </a:cubicBezTo>
                    <a:cubicBezTo>
                      <a:pt x="103" y="7"/>
                      <a:pt x="87" y="0"/>
                      <a:pt x="70" y="0"/>
                    </a:cubicBezTo>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937"/>
              <p:cNvSpPr>
                <a:spLocks noEditPoints="1"/>
              </p:cNvSpPr>
              <p:nvPr/>
            </p:nvSpPr>
            <p:spPr bwMode="auto">
              <a:xfrm>
                <a:off x="6883400" y="3022601"/>
                <a:ext cx="331788" cy="301625"/>
              </a:xfrm>
              <a:custGeom>
                <a:avLst/>
                <a:gdLst>
                  <a:gd name="T0" fmla="*/ 11 w 139"/>
                  <a:gd name="T1" fmla="*/ 121 h 126"/>
                  <a:gd name="T2" fmla="*/ 7 w 139"/>
                  <a:gd name="T3" fmla="*/ 114 h 126"/>
                  <a:gd name="T4" fmla="*/ 15 w 139"/>
                  <a:gd name="T5" fmla="*/ 94 h 126"/>
                  <a:gd name="T6" fmla="*/ 26 w 139"/>
                  <a:gd name="T7" fmla="*/ 18 h 126"/>
                  <a:gd name="T8" fmla="*/ 69 w 139"/>
                  <a:gd name="T9" fmla="*/ 1 h 126"/>
                  <a:gd name="T10" fmla="*/ 114 w 139"/>
                  <a:gd name="T11" fmla="*/ 20 h 126"/>
                  <a:gd name="T12" fmla="*/ 112 w 139"/>
                  <a:gd name="T13" fmla="*/ 108 h 126"/>
                  <a:gd name="T14" fmla="*/ 69 w 139"/>
                  <a:gd name="T15" fmla="*/ 125 h 126"/>
                  <a:gd name="T16" fmla="*/ 34 w 139"/>
                  <a:gd name="T17" fmla="*/ 115 h 126"/>
                  <a:gd name="T18" fmla="*/ 13 w 139"/>
                  <a:gd name="T19" fmla="*/ 121 h 126"/>
                  <a:gd name="T20" fmla="*/ 11 w 139"/>
                  <a:gd name="T21" fmla="*/ 121 h 126"/>
                  <a:gd name="T22" fmla="*/ 69 w 139"/>
                  <a:gd name="T23" fmla="*/ 0 h 126"/>
                  <a:gd name="T24" fmla="*/ 25 w 139"/>
                  <a:gd name="T25" fmla="*/ 17 h 126"/>
                  <a:gd name="T26" fmla="*/ 14 w 139"/>
                  <a:gd name="T27" fmla="*/ 95 h 126"/>
                  <a:gd name="T28" fmla="*/ 7 w 139"/>
                  <a:gd name="T29" fmla="*/ 115 h 126"/>
                  <a:gd name="T30" fmla="*/ 10 w 139"/>
                  <a:gd name="T31" fmla="*/ 122 h 126"/>
                  <a:gd name="T32" fmla="*/ 13 w 139"/>
                  <a:gd name="T33" fmla="*/ 121 h 126"/>
                  <a:gd name="T34" fmla="*/ 33 w 139"/>
                  <a:gd name="T35" fmla="*/ 115 h 126"/>
                  <a:gd name="T36" fmla="*/ 69 w 139"/>
                  <a:gd name="T37" fmla="*/ 126 h 126"/>
                  <a:gd name="T38" fmla="*/ 112 w 139"/>
                  <a:gd name="T39" fmla="*/ 109 h 126"/>
                  <a:gd name="T40" fmla="*/ 114 w 139"/>
                  <a:gd name="T41" fmla="*/ 19 h 126"/>
                  <a:gd name="T42" fmla="*/ 69 w 139"/>
                  <a:gd name="T4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26">
                    <a:moveTo>
                      <a:pt x="11" y="121"/>
                    </a:moveTo>
                    <a:cubicBezTo>
                      <a:pt x="7" y="121"/>
                      <a:pt x="6" y="118"/>
                      <a:pt x="7" y="114"/>
                    </a:cubicBezTo>
                    <a:cubicBezTo>
                      <a:pt x="15" y="94"/>
                      <a:pt x="15" y="94"/>
                      <a:pt x="15" y="94"/>
                    </a:cubicBezTo>
                    <a:cubicBezTo>
                      <a:pt x="1" y="70"/>
                      <a:pt x="4" y="38"/>
                      <a:pt x="26" y="18"/>
                    </a:cubicBezTo>
                    <a:cubicBezTo>
                      <a:pt x="38" y="6"/>
                      <a:pt x="53" y="1"/>
                      <a:pt x="69" y="1"/>
                    </a:cubicBezTo>
                    <a:cubicBezTo>
                      <a:pt x="85" y="1"/>
                      <a:pt x="102" y="7"/>
                      <a:pt x="114" y="20"/>
                    </a:cubicBezTo>
                    <a:cubicBezTo>
                      <a:pt x="138" y="45"/>
                      <a:pt x="137" y="84"/>
                      <a:pt x="112" y="108"/>
                    </a:cubicBezTo>
                    <a:cubicBezTo>
                      <a:pt x="100" y="120"/>
                      <a:pt x="84" y="125"/>
                      <a:pt x="69" y="125"/>
                    </a:cubicBezTo>
                    <a:cubicBezTo>
                      <a:pt x="56" y="125"/>
                      <a:pt x="44" y="122"/>
                      <a:pt x="34" y="115"/>
                    </a:cubicBezTo>
                    <a:cubicBezTo>
                      <a:pt x="13" y="121"/>
                      <a:pt x="13" y="121"/>
                      <a:pt x="13" y="121"/>
                    </a:cubicBezTo>
                    <a:cubicBezTo>
                      <a:pt x="12" y="121"/>
                      <a:pt x="12" y="121"/>
                      <a:pt x="11" y="121"/>
                    </a:cubicBezTo>
                    <a:moveTo>
                      <a:pt x="69" y="0"/>
                    </a:moveTo>
                    <a:cubicBezTo>
                      <a:pt x="53" y="0"/>
                      <a:pt x="37" y="6"/>
                      <a:pt x="25" y="17"/>
                    </a:cubicBezTo>
                    <a:cubicBezTo>
                      <a:pt x="4" y="38"/>
                      <a:pt x="0" y="70"/>
                      <a:pt x="14" y="95"/>
                    </a:cubicBezTo>
                    <a:cubicBezTo>
                      <a:pt x="7" y="115"/>
                      <a:pt x="7" y="115"/>
                      <a:pt x="7" y="115"/>
                    </a:cubicBezTo>
                    <a:cubicBezTo>
                      <a:pt x="5" y="119"/>
                      <a:pt x="7" y="122"/>
                      <a:pt x="10" y="122"/>
                    </a:cubicBezTo>
                    <a:cubicBezTo>
                      <a:pt x="11" y="122"/>
                      <a:pt x="12" y="122"/>
                      <a:pt x="13" y="121"/>
                    </a:cubicBezTo>
                    <a:cubicBezTo>
                      <a:pt x="33" y="115"/>
                      <a:pt x="33" y="115"/>
                      <a:pt x="33" y="115"/>
                    </a:cubicBezTo>
                    <a:cubicBezTo>
                      <a:pt x="44" y="122"/>
                      <a:pt x="56" y="126"/>
                      <a:pt x="69" y="126"/>
                    </a:cubicBezTo>
                    <a:cubicBezTo>
                      <a:pt x="84" y="126"/>
                      <a:pt x="100" y="120"/>
                      <a:pt x="112" y="109"/>
                    </a:cubicBezTo>
                    <a:cubicBezTo>
                      <a:pt x="138" y="85"/>
                      <a:pt x="139" y="45"/>
                      <a:pt x="114" y="19"/>
                    </a:cubicBezTo>
                    <a:cubicBezTo>
                      <a:pt x="102" y="6"/>
                      <a:pt x="85" y="0"/>
                      <a:pt x="69" y="0"/>
                    </a:cubicBezTo>
                  </a:path>
                </a:pathLst>
              </a:custGeom>
              <a:solidFill>
                <a:srgbClr val="6E6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Freeform 938"/>
              <p:cNvSpPr>
                <a:spLocks noEditPoints="1"/>
              </p:cNvSpPr>
              <p:nvPr/>
            </p:nvSpPr>
            <p:spPr bwMode="auto">
              <a:xfrm>
                <a:off x="6884988" y="3024188"/>
                <a:ext cx="328613" cy="296863"/>
              </a:xfrm>
              <a:custGeom>
                <a:avLst/>
                <a:gdLst>
                  <a:gd name="T0" fmla="*/ 11 w 137"/>
                  <a:gd name="T1" fmla="*/ 119 h 124"/>
                  <a:gd name="T2" fmla="*/ 7 w 137"/>
                  <a:gd name="T3" fmla="*/ 113 h 124"/>
                  <a:gd name="T4" fmla="*/ 14 w 137"/>
                  <a:gd name="T5" fmla="*/ 93 h 124"/>
                  <a:gd name="T6" fmla="*/ 25 w 137"/>
                  <a:gd name="T7" fmla="*/ 17 h 124"/>
                  <a:gd name="T8" fmla="*/ 68 w 137"/>
                  <a:gd name="T9" fmla="*/ 0 h 124"/>
                  <a:gd name="T10" fmla="*/ 112 w 137"/>
                  <a:gd name="T11" fmla="*/ 19 h 124"/>
                  <a:gd name="T12" fmla="*/ 110 w 137"/>
                  <a:gd name="T13" fmla="*/ 107 h 124"/>
                  <a:gd name="T14" fmla="*/ 68 w 137"/>
                  <a:gd name="T15" fmla="*/ 124 h 124"/>
                  <a:gd name="T16" fmla="*/ 33 w 137"/>
                  <a:gd name="T17" fmla="*/ 113 h 124"/>
                  <a:gd name="T18" fmla="*/ 13 w 137"/>
                  <a:gd name="T19" fmla="*/ 119 h 124"/>
                  <a:gd name="T20" fmla="*/ 11 w 137"/>
                  <a:gd name="T21" fmla="*/ 119 h 124"/>
                  <a:gd name="T22" fmla="*/ 68 w 137"/>
                  <a:gd name="T23" fmla="*/ 0 h 124"/>
                  <a:gd name="T24" fmla="*/ 25 w 137"/>
                  <a:gd name="T25" fmla="*/ 17 h 124"/>
                  <a:gd name="T26" fmla="*/ 14 w 137"/>
                  <a:gd name="T27" fmla="*/ 93 h 124"/>
                  <a:gd name="T28" fmla="*/ 6 w 137"/>
                  <a:gd name="T29" fmla="*/ 113 h 124"/>
                  <a:gd name="T30" fmla="*/ 10 w 137"/>
                  <a:gd name="T31" fmla="*/ 120 h 124"/>
                  <a:gd name="T32" fmla="*/ 12 w 137"/>
                  <a:gd name="T33" fmla="*/ 120 h 124"/>
                  <a:gd name="T34" fmla="*/ 33 w 137"/>
                  <a:gd name="T35" fmla="*/ 114 h 124"/>
                  <a:gd name="T36" fmla="*/ 68 w 137"/>
                  <a:gd name="T37" fmla="*/ 124 h 124"/>
                  <a:gd name="T38" fmla="*/ 111 w 137"/>
                  <a:gd name="T39" fmla="*/ 107 h 124"/>
                  <a:gd name="T40" fmla="*/ 113 w 137"/>
                  <a:gd name="T41" fmla="*/ 19 h 124"/>
                  <a:gd name="T42" fmla="*/ 68 w 137"/>
                  <a:gd name="T4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24">
                    <a:moveTo>
                      <a:pt x="11" y="119"/>
                    </a:moveTo>
                    <a:cubicBezTo>
                      <a:pt x="7" y="119"/>
                      <a:pt x="6" y="117"/>
                      <a:pt x="7" y="113"/>
                    </a:cubicBezTo>
                    <a:cubicBezTo>
                      <a:pt x="14" y="93"/>
                      <a:pt x="14" y="93"/>
                      <a:pt x="14" y="93"/>
                    </a:cubicBezTo>
                    <a:cubicBezTo>
                      <a:pt x="0" y="69"/>
                      <a:pt x="4" y="37"/>
                      <a:pt x="25" y="17"/>
                    </a:cubicBezTo>
                    <a:cubicBezTo>
                      <a:pt x="37" y="6"/>
                      <a:pt x="52" y="0"/>
                      <a:pt x="68" y="0"/>
                    </a:cubicBezTo>
                    <a:cubicBezTo>
                      <a:pt x="84" y="0"/>
                      <a:pt x="100" y="7"/>
                      <a:pt x="112" y="19"/>
                    </a:cubicBezTo>
                    <a:cubicBezTo>
                      <a:pt x="136" y="44"/>
                      <a:pt x="135" y="83"/>
                      <a:pt x="110" y="107"/>
                    </a:cubicBezTo>
                    <a:cubicBezTo>
                      <a:pt x="98" y="118"/>
                      <a:pt x="83" y="124"/>
                      <a:pt x="68" y="124"/>
                    </a:cubicBezTo>
                    <a:cubicBezTo>
                      <a:pt x="56" y="124"/>
                      <a:pt x="44" y="120"/>
                      <a:pt x="33" y="113"/>
                    </a:cubicBezTo>
                    <a:cubicBezTo>
                      <a:pt x="13" y="119"/>
                      <a:pt x="13" y="119"/>
                      <a:pt x="13" y="119"/>
                    </a:cubicBezTo>
                    <a:cubicBezTo>
                      <a:pt x="12" y="119"/>
                      <a:pt x="11" y="119"/>
                      <a:pt x="11" y="119"/>
                    </a:cubicBezTo>
                    <a:moveTo>
                      <a:pt x="68" y="0"/>
                    </a:moveTo>
                    <a:cubicBezTo>
                      <a:pt x="52" y="0"/>
                      <a:pt x="37" y="5"/>
                      <a:pt x="25" y="17"/>
                    </a:cubicBezTo>
                    <a:cubicBezTo>
                      <a:pt x="3" y="37"/>
                      <a:pt x="0" y="69"/>
                      <a:pt x="14" y="93"/>
                    </a:cubicBezTo>
                    <a:cubicBezTo>
                      <a:pt x="6" y="113"/>
                      <a:pt x="6" y="113"/>
                      <a:pt x="6" y="113"/>
                    </a:cubicBezTo>
                    <a:cubicBezTo>
                      <a:pt x="5" y="117"/>
                      <a:pt x="6" y="120"/>
                      <a:pt x="10" y="120"/>
                    </a:cubicBezTo>
                    <a:cubicBezTo>
                      <a:pt x="11" y="120"/>
                      <a:pt x="11" y="120"/>
                      <a:pt x="12" y="120"/>
                    </a:cubicBezTo>
                    <a:cubicBezTo>
                      <a:pt x="33" y="114"/>
                      <a:pt x="33" y="114"/>
                      <a:pt x="33" y="114"/>
                    </a:cubicBezTo>
                    <a:cubicBezTo>
                      <a:pt x="43" y="121"/>
                      <a:pt x="55" y="124"/>
                      <a:pt x="68" y="124"/>
                    </a:cubicBezTo>
                    <a:cubicBezTo>
                      <a:pt x="83" y="124"/>
                      <a:pt x="99" y="119"/>
                      <a:pt x="111" y="107"/>
                    </a:cubicBezTo>
                    <a:cubicBezTo>
                      <a:pt x="136" y="83"/>
                      <a:pt x="137" y="44"/>
                      <a:pt x="113" y="19"/>
                    </a:cubicBezTo>
                    <a:cubicBezTo>
                      <a:pt x="101" y="6"/>
                      <a:pt x="84" y="0"/>
                      <a:pt x="68" y="0"/>
                    </a:cubicBezTo>
                  </a:path>
                </a:pathLst>
              </a:custGeom>
              <a:solidFill>
                <a:srgbClr val="6E6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939"/>
              <p:cNvSpPr>
                <a:spLocks noEditPoints="1"/>
              </p:cNvSpPr>
              <p:nvPr/>
            </p:nvSpPr>
            <p:spPr bwMode="auto">
              <a:xfrm>
                <a:off x="6884988" y="3024188"/>
                <a:ext cx="325438" cy="296863"/>
              </a:xfrm>
              <a:custGeom>
                <a:avLst/>
                <a:gdLst>
                  <a:gd name="T0" fmla="*/ 11 w 136"/>
                  <a:gd name="T1" fmla="*/ 119 h 124"/>
                  <a:gd name="T2" fmla="*/ 8 w 136"/>
                  <a:gd name="T3" fmla="*/ 112 h 124"/>
                  <a:gd name="T4" fmla="*/ 15 w 136"/>
                  <a:gd name="T5" fmla="*/ 93 h 124"/>
                  <a:gd name="T6" fmla="*/ 26 w 136"/>
                  <a:gd name="T7" fmla="*/ 18 h 124"/>
                  <a:gd name="T8" fmla="*/ 68 w 136"/>
                  <a:gd name="T9" fmla="*/ 1 h 124"/>
                  <a:gd name="T10" fmla="*/ 112 w 136"/>
                  <a:gd name="T11" fmla="*/ 20 h 124"/>
                  <a:gd name="T12" fmla="*/ 110 w 136"/>
                  <a:gd name="T13" fmla="*/ 106 h 124"/>
                  <a:gd name="T14" fmla="*/ 68 w 136"/>
                  <a:gd name="T15" fmla="*/ 123 h 124"/>
                  <a:gd name="T16" fmla="*/ 34 w 136"/>
                  <a:gd name="T17" fmla="*/ 113 h 124"/>
                  <a:gd name="T18" fmla="*/ 14 w 136"/>
                  <a:gd name="T19" fmla="*/ 118 h 124"/>
                  <a:gd name="T20" fmla="*/ 11 w 136"/>
                  <a:gd name="T21" fmla="*/ 119 h 124"/>
                  <a:gd name="T22" fmla="*/ 68 w 136"/>
                  <a:gd name="T23" fmla="*/ 0 h 124"/>
                  <a:gd name="T24" fmla="*/ 25 w 136"/>
                  <a:gd name="T25" fmla="*/ 17 h 124"/>
                  <a:gd name="T26" fmla="*/ 14 w 136"/>
                  <a:gd name="T27" fmla="*/ 93 h 124"/>
                  <a:gd name="T28" fmla="*/ 7 w 136"/>
                  <a:gd name="T29" fmla="*/ 113 h 124"/>
                  <a:gd name="T30" fmla="*/ 11 w 136"/>
                  <a:gd name="T31" fmla="*/ 119 h 124"/>
                  <a:gd name="T32" fmla="*/ 13 w 136"/>
                  <a:gd name="T33" fmla="*/ 119 h 124"/>
                  <a:gd name="T34" fmla="*/ 33 w 136"/>
                  <a:gd name="T35" fmla="*/ 113 h 124"/>
                  <a:gd name="T36" fmla="*/ 68 w 136"/>
                  <a:gd name="T37" fmla="*/ 124 h 124"/>
                  <a:gd name="T38" fmla="*/ 110 w 136"/>
                  <a:gd name="T39" fmla="*/ 107 h 124"/>
                  <a:gd name="T40" fmla="*/ 112 w 136"/>
                  <a:gd name="T41" fmla="*/ 19 h 124"/>
                  <a:gd name="T42" fmla="*/ 68 w 136"/>
                  <a:gd name="T4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24">
                    <a:moveTo>
                      <a:pt x="11" y="119"/>
                    </a:moveTo>
                    <a:cubicBezTo>
                      <a:pt x="8" y="119"/>
                      <a:pt x="6" y="116"/>
                      <a:pt x="8" y="112"/>
                    </a:cubicBezTo>
                    <a:cubicBezTo>
                      <a:pt x="15" y="93"/>
                      <a:pt x="15" y="93"/>
                      <a:pt x="15" y="93"/>
                    </a:cubicBezTo>
                    <a:cubicBezTo>
                      <a:pt x="1" y="69"/>
                      <a:pt x="5" y="38"/>
                      <a:pt x="26" y="18"/>
                    </a:cubicBezTo>
                    <a:cubicBezTo>
                      <a:pt x="38" y="7"/>
                      <a:pt x="53" y="1"/>
                      <a:pt x="68" y="1"/>
                    </a:cubicBezTo>
                    <a:cubicBezTo>
                      <a:pt x="84" y="1"/>
                      <a:pt x="100" y="7"/>
                      <a:pt x="112" y="20"/>
                    </a:cubicBezTo>
                    <a:cubicBezTo>
                      <a:pt x="135" y="44"/>
                      <a:pt x="134" y="83"/>
                      <a:pt x="110" y="106"/>
                    </a:cubicBezTo>
                    <a:cubicBezTo>
                      <a:pt x="98" y="117"/>
                      <a:pt x="83" y="123"/>
                      <a:pt x="68" y="123"/>
                    </a:cubicBezTo>
                    <a:cubicBezTo>
                      <a:pt x="56" y="123"/>
                      <a:pt x="44" y="119"/>
                      <a:pt x="34" y="113"/>
                    </a:cubicBezTo>
                    <a:cubicBezTo>
                      <a:pt x="14" y="118"/>
                      <a:pt x="14" y="118"/>
                      <a:pt x="14" y="118"/>
                    </a:cubicBezTo>
                    <a:cubicBezTo>
                      <a:pt x="13" y="119"/>
                      <a:pt x="12" y="119"/>
                      <a:pt x="11" y="119"/>
                    </a:cubicBezTo>
                    <a:moveTo>
                      <a:pt x="68" y="0"/>
                    </a:moveTo>
                    <a:cubicBezTo>
                      <a:pt x="52" y="0"/>
                      <a:pt x="37" y="6"/>
                      <a:pt x="25" y="17"/>
                    </a:cubicBezTo>
                    <a:cubicBezTo>
                      <a:pt x="4" y="37"/>
                      <a:pt x="0" y="69"/>
                      <a:pt x="14" y="93"/>
                    </a:cubicBezTo>
                    <a:cubicBezTo>
                      <a:pt x="7" y="113"/>
                      <a:pt x="7" y="113"/>
                      <a:pt x="7" y="113"/>
                    </a:cubicBezTo>
                    <a:cubicBezTo>
                      <a:pt x="6" y="117"/>
                      <a:pt x="7" y="119"/>
                      <a:pt x="11" y="119"/>
                    </a:cubicBezTo>
                    <a:cubicBezTo>
                      <a:pt x="11" y="119"/>
                      <a:pt x="12" y="119"/>
                      <a:pt x="13" y="119"/>
                    </a:cubicBezTo>
                    <a:cubicBezTo>
                      <a:pt x="33" y="113"/>
                      <a:pt x="33" y="113"/>
                      <a:pt x="33" y="113"/>
                    </a:cubicBezTo>
                    <a:cubicBezTo>
                      <a:pt x="44" y="120"/>
                      <a:pt x="56" y="124"/>
                      <a:pt x="68" y="124"/>
                    </a:cubicBezTo>
                    <a:cubicBezTo>
                      <a:pt x="83" y="124"/>
                      <a:pt x="98" y="118"/>
                      <a:pt x="110" y="107"/>
                    </a:cubicBezTo>
                    <a:cubicBezTo>
                      <a:pt x="135" y="83"/>
                      <a:pt x="136" y="44"/>
                      <a:pt x="112" y="19"/>
                    </a:cubicBezTo>
                    <a:cubicBezTo>
                      <a:pt x="100" y="7"/>
                      <a:pt x="84" y="0"/>
                      <a:pt x="68" y="0"/>
                    </a:cubicBezTo>
                  </a:path>
                </a:pathLst>
              </a:custGeom>
              <a:solidFill>
                <a:srgbClr val="6C6C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940"/>
              <p:cNvSpPr>
                <a:spLocks noEditPoints="1"/>
              </p:cNvSpPr>
              <p:nvPr/>
            </p:nvSpPr>
            <p:spPr bwMode="auto">
              <a:xfrm>
                <a:off x="6888163" y="3027363"/>
                <a:ext cx="320675" cy="292100"/>
              </a:xfrm>
              <a:custGeom>
                <a:avLst/>
                <a:gdLst>
                  <a:gd name="T0" fmla="*/ 11 w 134"/>
                  <a:gd name="T1" fmla="*/ 117 h 122"/>
                  <a:gd name="T2" fmla="*/ 8 w 134"/>
                  <a:gd name="T3" fmla="*/ 111 h 122"/>
                  <a:gd name="T4" fmla="*/ 15 w 134"/>
                  <a:gd name="T5" fmla="*/ 91 h 122"/>
                  <a:gd name="T6" fmla="*/ 25 w 134"/>
                  <a:gd name="T7" fmla="*/ 17 h 122"/>
                  <a:gd name="T8" fmla="*/ 67 w 134"/>
                  <a:gd name="T9" fmla="*/ 1 h 122"/>
                  <a:gd name="T10" fmla="*/ 110 w 134"/>
                  <a:gd name="T11" fmla="*/ 19 h 122"/>
                  <a:gd name="T12" fmla="*/ 108 w 134"/>
                  <a:gd name="T13" fmla="*/ 105 h 122"/>
                  <a:gd name="T14" fmla="*/ 67 w 134"/>
                  <a:gd name="T15" fmla="*/ 121 h 122"/>
                  <a:gd name="T16" fmla="*/ 33 w 134"/>
                  <a:gd name="T17" fmla="*/ 111 h 122"/>
                  <a:gd name="T18" fmla="*/ 13 w 134"/>
                  <a:gd name="T19" fmla="*/ 117 h 122"/>
                  <a:gd name="T20" fmla="*/ 11 w 134"/>
                  <a:gd name="T21" fmla="*/ 117 h 122"/>
                  <a:gd name="T22" fmla="*/ 67 w 134"/>
                  <a:gd name="T23" fmla="*/ 0 h 122"/>
                  <a:gd name="T24" fmla="*/ 25 w 134"/>
                  <a:gd name="T25" fmla="*/ 17 h 122"/>
                  <a:gd name="T26" fmla="*/ 14 w 134"/>
                  <a:gd name="T27" fmla="*/ 92 h 122"/>
                  <a:gd name="T28" fmla="*/ 7 w 134"/>
                  <a:gd name="T29" fmla="*/ 111 h 122"/>
                  <a:gd name="T30" fmla="*/ 10 w 134"/>
                  <a:gd name="T31" fmla="*/ 118 h 122"/>
                  <a:gd name="T32" fmla="*/ 13 w 134"/>
                  <a:gd name="T33" fmla="*/ 117 h 122"/>
                  <a:gd name="T34" fmla="*/ 33 w 134"/>
                  <a:gd name="T35" fmla="*/ 112 h 122"/>
                  <a:gd name="T36" fmla="*/ 67 w 134"/>
                  <a:gd name="T37" fmla="*/ 122 h 122"/>
                  <a:gd name="T38" fmla="*/ 109 w 134"/>
                  <a:gd name="T39" fmla="*/ 105 h 122"/>
                  <a:gd name="T40" fmla="*/ 111 w 134"/>
                  <a:gd name="T41" fmla="*/ 19 h 122"/>
                  <a:gd name="T42" fmla="*/ 67 w 134"/>
                  <a:gd name="T4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22">
                    <a:moveTo>
                      <a:pt x="11" y="117"/>
                    </a:moveTo>
                    <a:cubicBezTo>
                      <a:pt x="8" y="117"/>
                      <a:pt x="6" y="115"/>
                      <a:pt x="8" y="111"/>
                    </a:cubicBezTo>
                    <a:cubicBezTo>
                      <a:pt x="15" y="91"/>
                      <a:pt x="15" y="91"/>
                      <a:pt x="15" y="91"/>
                    </a:cubicBezTo>
                    <a:cubicBezTo>
                      <a:pt x="1" y="68"/>
                      <a:pt x="4" y="37"/>
                      <a:pt x="25" y="17"/>
                    </a:cubicBezTo>
                    <a:cubicBezTo>
                      <a:pt x="37" y="6"/>
                      <a:pt x="52" y="1"/>
                      <a:pt x="67" y="1"/>
                    </a:cubicBezTo>
                    <a:cubicBezTo>
                      <a:pt x="83" y="1"/>
                      <a:pt x="99" y="7"/>
                      <a:pt x="110" y="19"/>
                    </a:cubicBezTo>
                    <a:cubicBezTo>
                      <a:pt x="133" y="44"/>
                      <a:pt x="132" y="82"/>
                      <a:pt x="108" y="105"/>
                    </a:cubicBezTo>
                    <a:cubicBezTo>
                      <a:pt x="97" y="116"/>
                      <a:pt x="82" y="121"/>
                      <a:pt x="67" y="121"/>
                    </a:cubicBezTo>
                    <a:cubicBezTo>
                      <a:pt x="55" y="121"/>
                      <a:pt x="43" y="118"/>
                      <a:pt x="33" y="111"/>
                    </a:cubicBezTo>
                    <a:cubicBezTo>
                      <a:pt x="13" y="117"/>
                      <a:pt x="13" y="117"/>
                      <a:pt x="13" y="117"/>
                    </a:cubicBezTo>
                    <a:cubicBezTo>
                      <a:pt x="12" y="117"/>
                      <a:pt x="12" y="117"/>
                      <a:pt x="11" y="117"/>
                    </a:cubicBezTo>
                    <a:moveTo>
                      <a:pt x="67" y="0"/>
                    </a:moveTo>
                    <a:cubicBezTo>
                      <a:pt x="52" y="0"/>
                      <a:pt x="37" y="6"/>
                      <a:pt x="25" y="17"/>
                    </a:cubicBezTo>
                    <a:cubicBezTo>
                      <a:pt x="4" y="37"/>
                      <a:pt x="0" y="68"/>
                      <a:pt x="14" y="92"/>
                    </a:cubicBezTo>
                    <a:cubicBezTo>
                      <a:pt x="7" y="111"/>
                      <a:pt x="7" y="111"/>
                      <a:pt x="7" y="111"/>
                    </a:cubicBezTo>
                    <a:cubicBezTo>
                      <a:pt x="5" y="115"/>
                      <a:pt x="7" y="118"/>
                      <a:pt x="10" y="118"/>
                    </a:cubicBezTo>
                    <a:cubicBezTo>
                      <a:pt x="11" y="118"/>
                      <a:pt x="12" y="118"/>
                      <a:pt x="13" y="117"/>
                    </a:cubicBezTo>
                    <a:cubicBezTo>
                      <a:pt x="33" y="112"/>
                      <a:pt x="33" y="112"/>
                      <a:pt x="33" y="112"/>
                    </a:cubicBezTo>
                    <a:cubicBezTo>
                      <a:pt x="43" y="118"/>
                      <a:pt x="55" y="122"/>
                      <a:pt x="67" y="122"/>
                    </a:cubicBezTo>
                    <a:cubicBezTo>
                      <a:pt x="82" y="122"/>
                      <a:pt x="97" y="116"/>
                      <a:pt x="109" y="105"/>
                    </a:cubicBezTo>
                    <a:cubicBezTo>
                      <a:pt x="133" y="82"/>
                      <a:pt x="134" y="43"/>
                      <a:pt x="111" y="19"/>
                    </a:cubicBezTo>
                    <a:cubicBezTo>
                      <a:pt x="99" y="6"/>
                      <a:pt x="83" y="0"/>
                      <a:pt x="67" y="0"/>
                    </a:cubicBezTo>
                  </a:path>
                </a:pathLst>
              </a:custGeom>
              <a:solidFill>
                <a:srgbClr val="6A6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Freeform 941"/>
              <p:cNvSpPr>
                <a:spLocks noEditPoints="1"/>
              </p:cNvSpPr>
              <p:nvPr/>
            </p:nvSpPr>
            <p:spPr bwMode="auto">
              <a:xfrm>
                <a:off x="6889750" y="3028951"/>
                <a:ext cx="315913" cy="287338"/>
              </a:xfrm>
              <a:custGeom>
                <a:avLst/>
                <a:gdLst>
                  <a:gd name="T0" fmla="*/ 10 w 132"/>
                  <a:gd name="T1" fmla="*/ 115 h 120"/>
                  <a:gd name="T2" fmla="*/ 7 w 132"/>
                  <a:gd name="T3" fmla="*/ 109 h 120"/>
                  <a:gd name="T4" fmla="*/ 14 w 132"/>
                  <a:gd name="T5" fmla="*/ 90 h 120"/>
                  <a:gd name="T6" fmla="*/ 25 w 132"/>
                  <a:gd name="T7" fmla="*/ 17 h 120"/>
                  <a:gd name="T8" fmla="*/ 66 w 132"/>
                  <a:gd name="T9" fmla="*/ 0 h 120"/>
                  <a:gd name="T10" fmla="*/ 109 w 132"/>
                  <a:gd name="T11" fmla="*/ 19 h 120"/>
                  <a:gd name="T12" fmla="*/ 107 w 132"/>
                  <a:gd name="T13" fmla="*/ 103 h 120"/>
                  <a:gd name="T14" fmla="*/ 66 w 132"/>
                  <a:gd name="T15" fmla="*/ 120 h 120"/>
                  <a:gd name="T16" fmla="*/ 32 w 132"/>
                  <a:gd name="T17" fmla="*/ 109 h 120"/>
                  <a:gd name="T18" fmla="*/ 13 w 132"/>
                  <a:gd name="T19" fmla="*/ 115 h 120"/>
                  <a:gd name="T20" fmla="*/ 10 w 132"/>
                  <a:gd name="T21" fmla="*/ 115 h 120"/>
                  <a:gd name="T22" fmla="*/ 66 w 132"/>
                  <a:gd name="T23" fmla="*/ 0 h 120"/>
                  <a:gd name="T24" fmla="*/ 24 w 132"/>
                  <a:gd name="T25" fmla="*/ 16 h 120"/>
                  <a:gd name="T26" fmla="*/ 14 w 132"/>
                  <a:gd name="T27" fmla="*/ 90 h 120"/>
                  <a:gd name="T28" fmla="*/ 7 w 132"/>
                  <a:gd name="T29" fmla="*/ 110 h 120"/>
                  <a:gd name="T30" fmla="*/ 10 w 132"/>
                  <a:gd name="T31" fmla="*/ 116 h 120"/>
                  <a:gd name="T32" fmla="*/ 12 w 132"/>
                  <a:gd name="T33" fmla="*/ 116 h 120"/>
                  <a:gd name="T34" fmla="*/ 32 w 132"/>
                  <a:gd name="T35" fmla="*/ 110 h 120"/>
                  <a:gd name="T36" fmla="*/ 66 w 132"/>
                  <a:gd name="T37" fmla="*/ 120 h 120"/>
                  <a:gd name="T38" fmla="*/ 107 w 132"/>
                  <a:gd name="T39" fmla="*/ 104 h 120"/>
                  <a:gd name="T40" fmla="*/ 109 w 132"/>
                  <a:gd name="T41" fmla="*/ 18 h 120"/>
                  <a:gd name="T42" fmla="*/ 66 w 132"/>
                  <a:gd name="T4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2" h="120">
                    <a:moveTo>
                      <a:pt x="10" y="115"/>
                    </a:moveTo>
                    <a:cubicBezTo>
                      <a:pt x="7" y="115"/>
                      <a:pt x="6" y="113"/>
                      <a:pt x="7" y="109"/>
                    </a:cubicBezTo>
                    <a:cubicBezTo>
                      <a:pt x="14" y="90"/>
                      <a:pt x="14" y="90"/>
                      <a:pt x="14" y="90"/>
                    </a:cubicBezTo>
                    <a:cubicBezTo>
                      <a:pt x="1" y="67"/>
                      <a:pt x="4" y="36"/>
                      <a:pt x="25" y="17"/>
                    </a:cubicBezTo>
                    <a:cubicBezTo>
                      <a:pt x="36" y="6"/>
                      <a:pt x="51" y="0"/>
                      <a:pt x="66" y="0"/>
                    </a:cubicBezTo>
                    <a:cubicBezTo>
                      <a:pt x="81" y="0"/>
                      <a:pt x="97" y="7"/>
                      <a:pt x="109" y="19"/>
                    </a:cubicBezTo>
                    <a:cubicBezTo>
                      <a:pt x="132" y="43"/>
                      <a:pt x="131" y="80"/>
                      <a:pt x="107" y="103"/>
                    </a:cubicBezTo>
                    <a:cubicBezTo>
                      <a:pt x="95" y="114"/>
                      <a:pt x="80" y="120"/>
                      <a:pt x="66" y="120"/>
                    </a:cubicBezTo>
                    <a:cubicBezTo>
                      <a:pt x="54" y="120"/>
                      <a:pt x="42" y="116"/>
                      <a:pt x="32" y="109"/>
                    </a:cubicBezTo>
                    <a:cubicBezTo>
                      <a:pt x="13" y="115"/>
                      <a:pt x="13" y="115"/>
                      <a:pt x="13" y="115"/>
                    </a:cubicBezTo>
                    <a:cubicBezTo>
                      <a:pt x="12" y="115"/>
                      <a:pt x="11" y="115"/>
                      <a:pt x="10" y="115"/>
                    </a:cubicBezTo>
                    <a:moveTo>
                      <a:pt x="66" y="0"/>
                    </a:moveTo>
                    <a:cubicBezTo>
                      <a:pt x="51" y="0"/>
                      <a:pt x="36" y="5"/>
                      <a:pt x="24" y="16"/>
                    </a:cubicBezTo>
                    <a:cubicBezTo>
                      <a:pt x="3" y="36"/>
                      <a:pt x="0" y="67"/>
                      <a:pt x="14" y="90"/>
                    </a:cubicBezTo>
                    <a:cubicBezTo>
                      <a:pt x="7" y="110"/>
                      <a:pt x="7" y="110"/>
                      <a:pt x="7" y="110"/>
                    </a:cubicBezTo>
                    <a:cubicBezTo>
                      <a:pt x="5" y="114"/>
                      <a:pt x="7" y="116"/>
                      <a:pt x="10" y="116"/>
                    </a:cubicBezTo>
                    <a:cubicBezTo>
                      <a:pt x="11" y="116"/>
                      <a:pt x="11" y="116"/>
                      <a:pt x="12" y="116"/>
                    </a:cubicBezTo>
                    <a:cubicBezTo>
                      <a:pt x="32" y="110"/>
                      <a:pt x="32" y="110"/>
                      <a:pt x="32" y="110"/>
                    </a:cubicBezTo>
                    <a:cubicBezTo>
                      <a:pt x="42" y="117"/>
                      <a:pt x="54" y="120"/>
                      <a:pt x="66" y="120"/>
                    </a:cubicBezTo>
                    <a:cubicBezTo>
                      <a:pt x="81" y="120"/>
                      <a:pt x="96" y="115"/>
                      <a:pt x="107" y="104"/>
                    </a:cubicBezTo>
                    <a:cubicBezTo>
                      <a:pt x="131" y="81"/>
                      <a:pt x="132" y="43"/>
                      <a:pt x="109" y="18"/>
                    </a:cubicBezTo>
                    <a:cubicBezTo>
                      <a:pt x="98" y="6"/>
                      <a:pt x="82" y="0"/>
                      <a:pt x="66" y="0"/>
                    </a:cubicBezTo>
                  </a:path>
                </a:pathLst>
              </a:custGeom>
              <a:solidFill>
                <a:srgbClr val="6A6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942"/>
              <p:cNvSpPr>
                <a:spLocks noEditPoints="1"/>
              </p:cNvSpPr>
              <p:nvPr/>
            </p:nvSpPr>
            <p:spPr bwMode="auto">
              <a:xfrm>
                <a:off x="6892925" y="3028951"/>
                <a:ext cx="312738" cy="287338"/>
              </a:xfrm>
              <a:custGeom>
                <a:avLst/>
                <a:gdLst>
                  <a:gd name="T0" fmla="*/ 10 w 131"/>
                  <a:gd name="T1" fmla="*/ 115 h 120"/>
                  <a:gd name="T2" fmla="*/ 7 w 131"/>
                  <a:gd name="T3" fmla="*/ 109 h 120"/>
                  <a:gd name="T4" fmla="*/ 14 w 131"/>
                  <a:gd name="T5" fmla="*/ 90 h 120"/>
                  <a:gd name="T6" fmla="*/ 24 w 131"/>
                  <a:gd name="T7" fmla="*/ 17 h 120"/>
                  <a:gd name="T8" fmla="*/ 65 w 131"/>
                  <a:gd name="T9" fmla="*/ 1 h 120"/>
                  <a:gd name="T10" fmla="*/ 107 w 131"/>
                  <a:gd name="T11" fmla="*/ 19 h 120"/>
                  <a:gd name="T12" fmla="*/ 105 w 131"/>
                  <a:gd name="T13" fmla="*/ 103 h 120"/>
                  <a:gd name="T14" fmla="*/ 65 w 131"/>
                  <a:gd name="T15" fmla="*/ 119 h 120"/>
                  <a:gd name="T16" fmla="*/ 32 w 131"/>
                  <a:gd name="T17" fmla="*/ 109 h 120"/>
                  <a:gd name="T18" fmla="*/ 12 w 131"/>
                  <a:gd name="T19" fmla="*/ 114 h 120"/>
                  <a:gd name="T20" fmla="*/ 10 w 131"/>
                  <a:gd name="T21" fmla="*/ 115 h 120"/>
                  <a:gd name="T22" fmla="*/ 65 w 131"/>
                  <a:gd name="T23" fmla="*/ 0 h 120"/>
                  <a:gd name="T24" fmla="*/ 24 w 131"/>
                  <a:gd name="T25" fmla="*/ 17 h 120"/>
                  <a:gd name="T26" fmla="*/ 13 w 131"/>
                  <a:gd name="T27" fmla="*/ 90 h 120"/>
                  <a:gd name="T28" fmla="*/ 6 w 131"/>
                  <a:gd name="T29" fmla="*/ 109 h 120"/>
                  <a:gd name="T30" fmla="*/ 9 w 131"/>
                  <a:gd name="T31" fmla="*/ 115 h 120"/>
                  <a:gd name="T32" fmla="*/ 12 w 131"/>
                  <a:gd name="T33" fmla="*/ 115 h 120"/>
                  <a:gd name="T34" fmla="*/ 31 w 131"/>
                  <a:gd name="T35" fmla="*/ 109 h 120"/>
                  <a:gd name="T36" fmla="*/ 65 w 131"/>
                  <a:gd name="T37" fmla="*/ 120 h 120"/>
                  <a:gd name="T38" fmla="*/ 106 w 131"/>
                  <a:gd name="T39" fmla="*/ 103 h 120"/>
                  <a:gd name="T40" fmla="*/ 108 w 131"/>
                  <a:gd name="T41" fmla="*/ 19 h 120"/>
                  <a:gd name="T42" fmla="*/ 65 w 131"/>
                  <a:gd name="T4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120">
                    <a:moveTo>
                      <a:pt x="10" y="115"/>
                    </a:moveTo>
                    <a:cubicBezTo>
                      <a:pt x="7" y="115"/>
                      <a:pt x="6" y="112"/>
                      <a:pt x="7" y="109"/>
                    </a:cubicBezTo>
                    <a:cubicBezTo>
                      <a:pt x="14" y="90"/>
                      <a:pt x="14" y="90"/>
                      <a:pt x="14" y="90"/>
                    </a:cubicBezTo>
                    <a:cubicBezTo>
                      <a:pt x="0" y="67"/>
                      <a:pt x="4" y="37"/>
                      <a:pt x="24" y="17"/>
                    </a:cubicBezTo>
                    <a:cubicBezTo>
                      <a:pt x="36" y="7"/>
                      <a:pt x="50" y="1"/>
                      <a:pt x="65" y="1"/>
                    </a:cubicBezTo>
                    <a:cubicBezTo>
                      <a:pt x="80" y="1"/>
                      <a:pt x="96" y="7"/>
                      <a:pt x="107" y="19"/>
                    </a:cubicBezTo>
                    <a:cubicBezTo>
                      <a:pt x="130" y="43"/>
                      <a:pt x="129" y="80"/>
                      <a:pt x="105" y="103"/>
                    </a:cubicBezTo>
                    <a:cubicBezTo>
                      <a:pt x="94" y="113"/>
                      <a:pt x="79" y="119"/>
                      <a:pt x="65" y="119"/>
                    </a:cubicBezTo>
                    <a:cubicBezTo>
                      <a:pt x="53" y="119"/>
                      <a:pt x="42" y="115"/>
                      <a:pt x="32" y="109"/>
                    </a:cubicBezTo>
                    <a:cubicBezTo>
                      <a:pt x="12" y="114"/>
                      <a:pt x="12" y="114"/>
                      <a:pt x="12" y="114"/>
                    </a:cubicBezTo>
                    <a:cubicBezTo>
                      <a:pt x="12" y="115"/>
                      <a:pt x="11" y="115"/>
                      <a:pt x="10" y="115"/>
                    </a:cubicBezTo>
                    <a:moveTo>
                      <a:pt x="65" y="0"/>
                    </a:moveTo>
                    <a:cubicBezTo>
                      <a:pt x="50" y="0"/>
                      <a:pt x="35" y="6"/>
                      <a:pt x="24" y="17"/>
                    </a:cubicBezTo>
                    <a:cubicBezTo>
                      <a:pt x="3" y="36"/>
                      <a:pt x="0" y="67"/>
                      <a:pt x="13" y="90"/>
                    </a:cubicBezTo>
                    <a:cubicBezTo>
                      <a:pt x="6" y="109"/>
                      <a:pt x="6" y="109"/>
                      <a:pt x="6" y="109"/>
                    </a:cubicBezTo>
                    <a:cubicBezTo>
                      <a:pt x="5" y="113"/>
                      <a:pt x="6" y="115"/>
                      <a:pt x="9" y="115"/>
                    </a:cubicBezTo>
                    <a:cubicBezTo>
                      <a:pt x="10" y="115"/>
                      <a:pt x="11" y="115"/>
                      <a:pt x="12" y="115"/>
                    </a:cubicBezTo>
                    <a:cubicBezTo>
                      <a:pt x="31" y="109"/>
                      <a:pt x="31" y="109"/>
                      <a:pt x="31" y="109"/>
                    </a:cubicBezTo>
                    <a:cubicBezTo>
                      <a:pt x="41" y="116"/>
                      <a:pt x="53" y="120"/>
                      <a:pt x="65" y="120"/>
                    </a:cubicBezTo>
                    <a:cubicBezTo>
                      <a:pt x="79" y="120"/>
                      <a:pt x="94" y="114"/>
                      <a:pt x="106" y="103"/>
                    </a:cubicBezTo>
                    <a:cubicBezTo>
                      <a:pt x="130" y="80"/>
                      <a:pt x="131" y="43"/>
                      <a:pt x="108" y="19"/>
                    </a:cubicBezTo>
                    <a:cubicBezTo>
                      <a:pt x="96" y="7"/>
                      <a:pt x="80" y="0"/>
                      <a:pt x="65" y="0"/>
                    </a:cubicBezTo>
                  </a:path>
                </a:pathLst>
              </a:custGeom>
              <a:solidFill>
                <a:srgbClr val="68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Freeform 943"/>
              <p:cNvSpPr>
                <a:spLocks noEditPoints="1"/>
              </p:cNvSpPr>
              <p:nvPr/>
            </p:nvSpPr>
            <p:spPr bwMode="auto">
              <a:xfrm>
                <a:off x="6892925" y="3032126"/>
                <a:ext cx="311150" cy="282575"/>
              </a:xfrm>
              <a:custGeom>
                <a:avLst/>
                <a:gdLst>
                  <a:gd name="T0" fmla="*/ 11 w 130"/>
                  <a:gd name="T1" fmla="*/ 113 h 118"/>
                  <a:gd name="T2" fmla="*/ 8 w 130"/>
                  <a:gd name="T3" fmla="*/ 107 h 118"/>
                  <a:gd name="T4" fmla="*/ 14 w 130"/>
                  <a:gd name="T5" fmla="*/ 88 h 118"/>
                  <a:gd name="T6" fmla="*/ 25 w 130"/>
                  <a:gd name="T7" fmla="*/ 17 h 118"/>
                  <a:gd name="T8" fmla="*/ 65 w 130"/>
                  <a:gd name="T9" fmla="*/ 1 h 118"/>
                  <a:gd name="T10" fmla="*/ 107 w 130"/>
                  <a:gd name="T11" fmla="*/ 19 h 118"/>
                  <a:gd name="T12" fmla="*/ 105 w 130"/>
                  <a:gd name="T13" fmla="*/ 101 h 118"/>
                  <a:gd name="T14" fmla="*/ 65 w 130"/>
                  <a:gd name="T15" fmla="*/ 117 h 118"/>
                  <a:gd name="T16" fmla="*/ 32 w 130"/>
                  <a:gd name="T17" fmla="*/ 107 h 118"/>
                  <a:gd name="T18" fmla="*/ 13 w 130"/>
                  <a:gd name="T19" fmla="*/ 113 h 118"/>
                  <a:gd name="T20" fmla="*/ 11 w 130"/>
                  <a:gd name="T21" fmla="*/ 113 h 118"/>
                  <a:gd name="T22" fmla="*/ 65 w 130"/>
                  <a:gd name="T23" fmla="*/ 0 h 118"/>
                  <a:gd name="T24" fmla="*/ 24 w 130"/>
                  <a:gd name="T25" fmla="*/ 16 h 118"/>
                  <a:gd name="T26" fmla="*/ 14 w 130"/>
                  <a:gd name="T27" fmla="*/ 89 h 118"/>
                  <a:gd name="T28" fmla="*/ 7 w 130"/>
                  <a:gd name="T29" fmla="*/ 108 h 118"/>
                  <a:gd name="T30" fmla="*/ 10 w 130"/>
                  <a:gd name="T31" fmla="*/ 114 h 118"/>
                  <a:gd name="T32" fmla="*/ 12 w 130"/>
                  <a:gd name="T33" fmla="*/ 113 h 118"/>
                  <a:gd name="T34" fmla="*/ 32 w 130"/>
                  <a:gd name="T35" fmla="*/ 108 h 118"/>
                  <a:gd name="T36" fmla="*/ 65 w 130"/>
                  <a:gd name="T37" fmla="*/ 118 h 118"/>
                  <a:gd name="T38" fmla="*/ 105 w 130"/>
                  <a:gd name="T39" fmla="*/ 102 h 118"/>
                  <a:gd name="T40" fmla="*/ 107 w 130"/>
                  <a:gd name="T41" fmla="*/ 18 h 118"/>
                  <a:gd name="T42" fmla="*/ 65 w 130"/>
                  <a:gd name="T4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118">
                    <a:moveTo>
                      <a:pt x="11" y="113"/>
                    </a:moveTo>
                    <a:cubicBezTo>
                      <a:pt x="8" y="113"/>
                      <a:pt x="6" y="111"/>
                      <a:pt x="8" y="107"/>
                    </a:cubicBezTo>
                    <a:cubicBezTo>
                      <a:pt x="14" y="88"/>
                      <a:pt x="14" y="88"/>
                      <a:pt x="14" y="88"/>
                    </a:cubicBezTo>
                    <a:cubicBezTo>
                      <a:pt x="1" y="66"/>
                      <a:pt x="5" y="36"/>
                      <a:pt x="25" y="17"/>
                    </a:cubicBezTo>
                    <a:cubicBezTo>
                      <a:pt x="36" y="6"/>
                      <a:pt x="50" y="1"/>
                      <a:pt x="65" y="1"/>
                    </a:cubicBezTo>
                    <a:cubicBezTo>
                      <a:pt x="80" y="1"/>
                      <a:pt x="95" y="7"/>
                      <a:pt x="107" y="19"/>
                    </a:cubicBezTo>
                    <a:cubicBezTo>
                      <a:pt x="129" y="42"/>
                      <a:pt x="128" y="79"/>
                      <a:pt x="105" y="101"/>
                    </a:cubicBezTo>
                    <a:cubicBezTo>
                      <a:pt x="94" y="112"/>
                      <a:pt x="79" y="117"/>
                      <a:pt x="65" y="117"/>
                    </a:cubicBezTo>
                    <a:cubicBezTo>
                      <a:pt x="53" y="117"/>
                      <a:pt x="42" y="114"/>
                      <a:pt x="32" y="107"/>
                    </a:cubicBezTo>
                    <a:cubicBezTo>
                      <a:pt x="13" y="113"/>
                      <a:pt x="13" y="113"/>
                      <a:pt x="13" y="113"/>
                    </a:cubicBezTo>
                    <a:cubicBezTo>
                      <a:pt x="12" y="113"/>
                      <a:pt x="11" y="113"/>
                      <a:pt x="11" y="113"/>
                    </a:cubicBezTo>
                    <a:moveTo>
                      <a:pt x="65" y="0"/>
                    </a:moveTo>
                    <a:cubicBezTo>
                      <a:pt x="50" y="0"/>
                      <a:pt x="36" y="6"/>
                      <a:pt x="24" y="16"/>
                    </a:cubicBezTo>
                    <a:cubicBezTo>
                      <a:pt x="4" y="36"/>
                      <a:pt x="0" y="66"/>
                      <a:pt x="14" y="89"/>
                    </a:cubicBezTo>
                    <a:cubicBezTo>
                      <a:pt x="7" y="108"/>
                      <a:pt x="7" y="108"/>
                      <a:pt x="7" y="108"/>
                    </a:cubicBezTo>
                    <a:cubicBezTo>
                      <a:pt x="6" y="111"/>
                      <a:pt x="7" y="114"/>
                      <a:pt x="10" y="114"/>
                    </a:cubicBezTo>
                    <a:cubicBezTo>
                      <a:pt x="11" y="114"/>
                      <a:pt x="12" y="114"/>
                      <a:pt x="12" y="113"/>
                    </a:cubicBezTo>
                    <a:cubicBezTo>
                      <a:pt x="32" y="108"/>
                      <a:pt x="32" y="108"/>
                      <a:pt x="32" y="108"/>
                    </a:cubicBezTo>
                    <a:cubicBezTo>
                      <a:pt x="42" y="114"/>
                      <a:pt x="53" y="118"/>
                      <a:pt x="65" y="118"/>
                    </a:cubicBezTo>
                    <a:cubicBezTo>
                      <a:pt x="79" y="118"/>
                      <a:pt x="94" y="112"/>
                      <a:pt x="105" y="102"/>
                    </a:cubicBezTo>
                    <a:cubicBezTo>
                      <a:pt x="129" y="79"/>
                      <a:pt x="130" y="42"/>
                      <a:pt x="107" y="18"/>
                    </a:cubicBezTo>
                    <a:cubicBezTo>
                      <a:pt x="96" y="6"/>
                      <a:pt x="80" y="0"/>
                      <a:pt x="65" y="0"/>
                    </a:cubicBezTo>
                  </a:path>
                </a:pathLst>
              </a:custGeom>
              <a:solidFill>
                <a:srgbClr val="68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6" name="Freeform 944"/>
              <p:cNvSpPr/>
              <p:nvPr/>
            </p:nvSpPr>
            <p:spPr bwMode="auto">
              <a:xfrm>
                <a:off x="6894513" y="3033713"/>
                <a:ext cx="306388" cy="277813"/>
              </a:xfrm>
              <a:custGeom>
                <a:avLst/>
                <a:gdLst>
                  <a:gd name="T0" fmla="*/ 64 w 128"/>
                  <a:gd name="T1" fmla="*/ 0 h 116"/>
                  <a:gd name="T2" fmla="*/ 24 w 128"/>
                  <a:gd name="T3" fmla="*/ 16 h 116"/>
                  <a:gd name="T4" fmla="*/ 13 w 128"/>
                  <a:gd name="T5" fmla="*/ 87 h 116"/>
                  <a:gd name="T6" fmla="*/ 7 w 128"/>
                  <a:gd name="T7" fmla="*/ 106 h 116"/>
                  <a:gd name="T8" fmla="*/ 10 w 128"/>
                  <a:gd name="T9" fmla="*/ 112 h 116"/>
                  <a:gd name="T10" fmla="*/ 12 w 128"/>
                  <a:gd name="T11" fmla="*/ 112 h 116"/>
                  <a:gd name="T12" fmla="*/ 31 w 128"/>
                  <a:gd name="T13" fmla="*/ 106 h 116"/>
                  <a:gd name="T14" fmla="*/ 64 w 128"/>
                  <a:gd name="T15" fmla="*/ 116 h 116"/>
                  <a:gd name="T16" fmla="*/ 104 w 128"/>
                  <a:gd name="T17" fmla="*/ 100 h 116"/>
                  <a:gd name="T18" fmla="*/ 106 w 128"/>
                  <a:gd name="T19" fmla="*/ 18 h 116"/>
                  <a:gd name="T20" fmla="*/ 64 w 128"/>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16">
                    <a:moveTo>
                      <a:pt x="64" y="0"/>
                    </a:moveTo>
                    <a:cubicBezTo>
                      <a:pt x="49" y="0"/>
                      <a:pt x="35" y="5"/>
                      <a:pt x="24" y="16"/>
                    </a:cubicBezTo>
                    <a:cubicBezTo>
                      <a:pt x="4" y="35"/>
                      <a:pt x="0" y="65"/>
                      <a:pt x="13" y="87"/>
                    </a:cubicBezTo>
                    <a:cubicBezTo>
                      <a:pt x="7" y="106"/>
                      <a:pt x="7" y="106"/>
                      <a:pt x="7" y="106"/>
                    </a:cubicBezTo>
                    <a:cubicBezTo>
                      <a:pt x="5" y="110"/>
                      <a:pt x="7" y="112"/>
                      <a:pt x="10" y="112"/>
                    </a:cubicBezTo>
                    <a:cubicBezTo>
                      <a:pt x="10" y="112"/>
                      <a:pt x="11" y="112"/>
                      <a:pt x="12" y="112"/>
                    </a:cubicBezTo>
                    <a:cubicBezTo>
                      <a:pt x="31" y="106"/>
                      <a:pt x="31" y="106"/>
                      <a:pt x="31" y="106"/>
                    </a:cubicBezTo>
                    <a:cubicBezTo>
                      <a:pt x="41" y="113"/>
                      <a:pt x="52" y="116"/>
                      <a:pt x="64" y="116"/>
                    </a:cubicBezTo>
                    <a:cubicBezTo>
                      <a:pt x="78" y="116"/>
                      <a:pt x="93" y="111"/>
                      <a:pt x="104" y="100"/>
                    </a:cubicBezTo>
                    <a:cubicBezTo>
                      <a:pt x="127" y="78"/>
                      <a:pt x="128" y="41"/>
                      <a:pt x="106" y="18"/>
                    </a:cubicBezTo>
                    <a:cubicBezTo>
                      <a:pt x="94" y="6"/>
                      <a:pt x="79" y="0"/>
                      <a:pt x="64" y="0"/>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31" name="组合 630"/>
            <p:cNvGrpSpPr/>
            <p:nvPr/>
          </p:nvGrpSpPr>
          <p:grpSpPr>
            <a:xfrm>
              <a:off x="6319142" y="2922588"/>
              <a:ext cx="1363663" cy="1384300"/>
              <a:chOff x="6319142" y="2922588"/>
              <a:chExt cx="1363663" cy="1384300"/>
            </a:xfrm>
          </p:grpSpPr>
          <p:sp>
            <p:nvSpPr>
              <p:cNvPr id="632" name="Freeform 945"/>
              <p:cNvSpPr/>
              <p:nvPr/>
            </p:nvSpPr>
            <p:spPr bwMode="auto">
              <a:xfrm>
                <a:off x="6319142" y="2922588"/>
                <a:ext cx="1363663" cy="1384300"/>
              </a:xfrm>
              <a:custGeom>
                <a:avLst/>
                <a:gdLst>
                  <a:gd name="T0" fmla="*/ 60 w 569"/>
                  <a:gd name="T1" fmla="*/ 166 h 578"/>
                  <a:gd name="T2" fmla="*/ 402 w 569"/>
                  <a:gd name="T3" fmla="*/ 67 h 578"/>
                  <a:gd name="T4" fmla="*/ 501 w 569"/>
                  <a:gd name="T5" fmla="*/ 410 h 578"/>
                  <a:gd name="T6" fmla="*/ 195 w 569"/>
                  <a:gd name="T7" fmla="*/ 525 h 578"/>
                  <a:gd name="T8" fmla="*/ 116 w 569"/>
                  <a:gd name="T9" fmla="*/ 578 h 578"/>
                  <a:gd name="T10" fmla="*/ 121 w 569"/>
                  <a:gd name="T11" fmla="*/ 483 h 578"/>
                  <a:gd name="T12" fmla="*/ 60 w 569"/>
                  <a:gd name="T13" fmla="*/ 166 h 578"/>
                </a:gdLst>
                <a:ahLst/>
                <a:cxnLst>
                  <a:cxn ang="0">
                    <a:pos x="T0" y="T1"/>
                  </a:cxn>
                  <a:cxn ang="0">
                    <a:pos x="T2" y="T3"/>
                  </a:cxn>
                  <a:cxn ang="0">
                    <a:pos x="T4" y="T5"/>
                  </a:cxn>
                  <a:cxn ang="0">
                    <a:pos x="T6" y="T7"/>
                  </a:cxn>
                  <a:cxn ang="0">
                    <a:pos x="T8" y="T9"/>
                  </a:cxn>
                  <a:cxn ang="0">
                    <a:pos x="T10" y="T11"/>
                  </a:cxn>
                  <a:cxn ang="0">
                    <a:pos x="T12" y="T13"/>
                  </a:cxn>
                </a:cxnLst>
                <a:rect l="0" t="0" r="r" b="b"/>
                <a:pathLst>
                  <a:path w="569" h="578">
                    <a:moveTo>
                      <a:pt x="60" y="166"/>
                    </a:moveTo>
                    <a:cubicBezTo>
                      <a:pt x="127" y="44"/>
                      <a:pt x="280" y="0"/>
                      <a:pt x="402" y="67"/>
                    </a:cubicBezTo>
                    <a:cubicBezTo>
                      <a:pt x="524" y="134"/>
                      <a:pt x="569" y="288"/>
                      <a:pt x="501" y="410"/>
                    </a:cubicBezTo>
                    <a:cubicBezTo>
                      <a:pt x="441" y="520"/>
                      <a:pt x="310" y="567"/>
                      <a:pt x="195" y="525"/>
                    </a:cubicBezTo>
                    <a:cubicBezTo>
                      <a:pt x="116" y="578"/>
                      <a:pt x="116" y="578"/>
                      <a:pt x="116" y="578"/>
                    </a:cubicBezTo>
                    <a:cubicBezTo>
                      <a:pt x="121" y="483"/>
                      <a:pt x="121" y="483"/>
                      <a:pt x="121" y="483"/>
                    </a:cubicBezTo>
                    <a:cubicBezTo>
                      <a:pt x="28" y="407"/>
                      <a:pt x="0" y="274"/>
                      <a:pt x="60" y="166"/>
                    </a:cubicBez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633" name="Oval 13"/>
              <p:cNvSpPr/>
              <p:nvPr/>
            </p:nvSpPr>
            <p:spPr>
              <a:xfrm>
                <a:off x="6357908" y="3062235"/>
                <a:ext cx="1324897" cy="116215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800" b="1" dirty="0" smtClean="0">
                    <a:solidFill>
                      <a:srgbClr val="FFFFFF"/>
                    </a:solidFill>
                    <a:latin typeface="Kartika" panose="02020503030404060203" pitchFamily="18" charset="0"/>
                    <a:ea typeface="宋体" panose="02010600030101010101" pitchFamily="2" charset="-122"/>
                    <a:cs typeface="Kartika" panose="02020503030404060203" pitchFamily="18" charset="0"/>
                  </a:rPr>
                  <a:t>文本</a:t>
                </a:r>
                <a:endParaRPr lang="zh-CN" altLang="en-US" sz="2800" b="1" dirty="0" smtClean="0">
                  <a:solidFill>
                    <a:srgbClr val="FFFFFF"/>
                  </a:solidFill>
                  <a:latin typeface="Kartika" panose="02020503030404060203" pitchFamily="18" charset="0"/>
                  <a:ea typeface="宋体" panose="02010600030101010101" pitchFamily="2" charset="-122"/>
                  <a:cs typeface="Kartika" panose="02020503030404060203" pitchFamily="18" charset="0"/>
                </a:endParaRPr>
              </a:p>
            </p:txBody>
          </p:sp>
        </p:grpSp>
      </p:grpSp>
      <p:sp>
        <p:nvSpPr>
          <p:cNvPr id="967" name="文本框 966"/>
          <p:cNvSpPr txBox="1"/>
          <p:nvPr/>
        </p:nvSpPr>
        <p:spPr>
          <a:xfrm>
            <a:off x="7256119" y="1737681"/>
            <a:ext cx="2698175" cy="1384995"/>
          </a:xfrm>
          <a:prstGeom prst="rect">
            <a:avLst/>
          </a:prstGeom>
          <a:noFill/>
          <a:effectLst/>
        </p:spPr>
        <p:txBody>
          <a:bodyPr wrap="none" rtlCol="0">
            <a:spAutoFit/>
          </a:bodyPr>
          <a:lstStyle/>
          <a:p>
            <a:r>
              <a:rPr lang="zh-CN" altLang="en-US" sz="2400" dirty="0">
                <a:solidFill>
                  <a:srgbClr val="115696"/>
                </a:solidFill>
                <a:latin typeface="微软雅黑" panose="020B0503020204020204" pitchFamily="34" charset="-122"/>
                <a:ea typeface="微软雅黑" panose="020B0503020204020204" pitchFamily="34" charset="-122"/>
              </a:rPr>
              <a:t>单击此处输入标题</a:t>
            </a:r>
            <a:endParaRPr lang="en-US" altLang="zh-CN" sz="2400" dirty="0">
              <a:solidFill>
                <a:srgbClr val="115696"/>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8" name="文本框 967"/>
          <p:cNvSpPr txBox="1"/>
          <p:nvPr/>
        </p:nvSpPr>
        <p:spPr>
          <a:xfrm>
            <a:off x="8072197" y="3223602"/>
            <a:ext cx="2698175" cy="1384995"/>
          </a:xfrm>
          <a:prstGeom prst="rect">
            <a:avLst/>
          </a:prstGeom>
          <a:noFill/>
          <a:effectLst/>
        </p:spPr>
        <p:txBody>
          <a:bodyPr wrap="none" rtlCol="0">
            <a:spAutoFit/>
          </a:bodyPr>
          <a:lstStyle/>
          <a:p>
            <a:r>
              <a:rPr lang="zh-CN" altLang="en-US" sz="2400" dirty="0">
                <a:solidFill>
                  <a:srgbClr val="D53692"/>
                </a:solidFill>
                <a:latin typeface="微软雅黑" panose="020B0503020204020204" pitchFamily="34" charset="-122"/>
                <a:ea typeface="微软雅黑" panose="020B0503020204020204" pitchFamily="34" charset="-122"/>
              </a:rPr>
              <a:t>单击此处输入标题</a:t>
            </a:r>
            <a:endParaRPr lang="en-US" altLang="zh-CN" sz="2400" dirty="0">
              <a:solidFill>
                <a:srgbClr val="D53692"/>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1500"/>
                            </p:stCondLst>
                            <p:childTnLst>
                              <p:par>
                                <p:cTn id="15" presetID="2" presetClass="entr" presetSubtype="9" decel="10000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0-#ppt_h/2"/>
                                          </p:val>
                                        </p:tav>
                                        <p:tav tm="100000">
                                          <p:val>
                                            <p:strVal val="#ppt_y"/>
                                          </p:val>
                                        </p:tav>
                                      </p:tavLst>
                                    </p:anim>
                                  </p:childTnLst>
                                </p:cTn>
                              </p:par>
                              <p:par>
                                <p:cTn id="19" presetID="2" presetClass="entr" presetSubtype="1" decel="100000" fill="hold" nodeType="withEffect">
                                  <p:stCondLst>
                                    <p:cond delay="150"/>
                                  </p:stCondLst>
                                  <p:childTnLst>
                                    <p:set>
                                      <p:cBhvr>
                                        <p:cTn id="20" dur="1" fill="hold">
                                          <p:stCondLst>
                                            <p:cond delay="0"/>
                                          </p:stCondLst>
                                        </p:cTn>
                                        <p:tgtEl>
                                          <p:spTgt spid="368"/>
                                        </p:tgtEl>
                                        <p:attrNameLst>
                                          <p:attrName>style.visibility</p:attrName>
                                        </p:attrNameLst>
                                      </p:cBhvr>
                                      <p:to>
                                        <p:strVal val="visible"/>
                                      </p:to>
                                    </p:set>
                                    <p:anim calcmode="lin" valueType="num">
                                      <p:cBhvr additive="base">
                                        <p:cTn id="21" dur="500" fill="hold"/>
                                        <p:tgtEl>
                                          <p:spTgt spid="368"/>
                                        </p:tgtEl>
                                        <p:attrNameLst>
                                          <p:attrName>ppt_x</p:attrName>
                                        </p:attrNameLst>
                                      </p:cBhvr>
                                      <p:tavLst>
                                        <p:tav tm="0">
                                          <p:val>
                                            <p:strVal val="#ppt_x"/>
                                          </p:val>
                                        </p:tav>
                                        <p:tav tm="100000">
                                          <p:val>
                                            <p:strVal val="#ppt_x"/>
                                          </p:val>
                                        </p:tav>
                                      </p:tavLst>
                                    </p:anim>
                                    <p:anim calcmode="lin" valueType="num">
                                      <p:cBhvr additive="base">
                                        <p:cTn id="22" dur="500" fill="hold"/>
                                        <p:tgtEl>
                                          <p:spTgt spid="368"/>
                                        </p:tgtEl>
                                        <p:attrNameLst>
                                          <p:attrName>ppt_y</p:attrName>
                                        </p:attrNameLst>
                                      </p:cBhvr>
                                      <p:tavLst>
                                        <p:tav tm="0">
                                          <p:val>
                                            <p:strVal val="0-#ppt_h/2"/>
                                          </p:val>
                                        </p:tav>
                                        <p:tav tm="100000">
                                          <p:val>
                                            <p:strVal val="#ppt_y"/>
                                          </p:val>
                                        </p:tav>
                                      </p:tavLst>
                                    </p:anim>
                                  </p:childTnLst>
                                </p:cTn>
                              </p:par>
                              <p:par>
                                <p:cTn id="23" presetID="2" presetClass="entr" presetSubtype="3" decel="100000" fill="hold" nodeType="withEffect">
                                  <p:stCondLst>
                                    <p:cond delay="300"/>
                                  </p:stCondLst>
                                  <p:childTnLst>
                                    <p:set>
                                      <p:cBhvr>
                                        <p:cTn id="24" dur="1" fill="hold">
                                          <p:stCondLst>
                                            <p:cond delay="0"/>
                                          </p:stCondLst>
                                        </p:cTn>
                                        <p:tgtEl>
                                          <p:spTgt spid="629"/>
                                        </p:tgtEl>
                                        <p:attrNameLst>
                                          <p:attrName>style.visibility</p:attrName>
                                        </p:attrNameLst>
                                      </p:cBhvr>
                                      <p:to>
                                        <p:strVal val="visible"/>
                                      </p:to>
                                    </p:set>
                                    <p:anim calcmode="lin" valueType="num">
                                      <p:cBhvr additive="base">
                                        <p:cTn id="25" dur="500" fill="hold"/>
                                        <p:tgtEl>
                                          <p:spTgt spid="629"/>
                                        </p:tgtEl>
                                        <p:attrNameLst>
                                          <p:attrName>ppt_x</p:attrName>
                                        </p:attrNameLst>
                                      </p:cBhvr>
                                      <p:tavLst>
                                        <p:tav tm="0">
                                          <p:val>
                                            <p:strVal val="1+#ppt_w/2"/>
                                          </p:val>
                                        </p:tav>
                                        <p:tav tm="100000">
                                          <p:val>
                                            <p:strVal val="#ppt_x"/>
                                          </p:val>
                                        </p:tav>
                                      </p:tavLst>
                                    </p:anim>
                                    <p:anim calcmode="lin" valueType="num">
                                      <p:cBhvr additive="base">
                                        <p:cTn id="26" dur="500" fill="hold"/>
                                        <p:tgtEl>
                                          <p:spTgt spid="629"/>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67"/>
                                        </p:tgtEl>
                                        <p:attrNameLst>
                                          <p:attrName>style.visibility</p:attrName>
                                        </p:attrNameLst>
                                      </p:cBhvr>
                                      <p:to>
                                        <p:strVal val="visible"/>
                                      </p:to>
                                    </p:set>
                                    <p:animEffect transition="in" filter="fade">
                                      <p:cBhvr>
                                        <p:cTn id="30" dur="500"/>
                                        <p:tgtEl>
                                          <p:spTgt spid="367"/>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967"/>
                                        </p:tgtEl>
                                        <p:attrNameLst>
                                          <p:attrName>style.visibility</p:attrName>
                                        </p:attrNameLst>
                                      </p:cBhvr>
                                      <p:to>
                                        <p:strVal val="visible"/>
                                      </p:to>
                                    </p:set>
                                    <p:animEffect transition="in" filter="fade">
                                      <p:cBhvr>
                                        <p:cTn id="33" dur="500"/>
                                        <p:tgtEl>
                                          <p:spTgt spid="967"/>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968"/>
                                        </p:tgtEl>
                                        <p:attrNameLst>
                                          <p:attrName>style.visibility</p:attrName>
                                        </p:attrNameLst>
                                      </p:cBhvr>
                                      <p:to>
                                        <p:strVal val="visible"/>
                                      </p:to>
                                    </p:set>
                                    <p:animEffect transition="in" filter="fade">
                                      <p:cBhvr>
                                        <p:cTn id="36" dur="500"/>
                                        <p:tgtEl>
                                          <p:spTgt spid="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p:bldP spid="967" grpId="0"/>
      <p:bldP spid="9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9278193" y="3273379"/>
            <a:ext cx="1561547" cy="1561547"/>
            <a:chOff x="9213133" y="3295026"/>
            <a:chExt cx="1561547" cy="1561547"/>
          </a:xfrm>
        </p:grpSpPr>
        <p:sp>
          <p:nvSpPr>
            <p:cNvPr id="55" name="椭圆 54"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a:spLocks noChangeAspect="1"/>
            </p:cNvSpPr>
            <p:nvPr/>
          </p:nvSpPr>
          <p:spPr>
            <a:xfrm>
              <a:off x="9213133" y="3295026"/>
              <a:ext cx="1561547" cy="1561547"/>
            </a:xfrm>
            <a:prstGeom prst="ellipse">
              <a:avLst/>
            </a:pr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a:spLocks noChangeAspect="1"/>
            </p:cNvSpPr>
            <p:nvPr/>
          </p:nvSpPr>
          <p:spPr>
            <a:xfrm>
              <a:off x="9347951" y="3429844"/>
              <a:ext cx="1291911" cy="1291910"/>
            </a:xfrm>
            <a:prstGeom prst="ellipse">
              <a:avLst/>
            </a:prstGeom>
            <a:blipFill>
              <a:blip r:embed="rId1"/>
              <a:stretch>
                <a:fillRect/>
              </a:stretch>
            </a:blipFill>
            <a:ln w="25400">
              <a:solidFill>
                <a:schemeClr val="bg1">
                  <a:alpha val="70000"/>
                </a:schemeClr>
              </a:soli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9503226" y="3677487"/>
              <a:ext cx="981359" cy="830997"/>
            </a:xfrm>
            <a:prstGeom prst="rect">
              <a:avLst/>
            </a:prstGeom>
            <a:noFill/>
            <a:effectLst/>
          </p:spPr>
          <p:txBody>
            <a:bodyPr wrap="none" rtlCol="0">
              <a:spAutoFit/>
            </a:bodyPr>
            <a:lstStyle/>
            <a:p>
              <a:r>
                <a:rPr lang="en-US" altLang="zh-CN" sz="4800" b="1" dirty="0" smtClean="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04</a:t>
              </a:r>
              <a:endParaRPr lang="en-US" altLang="zh-CN" sz="4800" b="1" dirty="0" smtClean="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grpSp>
      <p:grpSp>
        <p:nvGrpSpPr>
          <p:cNvPr id="58" name="组合 57"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6514157" y="3295701"/>
            <a:ext cx="1561547" cy="1561547"/>
            <a:chOff x="6610465" y="3295122"/>
            <a:chExt cx="1561547" cy="1561547"/>
          </a:xfrm>
        </p:grpSpPr>
        <p:sp>
          <p:nvSpPr>
            <p:cNvPr id="59" name="椭圆 5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a:spLocks noChangeAspect="1"/>
            </p:cNvSpPr>
            <p:nvPr/>
          </p:nvSpPr>
          <p:spPr>
            <a:xfrm>
              <a:off x="6610465" y="3295122"/>
              <a:ext cx="1561547" cy="1561547"/>
            </a:xfrm>
            <a:prstGeom prst="ellipse">
              <a:avLst/>
            </a:pr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a:spLocks noChangeAspect="1"/>
            </p:cNvSpPr>
            <p:nvPr/>
          </p:nvSpPr>
          <p:spPr>
            <a:xfrm>
              <a:off x="6745283" y="3429844"/>
              <a:ext cx="1291911" cy="1291910"/>
            </a:xfrm>
            <a:prstGeom prst="ellipse">
              <a:avLst/>
            </a:prstGeom>
            <a:blipFill>
              <a:blip r:embed="rId2"/>
              <a:stretch>
                <a:fillRect/>
              </a:stretch>
            </a:blipFill>
            <a:ln w="25400">
              <a:solidFill>
                <a:schemeClr val="bg1">
                  <a:alpha val="70000"/>
                </a:schemeClr>
              </a:soli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965964" y="3689700"/>
              <a:ext cx="981359" cy="830997"/>
            </a:xfrm>
            <a:prstGeom prst="rect">
              <a:avLst/>
            </a:prstGeom>
            <a:noFill/>
            <a:effectLst/>
          </p:spPr>
          <p:txBody>
            <a:bodyPr wrap="none" rtlCol="0">
              <a:spAutoFit/>
            </a:bodyPr>
            <a:lstStyle/>
            <a:p>
              <a:r>
                <a:rPr lang="en-US" altLang="zh-CN" sz="4800" b="1" dirty="0" smtClean="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03</a:t>
              </a:r>
              <a:endParaRPr lang="en-US" altLang="zh-CN" sz="4800" b="1" dirty="0" smtClean="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grpSp>
      <p:grpSp>
        <p:nvGrpSpPr>
          <p:cNvPr id="62" name="组合 6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1396464" y="3292311"/>
            <a:ext cx="1561547" cy="1561547"/>
            <a:chOff x="4007797" y="3295026"/>
            <a:chExt cx="1561547" cy="1561547"/>
          </a:xfrm>
        </p:grpSpPr>
        <p:sp>
          <p:nvSpPr>
            <p:cNvPr id="63" name="椭圆 62"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a:spLocks noChangeAspect="1"/>
            </p:cNvSpPr>
            <p:nvPr/>
          </p:nvSpPr>
          <p:spPr>
            <a:xfrm>
              <a:off x="4007797" y="3295026"/>
              <a:ext cx="1561547" cy="1561547"/>
            </a:xfrm>
            <a:prstGeom prst="ellipse">
              <a:avLst/>
            </a:pr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a:spLocks noChangeAspect="1"/>
            </p:cNvSpPr>
            <p:nvPr/>
          </p:nvSpPr>
          <p:spPr>
            <a:xfrm>
              <a:off x="4142615" y="3429844"/>
              <a:ext cx="1291911" cy="1291910"/>
            </a:xfrm>
            <a:prstGeom prst="ellipse">
              <a:avLst/>
            </a:prstGeom>
            <a:blipFill>
              <a:blip r:embed="rId3"/>
              <a:stretch>
                <a:fillRect/>
              </a:stretch>
            </a:blipFill>
            <a:ln w="25400">
              <a:solidFill>
                <a:schemeClr val="bg1">
                  <a:alpha val="70000"/>
                </a:schemeClr>
              </a:soli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297890" y="3688430"/>
              <a:ext cx="981359" cy="830997"/>
            </a:xfrm>
            <a:prstGeom prst="rect">
              <a:avLst/>
            </a:prstGeom>
            <a:noFill/>
            <a:effectLst/>
          </p:spPr>
          <p:txBody>
            <a:bodyPr wrap="none" rtlCol="0">
              <a:spAutoFit/>
            </a:bodyPr>
            <a:lstStyle/>
            <a:p>
              <a:r>
                <a:rPr lang="en-US" altLang="zh-CN" sz="4800" b="1" dirty="0" smtClean="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02</a:t>
              </a:r>
              <a:endParaRPr lang="en-US" altLang="zh-CN" sz="4800" b="1" dirty="0" smtClean="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grpSp>
      <p:grpSp>
        <p:nvGrpSpPr>
          <p:cNvPr id="66" name="组合 6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1389199" y="3292310"/>
            <a:ext cx="1561547" cy="1561547"/>
            <a:chOff x="1405129" y="3296696"/>
            <a:chExt cx="1561547" cy="1561547"/>
          </a:xfrm>
        </p:grpSpPr>
        <p:sp>
          <p:nvSpPr>
            <p:cNvPr id="67" name="椭圆 6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a:spLocks noChangeAspect="1"/>
            </p:cNvSpPr>
            <p:nvPr/>
          </p:nvSpPr>
          <p:spPr>
            <a:xfrm>
              <a:off x="1405129" y="3296696"/>
              <a:ext cx="1561547" cy="1561547"/>
            </a:xfrm>
            <a:prstGeom prst="ellipse">
              <a:avLst/>
            </a:pr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a:spLocks noChangeAspect="1"/>
            </p:cNvSpPr>
            <p:nvPr/>
          </p:nvSpPr>
          <p:spPr>
            <a:xfrm>
              <a:off x="1539947" y="3429844"/>
              <a:ext cx="1291911" cy="1291910"/>
            </a:xfrm>
            <a:prstGeom prst="ellipse">
              <a:avLst/>
            </a:prstGeom>
            <a:blipFill>
              <a:blip r:embed="rId4"/>
              <a:stretch>
                <a:fillRect/>
              </a:stretch>
            </a:blipFill>
            <a:ln w="25400">
              <a:solidFill>
                <a:schemeClr val="bg1">
                  <a:alpha val="70000"/>
                </a:schemeClr>
              </a:soli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1702944" y="3681506"/>
              <a:ext cx="869315" cy="829945"/>
            </a:xfrm>
            <a:prstGeom prst="rect">
              <a:avLst/>
            </a:prstGeom>
            <a:noFill/>
            <a:effectLst/>
          </p:spPr>
          <p:txBody>
            <a:bodyPr wrap="square" rtlCol="0">
              <a:spAutoFit/>
            </a:bodyPr>
            <a:lstStyle/>
            <a:p>
              <a:r>
                <a:rPr lang="en-US" altLang="zh-CN" sz="4800" b="1" dirty="0" smtClean="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01</a:t>
              </a:r>
              <a:endParaRPr lang="en-US" altLang="zh-CN" sz="4800" b="1" dirty="0" smtClean="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grpSp>
      <p:sp>
        <p:nvSpPr>
          <p:cNvPr id="71" name="椭圆 70"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p:nvPr/>
        </p:nvSpPr>
        <p:spPr>
          <a:xfrm>
            <a:off x="3973877" y="-1847448"/>
            <a:ext cx="4152516" cy="4152516"/>
          </a:xfrm>
          <a:prstGeom prst="ellipse">
            <a:avLst/>
          </a:prstGeom>
          <a:blipFill>
            <a:blip r:embed="rId5"/>
            <a:stretch>
              <a:fillRect/>
            </a:stretch>
          </a:blipFill>
          <a:ln w="25400">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493326" y="1050018"/>
            <a:ext cx="3166251" cy="646331"/>
          </a:xfrm>
          <a:prstGeom prst="rect">
            <a:avLst/>
          </a:prstGeom>
          <a:noFill/>
          <a:effectLst/>
        </p:spPr>
        <p:txBody>
          <a:bodyPr wrap="none" rtlCol="0">
            <a:spAutoFit/>
          </a:bodyPr>
          <a:lstStyle/>
          <a:p>
            <a:r>
              <a:rPr lang="en-US" altLang="zh-CN" sz="3600" b="1" dirty="0" smtClean="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CONCENTS</a:t>
            </a:r>
            <a:endParaRPr lang="en-US" altLang="zh-CN" sz="3600" b="1" dirty="0" smtClean="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cxnSp>
        <p:nvCxnSpPr>
          <p:cNvPr id="73" name="直接连接符 72"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CxnSpPr/>
          <p:nvPr/>
        </p:nvCxnSpPr>
        <p:spPr>
          <a:xfrm>
            <a:off x="2977145" y="4093512"/>
            <a:ext cx="996732" cy="0"/>
          </a:xfrm>
          <a:prstGeom prst="line">
            <a:avLst/>
          </a:prstGeom>
          <a:ln w="127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CxnSpPr/>
          <p:nvPr/>
        </p:nvCxnSpPr>
        <p:spPr>
          <a:xfrm>
            <a:off x="5578086" y="4093512"/>
            <a:ext cx="996732" cy="0"/>
          </a:xfrm>
          <a:prstGeom prst="line">
            <a:avLst/>
          </a:prstGeom>
          <a:ln w="127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CxnSpPr/>
          <p:nvPr/>
        </p:nvCxnSpPr>
        <p:spPr>
          <a:xfrm>
            <a:off x="8178133" y="4103929"/>
            <a:ext cx="996732" cy="0"/>
          </a:xfrm>
          <a:prstGeom prst="line">
            <a:avLst/>
          </a:prstGeom>
          <a:ln w="127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76" name="文本框 7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1329789" y="5254492"/>
            <a:ext cx="1620957" cy="523220"/>
          </a:xfrm>
          <a:prstGeom prst="rect">
            <a:avLst/>
          </a:prstGeom>
          <a:noFill/>
        </p:spPr>
        <p:txBody>
          <a:bodyPr wrap="none" rtlCol="0">
            <a:spAutoFit/>
          </a:bodyPr>
          <a:lstStyle/>
          <a:p>
            <a:pPr defTabSz="1218565">
              <a:defRPr/>
            </a:pPr>
            <a:r>
              <a:rPr lang="zh-CN" altLang="en-US" sz="2800" b="1" kern="0" dirty="0">
                <a:solidFill>
                  <a:srgbClr val="C91619"/>
                </a:solidFill>
                <a:latin typeface="微软雅黑" panose="020B0503020204020204" pitchFamily="34" charset="-122"/>
                <a:ea typeface="微软雅黑" panose="020B0503020204020204" pitchFamily="34" charset="-122"/>
              </a:rPr>
              <a:t>工作回顾</a:t>
            </a:r>
            <a:endParaRPr lang="zh-CN" altLang="en-US" sz="2800" b="1" kern="0" dirty="0">
              <a:solidFill>
                <a:srgbClr val="C91619"/>
              </a:solidFill>
              <a:latin typeface="微软雅黑" panose="020B0503020204020204" pitchFamily="34" charset="-122"/>
              <a:ea typeface="微软雅黑" panose="020B0503020204020204" pitchFamily="34" charset="-122"/>
            </a:endParaRPr>
          </a:p>
        </p:txBody>
      </p:sp>
      <p:sp>
        <p:nvSpPr>
          <p:cNvPr id="77" name="文本框 7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537740" y="5254492"/>
            <a:ext cx="1620957" cy="523220"/>
          </a:xfrm>
          <a:prstGeom prst="rect">
            <a:avLst/>
          </a:prstGeom>
          <a:noFill/>
        </p:spPr>
        <p:txBody>
          <a:bodyPr wrap="none" rtlCol="0">
            <a:spAutoFit/>
          </a:bodyPr>
          <a:lstStyle/>
          <a:p>
            <a:pPr defTabSz="1218565">
              <a:defRPr/>
            </a:pPr>
            <a:r>
              <a:rPr lang="zh-CN" altLang="en-US" sz="2800" b="1" kern="0" dirty="0">
                <a:solidFill>
                  <a:srgbClr val="1774B9"/>
                </a:solidFill>
                <a:latin typeface="微软雅黑" panose="020B0503020204020204" pitchFamily="34" charset="-122"/>
                <a:ea typeface="微软雅黑" panose="020B0503020204020204" pitchFamily="34" charset="-122"/>
              </a:rPr>
              <a:t>工作体会</a:t>
            </a:r>
            <a:endParaRPr lang="zh-CN" altLang="en-US" sz="2800" b="1" kern="0" dirty="0">
              <a:solidFill>
                <a:srgbClr val="1774B9"/>
              </a:solidFill>
              <a:latin typeface="微软雅黑" panose="020B0503020204020204" pitchFamily="34" charset="-122"/>
              <a:ea typeface="微软雅黑" panose="020B0503020204020204" pitchFamily="34" charset="-122"/>
            </a:endParaRPr>
          </a:p>
        </p:txBody>
      </p:sp>
      <p:sp>
        <p:nvSpPr>
          <p:cNvPr id="78" name="文本框 77"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3827383" y="5254492"/>
            <a:ext cx="1620957" cy="523220"/>
          </a:xfrm>
          <a:prstGeom prst="rect">
            <a:avLst/>
          </a:prstGeom>
          <a:noFill/>
        </p:spPr>
        <p:txBody>
          <a:bodyPr wrap="none" rtlCol="0">
            <a:spAutoFit/>
          </a:bodyPr>
          <a:lstStyle/>
          <a:p>
            <a:pPr defTabSz="1218565">
              <a:defRPr/>
            </a:pPr>
            <a:r>
              <a:rPr lang="zh-CN" altLang="en-US" sz="2800" b="1" kern="0" dirty="0">
                <a:solidFill>
                  <a:srgbClr val="F79618"/>
                </a:solidFill>
                <a:latin typeface="微软雅黑" panose="020B0503020204020204" pitchFamily="34" charset="-122"/>
                <a:ea typeface="微软雅黑" panose="020B0503020204020204" pitchFamily="34" charset="-122"/>
              </a:rPr>
              <a:t>自我评价</a:t>
            </a:r>
            <a:endParaRPr lang="zh-CN" altLang="en-US" sz="2800" b="1" kern="0" dirty="0">
              <a:solidFill>
                <a:srgbClr val="F79618"/>
              </a:solidFill>
              <a:latin typeface="微软雅黑" panose="020B0503020204020204" pitchFamily="34" charset="-122"/>
              <a:ea typeface="微软雅黑" panose="020B0503020204020204" pitchFamily="34" charset="-122"/>
            </a:endParaRPr>
          </a:p>
        </p:txBody>
      </p:sp>
      <p:sp>
        <p:nvSpPr>
          <p:cNvPr id="79" name="文本框 7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9248097" y="5254492"/>
            <a:ext cx="1620957" cy="523220"/>
          </a:xfrm>
          <a:prstGeom prst="rect">
            <a:avLst/>
          </a:prstGeom>
          <a:noFill/>
        </p:spPr>
        <p:txBody>
          <a:bodyPr wrap="none" rtlCol="0">
            <a:spAutoFit/>
          </a:bodyPr>
          <a:lstStyle/>
          <a:p>
            <a:pPr defTabSz="1218565">
              <a:defRPr/>
            </a:pPr>
            <a:r>
              <a:rPr lang="zh-CN" altLang="en-US" sz="2800" b="1" kern="0" dirty="0">
                <a:solidFill>
                  <a:srgbClr val="FF1F93"/>
                </a:solidFill>
                <a:latin typeface="微软雅黑" panose="020B0503020204020204" pitchFamily="34" charset="-122"/>
                <a:ea typeface="微软雅黑" panose="020B0503020204020204" pitchFamily="34" charset="-122"/>
              </a:rPr>
              <a:t>工作规划</a:t>
            </a:r>
            <a:endParaRPr lang="zh-CN" altLang="en-US" sz="2800" b="1" kern="0" dirty="0">
              <a:solidFill>
                <a:srgbClr val="FF1F93"/>
              </a:solidFill>
              <a:latin typeface="微软雅黑" panose="020B0503020204020204" pitchFamily="34" charset="-122"/>
              <a:ea typeface="微软雅黑" panose="020B0503020204020204" pitchFamily="34" charset="-122"/>
            </a:endParaRPr>
          </a:p>
        </p:txBody>
      </p:sp>
      <p:sp>
        <p:nvSpPr>
          <p:cNvPr id="80" name="文本框 79"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761915" y="-74788"/>
            <a:ext cx="2557110" cy="1200329"/>
          </a:xfrm>
          <a:prstGeom prst="rect">
            <a:avLst/>
          </a:prstGeom>
          <a:noFill/>
          <a:effectLst/>
        </p:spPr>
        <p:txBody>
          <a:bodyPr wrap="none" rtlCol="0">
            <a:spAutoFit/>
          </a:bodyPr>
          <a:lstStyle/>
          <a:p>
            <a:r>
              <a:rPr lang="zh-CN" altLang="en-US" sz="7200" b="1" dirty="0" smtClean="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目  录</a:t>
            </a:r>
            <a:endParaRPr lang="en-US" altLang="zh-CN" sz="7200" b="1" dirty="0" smtClean="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sp>
        <p:nvSpPr>
          <p:cNvPr id="18" name="椭圆 17"/>
          <p:cNvSpPr/>
          <p:nvPr/>
        </p:nvSpPr>
        <p:spPr>
          <a:xfrm>
            <a:off x="4013200" y="3416935"/>
            <a:ext cx="1290955" cy="1351915"/>
          </a:xfrm>
          <a:prstGeom prst="ellipse">
            <a:avLst/>
          </a:prstGeom>
          <a:blipFill>
            <a:blip r:embed="rId3"/>
            <a:stretch>
              <a:fillRect/>
            </a:stretch>
          </a:blip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4283075" y="3689985"/>
            <a:ext cx="859790" cy="829945"/>
          </a:xfrm>
          <a:prstGeom prst="rect">
            <a:avLst/>
          </a:prstGeom>
          <a:noFill/>
        </p:spPr>
        <p:txBody>
          <a:bodyPr wrap="square" rtlCol="0">
            <a:spAutoFit/>
          </a:bodyPr>
          <a:p>
            <a:r>
              <a:rPr lang="en-US" altLang="zh-CN" sz="4800" b="1" dirty="0" smtClean="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sym typeface="+mn-ea"/>
              </a:rPr>
              <a:t>02</a:t>
            </a:r>
            <a:endParaRPr lang="en-US" altLang="zh-CN" sz="48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0000">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14:bounceEnd="60000">
                                          <p:cBhvr additive="base">
                                            <p:cTn id="7" dur="1500" fill="hold"/>
                                            <p:tgtEl>
                                              <p:spTgt spid="71"/>
                                            </p:tgtEl>
                                            <p:attrNameLst>
                                              <p:attrName>ppt_x</p:attrName>
                                            </p:attrNameLst>
                                          </p:cBhvr>
                                          <p:tavLst>
                                            <p:tav tm="0">
                                              <p:val>
                                                <p:strVal val="#ppt_x"/>
                                              </p:val>
                                            </p:tav>
                                            <p:tav tm="100000">
                                              <p:val>
                                                <p:strVal val="#ppt_x"/>
                                              </p:val>
                                            </p:tav>
                                          </p:tavLst>
                                        </p:anim>
                                        <p:anim calcmode="lin" valueType="num" p14:bounceEnd="60000">
                                          <p:cBhvr additive="base">
                                            <p:cTn id="8" dur="1500" fill="hold"/>
                                            <p:tgtEl>
                                              <p:spTgt spid="71"/>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2" presetClass="entr" presetSubtype="0" fill="hold" grpId="0" nodeType="afterEffect">
                                      <p:stCondLst>
                                        <p:cond delay="0"/>
                                      </p:stCondLst>
                                      <p:childTnLst>
                                        <p:set>
                                          <p:cBhvr>
                                            <p:cTn id="11" dur="1" fill="hold">
                                              <p:stCondLst>
                                                <p:cond delay="0"/>
                                              </p:stCondLst>
                                            </p:cTn>
                                            <p:tgtEl>
                                              <p:spTgt spid="80"/>
                                            </p:tgtEl>
                                            <p:attrNameLst>
                                              <p:attrName>style.visibility</p:attrName>
                                            </p:attrNameLst>
                                          </p:cBhvr>
                                          <p:to>
                                            <p:strVal val="visible"/>
                                          </p:to>
                                        </p:set>
                                        <p:animScale>
                                          <p:cBhvr>
                                            <p:cTn id="12" dur="1000" decel="50000" fill="hold">
                                              <p:stCondLst>
                                                <p:cond delay="0"/>
                                              </p:stCondLst>
                                            </p:cTn>
                                            <p:tgtEl>
                                              <p:spTgt spid="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0"/>
                                            </p:tgtEl>
                                            <p:attrNameLst>
                                              <p:attrName>ppt_x</p:attrName>
                                              <p:attrName>ppt_y</p:attrName>
                                            </p:attrNameLst>
                                          </p:cBhvr>
                                        </p:animMotion>
                                        <p:animEffect transition="in" filter="fade">
                                          <p:cBhvr>
                                            <p:cTn id="14" dur="1000"/>
                                            <p:tgtEl>
                                              <p:spTgt spid="80"/>
                                            </p:tgtEl>
                                          </p:cBhvr>
                                        </p:animEffect>
                                      </p:childTnLst>
                                    </p:cTn>
                                  </p:par>
                                </p:childTnLst>
                              </p:cTn>
                            </p:par>
                            <p:par>
                              <p:cTn id="15" fill="hold">
                                <p:stCondLst>
                                  <p:cond delay="2500"/>
                                </p:stCondLst>
                                <p:childTnLst>
                                  <p:par>
                                    <p:cTn id="16" presetID="42"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1000"/>
                                            <p:tgtEl>
                                              <p:spTgt spid="72"/>
                                            </p:tgtEl>
                                          </p:cBhvr>
                                        </p:animEffect>
                                        <p:anim calcmode="lin" valueType="num">
                                          <p:cBhvr>
                                            <p:cTn id="19" dur="1000" fill="hold"/>
                                            <p:tgtEl>
                                              <p:spTgt spid="72"/>
                                            </p:tgtEl>
                                            <p:attrNameLst>
                                              <p:attrName>ppt_x</p:attrName>
                                            </p:attrNameLst>
                                          </p:cBhvr>
                                          <p:tavLst>
                                            <p:tav tm="0">
                                              <p:val>
                                                <p:strVal val="#ppt_x"/>
                                              </p:val>
                                            </p:tav>
                                            <p:tav tm="100000">
                                              <p:val>
                                                <p:strVal val="#ppt_x"/>
                                              </p:val>
                                            </p:tav>
                                          </p:tavLst>
                                        </p:anim>
                                        <p:anim calcmode="lin" valueType="num">
                                          <p:cBhvr>
                                            <p:cTn id="20" dur="1000" fill="hold"/>
                                            <p:tgtEl>
                                              <p:spTgt spid="72"/>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53" presetClass="entr" presetSubtype="528" fill="hold" nodeType="after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p:cTn id="24" dur="1000" fill="hold"/>
                                            <p:tgtEl>
                                              <p:spTgt spid="66"/>
                                            </p:tgtEl>
                                            <p:attrNameLst>
                                              <p:attrName>ppt_w</p:attrName>
                                            </p:attrNameLst>
                                          </p:cBhvr>
                                          <p:tavLst>
                                            <p:tav tm="0">
                                              <p:val>
                                                <p:fltVal val="0"/>
                                              </p:val>
                                            </p:tav>
                                            <p:tav tm="100000">
                                              <p:val>
                                                <p:strVal val="#ppt_w"/>
                                              </p:val>
                                            </p:tav>
                                          </p:tavLst>
                                        </p:anim>
                                        <p:anim calcmode="lin" valueType="num">
                                          <p:cBhvr>
                                            <p:cTn id="25" dur="1000" fill="hold"/>
                                            <p:tgtEl>
                                              <p:spTgt spid="66"/>
                                            </p:tgtEl>
                                            <p:attrNameLst>
                                              <p:attrName>ppt_h</p:attrName>
                                            </p:attrNameLst>
                                          </p:cBhvr>
                                          <p:tavLst>
                                            <p:tav tm="0">
                                              <p:val>
                                                <p:fltVal val="0"/>
                                              </p:val>
                                            </p:tav>
                                            <p:tav tm="100000">
                                              <p:val>
                                                <p:strVal val="#ppt_h"/>
                                              </p:val>
                                            </p:tav>
                                          </p:tavLst>
                                        </p:anim>
                                        <p:animEffect transition="in" filter="fade">
                                          <p:cBhvr>
                                            <p:cTn id="26" dur="1000"/>
                                            <p:tgtEl>
                                              <p:spTgt spid="66"/>
                                            </p:tgtEl>
                                          </p:cBhvr>
                                        </p:animEffect>
                                        <p:anim calcmode="lin" valueType="num">
                                          <p:cBhvr>
                                            <p:cTn id="27" dur="1000" fill="hold"/>
                                            <p:tgtEl>
                                              <p:spTgt spid="66"/>
                                            </p:tgtEl>
                                            <p:attrNameLst>
                                              <p:attrName>ppt_x</p:attrName>
                                            </p:attrNameLst>
                                          </p:cBhvr>
                                          <p:tavLst>
                                            <p:tav tm="0">
                                              <p:val>
                                                <p:fltVal val="0.5"/>
                                              </p:val>
                                            </p:tav>
                                            <p:tav tm="100000">
                                              <p:val>
                                                <p:strVal val="#ppt_x"/>
                                              </p:val>
                                            </p:tav>
                                          </p:tavLst>
                                        </p:anim>
                                        <p:anim calcmode="lin" valueType="num">
                                          <p:cBhvr>
                                            <p:cTn id="28" dur="1000" fill="hold"/>
                                            <p:tgtEl>
                                              <p:spTgt spid="66"/>
                                            </p:tgtEl>
                                            <p:attrNameLst>
                                              <p:attrName>ppt_y</p:attrName>
                                            </p:attrNameLst>
                                          </p:cBhvr>
                                          <p:tavLst>
                                            <p:tav tm="0">
                                              <p:val>
                                                <p:fltVal val="0.5"/>
                                              </p:val>
                                            </p:tav>
                                            <p:tav tm="100000">
                                              <p:val>
                                                <p:strVal val="#ppt_y"/>
                                              </p:val>
                                            </p:tav>
                                          </p:tavLst>
                                        </p:anim>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childTnLst>
                              </p:cTn>
                            </p:par>
                            <p:par>
                              <p:cTn id="33" fill="hold">
                                <p:stCondLst>
                                  <p:cond delay="5000"/>
                                </p:stCondLst>
                                <p:childTnLst>
                                  <p:par>
                                    <p:cTn id="34" presetID="10"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500"/>
                                            <p:tgtEl>
                                              <p:spTgt spid="62"/>
                                            </p:tgtEl>
                                          </p:cBhvr>
                                        </p:animEffect>
                                      </p:childTnLst>
                                    </p:cTn>
                                  </p:par>
                                </p:childTnLst>
                              </p:cTn>
                            </p:par>
                            <p:par>
                              <p:cTn id="37" fill="hold">
                                <p:stCondLst>
                                  <p:cond delay="5500"/>
                                </p:stCondLst>
                                <p:childTnLst>
                                  <p:par>
                                    <p:cTn id="38" presetID="42" presetClass="path" presetSubtype="0" accel="50000" decel="50000" fill="hold" nodeType="afterEffect">
                                      <p:stCondLst>
                                        <p:cond delay="0"/>
                                      </p:stCondLst>
                                      <p:childTnLst>
                                        <p:animMotion origin="layout" path="M 4.375E-6 -1.48148E-6 L 0.2125 0.00301 " pathEditMode="relative" rAng="0" ptsTypes="AA">
                                          <p:cBhvr>
                                            <p:cTn id="39" dur="1500" fill="hold"/>
                                            <p:tgtEl>
                                              <p:spTgt spid="62"/>
                                            </p:tgtEl>
                                            <p:attrNameLst>
                                              <p:attrName>ppt_x</p:attrName>
                                              <p:attrName>ppt_y</p:attrName>
                                            </p:attrNameLst>
                                          </p:cBhvr>
                                          <p:rCtr x="10625" y="139"/>
                                        </p:animMotion>
                                      </p:childTnLst>
                                    </p:cTn>
                                  </p:par>
                                  <p:par>
                                    <p:cTn id="40" presetID="22" presetClass="entr" presetSubtype="8" fill="hold" nodeType="withEffect">
                                      <p:stCondLst>
                                        <p:cond delay="500"/>
                                      </p:stCondLst>
                                      <p:childTnLst>
                                        <p:set>
                                          <p:cBhvr>
                                            <p:cTn id="41" dur="1" fill="hold">
                                              <p:stCondLst>
                                                <p:cond delay="0"/>
                                              </p:stCondLst>
                                            </p:cTn>
                                            <p:tgtEl>
                                              <p:spTgt spid="73"/>
                                            </p:tgtEl>
                                            <p:attrNameLst>
                                              <p:attrName>style.visibility</p:attrName>
                                            </p:attrNameLst>
                                          </p:cBhvr>
                                          <p:to>
                                            <p:strVal val="visible"/>
                                          </p:to>
                                        </p:set>
                                        <p:animEffect transition="in" filter="wipe(left)">
                                          <p:cBhvr>
                                            <p:cTn id="42" dur="750"/>
                                            <p:tgtEl>
                                              <p:spTgt spid="73"/>
                                            </p:tgtEl>
                                          </p:cBhvr>
                                        </p:animEffect>
                                      </p:childTnLst>
                                    </p:cTn>
                                  </p:par>
                                </p:childTnLst>
                              </p:cTn>
                            </p:par>
                            <p:par>
                              <p:cTn id="43" fill="hold">
                                <p:stCondLst>
                                  <p:cond delay="7000"/>
                                </p:stCondLst>
                                <p:childTnLst>
                                  <p:par>
                                    <p:cTn id="44" presetID="10" presetClass="entr" presetSubtype="0" fill="hold" grpId="0" nodeType="after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fade">
                                          <p:cBhvr>
                                            <p:cTn id="46" dur="500"/>
                                            <p:tgtEl>
                                              <p:spTgt spid="78"/>
                                            </p:tgtEl>
                                          </p:cBhvr>
                                        </p:animEffect>
                                      </p:childTnLst>
                                    </p:cTn>
                                  </p:par>
                                </p:childTnLst>
                              </p:cTn>
                            </p:par>
                            <p:par>
                              <p:cTn id="47" fill="hold">
                                <p:stCondLst>
                                  <p:cond delay="7500"/>
                                </p:stCondLst>
                                <p:childTnLst>
                                  <p:par>
                                    <p:cTn id="48" presetID="10" presetClass="entr" presetSubtype="0"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childTnLst>
                              </p:cTn>
                            </p:par>
                            <p:par>
                              <p:cTn id="51" fill="hold">
                                <p:stCondLst>
                                  <p:cond delay="8000"/>
                                </p:stCondLst>
                                <p:childTnLst>
                                  <p:par>
                                    <p:cTn id="52" presetID="42" presetClass="path" presetSubtype="0" accel="50000" decel="50000" fill="hold" nodeType="afterEffect">
                                      <p:stCondLst>
                                        <p:cond delay="0"/>
                                      </p:stCondLst>
                                      <p:childTnLst>
                                        <p:animMotion origin="layout" path="M 4.375E-6 -1.48148E-6 L 0.2125 0.00301 " pathEditMode="relative" rAng="0" ptsTypes="AA">
                                          <p:cBhvr>
                                            <p:cTn id="53" dur="1500" fill="hold"/>
                                            <p:tgtEl>
                                              <p:spTgt spid="58"/>
                                            </p:tgtEl>
                                            <p:attrNameLst>
                                              <p:attrName>ppt_x</p:attrName>
                                              <p:attrName>ppt_y</p:attrName>
                                            </p:attrNameLst>
                                          </p:cBhvr>
                                          <p:rCtr x="10625" y="139"/>
                                        </p:animMotion>
                                      </p:childTnLst>
                                    </p:cTn>
                                  </p:par>
                                  <p:par>
                                    <p:cTn id="54" presetID="22" presetClass="entr" presetSubtype="8" fill="hold" nodeType="withEffect">
                                      <p:stCondLst>
                                        <p:cond delay="500"/>
                                      </p:stCondLst>
                                      <p:childTnLst>
                                        <p:set>
                                          <p:cBhvr>
                                            <p:cTn id="55" dur="1" fill="hold">
                                              <p:stCondLst>
                                                <p:cond delay="0"/>
                                              </p:stCondLst>
                                            </p:cTn>
                                            <p:tgtEl>
                                              <p:spTgt spid="74"/>
                                            </p:tgtEl>
                                            <p:attrNameLst>
                                              <p:attrName>style.visibility</p:attrName>
                                            </p:attrNameLst>
                                          </p:cBhvr>
                                          <p:to>
                                            <p:strVal val="visible"/>
                                          </p:to>
                                        </p:set>
                                        <p:animEffect transition="in" filter="wipe(left)">
                                          <p:cBhvr>
                                            <p:cTn id="56" dur="750"/>
                                            <p:tgtEl>
                                              <p:spTgt spid="74"/>
                                            </p:tgtEl>
                                          </p:cBhvr>
                                        </p:animEffect>
                                      </p:childTnLst>
                                    </p:cTn>
                                  </p:par>
                                </p:childTnLst>
                              </p:cTn>
                            </p:par>
                            <p:par>
                              <p:cTn id="57" fill="hold">
                                <p:stCondLst>
                                  <p:cond delay="9500"/>
                                </p:stCondLst>
                                <p:childTnLst>
                                  <p:par>
                                    <p:cTn id="58" presetID="10" presetClass="entr" presetSubtype="0" fill="hold" grpId="0" nodeType="after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500"/>
                                            <p:tgtEl>
                                              <p:spTgt spid="77"/>
                                            </p:tgtEl>
                                          </p:cBhvr>
                                        </p:animEffect>
                                      </p:childTnLst>
                                    </p:cTn>
                                  </p:par>
                                </p:childTnLst>
                              </p:cTn>
                            </p:par>
                            <p:par>
                              <p:cTn id="61" fill="hold">
                                <p:stCondLst>
                                  <p:cond delay="10000"/>
                                </p:stCondLst>
                                <p:childTnLst>
                                  <p:par>
                                    <p:cTn id="62" presetID="10" presetClass="entr" presetSubtype="0" fill="hold"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childTnLst>
                              </p:cTn>
                            </p:par>
                            <p:par>
                              <p:cTn id="65" fill="hold">
                                <p:stCondLst>
                                  <p:cond delay="10500"/>
                                </p:stCondLst>
                                <p:childTnLst>
                                  <p:par>
                                    <p:cTn id="66" presetID="42" presetClass="path" presetSubtype="0" accel="50000" decel="50000" fill="hold" nodeType="afterEffect">
                                      <p:stCondLst>
                                        <p:cond delay="0"/>
                                      </p:stCondLst>
                                      <p:childTnLst>
                                        <p:animMotion origin="layout" path="M 4.375E-6 -1.48148E-6 L 0.2125 0.00301 " pathEditMode="relative" rAng="0" ptsTypes="AA">
                                          <p:cBhvr>
                                            <p:cTn id="67" dur="1500" fill="hold"/>
                                            <p:tgtEl>
                                              <p:spTgt spid="54"/>
                                            </p:tgtEl>
                                            <p:attrNameLst>
                                              <p:attrName>ppt_x</p:attrName>
                                              <p:attrName>ppt_y</p:attrName>
                                            </p:attrNameLst>
                                          </p:cBhvr>
                                          <p:rCtr x="10625" y="139"/>
                                        </p:animMotion>
                                      </p:childTnLst>
                                    </p:cTn>
                                  </p:par>
                                  <p:par>
                                    <p:cTn id="68" presetID="22" presetClass="entr" presetSubtype="8" fill="hold" nodeType="withEffect">
                                      <p:stCondLst>
                                        <p:cond delay="500"/>
                                      </p:stCondLst>
                                      <p:childTnLst>
                                        <p:set>
                                          <p:cBhvr>
                                            <p:cTn id="69" dur="1" fill="hold">
                                              <p:stCondLst>
                                                <p:cond delay="0"/>
                                              </p:stCondLst>
                                            </p:cTn>
                                            <p:tgtEl>
                                              <p:spTgt spid="75"/>
                                            </p:tgtEl>
                                            <p:attrNameLst>
                                              <p:attrName>style.visibility</p:attrName>
                                            </p:attrNameLst>
                                          </p:cBhvr>
                                          <p:to>
                                            <p:strVal val="visible"/>
                                          </p:to>
                                        </p:set>
                                        <p:animEffect transition="in" filter="wipe(left)">
                                          <p:cBhvr>
                                            <p:cTn id="70" dur="750"/>
                                            <p:tgtEl>
                                              <p:spTgt spid="75"/>
                                            </p:tgtEl>
                                          </p:cBhvr>
                                        </p:animEffect>
                                      </p:childTnLst>
                                    </p:cTn>
                                  </p:par>
                                </p:childTnLst>
                              </p:cTn>
                            </p:par>
                            <p:par>
                              <p:cTn id="71" fill="hold">
                                <p:stCondLst>
                                  <p:cond delay="12000"/>
                                </p:stCondLst>
                                <p:childTnLst>
                                  <p:par>
                                    <p:cTn id="72" presetID="10" presetClass="entr" presetSubtype="0" fill="hold" grpId="0" nodeType="after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fade">
                                          <p:cBhvr>
                                            <p:cTn id="7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6" grpId="0"/>
          <p:bldP spid="77" grpId="0"/>
          <p:bldP spid="78" grpId="0"/>
          <p:bldP spid="79" grpId="0"/>
          <p:bldP spid="8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500" fill="hold"/>
                                            <p:tgtEl>
                                              <p:spTgt spid="71"/>
                                            </p:tgtEl>
                                            <p:attrNameLst>
                                              <p:attrName>ppt_x</p:attrName>
                                            </p:attrNameLst>
                                          </p:cBhvr>
                                          <p:tavLst>
                                            <p:tav tm="0">
                                              <p:val>
                                                <p:strVal val="#ppt_x"/>
                                              </p:val>
                                            </p:tav>
                                            <p:tav tm="100000">
                                              <p:val>
                                                <p:strVal val="#ppt_x"/>
                                              </p:val>
                                            </p:tav>
                                          </p:tavLst>
                                        </p:anim>
                                        <p:anim calcmode="lin" valueType="num">
                                          <p:cBhvr additive="base">
                                            <p:cTn id="8" dur="1500" fill="hold"/>
                                            <p:tgtEl>
                                              <p:spTgt spid="71"/>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2" presetClass="entr" presetSubtype="0" fill="hold" grpId="0" nodeType="afterEffect">
                                      <p:stCondLst>
                                        <p:cond delay="0"/>
                                      </p:stCondLst>
                                      <p:childTnLst>
                                        <p:set>
                                          <p:cBhvr>
                                            <p:cTn id="11" dur="1" fill="hold">
                                              <p:stCondLst>
                                                <p:cond delay="0"/>
                                              </p:stCondLst>
                                            </p:cTn>
                                            <p:tgtEl>
                                              <p:spTgt spid="80"/>
                                            </p:tgtEl>
                                            <p:attrNameLst>
                                              <p:attrName>style.visibility</p:attrName>
                                            </p:attrNameLst>
                                          </p:cBhvr>
                                          <p:to>
                                            <p:strVal val="visible"/>
                                          </p:to>
                                        </p:set>
                                        <p:animScale>
                                          <p:cBhvr>
                                            <p:cTn id="12" dur="1000" decel="50000" fill="hold">
                                              <p:stCondLst>
                                                <p:cond delay="0"/>
                                              </p:stCondLst>
                                            </p:cTn>
                                            <p:tgtEl>
                                              <p:spTgt spid="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0"/>
                                            </p:tgtEl>
                                            <p:attrNameLst>
                                              <p:attrName>ppt_x</p:attrName>
                                              <p:attrName>ppt_y</p:attrName>
                                            </p:attrNameLst>
                                          </p:cBhvr>
                                        </p:animMotion>
                                        <p:animEffect transition="in" filter="fade">
                                          <p:cBhvr>
                                            <p:cTn id="14" dur="1000"/>
                                            <p:tgtEl>
                                              <p:spTgt spid="80"/>
                                            </p:tgtEl>
                                          </p:cBhvr>
                                        </p:animEffect>
                                      </p:childTnLst>
                                    </p:cTn>
                                  </p:par>
                                </p:childTnLst>
                              </p:cTn>
                            </p:par>
                            <p:par>
                              <p:cTn id="15" fill="hold">
                                <p:stCondLst>
                                  <p:cond delay="2500"/>
                                </p:stCondLst>
                                <p:childTnLst>
                                  <p:par>
                                    <p:cTn id="16" presetID="42"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1000"/>
                                            <p:tgtEl>
                                              <p:spTgt spid="72"/>
                                            </p:tgtEl>
                                          </p:cBhvr>
                                        </p:animEffect>
                                        <p:anim calcmode="lin" valueType="num">
                                          <p:cBhvr>
                                            <p:cTn id="19" dur="1000" fill="hold"/>
                                            <p:tgtEl>
                                              <p:spTgt spid="72"/>
                                            </p:tgtEl>
                                            <p:attrNameLst>
                                              <p:attrName>ppt_x</p:attrName>
                                            </p:attrNameLst>
                                          </p:cBhvr>
                                          <p:tavLst>
                                            <p:tav tm="0">
                                              <p:val>
                                                <p:strVal val="#ppt_x"/>
                                              </p:val>
                                            </p:tav>
                                            <p:tav tm="100000">
                                              <p:val>
                                                <p:strVal val="#ppt_x"/>
                                              </p:val>
                                            </p:tav>
                                          </p:tavLst>
                                        </p:anim>
                                        <p:anim calcmode="lin" valueType="num">
                                          <p:cBhvr>
                                            <p:cTn id="20" dur="1000" fill="hold"/>
                                            <p:tgtEl>
                                              <p:spTgt spid="72"/>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53" presetClass="entr" presetSubtype="528" fill="hold" nodeType="after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p:cTn id="24" dur="1000" fill="hold"/>
                                            <p:tgtEl>
                                              <p:spTgt spid="66"/>
                                            </p:tgtEl>
                                            <p:attrNameLst>
                                              <p:attrName>ppt_w</p:attrName>
                                            </p:attrNameLst>
                                          </p:cBhvr>
                                          <p:tavLst>
                                            <p:tav tm="0">
                                              <p:val>
                                                <p:fltVal val="0"/>
                                              </p:val>
                                            </p:tav>
                                            <p:tav tm="100000">
                                              <p:val>
                                                <p:strVal val="#ppt_w"/>
                                              </p:val>
                                            </p:tav>
                                          </p:tavLst>
                                        </p:anim>
                                        <p:anim calcmode="lin" valueType="num">
                                          <p:cBhvr>
                                            <p:cTn id="25" dur="1000" fill="hold"/>
                                            <p:tgtEl>
                                              <p:spTgt spid="66"/>
                                            </p:tgtEl>
                                            <p:attrNameLst>
                                              <p:attrName>ppt_h</p:attrName>
                                            </p:attrNameLst>
                                          </p:cBhvr>
                                          <p:tavLst>
                                            <p:tav tm="0">
                                              <p:val>
                                                <p:fltVal val="0"/>
                                              </p:val>
                                            </p:tav>
                                            <p:tav tm="100000">
                                              <p:val>
                                                <p:strVal val="#ppt_h"/>
                                              </p:val>
                                            </p:tav>
                                          </p:tavLst>
                                        </p:anim>
                                        <p:animEffect transition="in" filter="fade">
                                          <p:cBhvr>
                                            <p:cTn id="26" dur="1000"/>
                                            <p:tgtEl>
                                              <p:spTgt spid="66"/>
                                            </p:tgtEl>
                                          </p:cBhvr>
                                        </p:animEffect>
                                        <p:anim calcmode="lin" valueType="num">
                                          <p:cBhvr>
                                            <p:cTn id="27" dur="1000" fill="hold"/>
                                            <p:tgtEl>
                                              <p:spTgt spid="66"/>
                                            </p:tgtEl>
                                            <p:attrNameLst>
                                              <p:attrName>ppt_x</p:attrName>
                                            </p:attrNameLst>
                                          </p:cBhvr>
                                          <p:tavLst>
                                            <p:tav tm="0">
                                              <p:val>
                                                <p:fltVal val="0.5"/>
                                              </p:val>
                                            </p:tav>
                                            <p:tav tm="100000">
                                              <p:val>
                                                <p:strVal val="#ppt_x"/>
                                              </p:val>
                                            </p:tav>
                                          </p:tavLst>
                                        </p:anim>
                                        <p:anim calcmode="lin" valueType="num">
                                          <p:cBhvr>
                                            <p:cTn id="28" dur="1000" fill="hold"/>
                                            <p:tgtEl>
                                              <p:spTgt spid="66"/>
                                            </p:tgtEl>
                                            <p:attrNameLst>
                                              <p:attrName>ppt_y</p:attrName>
                                            </p:attrNameLst>
                                          </p:cBhvr>
                                          <p:tavLst>
                                            <p:tav tm="0">
                                              <p:val>
                                                <p:fltVal val="0.5"/>
                                              </p:val>
                                            </p:tav>
                                            <p:tav tm="100000">
                                              <p:val>
                                                <p:strVal val="#ppt_y"/>
                                              </p:val>
                                            </p:tav>
                                          </p:tavLst>
                                        </p:anim>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childTnLst>
                              </p:cTn>
                            </p:par>
                            <p:par>
                              <p:cTn id="33" fill="hold">
                                <p:stCondLst>
                                  <p:cond delay="5000"/>
                                </p:stCondLst>
                                <p:childTnLst>
                                  <p:par>
                                    <p:cTn id="34" presetID="10"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500"/>
                                            <p:tgtEl>
                                              <p:spTgt spid="62"/>
                                            </p:tgtEl>
                                          </p:cBhvr>
                                        </p:animEffect>
                                      </p:childTnLst>
                                    </p:cTn>
                                  </p:par>
                                </p:childTnLst>
                              </p:cTn>
                            </p:par>
                            <p:par>
                              <p:cTn id="37" fill="hold">
                                <p:stCondLst>
                                  <p:cond delay="5500"/>
                                </p:stCondLst>
                                <p:childTnLst>
                                  <p:par>
                                    <p:cTn id="38" presetID="42" presetClass="path" presetSubtype="0" accel="50000" decel="50000" fill="hold" nodeType="afterEffect">
                                      <p:stCondLst>
                                        <p:cond delay="0"/>
                                      </p:stCondLst>
                                      <p:childTnLst>
                                        <p:animMotion origin="layout" path="M 4.375E-6 -1.48148E-6 L 0.2125 0.00301 " pathEditMode="relative" rAng="0" ptsTypes="AA">
                                          <p:cBhvr>
                                            <p:cTn id="39" dur="1500" fill="hold"/>
                                            <p:tgtEl>
                                              <p:spTgt spid="62"/>
                                            </p:tgtEl>
                                            <p:attrNameLst>
                                              <p:attrName>ppt_x</p:attrName>
                                              <p:attrName>ppt_y</p:attrName>
                                            </p:attrNameLst>
                                          </p:cBhvr>
                                          <p:rCtr x="10625" y="139"/>
                                        </p:animMotion>
                                      </p:childTnLst>
                                    </p:cTn>
                                  </p:par>
                                  <p:par>
                                    <p:cTn id="40" presetID="22" presetClass="entr" presetSubtype="8" fill="hold" nodeType="withEffect">
                                      <p:stCondLst>
                                        <p:cond delay="500"/>
                                      </p:stCondLst>
                                      <p:childTnLst>
                                        <p:set>
                                          <p:cBhvr>
                                            <p:cTn id="41" dur="1" fill="hold">
                                              <p:stCondLst>
                                                <p:cond delay="0"/>
                                              </p:stCondLst>
                                            </p:cTn>
                                            <p:tgtEl>
                                              <p:spTgt spid="73"/>
                                            </p:tgtEl>
                                            <p:attrNameLst>
                                              <p:attrName>style.visibility</p:attrName>
                                            </p:attrNameLst>
                                          </p:cBhvr>
                                          <p:to>
                                            <p:strVal val="visible"/>
                                          </p:to>
                                        </p:set>
                                        <p:animEffect transition="in" filter="wipe(left)">
                                          <p:cBhvr>
                                            <p:cTn id="42" dur="750"/>
                                            <p:tgtEl>
                                              <p:spTgt spid="73"/>
                                            </p:tgtEl>
                                          </p:cBhvr>
                                        </p:animEffect>
                                      </p:childTnLst>
                                    </p:cTn>
                                  </p:par>
                                </p:childTnLst>
                              </p:cTn>
                            </p:par>
                            <p:par>
                              <p:cTn id="43" fill="hold">
                                <p:stCondLst>
                                  <p:cond delay="7000"/>
                                </p:stCondLst>
                                <p:childTnLst>
                                  <p:par>
                                    <p:cTn id="44" presetID="10" presetClass="entr" presetSubtype="0" fill="hold" grpId="0" nodeType="after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fade">
                                          <p:cBhvr>
                                            <p:cTn id="46" dur="500"/>
                                            <p:tgtEl>
                                              <p:spTgt spid="78"/>
                                            </p:tgtEl>
                                          </p:cBhvr>
                                        </p:animEffect>
                                      </p:childTnLst>
                                    </p:cTn>
                                  </p:par>
                                </p:childTnLst>
                              </p:cTn>
                            </p:par>
                            <p:par>
                              <p:cTn id="47" fill="hold">
                                <p:stCondLst>
                                  <p:cond delay="7500"/>
                                </p:stCondLst>
                                <p:childTnLst>
                                  <p:par>
                                    <p:cTn id="48" presetID="10" presetClass="entr" presetSubtype="0"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childTnLst>
                              </p:cTn>
                            </p:par>
                            <p:par>
                              <p:cTn id="51" fill="hold">
                                <p:stCondLst>
                                  <p:cond delay="8000"/>
                                </p:stCondLst>
                                <p:childTnLst>
                                  <p:par>
                                    <p:cTn id="52" presetID="42" presetClass="path" presetSubtype="0" accel="50000" decel="50000" fill="hold" nodeType="afterEffect">
                                      <p:stCondLst>
                                        <p:cond delay="0"/>
                                      </p:stCondLst>
                                      <p:childTnLst>
                                        <p:animMotion origin="layout" path="M 4.375E-6 -1.48148E-6 L 0.2125 0.00301 " pathEditMode="relative" rAng="0" ptsTypes="AA">
                                          <p:cBhvr>
                                            <p:cTn id="53" dur="1500" fill="hold"/>
                                            <p:tgtEl>
                                              <p:spTgt spid="58"/>
                                            </p:tgtEl>
                                            <p:attrNameLst>
                                              <p:attrName>ppt_x</p:attrName>
                                              <p:attrName>ppt_y</p:attrName>
                                            </p:attrNameLst>
                                          </p:cBhvr>
                                          <p:rCtr x="10625" y="139"/>
                                        </p:animMotion>
                                      </p:childTnLst>
                                    </p:cTn>
                                  </p:par>
                                  <p:par>
                                    <p:cTn id="54" presetID="22" presetClass="entr" presetSubtype="8" fill="hold" nodeType="withEffect">
                                      <p:stCondLst>
                                        <p:cond delay="500"/>
                                      </p:stCondLst>
                                      <p:childTnLst>
                                        <p:set>
                                          <p:cBhvr>
                                            <p:cTn id="55" dur="1" fill="hold">
                                              <p:stCondLst>
                                                <p:cond delay="0"/>
                                              </p:stCondLst>
                                            </p:cTn>
                                            <p:tgtEl>
                                              <p:spTgt spid="74"/>
                                            </p:tgtEl>
                                            <p:attrNameLst>
                                              <p:attrName>style.visibility</p:attrName>
                                            </p:attrNameLst>
                                          </p:cBhvr>
                                          <p:to>
                                            <p:strVal val="visible"/>
                                          </p:to>
                                        </p:set>
                                        <p:animEffect transition="in" filter="wipe(left)">
                                          <p:cBhvr>
                                            <p:cTn id="56" dur="750"/>
                                            <p:tgtEl>
                                              <p:spTgt spid="74"/>
                                            </p:tgtEl>
                                          </p:cBhvr>
                                        </p:animEffect>
                                      </p:childTnLst>
                                    </p:cTn>
                                  </p:par>
                                </p:childTnLst>
                              </p:cTn>
                            </p:par>
                            <p:par>
                              <p:cTn id="57" fill="hold">
                                <p:stCondLst>
                                  <p:cond delay="9500"/>
                                </p:stCondLst>
                                <p:childTnLst>
                                  <p:par>
                                    <p:cTn id="58" presetID="10" presetClass="entr" presetSubtype="0" fill="hold" grpId="0" nodeType="after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500"/>
                                            <p:tgtEl>
                                              <p:spTgt spid="77"/>
                                            </p:tgtEl>
                                          </p:cBhvr>
                                        </p:animEffect>
                                      </p:childTnLst>
                                    </p:cTn>
                                  </p:par>
                                </p:childTnLst>
                              </p:cTn>
                            </p:par>
                            <p:par>
                              <p:cTn id="61" fill="hold">
                                <p:stCondLst>
                                  <p:cond delay="10000"/>
                                </p:stCondLst>
                                <p:childTnLst>
                                  <p:par>
                                    <p:cTn id="62" presetID="10" presetClass="entr" presetSubtype="0" fill="hold"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childTnLst>
                              </p:cTn>
                            </p:par>
                            <p:par>
                              <p:cTn id="65" fill="hold">
                                <p:stCondLst>
                                  <p:cond delay="10500"/>
                                </p:stCondLst>
                                <p:childTnLst>
                                  <p:par>
                                    <p:cTn id="66" presetID="42" presetClass="path" presetSubtype="0" accel="50000" decel="50000" fill="hold" nodeType="afterEffect">
                                      <p:stCondLst>
                                        <p:cond delay="0"/>
                                      </p:stCondLst>
                                      <p:childTnLst>
                                        <p:animMotion origin="layout" path="M 4.375E-6 -1.48148E-6 L 0.2125 0.00301 " pathEditMode="relative" rAng="0" ptsTypes="AA">
                                          <p:cBhvr>
                                            <p:cTn id="67" dur="1500" fill="hold"/>
                                            <p:tgtEl>
                                              <p:spTgt spid="54"/>
                                            </p:tgtEl>
                                            <p:attrNameLst>
                                              <p:attrName>ppt_x</p:attrName>
                                              <p:attrName>ppt_y</p:attrName>
                                            </p:attrNameLst>
                                          </p:cBhvr>
                                          <p:rCtr x="10625" y="139"/>
                                        </p:animMotion>
                                      </p:childTnLst>
                                    </p:cTn>
                                  </p:par>
                                  <p:par>
                                    <p:cTn id="68" presetID="22" presetClass="entr" presetSubtype="8" fill="hold" nodeType="withEffect">
                                      <p:stCondLst>
                                        <p:cond delay="500"/>
                                      </p:stCondLst>
                                      <p:childTnLst>
                                        <p:set>
                                          <p:cBhvr>
                                            <p:cTn id="69" dur="1" fill="hold">
                                              <p:stCondLst>
                                                <p:cond delay="0"/>
                                              </p:stCondLst>
                                            </p:cTn>
                                            <p:tgtEl>
                                              <p:spTgt spid="75"/>
                                            </p:tgtEl>
                                            <p:attrNameLst>
                                              <p:attrName>style.visibility</p:attrName>
                                            </p:attrNameLst>
                                          </p:cBhvr>
                                          <p:to>
                                            <p:strVal val="visible"/>
                                          </p:to>
                                        </p:set>
                                        <p:animEffect transition="in" filter="wipe(left)">
                                          <p:cBhvr>
                                            <p:cTn id="70" dur="750"/>
                                            <p:tgtEl>
                                              <p:spTgt spid="75"/>
                                            </p:tgtEl>
                                          </p:cBhvr>
                                        </p:animEffect>
                                      </p:childTnLst>
                                    </p:cTn>
                                  </p:par>
                                </p:childTnLst>
                              </p:cTn>
                            </p:par>
                            <p:par>
                              <p:cTn id="71" fill="hold">
                                <p:stCondLst>
                                  <p:cond delay="12000"/>
                                </p:stCondLst>
                                <p:childTnLst>
                                  <p:par>
                                    <p:cTn id="72" presetID="10" presetClass="entr" presetSubtype="0" fill="hold" grpId="0" nodeType="after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fade">
                                          <p:cBhvr>
                                            <p:cTn id="7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6" grpId="0"/>
          <p:bldP spid="77" grpId="0"/>
          <p:bldP spid="78" grpId="0"/>
          <p:bldP spid="79" grpId="0"/>
          <p:bldP spid="8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1577775" y="1657934"/>
            <a:ext cx="2384220" cy="450562"/>
            <a:chOff x="950473" y="1419622"/>
            <a:chExt cx="1788725" cy="338027"/>
          </a:xfrm>
          <a:solidFill>
            <a:srgbClr val="2892C9"/>
          </a:solidFill>
        </p:grpSpPr>
        <p:sp>
          <p:nvSpPr>
            <p:cNvPr id="10" name="五边形 9"/>
            <p:cNvSpPr/>
            <p:nvPr/>
          </p:nvSpPr>
          <p:spPr>
            <a:xfrm>
              <a:off x="950473" y="1419622"/>
              <a:ext cx="1788725" cy="338027"/>
            </a:xfrm>
            <a:prstGeom prst="homePlate">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TextBox 4"/>
            <p:cNvSpPr txBox="1"/>
            <p:nvPr/>
          </p:nvSpPr>
          <p:spPr>
            <a:xfrm>
              <a:off x="1501632" y="1419622"/>
              <a:ext cx="641242" cy="300176"/>
            </a:xfrm>
            <a:prstGeom prst="rect">
              <a:avLst/>
            </a:prstGeom>
            <a:noFill/>
          </p:spPr>
          <p:txBody>
            <a:bodyPr wrap="none" rtlCol="0">
              <a:spAutoFit/>
            </a:bodyPr>
            <a:lstStyle/>
            <a:p>
              <a:r>
                <a:rPr lang="en-US" altLang="zh-CN" sz="2000" dirty="0">
                  <a:solidFill>
                    <a:schemeClr val="bg1"/>
                  </a:solidFill>
                  <a:latin typeface="Arial Unicode MS" panose="020B0604020202020204" pitchFamily="34" charset="-122"/>
                  <a:ea typeface="微软雅黑" panose="020B0503020204020204" pitchFamily="34" charset="-122"/>
                </a:rPr>
                <a:t>Step1</a:t>
              </a:r>
              <a:endParaRPr lang="zh-CN" altLang="en-US" sz="2000" dirty="0">
                <a:solidFill>
                  <a:schemeClr val="bg1"/>
                </a:solidFill>
                <a:latin typeface="Arial Unicode MS" panose="020B0604020202020204" pitchFamily="34" charset="-122"/>
                <a:ea typeface="微软雅黑" panose="020B0503020204020204" pitchFamily="34" charset="-122"/>
              </a:endParaRPr>
            </a:p>
          </p:txBody>
        </p:sp>
      </p:grpSp>
      <p:grpSp>
        <p:nvGrpSpPr>
          <p:cNvPr id="12" name="组合 11"/>
          <p:cNvGrpSpPr/>
          <p:nvPr/>
        </p:nvGrpSpPr>
        <p:grpSpPr>
          <a:xfrm>
            <a:off x="3864891" y="1655325"/>
            <a:ext cx="2365448" cy="450562"/>
            <a:chOff x="2711029" y="1419622"/>
            <a:chExt cx="1774640" cy="338027"/>
          </a:xfrm>
          <a:solidFill>
            <a:srgbClr val="2892C9"/>
          </a:solidFill>
        </p:grpSpPr>
        <p:sp>
          <p:nvSpPr>
            <p:cNvPr id="13" name="燕尾形 12"/>
            <p:cNvSpPr/>
            <p:nvPr/>
          </p:nvSpPr>
          <p:spPr>
            <a:xfrm>
              <a:off x="2711029" y="1419622"/>
              <a:ext cx="1774640" cy="338027"/>
            </a:xfrm>
            <a:prstGeom prst="chevron">
              <a:avLst/>
            </a:prstGeom>
            <a:blipFill>
              <a:blip r:embed="rId1"/>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TextBox 7"/>
            <p:cNvSpPr txBox="1"/>
            <p:nvPr/>
          </p:nvSpPr>
          <p:spPr>
            <a:xfrm>
              <a:off x="3255146" y="1426097"/>
              <a:ext cx="641241" cy="300176"/>
            </a:xfrm>
            <a:prstGeom prst="rect">
              <a:avLst/>
            </a:prstGeom>
            <a:noFill/>
          </p:spPr>
          <p:txBody>
            <a:bodyPr wrap="none" rtlCol="0">
              <a:spAutoFit/>
            </a:bodyPr>
            <a:lstStyle>
              <a:defPPr>
                <a:defRPr lang="zh-CN"/>
              </a:defPPr>
              <a:lvl1pPr>
                <a:defRPr sz="1600">
                  <a:solidFill>
                    <a:schemeClr val="bg1"/>
                  </a:solidFill>
                  <a:latin typeface="Arial Unicode MS" panose="020B0604020202020204" pitchFamily="34" charset="-122"/>
                  <a:ea typeface="微软雅黑" panose="020B0503020204020204" pitchFamily="34" charset="-122"/>
                </a:defRPr>
              </a:lvl1pPr>
            </a:lstStyle>
            <a:p>
              <a:r>
                <a:rPr lang="en-US" altLang="zh-CN" sz="2000" dirty="0"/>
                <a:t>Step2</a:t>
              </a:r>
              <a:endParaRPr lang="zh-CN" altLang="en-US" sz="2000" dirty="0"/>
            </a:p>
          </p:txBody>
        </p:sp>
      </p:grpSp>
      <p:grpSp>
        <p:nvGrpSpPr>
          <p:cNvPr id="15" name="组合 14"/>
          <p:cNvGrpSpPr/>
          <p:nvPr/>
        </p:nvGrpSpPr>
        <p:grpSpPr>
          <a:xfrm>
            <a:off x="6114069" y="1655325"/>
            <a:ext cx="2365448" cy="450562"/>
            <a:chOff x="4457500" y="1419622"/>
            <a:chExt cx="1774640" cy="338027"/>
          </a:xfrm>
          <a:solidFill>
            <a:srgbClr val="2892C9"/>
          </a:solidFill>
        </p:grpSpPr>
        <p:sp>
          <p:nvSpPr>
            <p:cNvPr id="16" name="燕尾形 15"/>
            <p:cNvSpPr/>
            <p:nvPr/>
          </p:nvSpPr>
          <p:spPr>
            <a:xfrm>
              <a:off x="4457500" y="1419622"/>
              <a:ext cx="1774640" cy="338027"/>
            </a:xfrm>
            <a:prstGeom prst="chevron">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TextBox 10"/>
            <p:cNvSpPr txBox="1"/>
            <p:nvPr/>
          </p:nvSpPr>
          <p:spPr>
            <a:xfrm>
              <a:off x="5001617" y="1426097"/>
              <a:ext cx="641241" cy="300176"/>
            </a:xfrm>
            <a:prstGeom prst="rect">
              <a:avLst/>
            </a:prstGeom>
            <a:noFill/>
          </p:spPr>
          <p:txBody>
            <a:bodyPr wrap="none" rtlCol="0">
              <a:spAutoFit/>
            </a:bodyPr>
            <a:lstStyle>
              <a:defPPr>
                <a:defRPr lang="zh-CN"/>
              </a:defPPr>
              <a:lvl1pPr>
                <a:defRPr sz="1600">
                  <a:solidFill>
                    <a:schemeClr val="bg1"/>
                  </a:solidFill>
                  <a:latin typeface="Arial Unicode MS" panose="020B0604020202020204" pitchFamily="34" charset="-122"/>
                  <a:ea typeface="微软雅黑" panose="020B0503020204020204" pitchFamily="34" charset="-122"/>
                </a:defRPr>
              </a:lvl1pPr>
            </a:lstStyle>
            <a:p>
              <a:r>
                <a:rPr lang="en-US" altLang="zh-CN" sz="2000" dirty="0"/>
                <a:t>Step3</a:t>
              </a:r>
              <a:endParaRPr lang="zh-CN" altLang="en-US" sz="2000" dirty="0"/>
            </a:p>
          </p:txBody>
        </p:sp>
      </p:grpSp>
      <p:grpSp>
        <p:nvGrpSpPr>
          <p:cNvPr id="18" name="组合 17"/>
          <p:cNvGrpSpPr/>
          <p:nvPr/>
        </p:nvGrpSpPr>
        <p:grpSpPr>
          <a:xfrm>
            <a:off x="8363247" y="1654307"/>
            <a:ext cx="2365448" cy="450562"/>
            <a:chOff x="6203972" y="1419622"/>
            <a:chExt cx="1774640" cy="338027"/>
          </a:xfrm>
          <a:solidFill>
            <a:srgbClr val="2892C9"/>
          </a:solidFill>
        </p:grpSpPr>
        <p:sp>
          <p:nvSpPr>
            <p:cNvPr id="19" name="燕尾形 18"/>
            <p:cNvSpPr/>
            <p:nvPr/>
          </p:nvSpPr>
          <p:spPr>
            <a:xfrm>
              <a:off x="6203972" y="1419622"/>
              <a:ext cx="1774640" cy="338027"/>
            </a:xfrm>
            <a:prstGeom prst="chevron">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TextBox 13"/>
            <p:cNvSpPr txBox="1"/>
            <p:nvPr/>
          </p:nvSpPr>
          <p:spPr>
            <a:xfrm>
              <a:off x="6748089" y="1432570"/>
              <a:ext cx="641241" cy="300176"/>
            </a:xfrm>
            <a:prstGeom prst="rect">
              <a:avLst/>
            </a:prstGeom>
            <a:noFill/>
          </p:spPr>
          <p:txBody>
            <a:bodyPr wrap="none" rtlCol="0">
              <a:spAutoFit/>
            </a:bodyPr>
            <a:lstStyle>
              <a:defPPr>
                <a:defRPr lang="zh-CN"/>
              </a:defPPr>
              <a:lvl1pPr>
                <a:defRPr sz="1600">
                  <a:solidFill>
                    <a:schemeClr val="bg1"/>
                  </a:solidFill>
                  <a:latin typeface="Arial Unicode MS" panose="020B0604020202020204" pitchFamily="34" charset="-122"/>
                  <a:ea typeface="微软雅黑" panose="020B0503020204020204" pitchFamily="34" charset="-122"/>
                </a:defRPr>
              </a:lvl1pPr>
            </a:lstStyle>
            <a:p>
              <a:r>
                <a:rPr lang="en-US" altLang="zh-CN" sz="2000" dirty="0"/>
                <a:t>Step4</a:t>
              </a:r>
              <a:endParaRPr lang="zh-CN" altLang="en-US" sz="2000" dirty="0"/>
            </a:p>
          </p:txBody>
        </p:sp>
      </p:grpSp>
      <p:grpSp>
        <p:nvGrpSpPr>
          <p:cNvPr id="21" name="组合 20"/>
          <p:cNvGrpSpPr/>
          <p:nvPr/>
        </p:nvGrpSpPr>
        <p:grpSpPr>
          <a:xfrm>
            <a:off x="1577775" y="2301362"/>
            <a:ext cx="2177714" cy="3041291"/>
            <a:chOff x="950473" y="1838578"/>
            <a:chExt cx="1633796" cy="2281681"/>
          </a:xfrm>
          <a:solidFill>
            <a:srgbClr val="60DCFE"/>
          </a:solidFill>
        </p:grpSpPr>
        <p:sp>
          <p:nvSpPr>
            <p:cNvPr id="22" name="矩形 21"/>
            <p:cNvSpPr/>
            <p:nvPr/>
          </p:nvSpPr>
          <p:spPr>
            <a:xfrm>
              <a:off x="950473" y="1838578"/>
              <a:ext cx="1633796" cy="2281681"/>
            </a:xfrm>
            <a:prstGeom prst="rect">
              <a:avLst/>
            </a:prstGeom>
            <a:gradFill>
              <a:gsLst>
                <a:gs pos="0">
                  <a:schemeClr val="bg1">
                    <a:lumMod val="89000"/>
                  </a:schemeClr>
                </a:gs>
                <a:gs pos="67000">
                  <a:srgbClr val="F9F9F9"/>
                </a:gs>
              </a:gsLst>
              <a:lin ang="2700000" scaled="1"/>
            </a:gradFill>
            <a:ln>
              <a:noFill/>
              <a:prstDash val="sysDash"/>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endParaRPr>
            </a:p>
          </p:txBody>
        </p:sp>
        <p:sp>
          <p:nvSpPr>
            <p:cNvPr id="23" name="TextBox 16"/>
            <p:cNvSpPr txBox="1"/>
            <p:nvPr/>
          </p:nvSpPr>
          <p:spPr>
            <a:xfrm>
              <a:off x="1022103" y="3035979"/>
              <a:ext cx="1516886" cy="692714"/>
            </a:xfrm>
            <a:prstGeom prst="rect">
              <a:avLst/>
            </a:prstGeom>
            <a:noFill/>
          </p:spPr>
          <p:txBody>
            <a:bodyPr wrap="square">
              <a:spAutoFit/>
            </a:bodyPr>
            <a:lstStyle>
              <a:defPPr>
                <a:defRPr lang="zh-CN"/>
              </a:defPPr>
              <a:lvl1pPr algn="ctr">
                <a:defRPr sz="1400">
                  <a:solidFill>
                    <a:prstClr val="white">
                      <a:alpha val="70000"/>
                    </a:prstClr>
                  </a:solidFill>
                  <a:latin typeface="方正卡通简体"/>
                  <a:ea typeface="方正卡通简体"/>
                </a:defRPr>
              </a:lvl1pPr>
            </a:lstStyle>
            <a:p>
              <a:pPr algn="l">
                <a:lnSpc>
                  <a:spcPct val="150000"/>
                </a:lnSpc>
              </a:pPr>
              <a:r>
                <a:rPr lang="zh-CN" altLang="en-US" sz="1200" dirty="0">
                  <a:solidFill>
                    <a:srgbClr val="B21216"/>
                  </a:solidFill>
                  <a:latin typeface="Arial Unicode MS" panose="020B0604020202020204" pitchFamily="34" charset="-122"/>
                  <a:ea typeface="微软雅黑" panose="020B0503020204020204" pitchFamily="34" charset="-122"/>
                </a:rPr>
                <a:t>单击此处添加文本，单击此处添加文本，单击此处添加文本</a:t>
              </a:r>
              <a:r>
                <a:rPr lang="en-US" altLang="zh-CN" sz="1200" dirty="0">
                  <a:solidFill>
                    <a:srgbClr val="B21216"/>
                  </a:solidFill>
                  <a:latin typeface="Arial Unicode MS" panose="020B0604020202020204" pitchFamily="34" charset="-122"/>
                  <a:ea typeface="微软雅黑" panose="020B0503020204020204" pitchFamily="34" charset="-122"/>
                </a:rPr>
                <a:t>.</a:t>
              </a:r>
              <a:endParaRPr lang="zh-CN" altLang="en-US" sz="1200" dirty="0">
                <a:solidFill>
                  <a:srgbClr val="B21216"/>
                </a:solidFill>
                <a:latin typeface="Arial Unicode MS" panose="020B0604020202020204" pitchFamily="34" charset="-122"/>
                <a:ea typeface="微软雅黑" panose="020B0503020204020204" pitchFamily="34" charset="-122"/>
              </a:endParaRPr>
            </a:p>
          </p:txBody>
        </p:sp>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19467" y="1866705"/>
              <a:ext cx="1487273" cy="99307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组合 24"/>
          <p:cNvGrpSpPr/>
          <p:nvPr/>
        </p:nvGrpSpPr>
        <p:grpSpPr>
          <a:xfrm>
            <a:off x="3863744" y="2290462"/>
            <a:ext cx="2177714" cy="3041291"/>
            <a:chOff x="2711029" y="1838578"/>
            <a:chExt cx="1633796" cy="2281681"/>
          </a:xfrm>
          <a:solidFill>
            <a:srgbClr val="60DCFE"/>
          </a:solidFill>
        </p:grpSpPr>
        <p:sp>
          <p:nvSpPr>
            <p:cNvPr id="26" name="矩形 25"/>
            <p:cNvSpPr/>
            <p:nvPr/>
          </p:nvSpPr>
          <p:spPr>
            <a:xfrm>
              <a:off x="2711029" y="1838578"/>
              <a:ext cx="1633796" cy="2281681"/>
            </a:xfrm>
            <a:prstGeom prst="rect">
              <a:avLst/>
            </a:prstGeom>
            <a:gradFill>
              <a:gsLst>
                <a:gs pos="0">
                  <a:schemeClr val="bg1">
                    <a:lumMod val="89000"/>
                  </a:schemeClr>
                </a:gs>
                <a:gs pos="67000">
                  <a:srgbClr val="F9F9F9"/>
                </a:gs>
              </a:gsLst>
              <a:lin ang="2700000" scaled="1"/>
            </a:gradFill>
            <a:ln>
              <a:noFill/>
              <a:prstDash val="sysDash"/>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endParaRPr>
            </a:p>
          </p:txBody>
        </p:sp>
        <p:sp>
          <p:nvSpPr>
            <p:cNvPr id="27" name="TextBox 20"/>
            <p:cNvSpPr txBox="1"/>
            <p:nvPr/>
          </p:nvSpPr>
          <p:spPr>
            <a:xfrm>
              <a:off x="2784741" y="3035979"/>
              <a:ext cx="1516886" cy="692714"/>
            </a:xfrm>
            <a:prstGeom prst="rect">
              <a:avLst/>
            </a:prstGeom>
            <a:noFill/>
          </p:spPr>
          <p:txBody>
            <a:bodyPr wrap="square">
              <a:spAutoFit/>
            </a:bodyPr>
            <a:lstStyle>
              <a:defPPr>
                <a:defRPr lang="zh-CN"/>
              </a:defPPr>
              <a:lvl1pPr>
                <a:lnSpc>
                  <a:spcPct val="150000"/>
                </a:lnSpc>
                <a:defRPr sz="1200">
                  <a:solidFill>
                    <a:schemeClr val="bg1"/>
                  </a:solidFill>
                  <a:latin typeface="Arial Unicode MS" panose="020B0604020202020204" pitchFamily="34" charset="-122"/>
                  <a:ea typeface="微软雅黑" panose="020B0503020204020204" pitchFamily="34" charset="-122"/>
                </a:defRPr>
              </a:lvl1pPr>
            </a:lstStyle>
            <a:p>
              <a:r>
                <a:rPr lang="zh-CN" altLang="en-US" dirty="0">
                  <a:solidFill>
                    <a:srgbClr val="EE7B1C"/>
                  </a:solidFill>
                </a:rPr>
                <a:t>单击此处添加文本，单击此处添加文本，单击此处添加文本</a:t>
              </a:r>
              <a:r>
                <a:rPr lang="en-US" altLang="zh-CN" dirty="0">
                  <a:solidFill>
                    <a:srgbClr val="EE7B1C"/>
                  </a:solidFill>
                </a:rPr>
                <a:t>.</a:t>
              </a:r>
              <a:endParaRPr lang="zh-CN" altLang="en-US" dirty="0">
                <a:solidFill>
                  <a:srgbClr val="EE7B1C"/>
                </a:solidFill>
              </a:endParaRPr>
            </a:p>
          </p:txBody>
        </p:sp>
        <p:pic>
          <p:nvPicPr>
            <p:cNvPr id="2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783553" y="1866705"/>
              <a:ext cx="1487273" cy="99307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9" name="组合 28"/>
          <p:cNvGrpSpPr/>
          <p:nvPr/>
        </p:nvGrpSpPr>
        <p:grpSpPr>
          <a:xfrm>
            <a:off x="6155018" y="2290461"/>
            <a:ext cx="2177714" cy="3041291"/>
            <a:chOff x="4443416" y="1838578"/>
            <a:chExt cx="1633796" cy="2281681"/>
          </a:xfrm>
          <a:solidFill>
            <a:srgbClr val="60DCFE"/>
          </a:solidFill>
        </p:grpSpPr>
        <p:sp>
          <p:nvSpPr>
            <p:cNvPr id="31" name="矩形 30"/>
            <p:cNvSpPr/>
            <p:nvPr/>
          </p:nvSpPr>
          <p:spPr>
            <a:xfrm>
              <a:off x="4443416" y="1838578"/>
              <a:ext cx="1633796" cy="2281681"/>
            </a:xfrm>
            <a:prstGeom prst="rect">
              <a:avLst/>
            </a:prstGeom>
            <a:gradFill>
              <a:gsLst>
                <a:gs pos="0">
                  <a:schemeClr val="bg1">
                    <a:lumMod val="89000"/>
                  </a:schemeClr>
                </a:gs>
                <a:gs pos="67000">
                  <a:srgbClr val="F9F9F9"/>
                </a:gs>
              </a:gsLst>
              <a:lin ang="2700000" scaled="1"/>
            </a:gradFill>
            <a:ln>
              <a:noFill/>
              <a:prstDash val="sysDash"/>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endParaRPr>
            </a:p>
          </p:txBody>
        </p:sp>
        <p:sp>
          <p:nvSpPr>
            <p:cNvPr id="36" name="TextBox 24"/>
            <p:cNvSpPr txBox="1"/>
            <p:nvPr/>
          </p:nvSpPr>
          <p:spPr>
            <a:xfrm>
              <a:off x="4531761" y="3035979"/>
              <a:ext cx="1516886" cy="692714"/>
            </a:xfrm>
            <a:prstGeom prst="rect">
              <a:avLst/>
            </a:prstGeom>
            <a:noFill/>
          </p:spPr>
          <p:txBody>
            <a:bodyPr wrap="square">
              <a:spAutoFit/>
            </a:bodyPr>
            <a:lstStyle>
              <a:defPPr>
                <a:defRPr lang="zh-CN"/>
              </a:defPPr>
              <a:lvl1pPr>
                <a:lnSpc>
                  <a:spcPct val="150000"/>
                </a:lnSpc>
                <a:defRPr sz="1200">
                  <a:solidFill>
                    <a:schemeClr val="bg1"/>
                  </a:solidFill>
                  <a:latin typeface="Arial Unicode MS" panose="020B0604020202020204" pitchFamily="34" charset="-122"/>
                  <a:ea typeface="微软雅黑" panose="020B0503020204020204" pitchFamily="34" charset="-122"/>
                </a:defRPr>
              </a:lvl1pPr>
            </a:lstStyle>
            <a:p>
              <a:r>
                <a:rPr lang="zh-CN" altLang="en-US" dirty="0">
                  <a:solidFill>
                    <a:srgbClr val="0E4D8D"/>
                  </a:solidFill>
                </a:rPr>
                <a:t>单击此处添加文本，单击此处添加文本，单击此处添加文本</a:t>
              </a:r>
              <a:r>
                <a:rPr lang="en-US" altLang="zh-CN" dirty="0">
                  <a:solidFill>
                    <a:srgbClr val="0E4D8D"/>
                  </a:solidFill>
                </a:rPr>
                <a:t>.</a:t>
              </a:r>
              <a:endParaRPr lang="zh-CN" altLang="en-US" dirty="0">
                <a:solidFill>
                  <a:srgbClr val="0E4D8D"/>
                </a:solidFill>
              </a:endParaRPr>
            </a:p>
          </p:txBody>
        </p:sp>
        <p:pic>
          <p:nvPicPr>
            <p:cNvPr id="37"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500098" y="1866705"/>
              <a:ext cx="1516887" cy="99307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8" name="组合 37"/>
          <p:cNvGrpSpPr/>
          <p:nvPr/>
        </p:nvGrpSpPr>
        <p:grpSpPr>
          <a:xfrm>
            <a:off x="8479549" y="2301361"/>
            <a:ext cx="2177714" cy="3041291"/>
            <a:chOff x="6203972" y="1838578"/>
            <a:chExt cx="1633796" cy="2281681"/>
          </a:xfrm>
          <a:solidFill>
            <a:srgbClr val="60DCFE"/>
          </a:solidFill>
        </p:grpSpPr>
        <p:sp>
          <p:nvSpPr>
            <p:cNvPr id="39" name="矩形 38"/>
            <p:cNvSpPr/>
            <p:nvPr/>
          </p:nvSpPr>
          <p:spPr>
            <a:xfrm>
              <a:off x="6203972" y="1838578"/>
              <a:ext cx="1633796" cy="2281681"/>
            </a:xfrm>
            <a:prstGeom prst="rect">
              <a:avLst/>
            </a:prstGeom>
            <a:gradFill>
              <a:gsLst>
                <a:gs pos="0">
                  <a:schemeClr val="bg1">
                    <a:lumMod val="89000"/>
                  </a:schemeClr>
                </a:gs>
                <a:gs pos="67000">
                  <a:srgbClr val="F9F9F9"/>
                </a:gs>
              </a:gsLst>
              <a:lin ang="2700000" scaled="1"/>
            </a:gradFill>
            <a:ln>
              <a:noFill/>
              <a:prstDash val="sysDash"/>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endParaRPr>
            </a:p>
          </p:txBody>
        </p:sp>
        <p:sp>
          <p:nvSpPr>
            <p:cNvPr id="42" name="TextBox 28"/>
            <p:cNvSpPr txBox="1"/>
            <p:nvPr/>
          </p:nvSpPr>
          <p:spPr>
            <a:xfrm>
              <a:off x="6262427" y="3035979"/>
              <a:ext cx="1516886" cy="692714"/>
            </a:xfrm>
            <a:prstGeom prst="rect">
              <a:avLst/>
            </a:prstGeom>
            <a:noFill/>
          </p:spPr>
          <p:txBody>
            <a:bodyPr wrap="square">
              <a:spAutoFit/>
            </a:bodyPr>
            <a:lstStyle>
              <a:defPPr>
                <a:defRPr lang="zh-CN"/>
              </a:defPPr>
              <a:lvl1pPr>
                <a:lnSpc>
                  <a:spcPct val="150000"/>
                </a:lnSpc>
                <a:defRPr sz="1200">
                  <a:solidFill>
                    <a:schemeClr val="bg1"/>
                  </a:solidFill>
                  <a:latin typeface="Arial Unicode MS" panose="020B0604020202020204" pitchFamily="34" charset="-122"/>
                  <a:ea typeface="微软雅黑" panose="020B0503020204020204" pitchFamily="34" charset="-122"/>
                </a:defRPr>
              </a:lvl1pPr>
            </a:lstStyle>
            <a:p>
              <a:r>
                <a:rPr lang="zh-CN" altLang="en-US" dirty="0">
                  <a:solidFill>
                    <a:srgbClr val="CF378E"/>
                  </a:solidFill>
                </a:rPr>
                <a:t>单击此处添加文本，单击此处添加文本，单击此处添加文本</a:t>
              </a:r>
              <a:r>
                <a:rPr lang="en-US" altLang="zh-CN" dirty="0">
                  <a:solidFill>
                    <a:srgbClr val="CF378E"/>
                  </a:solidFill>
                </a:rPr>
                <a:t>.</a:t>
              </a:r>
              <a:endParaRPr lang="zh-CN" altLang="en-US" dirty="0">
                <a:solidFill>
                  <a:srgbClr val="CF378E"/>
                </a:solidFill>
              </a:endParaRPr>
            </a:p>
          </p:txBody>
        </p:sp>
        <p:pic>
          <p:nvPicPr>
            <p:cNvPr id="43"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73961" y="1866705"/>
              <a:ext cx="1487291" cy="99307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4" name="TextBox 30"/>
          <p:cNvSpPr txBox="1"/>
          <p:nvPr/>
        </p:nvSpPr>
        <p:spPr>
          <a:xfrm>
            <a:off x="1983547" y="5802384"/>
            <a:ext cx="8213253" cy="1061829"/>
          </a:xfrm>
          <a:prstGeom prst="rect">
            <a:avLst/>
          </a:prstGeom>
          <a:noFill/>
        </p:spPr>
        <p:txBody>
          <a:bodyPr wrap="square" rtlCol="0">
            <a:spAutoFit/>
          </a:bodyPr>
          <a:lstStyle/>
          <a:p>
            <a:pPr indent="361950">
              <a:lnSpc>
                <a:spcPct val="150000"/>
              </a:lnSpc>
              <a:spcAft>
                <a:spcPts val="1000"/>
              </a:spcAft>
            </a:pPr>
            <a:r>
              <a:rPr lang="zh-CN" altLang="en-US" sz="1400" dirty="0"/>
              <a:t>在这里输入您的详细研究信息，在这里输入您的详细研究信息，在这里输入您的详细研究信息，在这里输入您的详细研究信息，在这里输入您的详细研究信息，在这里输入您的详细研究信息，在这里输入您的详细研究信息，在这里输入您的详细研究信息。</a:t>
            </a:r>
            <a:endParaRPr lang="zh-CN" altLang="en-US" sz="1400" dirty="0"/>
          </a:p>
        </p:txBody>
      </p:sp>
      <p:cxnSp>
        <p:nvCxnSpPr>
          <p:cNvPr id="45" name="直接连接符 44"/>
          <p:cNvCxnSpPr/>
          <p:nvPr/>
        </p:nvCxnSpPr>
        <p:spPr>
          <a:xfrm>
            <a:off x="1527346" y="5683999"/>
            <a:ext cx="912991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50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500"/>
                            </p:stCondLst>
                            <p:childTnLst>
                              <p:par>
                                <p:cTn id="13" presetID="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0-#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up)">
                                      <p:cBhvr>
                                        <p:cTn id="29" dur="500"/>
                                        <p:tgtEl>
                                          <p:spTgt spid="29"/>
                                        </p:tgtEl>
                                      </p:cBhvr>
                                    </p:animEffect>
                                  </p:childTnLst>
                                </p:cTn>
                              </p:par>
                            </p:childTnLst>
                          </p:cTn>
                        </p:par>
                        <p:par>
                          <p:cTn id="30" fill="hold">
                            <p:stCondLst>
                              <p:cond delay="2500"/>
                            </p:stCondLst>
                            <p:childTnLst>
                              <p:par>
                                <p:cTn id="31" presetID="2" presetClass="entr" presetSubtype="8"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up)">
                                      <p:cBhvr>
                                        <p:cTn id="38" dur="500"/>
                                        <p:tgtEl>
                                          <p:spTgt spid="38"/>
                                        </p:tgtEl>
                                      </p:cBhvr>
                                    </p:animEffect>
                                  </p:childTnLst>
                                </p:cTn>
                              </p:par>
                            </p:childTnLst>
                          </p:cTn>
                        </p:par>
                        <p:par>
                          <p:cTn id="39" fill="hold">
                            <p:stCondLst>
                              <p:cond delay="3500"/>
                            </p:stCondLst>
                            <p:childTnLst>
                              <p:par>
                                <p:cTn id="40" presetID="16" presetClass="entr" presetSubtype="37"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500"/>
                                        <p:tgtEl>
                                          <p:spTgt spid="45"/>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3934537" y="1935003"/>
            <a:ext cx="2326080" cy="2326328"/>
            <a:chOff x="3934537" y="1935003"/>
            <a:chExt cx="2326080" cy="2326328"/>
          </a:xfrm>
          <a:effectLst>
            <a:outerShdw blurRad="127000" dist="38100" dir="8100000" algn="tr" rotWithShape="0">
              <a:prstClr val="black">
                <a:alpha val="40000"/>
              </a:prstClr>
            </a:outerShdw>
          </a:effectLst>
        </p:grpSpPr>
        <p:sp>
          <p:nvSpPr>
            <p:cNvPr id="10" name="椭圆 9"/>
            <p:cNvSpPr/>
            <p:nvPr/>
          </p:nvSpPr>
          <p:spPr>
            <a:xfrm>
              <a:off x="4079480" y="2080070"/>
              <a:ext cx="2036193" cy="2036194"/>
            </a:xfrm>
            <a:prstGeom prst="ellipse">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任意多边形 10"/>
            <p:cNvSpPr/>
            <p:nvPr/>
          </p:nvSpPr>
          <p:spPr>
            <a:xfrm flipH="1">
              <a:off x="3934537" y="1935003"/>
              <a:ext cx="2326080" cy="2326328"/>
            </a:xfrm>
            <a:custGeom>
              <a:avLst/>
              <a:gdLst>
                <a:gd name="connsiteX0" fmla="*/ 1163040 w 2326080"/>
                <a:gd name="connsiteY0" fmla="*/ 145067 h 2326328"/>
                <a:gd name="connsiteX1" fmla="*/ 2181137 w 2326080"/>
                <a:gd name="connsiteY1" fmla="*/ 1163164 h 2326328"/>
                <a:gd name="connsiteX2" fmla="*/ 1163040 w 2326080"/>
                <a:gd name="connsiteY2" fmla="*/ 2181261 h 2326328"/>
                <a:gd name="connsiteX3" fmla="*/ 144943 w 2326080"/>
                <a:gd name="connsiteY3" fmla="*/ 1163164 h 2326328"/>
                <a:gd name="connsiteX4" fmla="*/ 1163040 w 2326080"/>
                <a:gd name="connsiteY4" fmla="*/ 145067 h 2326328"/>
                <a:gd name="connsiteX5" fmla="*/ 1163040 w 2326080"/>
                <a:gd name="connsiteY5" fmla="*/ 0 h 2326328"/>
                <a:gd name="connsiteX6" fmla="*/ 0 w 2326080"/>
                <a:gd name="connsiteY6" fmla="*/ 1163040 h 2326328"/>
                <a:gd name="connsiteX7" fmla="*/ 0 w 2326080"/>
                <a:gd name="connsiteY7" fmla="*/ 2326328 h 2326328"/>
                <a:gd name="connsiteX8" fmla="*/ 1188038 w 2326080"/>
                <a:gd name="connsiteY8" fmla="*/ 2326328 h 2326328"/>
                <a:gd name="connsiteX9" fmla="*/ 1186572 w 2326080"/>
                <a:gd name="connsiteY9" fmla="*/ 2324893 h 2326328"/>
                <a:gd name="connsiteX10" fmla="*/ 1281955 w 2326080"/>
                <a:gd name="connsiteY10" fmla="*/ 2320076 h 2326328"/>
                <a:gd name="connsiteX11" fmla="*/ 2326080 w 2326080"/>
                <a:gd name="connsiteY11" fmla="*/ 1163040 h 2326328"/>
                <a:gd name="connsiteX12" fmla="*/ 1163040 w 2326080"/>
                <a:gd name="connsiteY12" fmla="*/ 0 h 232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6080" h="2326328">
                  <a:moveTo>
                    <a:pt x="1163040" y="145067"/>
                  </a:moveTo>
                  <a:cubicBezTo>
                    <a:pt x="1725319" y="145067"/>
                    <a:pt x="2181137" y="600885"/>
                    <a:pt x="2181137" y="1163164"/>
                  </a:cubicBezTo>
                  <a:cubicBezTo>
                    <a:pt x="2181137" y="1725443"/>
                    <a:pt x="1725319" y="2181261"/>
                    <a:pt x="1163040" y="2181261"/>
                  </a:cubicBezTo>
                  <a:cubicBezTo>
                    <a:pt x="600761" y="2181261"/>
                    <a:pt x="144943" y="1725443"/>
                    <a:pt x="144943" y="1163164"/>
                  </a:cubicBezTo>
                  <a:cubicBezTo>
                    <a:pt x="144943" y="600885"/>
                    <a:pt x="600761" y="145067"/>
                    <a:pt x="1163040" y="145067"/>
                  </a:cubicBezTo>
                  <a:close/>
                  <a:moveTo>
                    <a:pt x="1163040" y="0"/>
                  </a:moveTo>
                  <a:cubicBezTo>
                    <a:pt x="520711" y="0"/>
                    <a:pt x="0" y="520711"/>
                    <a:pt x="0" y="1163040"/>
                  </a:cubicBezTo>
                  <a:lnTo>
                    <a:pt x="0" y="2326328"/>
                  </a:lnTo>
                  <a:lnTo>
                    <a:pt x="1188038" y="2326328"/>
                  </a:lnTo>
                  <a:lnTo>
                    <a:pt x="1186572" y="2324893"/>
                  </a:lnTo>
                  <a:lnTo>
                    <a:pt x="1281955" y="2320076"/>
                  </a:lnTo>
                  <a:cubicBezTo>
                    <a:pt x="1868424" y="2260517"/>
                    <a:pt x="2326080" y="1765224"/>
                    <a:pt x="2326080" y="1163040"/>
                  </a:cubicBezTo>
                  <a:cubicBezTo>
                    <a:pt x="2326080" y="520711"/>
                    <a:pt x="1805369" y="0"/>
                    <a:pt x="1163040" y="0"/>
                  </a:cubicBezTo>
                  <a:close/>
                </a:path>
              </a:pathLst>
            </a:custGeom>
            <a:gradFill>
              <a:gsLst>
                <a:gs pos="0">
                  <a:srgbClr val="E4E4E4"/>
                </a:gs>
                <a:gs pos="100000">
                  <a:srgbClr val="FEFEFE"/>
                </a:gs>
              </a:gsLst>
              <a:lin ang="36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2" name="文本框 11"/>
            <p:cNvSpPr txBox="1"/>
            <p:nvPr/>
          </p:nvSpPr>
          <p:spPr>
            <a:xfrm>
              <a:off x="4540942" y="2717913"/>
              <a:ext cx="1113270" cy="784830"/>
            </a:xfrm>
            <a:prstGeom prst="rect">
              <a:avLst/>
            </a:prstGeom>
            <a:noFill/>
            <a:effectLst/>
          </p:spPr>
          <p:txBody>
            <a:bodyPr wrap="square" rtlCol="0">
              <a:spAutoFit/>
            </a:bodyPr>
            <a:lstStyle/>
            <a:p>
              <a:pPr algn="ctr"/>
              <a:r>
                <a:rPr lang="en-US" altLang="zh-CN" sz="4500" dirty="0" smtClean="0">
                  <a:solidFill>
                    <a:prstClr val="white"/>
                  </a:solidFill>
                  <a:latin typeface="Impact" panose="020B0806030902050204" pitchFamily="34" charset="0"/>
                </a:rPr>
                <a:t>97</a:t>
              </a:r>
              <a:r>
                <a:rPr lang="en-US" altLang="zh-CN" sz="2700" dirty="0" smtClean="0">
                  <a:solidFill>
                    <a:prstClr val="white"/>
                  </a:solidFill>
                  <a:latin typeface="Impact" panose="020B0806030902050204" pitchFamily="34" charset="0"/>
                </a:rPr>
                <a:t>%</a:t>
              </a:r>
              <a:endParaRPr lang="zh-CN" altLang="en-US" sz="2700" dirty="0">
                <a:solidFill>
                  <a:prstClr val="white"/>
                </a:solidFill>
                <a:latin typeface="Impact" panose="020B0806030902050204" pitchFamily="34" charset="0"/>
              </a:endParaRPr>
            </a:p>
          </p:txBody>
        </p:sp>
      </p:grpSp>
      <p:grpSp>
        <p:nvGrpSpPr>
          <p:cNvPr id="13" name="组合 12"/>
          <p:cNvGrpSpPr/>
          <p:nvPr/>
        </p:nvGrpSpPr>
        <p:grpSpPr>
          <a:xfrm>
            <a:off x="6345688" y="2308753"/>
            <a:ext cx="1952370" cy="1952579"/>
            <a:chOff x="6345688" y="2308753"/>
            <a:chExt cx="1952370" cy="1952579"/>
          </a:xfrm>
          <a:effectLst>
            <a:outerShdw blurRad="127000" dist="38100" dir="2700000" algn="tl" rotWithShape="0">
              <a:prstClr val="black">
                <a:alpha val="40000"/>
              </a:prstClr>
            </a:outerShdw>
          </a:effectLst>
        </p:grpSpPr>
        <p:sp>
          <p:nvSpPr>
            <p:cNvPr id="14" name="椭圆 13"/>
            <p:cNvSpPr/>
            <p:nvPr/>
          </p:nvSpPr>
          <p:spPr>
            <a:xfrm flipH="1">
              <a:off x="6467345" y="2430514"/>
              <a:ext cx="1709057" cy="1709058"/>
            </a:xfrm>
            <a:prstGeom prst="ellipse">
              <a:avLst/>
            </a:prstGeom>
            <a:blipFill>
              <a:blip r:embed="rId1"/>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a:off x="6345688" y="2308753"/>
              <a:ext cx="1952370" cy="1952579"/>
            </a:xfrm>
            <a:custGeom>
              <a:avLst/>
              <a:gdLst>
                <a:gd name="connsiteX0" fmla="*/ 976185 w 1952370"/>
                <a:gd name="connsiteY0" fmla="*/ 121761 h 1952579"/>
                <a:gd name="connsiteX1" fmla="*/ 121656 w 1952370"/>
                <a:gd name="connsiteY1" fmla="*/ 976290 h 1952579"/>
                <a:gd name="connsiteX2" fmla="*/ 976185 w 1952370"/>
                <a:gd name="connsiteY2" fmla="*/ 1830819 h 1952579"/>
                <a:gd name="connsiteX3" fmla="*/ 1830714 w 1952370"/>
                <a:gd name="connsiteY3" fmla="*/ 976290 h 1952579"/>
                <a:gd name="connsiteX4" fmla="*/ 976185 w 1952370"/>
                <a:gd name="connsiteY4" fmla="*/ 121761 h 1952579"/>
                <a:gd name="connsiteX5" fmla="*/ 976185 w 1952370"/>
                <a:gd name="connsiteY5" fmla="*/ 0 h 1952579"/>
                <a:gd name="connsiteX6" fmla="*/ 1952370 w 1952370"/>
                <a:gd name="connsiteY6" fmla="*/ 976186 h 1952579"/>
                <a:gd name="connsiteX7" fmla="*/ 1075995 w 1952370"/>
                <a:gd name="connsiteY7" fmla="*/ 1947332 h 1952579"/>
                <a:gd name="connsiteX8" fmla="*/ 995936 w 1952370"/>
                <a:gd name="connsiteY8" fmla="*/ 1951374 h 1952579"/>
                <a:gd name="connsiteX9" fmla="*/ 997167 w 1952370"/>
                <a:gd name="connsiteY9" fmla="*/ 1952579 h 1952579"/>
                <a:gd name="connsiteX10" fmla="*/ 0 w 1952370"/>
                <a:gd name="connsiteY10" fmla="*/ 1952579 h 1952579"/>
                <a:gd name="connsiteX11" fmla="*/ 0 w 1952370"/>
                <a:gd name="connsiteY11" fmla="*/ 976186 h 1952579"/>
                <a:gd name="connsiteX12" fmla="*/ 976185 w 1952370"/>
                <a:gd name="connsiteY12" fmla="*/ 0 h 195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2370" h="1952579">
                  <a:moveTo>
                    <a:pt x="976185" y="121761"/>
                  </a:moveTo>
                  <a:cubicBezTo>
                    <a:pt x="504242" y="121761"/>
                    <a:pt x="121656" y="504347"/>
                    <a:pt x="121656" y="976290"/>
                  </a:cubicBezTo>
                  <a:cubicBezTo>
                    <a:pt x="121656" y="1448233"/>
                    <a:pt x="504242" y="1830819"/>
                    <a:pt x="976185" y="1830819"/>
                  </a:cubicBezTo>
                  <a:cubicBezTo>
                    <a:pt x="1448128" y="1830819"/>
                    <a:pt x="1830714" y="1448233"/>
                    <a:pt x="1830714" y="976290"/>
                  </a:cubicBezTo>
                  <a:cubicBezTo>
                    <a:pt x="1830714" y="504347"/>
                    <a:pt x="1448128" y="121761"/>
                    <a:pt x="976185" y="121761"/>
                  </a:cubicBezTo>
                  <a:close/>
                  <a:moveTo>
                    <a:pt x="976185" y="0"/>
                  </a:moveTo>
                  <a:cubicBezTo>
                    <a:pt x="1515317" y="0"/>
                    <a:pt x="1952370" y="437053"/>
                    <a:pt x="1952370" y="976186"/>
                  </a:cubicBezTo>
                  <a:cubicBezTo>
                    <a:pt x="1952370" y="1481622"/>
                    <a:pt x="1568242" y="1897341"/>
                    <a:pt x="1075995" y="1947332"/>
                  </a:cubicBezTo>
                  <a:lnTo>
                    <a:pt x="995936" y="1951374"/>
                  </a:lnTo>
                  <a:lnTo>
                    <a:pt x="997167" y="1952579"/>
                  </a:lnTo>
                  <a:lnTo>
                    <a:pt x="0" y="1952579"/>
                  </a:lnTo>
                  <a:lnTo>
                    <a:pt x="0" y="976186"/>
                  </a:lnTo>
                  <a:cubicBezTo>
                    <a:pt x="0" y="437053"/>
                    <a:pt x="437053" y="0"/>
                    <a:pt x="976185" y="0"/>
                  </a:cubicBezTo>
                  <a:close/>
                </a:path>
              </a:pathLst>
            </a:custGeom>
            <a:gradFill>
              <a:gsLst>
                <a:gs pos="0">
                  <a:srgbClr val="E4E4E4"/>
                </a:gs>
                <a:gs pos="100000">
                  <a:srgbClr val="FEFEFE"/>
                </a:gs>
              </a:gsLst>
              <a:lin ang="36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6" name="文本框 15"/>
            <p:cNvSpPr txBox="1"/>
            <p:nvPr/>
          </p:nvSpPr>
          <p:spPr>
            <a:xfrm>
              <a:off x="6797756" y="2923404"/>
              <a:ext cx="1113270" cy="723275"/>
            </a:xfrm>
            <a:prstGeom prst="rect">
              <a:avLst/>
            </a:prstGeom>
            <a:noFill/>
            <a:effectLst/>
          </p:spPr>
          <p:txBody>
            <a:bodyPr wrap="square" rtlCol="0">
              <a:spAutoFit/>
            </a:bodyPr>
            <a:lstStyle/>
            <a:p>
              <a:pPr algn="ctr"/>
              <a:r>
                <a:rPr lang="en-US" altLang="zh-CN" sz="4100" dirty="0" smtClean="0">
                  <a:solidFill>
                    <a:prstClr val="white"/>
                  </a:solidFill>
                  <a:latin typeface="Impact" panose="020B0806030902050204" pitchFamily="34" charset="0"/>
                </a:rPr>
                <a:t>55</a:t>
              </a:r>
              <a:r>
                <a:rPr lang="en-US" altLang="zh-CN" sz="2400" dirty="0" smtClean="0">
                  <a:solidFill>
                    <a:prstClr val="white"/>
                  </a:solidFill>
                  <a:latin typeface="Impact" panose="020B0806030902050204" pitchFamily="34" charset="0"/>
                </a:rPr>
                <a:t>%</a:t>
              </a:r>
              <a:endParaRPr lang="zh-CN" altLang="en-US" sz="2400" dirty="0">
                <a:solidFill>
                  <a:prstClr val="white"/>
                </a:solidFill>
                <a:latin typeface="Impact" panose="020B0806030902050204" pitchFamily="34" charset="0"/>
              </a:endParaRPr>
            </a:p>
          </p:txBody>
        </p:sp>
      </p:grpSp>
      <p:grpSp>
        <p:nvGrpSpPr>
          <p:cNvPr id="17" name="组合 16"/>
          <p:cNvGrpSpPr/>
          <p:nvPr/>
        </p:nvGrpSpPr>
        <p:grpSpPr>
          <a:xfrm>
            <a:off x="6345688" y="4343177"/>
            <a:ext cx="1565338" cy="1565505"/>
            <a:chOff x="6345688" y="4343177"/>
            <a:chExt cx="1565338" cy="1565505"/>
          </a:xfrm>
          <a:effectLst>
            <a:outerShdw blurRad="127000" dist="38100" dir="13500000" algn="br" rotWithShape="0">
              <a:prstClr val="black">
                <a:alpha val="40000"/>
              </a:prstClr>
            </a:outerShdw>
          </a:effectLst>
        </p:grpSpPr>
        <p:sp>
          <p:nvSpPr>
            <p:cNvPr id="18" name="椭圆 17"/>
            <p:cNvSpPr/>
            <p:nvPr/>
          </p:nvSpPr>
          <p:spPr>
            <a:xfrm flipH="1" flipV="1">
              <a:off x="6443228" y="4440800"/>
              <a:ext cx="1370258" cy="1370259"/>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任意多边形 18"/>
            <p:cNvSpPr/>
            <p:nvPr/>
          </p:nvSpPr>
          <p:spPr>
            <a:xfrm flipV="1">
              <a:off x="6345688" y="4343177"/>
              <a:ext cx="1565338" cy="1565505"/>
            </a:xfrm>
            <a:custGeom>
              <a:avLst/>
              <a:gdLst>
                <a:gd name="connsiteX0" fmla="*/ 782669 w 1565338"/>
                <a:gd name="connsiteY0" fmla="*/ 1467883 h 1565505"/>
                <a:gd name="connsiteX1" fmla="*/ 97540 w 1565338"/>
                <a:gd name="connsiteY1" fmla="*/ 782753 h 1565505"/>
                <a:gd name="connsiteX2" fmla="*/ 782669 w 1565338"/>
                <a:gd name="connsiteY2" fmla="*/ 97623 h 1565505"/>
                <a:gd name="connsiteX3" fmla="*/ 1467798 w 1565338"/>
                <a:gd name="connsiteY3" fmla="*/ 782753 h 1565505"/>
                <a:gd name="connsiteX4" fmla="*/ 782669 w 1565338"/>
                <a:gd name="connsiteY4" fmla="*/ 1467883 h 1565505"/>
                <a:gd name="connsiteX5" fmla="*/ 0 w 1565338"/>
                <a:gd name="connsiteY5" fmla="*/ 1565505 h 1565505"/>
                <a:gd name="connsiteX6" fmla="*/ 799492 w 1565338"/>
                <a:gd name="connsiteY6" fmla="*/ 1565505 h 1565505"/>
                <a:gd name="connsiteX7" fmla="*/ 798505 w 1565338"/>
                <a:gd name="connsiteY7" fmla="*/ 1564539 h 1565505"/>
                <a:gd name="connsiteX8" fmla="*/ 862693 w 1565338"/>
                <a:gd name="connsiteY8" fmla="*/ 1561298 h 1565505"/>
                <a:gd name="connsiteX9" fmla="*/ 1565338 w 1565338"/>
                <a:gd name="connsiteY9" fmla="*/ 782669 h 1565505"/>
                <a:gd name="connsiteX10" fmla="*/ 782669 w 1565338"/>
                <a:gd name="connsiteY10" fmla="*/ 0 h 1565505"/>
                <a:gd name="connsiteX11" fmla="*/ 0 w 1565338"/>
                <a:gd name="connsiteY11" fmla="*/ 782669 h 156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5338" h="1565505">
                  <a:moveTo>
                    <a:pt x="782669" y="1467883"/>
                  </a:moveTo>
                  <a:cubicBezTo>
                    <a:pt x="404283" y="1467883"/>
                    <a:pt x="97540" y="1161140"/>
                    <a:pt x="97540" y="782753"/>
                  </a:cubicBezTo>
                  <a:cubicBezTo>
                    <a:pt x="97540" y="404366"/>
                    <a:pt x="404283" y="97623"/>
                    <a:pt x="782669" y="97623"/>
                  </a:cubicBezTo>
                  <a:cubicBezTo>
                    <a:pt x="1161055" y="97623"/>
                    <a:pt x="1467798" y="404366"/>
                    <a:pt x="1467798" y="782753"/>
                  </a:cubicBezTo>
                  <a:cubicBezTo>
                    <a:pt x="1467798" y="1161140"/>
                    <a:pt x="1161055" y="1467883"/>
                    <a:pt x="782669" y="1467883"/>
                  </a:cubicBezTo>
                  <a:close/>
                  <a:moveTo>
                    <a:pt x="0" y="1565505"/>
                  </a:moveTo>
                  <a:lnTo>
                    <a:pt x="799492" y="1565505"/>
                  </a:lnTo>
                  <a:lnTo>
                    <a:pt x="798505" y="1564539"/>
                  </a:lnTo>
                  <a:lnTo>
                    <a:pt x="862693" y="1561298"/>
                  </a:lnTo>
                  <a:cubicBezTo>
                    <a:pt x="1257358" y="1521218"/>
                    <a:pt x="1565338" y="1187910"/>
                    <a:pt x="1565338" y="782669"/>
                  </a:cubicBezTo>
                  <a:cubicBezTo>
                    <a:pt x="1565338" y="350413"/>
                    <a:pt x="1214925" y="0"/>
                    <a:pt x="782669" y="0"/>
                  </a:cubicBezTo>
                  <a:cubicBezTo>
                    <a:pt x="350413" y="0"/>
                    <a:pt x="0" y="350413"/>
                    <a:pt x="0" y="782669"/>
                  </a:cubicBezTo>
                  <a:close/>
                </a:path>
              </a:pathLst>
            </a:custGeom>
            <a:gradFill>
              <a:gsLst>
                <a:gs pos="0">
                  <a:srgbClr val="E4E4E4"/>
                </a:gs>
                <a:gs pos="100000">
                  <a:srgbClr val="FEFEFE"/>
                </a:gs>
              </a:gsLst>
              <a:lin ang="36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0" name="文本框 19"/>
            <p:cNvSpPr txBox="1"/>
            <p:nvPr/>
          </p:nvSpPr>
          <p:spPr>
            <a:xfrm>
              <a:off x="6571722" y="4824121"/>
              <a:ext cx="1113270" cy="646331"/>
            </a:xfrm>
            <a:prstGeom prst="rect">
              <a:avLst/>
            </a:prstGeom>
            <a:noFill/>
            <a:effectLst/>
          </p:spPr>
          <p:txBody>
            <a:bodyPr wrap="square" rtlCol="0">
              <a:spAutoFit/>
            </a:bodyPr>
            <a:lstStyle/>
            <a:p>
              <a:pPr algn="ctr"/>
              <a:r>
                <a:rPr lang="en-US" altLang="zh-CN" sz="3600" dirty="0" smtClean="0">
                  <a:solidFill>
                    <a:prstClr val="white"/>
                  </a:solidFill>
                  <a:latin typeface="Impact" panose="020B0806030902050204" pitchFamily="34" charset="0"/>
                </a:rPr>
                <a:t>37</a:t>
              </a:r>
              <a:r>
                <a:rPr lang="en-US" altLang="zh-CN" sz="2100" dirty="0" smtClean="0">
                  <a:solidFill>
                    <a:prstClr val="white"/>
                  </a:solidFill>
                  <a:latin typeface="Impact" panose="020B0806030902050204" pitchFamily="34" charset="0"/>
                </a:rPr>
                <a:t>%</a:t>
              </a:r>
              <a:endParaRPr lang="zh-CN" altLang="en-US" sz="2100" dirty="0">
                <a:solidFill>
                  <a:prstClr val="white"/>
                </a:solidFill>
                <a:latin typeface="Impact" panose="020B0806030902050204" pitchFamily="34" charset="0"/>
              </a:endParaRPr>
            </a:p>
          </p:txBody>
        </p:sp>
      </p:grpSp>
      <p:grpSp>
        <p:nvGrpSpPr>
          <p:cNvPr id="21" name="组合 20"/>
          <p:cNvGrpSpPr/>
          <p:nvPr/>
        </p:nvGrpSpPr>
        <p:grpSpPr>
          <a:xfrm>
            <a:off x="5084031" y="4335898"/>
            <a:ext cx="1186475" cy="1174939"/>
            <a:chOff x="5084031" y="4335898"/>
            <a:chExt cx="1186475" cy="1174939"/>
          </a:xfrm>
          <a:effectLst>
            <a:outerShdw blurRad="127000" dist="38100" dir="2700000" algn="tl" rotWithShape="0">
              <a:prstClr val="black">
                <a:alpha val="40000"/>
              </a:prstClr>
            </a:outerShdw>
          </a:effectLst>
        </p:grpSpPr>
        <p:sp>
          <p:nvSpPr>
            <p:cNvPr id="22" name="椭圆 21"/>
            <p:cNvSpPr/>
            <p:nvPr/>
          </p:nvSpPr>
          <p:spPr>
            <a:xfrm flipV="1">
              <a:off x="5157236" y="4409166"/>
              <a:ext cx="1028402" cy="1028403"/>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任意多边形 22"/>
            <p:cNvSpPr/>
            <p:nvPr/>
          </p:nvSpPr>
          <p:spPr>
            <a:xfrm flipH="1" flipV="1">
              <a:off x="5084031" y="4335898"/>
              <a:ext cx="1174813" cy="1174939"/>
            </a:xfrm>
            <a:custGeom>
              <a:avLst/>
              <a:gdLst>
                <a:gd name="connsiteX0" fmla="*/ 587407 w 1174813"/>
                <a:gd name="connsiteY0" fmla="*/ 1101672 h 1174939"/>
                <a:gd name="connsiteX1" fmla="*/ 1101608 w 1174813"/>
                <a:gd name="connsiteY1" fmla="*/ 587470 h 1174939"/>
                <a:gd name="connsiteX2" fmla="*/ 587407 w 1174813"/>
                <a:gd name="connsiteY2" fmla="*/ 73268 h 1174939"/>
                <a:gd name="connsiteX3" fmla="*/ 73206 w 1174813"/>
                <a:gd name="connsiteY3" fmla="*/ 587470 h 1174939"/>
                <a:gd name="connsiteX4" fmla="*/ 587407 w 1174813"/>
                <a:gd name="connsiteY4" fmla="*/ 1101672 h 1174939"/>
                <a:gd name="connsiteX5" fmla="*/ 600032 w 1174813"/>
                <a:gd name="connsiteY5" fmla="*/ 1174939 h 1174939"/>
                <a:gd name="connsiteX6" fmla="*/ 0 w 1174813"/>
                <a:gd name="connsiteY6" fmla="*/ 1174939 h 1174939"/>
                <a:gd name="connsiteX7" fmla="*/ 0 w 1174813"/>
                <a:gd name="connsiteY7" fmla="*/ 587407 h 1174939"/>
                <a:gd name="connsiteX8" fmla="*/ 587407 w 1174813"/>
                <a:gd name="connsiteY8" fmla="*/ 0 h 1174939"/>
                <a:gd name="connsiteX9" fmla="*/ 1174813 w 1174813"/>
                <a:gd name="connsiteY9" fmla="*/ 587407 h 1174939"/>
                <a:gd name="connsiteX10" fmla="*/ 647466 w 1174813"/>
                <a:gd name="connsiteY10" fmla="*/ 1171782 h 1174939"/>
                <a:gd name="connsiteX11" fmla="*/ 599292 w 1174813"/>
                <a:gd name="connsiteY11" fmla="*/ 1174214 h 117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4813" h="1174939">
                  <a:moveTo>
                    <a:pt x="587407" y="1101672"/>
                  </a:moveTo>
                  <a:cubicBezTo>
                    <a:pt x="871392" y="1101672"/>
                    <a:pt x="1101608" y="871456"/>
                    <a:pt x="1101608" y="587470"/>
                  </a:cubicBezTo>
                  <a:cubicBezTo>
                    <a:pt x="1101608" y="303484"/>
                    <a:pt x="871392" y="73268"/>
                    <a:pt x="587407" y="73268"/>
                  </a:cubicBezTo>
                  <a:cubicBezTo>
                    <a:pt x="303422" y="73268"/>
                    <a:pt x="73206" y="303484"/>
                    <a:pt x="73206" y="587470"/>
                  </a:cubicBezTo>
                  <a:cubicBezTo>
                    <a:pt x="73206" y="871456"/>
                    <a:pt x="303422" y="1101672"/>
                    <a:pt x="587407" y="1101672"/>
                  </a:cubicBezTo>
                  <a:close/>
                  <a:moveTo>
                    <a:pt x="600032" y="1174939"/>
                  </a:moveTo>
                  <a:lnTo>
                    <a:pt x="0" y="1174939"/>
                  </a:lnTo>
                  <a:lnTo>
                    <a:pt x="0" y="587407"/>
                  </a:lnTo>
                  <a:cubicBezTo>
                    <a:pt x="0" y="262991"/>
                    <a:pt x="262991" y="0"/>
                    <a:pt x="587407" y="0"/>
                  </a:cubicBezTo>
                  <a:cubicBezTo>
                    <a:pt x="911822" y="0"/>
                    <a:pt x="1174813" y="262991"/>
                    <a:pt x="1174813" y="587407"/>
                  </a:cubicBezTo>
                  <a:cubicBezTo>
                    <a:pt x="1174813" y="891547"/>
                    <a:pt x="943669" y="1141701"/>
                    <a:pt x="647466" y="1171782"/>
                  </a:cubicBezTo>
                  <a:lnTo>
                    <a:pt x="599292" y="1174214"/>
                  </a:lnTo>
                  <a:close/>
                </a:path>
              </a:pathLst>
            </a:custGeom>
            <a:gradFill>
              <a:gsLst>
                <a:gs pos="0">
                  <a:srgbClr val="E4E4E4"/>
                </a:gs>
                <a:gs pos="100000">
                  <a:srgbClr val="FEFEFE"/>
                </a:gs>
              </a:gsLst>
              <a:lin ang="36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4" name="文本框 23"/>
            <p:cNvSpPr txBox="1"/>
            <p:nvPr/>
          </p:nvSpPr>
          <p:spPr>
            <a:xfrm>
              <a:off x="5157236" y="4599092"/>
              <a:ext cx="1113270" cy="600164"/>
            </a:xfrm>
            <a:prstGeom prst="rect">
              <a:avLst/>
            </a:prstGeom>
            <a:noFill/>
            <a:effectLst/>
          </p:spPr>
          <p:txBody>
            <a:bodyPr wrap="square" rtlCol="0">
              <a:spAutoFit/>
            </a:bodyPr>
            <a:lstStyle/>
            <a:p>
              <a:pPr algn="ctr"/>
              <a:r>
                <a:rPr lang="en-US" altLang="zh-CN" sz="3300" dirty="0" smtClean="0">
                  <a:solidFill>
                    <a:prstClr val="white"/>
                  </a:solidFill>
                  <a:latin typeface="Impact" panose="020B0806030902050204" pitchFamily="34" charset="0"/>
                </a:rPr>
                <a:t>22</a:t>
              </a:r>
              <a:r>
                <a:rPr lang="en-US" altLang="zh-CN" dirty="0" smtClean="0">
                  <a:solidFill>
                    <a:prstClr val="white"/>
                  </a:solidFill>
                  <a:latin typeface="Impact" panose="020B0806030902050204" pitchFamily="34" charset="0"/>
                </a:rPr>
                <a:t>%</a:t>
              </a:r>
              <a:endParaRPr lang="zh-CN" altLang="en-US" dirty="0">
                <a:solidFill>
                  <a:prstClr val="white"/>
                </a:solidFill>
                <a:latin typeface="Impact" panose="020B0806030902050204" pitchFamily="34" charset="0"/>
              </a:endParaRPr>
            </a:p>
          </p:txBody>
        </p:sp>
      </p:grpSp>
      <p:sp>
        <p:nvSpPr>
          <p:cNvPr id="25" name="文本框 24"/>
          <p:cNvSpPr txBox="1"/>
          <p:nvPr/>
        </p:nvSpPr>
        <p:spPr>
          <a:xfrm>
            <a:off x="9029111" y="2766618"/>
            <a:ext cx="2339102" cy="1261884"/>
          </a:xfrm>
          <a:prstGeom prst="rect">
            <a:avLst/>
          </a:prstGeom>
          <a:noFill/>
          <a:effectLst/>
        </p:spPr>
        <p:txBody>
          <a:bodyPr wrap="none" rtlCol="0">
            <a:spAutoFit/>
          </a:bodyPr>
          <a:lstStyle/>
          <a:p>
            <a:r>
              <a:rPr lang="zh-CN" altLang="en-US" sz="2000" dirty="0">
                <a:solidFill>
                  <a:srgbClr val="F48D19"/>
                </a:solidFill>
                <a:latin typeface="微软雅黑" panose="020B0503020204020204" pitchFamily="34" charset="-122"/>
                <a:ea typeface="微软雅黑" panose="020B0503020204020204" pitchFamily="34" charset="-122"/>
              </a:rPr>
              <a:t>单击此处输入标题</a:t>
            </a:r>
            <a:endParaRPr lang="en-US" altLang="zh-CN" sz="2000" dirty="0">
              <a:solidFill>
                <a:srgbClr val="F48D19"/>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9029110" y="4808525"/>
            <a:ext cx="2339102" cy="1261884"/>
          </a:xfrm>
          <a:prstGeom prst="rect">
            <a:avLst/>
          </a:prstGeom>
          <a:noFill/>
          <a:effectLst/>
        </p:spPr>
        <p:txBody>
          <a:bodyPr wrap="none" rtlCol="0">
            <a:spAutoFit/>
          </a:bodyPr>
          <a:lstStyle/>
          <a:p>
            <a:r>
              <a:rPr lang="zh-CN" altLang="en-US" sz="2000" dirty="0">
                <a:solidFill>
                  <a:srgbClr val="DC3C96"/>
                </a:solidFill>
                <a:latin typeface="微软雅黑" panose="020B0503020204020204" pitchFamily="34" charset="-122"/>
                <a:ea typeface="微软雅黑" panose="020B0503020204020204" pitchFamily="34" charset="-122"/>
              </a:rPr>
              <a:t>单击此处输入标题</a:t>
            </a:r>
            <a:endParaRPr lang="en-US" altLang="zh-CN" sz="2000" dirty="0">
              <a:solidFill>
                <a:srgbClr val="DC3C96"/>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164431" y="2772093"/>
            <a:ext cx="2339102" cy="1261884"/>
          </a:xfrm>
          <a:prstGeom prst="rect">
            <a:avLst/>
          </a:prstGeom>
          <a:noFill/>
          <a:effectLst/>
        </p:spPr>
        <p:txBody>
          <a:bodyPr wrap="none" rtlCol="0">
            <a:spAutoFit/>
          </a:bodyPr>
          <a:lstStyle/>
          <a:p>
            <a:r>
              <a:rPr lang="zh-CN" altLang="en-US" sz="2000" dirty="0">
                <a:solidFill>
                  <a:srgbClr val="B21216"/>
                </a:solidFill>
                <a:latin typeface="微软雅黑" panose="020B0503020204020204" pitchFamily="34" charset="-122"/>
                <a:ea typeface="微软雅黑" panose="020B0503020204020204" pitchFamily="34" charset="-122"/>
              </a:rPr>
              <a:t>单击此处输入标题</a:t>
            </a:r>
            <a:endParaRPr lang="en-US" altLang="zh-CN" sz="2000" dirty="0">
              <a:solidFill>
                <a:srgbClr val="B21216"/>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164430" y="4814000"/>
            <a:ext cx="2339102" cy="1261884"/>
          </a:xfrm>
          <a:prstGeom prst="rect">
            <a:avLst/>
          </a:prstGeom>
          <a:noFill/>
          <a:effectLst/>
        </p:spPr>
        <p:txBody>
          <a:bodyPr wrap="none" rtlCol="0">
            <a:spAutoFit/>
          </a:bodyPr>
          <a:lstStyle/>
          <a:p>
            <a:r>
              <a:rPr lang="zh-CN" altLang="en-US" sz="2000" dirty="0">
                <a:solidFill>
                  <a:srgbClr val="0E4F8E"/>
                </a:solidFill>
                <a:latin typeface="微软雅黑" panose="020B0503020204020204" pitchFamily="34" charset="-122"/>
                <a:ea typeface="微软雅黑" panose="020B0503020204020204" pitchFamily="34" charset="-122"/>
              </a:rPr>
              <a:t>单击此处输入标题</a:t>
            </a:r>
            <a:endParaRPr lang="en-US" altLang="zh-CN" sz="2000" dirty="0">
              <a:solidFill>
                <a:srgbClr val="0E4F8E"/>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500"/>
                            </p:stCondLst>
                            <p:childTnLst>
                              <p:par>
                                <p:cTn id="14" presetID="2" presetClass="entr" presetSubtype="3" decel="10000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750" fill="hold"/>
                                        <p:tgtEl>
                                          <p:spTgt spid="13"/>
                                        </p:tgtEl>
                                        <p:attrNameLst>
                                          <p:attrName>ppt_x</p:attrName>
                                        </p:attrNameLst>
                                      </p:cBhvr>
                                      <p:tavLst>
                                        <p:tav tm="0">
                                          <p:val>
                                            <p:strVal val="1+#ppt_w/2"/>
                                          </p:val>
                                        </p:tav>
                                        <p:tav tm="100000">
                                          <p:val>
                                            <p:strVal val="#ppt_x"/>
                                          </p:val>
                                        </p:tav>
                                      </p:tavLst>
                                    </p:anim>
                                    <p:anim calcmode="lin" valueType="num">
                                      <p:cBhvr additive="base">
                                        <p:cTn id="17" dur="750" fill="hold"/>
                                        <p:tgtEl>
                                          <p:spTgt spid="13"/>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3000"/>
                            </p:stCondLst>
                            <p:childTnLst>
                              <p:par>
                                <p:cTn id="23" presetID="2" presetClass="entr" presetSubtype="12" decel="10000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750" fill="hold"/>
                                        <p:tgtEl>
                                          <p:spTgt spid="21"/>
                                        </p:tgtEl>
                                        <p:attrNameLst>
                                          <p:attrName>ppt_x</p:attrName>
                                        </p:attrNameLst>
                                      </p:cBhvr>
                                      <p:tavLst>
                                        <p:tav tm="0">
                                          <p:val>
                                            <p:strVal val="0-#ppt_w/2"/>
                                          </p:val>
                                        </p:tav>
                                        <p:tav tm="100000">
                                          <p:val>
                                            <p:strVal val="#ppt_x"/>
                                          </p:val>
                                        </p:tav>
                                      </p:tavLst>
                                    </p:anim>
                                    <p:anim calcmode="lin" valueType="num">
                                      <p:cBhvr additive="base">
                                        <p:cTn id="26" dur="750" fill="hold"/>
                                        <p:tgtEl>
                                          <p:spTgt spid="21"/>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4500"/>
                            </p:stCondLst>
                            <p:childTnLst>
                              <p:par>
                                <p:cTn id="32" presetID="2" presetClass="entr" presetSubtype="6" decel="10000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750" fill="hold"/>
                                        <p:tgtEl>
                                          <p:spTgt spid="17"/>
                                        </p:tgtEl>
                                        <p:attrNameLst>
                                          <p:attrName>ppt_x</p:attrName>
                                        </p:attrNameLst>
                                      </p:cBhvr>
                                      <p:tavLst>
                                        <p:tav tm="0">
                                          <p:val>
                                            <p:strVal val="1+#ppt_w/2"/>
                                          </p:val>
                                        </p:tav>
                                        <p:tav tm="100000">
                                          <p:val>
                                            <p:strVal val="#ppt_x"/>
                                          </p:val>
                                        </p:tav>
                                      </p:tavLst>
                                    </p:anim>
                                    <p:anim calcmode="lin" valueType="num">
                                      <p:cBhvr additive="base">
                                        <p:cTn id="35" dur="75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任意多边形 8"/>
          <p:cNvSpPr/>
          <p:nvPr/>
        </p:nvSpPr>
        <p:spPr>
          <a:xfrm flipV="1">
            <a:off x="745198" y="2274534"/>
            <a:ext cx="4015948" cy="46236"/>
          </a:xfrm>
          <a:custGeom>
            <a:avLst/>
            <a:gdLst>
              <a:gd name="connsiteX0" fmla="*/ 0 w 2648607"/>
              <a:gd name="connsiteY0" fmla="*/ 0 h 0"/>
              <a:gd name="connsiteX1" fmla="*/ 2648607 w 2648607"/>
              <a:gd name="connsiteY1" fmla="*/ 0 h 0"/>
            </a:gdLst>
            <a:ahLst/>
            <a:cxnLst>
              <a:cxn ang="0">
                <a:pos x="connsiteX0" y="connsiteY0"/>
              </a:cxn>
              <a:cxn ang="0">
                <a:pos x="connsiteX1" y="connsiteY1"/>
              </a:cxn>
            </a:cxnLst>
            <a:rect l="l" t="t" r="r" b="b"/>
            <a:pathLst>
              <a:path w="2648607">
                <a:moveTo>
                  <a:pt x="0" y="0"/>
                </a:moveTo>
                <a:lnTo>
                  <a:pt x="2648607"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flipV="1">
            <a:off x="745198" y="4640973"/>
            <a:ext cx="4015948" cy="46236"/>
          </a:xfrm>
          <a:custGeom>
            <a:avLst/>
            <a:gdLst>
              <a:gd name="connsiteX0" fmla="*/ 0 w 2648607"/>
              <a:gd name="connsiteY0" fmla="*/ 0 h 0"/>
              <a:gd name="connsiteX1" fmla="*/ 2648607 w 2648607"/>
              <a:gd name="connsiteY1" fmla="*/ 0 h 0"/>
            </a:gdLst>
            <a:ahLst/>
            <a:cxnLst>
              <a:cxn ang="0">
                <a:pos x="connsiteX0" y="connsiteY0"/>
              </a:cxn>
              <a:cxn ang="0">
                <a:pos x="connsiteX1" y="connsiteY1"/>
              </a:cxn>
            </a:cxnLst>
            <a:rect l="l" t="t" r="r" b="b"/>
            <a:pathLst>
              <a:path w="2648607">
                <a:moveTo>
                  <a:pt x="0" y="0"/>
                </a:moveTo>
                <a:lnTo>
                  <a:pt x="2648607"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flipV="1">
            <a:off x="7058522" y="2309084"/>
            <a:ext cx="4015948" cy="46236"/>
          </a:xfrm>
          <a:custGeom>
            <a:avLst/>
            <a:gdLst>
              <a:gd name="connsiteX0" fmla="*/ 0 w 2648607"/>
              <a:gd name="connsiteY0" fmla="*/ 0 h 0"/>
              <a:gd name="connsiteX1" fmla="*/ 2648607 w 2648607"/>
              <a:gd name="connsiteY1" fmla="*/ 0 h 0"/>
            </a:gdLst>
            <a:ahLst/>
            <a:cxnLst>
              <a:cxn ang="0">
                <a:pos x="connsiteX0" y="connsiteY0"/>
              </a:cxn>
              <a:cxn ang="0">
                <a:pos x="connsiteX1" y="connsiteY1"/>
              </a:cxn>
            </a:cxnLst>
            <a:rect l="l" t="t" r="r" b="b"/>
            <a:pathLst>
              <a:path w="2648607">
                <a:moveTo>
                  <a:pt x="0" y="0"/>
                </a:moveTo>
                <a:lnTo>
                  <a:pt x="2648607"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flipV="1">
            <a:off x="7058522" y="4775299"/>
            <a:ext cx="4015948" cy="46236"/>
          </a:xfrm>
          <a:custGeom>
            <a:avLst/>
            <a:gdLst>
              <a:gd name="connsiteX0" fmla="*/ 0 w 2648607"/>
              <a:gd name="connsiteY0" fmla="*/ 0 h 0"/>
              <a:gd name="connsiteX1" fmla="*/ 2648607 w 2648607"/>
              <a:gd name="connsiteY1" fmla="*/ 0 h 0"/>
            </a:gdLst>
            <a:ahLst/>
            <a:cxnLst>
              <a:cxn ang="0">
                <a:pos x="connsiteX0" y="connsiteY0"/>
              </a:cxn>
              <a:cxn ang="0">
                <a:pos x="connsiteX1" y="connsiteY1"/>
              </a:cxn>
            </a:cxnLst>
            <a:rect l="l" t="t" r="r" b="b"/>
            <a:pathLst>
              <a:path w="2648607">
                <a:moveTo>
                  <a:pt x="0" y="0"/>
                </a:moveTo>
                <a:lnTo>
                  <a:pt x="2648607"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714189" y="1693744"/>
            <a:ext cx="2247295" cy="2247295"/>
            <a:chOff x="3714189" y="1693744"/>
            <a:chExt cx="2247295" cy="2247295"/>
          </a:xfrm>
        </p:grpSpPr>
        <p:sp>
          <p:nvSpPr>
            <p:cNvPr id="21" name="Freeform 13"/>
            <p:cNvSpPr/>
            <p:nvPr/>
          </p:nvSpPr>
          <p:spPr bwMode="auto">
            <a:xfrm>
              <a:off x="3714189" y="1693744"/>
              <a:ext cx="2247295" cy="2247295"/>
            </a:xfrm>
            <a:custGeom>
              <a:avLst/>
              <a:gdLst>
                <a:gd name="T0" fmla="*/ 0 w 1801"/>
                <a:gd name="T1" fmla="*/ 1140 h 1801"/>
                <a:gd name="T2" fmla="*/ 242 w 1801"/>
                <a:gd name="T3" fmla="*/ 241 h 1801"/>
                <a:gd name="T4" fmla="*/ 1141 w 1801"/>
                <a:gd name="T5" fmla="*/ 0 h 1801"/>
                <a:gd name="T6" fmla="*/ 1801 w 1801"/>
                <a:gd name="T7" fmla="*/ 658 h 1801"/>
                <a:gd name="T8" fmla="*/ 1560 w 1801"/>
                <a:gd name="T9" fmla="*/ 1559 h 1801"/>
                <a:gd name="T10" fmla="*/ 658 w 1801"/>
                <a:gd name="T11" fmla="*/ 1801 h 1801"/>
                <a:gd name="T12" fmla="*/ 0 w 1801"/>
                <a:gd name="T13" fmla="*/ 1140 h 1801"/>
              </a:gdLst>
              <a:ahLst/>
              <a:cxnLst>
                <a:cxn ang="0">
                  <a:pos x="T0" y="T1"/>
                </a:cxn>
                <a:cxn ang="0">
                  <a:pos x="T2" y="T3"/>
                </a:cxn>
                <a:cxn ang="0">
                  <a:pos x="T4" y="T5"/>
                </a:cxn>
                <a:cxn ang="0">
                  <a:pos x="T6" y="T7"/>
                </a:cxn>
                <a:cxn ang="0">
                  <a:pos x="T8" y="T9"/>
                </a:cxn>
                <a:cxn ang="0">
                  <a:pos x="T10" y="T11"/>
                </a:cxn>
                <a:cxn ang="0">
                  <a:pos x="T12" y="T13"/>
                </a:cxn>
              </a:cxnLst>
              <a:rect l="0" t="0" r="r" b="b"/>
              <a:pathLst>
                <a:path w="1801" h="1801">
                  <a:moveTo>
                    <a:pt x="0" y="1140"/>
                  </a:moveTo>
                  <a:lnTo>
                    <a:pt x="242" y="241"/>
                  </a:lnTo>
                  <a:lnTo>
                    <a:pt x="1141" y="0"/>
                  </a:lnTo>
                  <a:lnTo>
                    <a:pt x="1801" y="658"/>
                  </a:lnTo>
                  <a:lnTo>
                    <a:pt x="1560" y="1559"/>
                  </a:lnTo>
                  <a:lnTo>
                    <a:pt x="658" y="1801"/>
                  </a:lnTo>
                  <a:lnTo>
                    <a:pt x="0" y="1140"/>
                  </a:lnTo>
                  <a:close/>
                </a:path>
              </a:pathLst>
            </a:custGeom>
            <a:solidFill>
              <a:srgbClr val="FF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4"/>
            <p:cNvSpPr/>
            <p:nvPr/>
          </p:nvSpPr>
          <p:spPr bwMode="auto">
            <a:xfrm>
              <a:off x="4535244" y="2514799"/>
              <a:ext cx="1426240" cy="1426240"/>
            </a:xfrm>
            <a:custGeom>
              <a:avLst/>
              <a:gdLst>
                <a:gd name="T0" fmla="*/ 1143 w 1143"/>
                <a:gd name="T1" fmla="*/ 0 h 1143"/>
                <a:gd name="T2" fmla="*/ 902 w 1143"/>
                <a:gd name="T3" fmla="*/ 901 h 1143"/>
                <a:gd name="T4" fmla="*/ 0 w 1143"/>
                <a:gd name="T5" fmla="*/ 1143 h 1143"/>
                <a:gd name="T6" fmla="*/ 1143 w 1143"/>
                <a:gd name="T7" fmla="*/ 0 h 1143"/>
              </a:gdLst>
              <a:ahLst/>
              <a:cxnLst>
                <a:cxn ang="0">
                  <a:pos x="T0" y="T1"/>
                </a:cxn>
                <a:cxn ang="0">
                  <a:pos x="T2" y="T3"/>
                </a:cxn>
                <a:cxn ang="0">
                  <a:pos x="T4" y="T5"/>
                </a:cxn>
                <a:cxn ang="0">
                  <a:pos x="T6" y="T7"/>
                </a:cxn>
              </a:cxnLst>
              <a:rect l="0" t="0" r="r" b="b"/>
              <a:pathLst>
                <a:path w="1143" h="1143">
                  <a:moveTo>
                    <a:pt x="1143" y="0"/>
                  </a:moveTo>
                  <a:lnTo>
                    <a:pt x="902" y="901"/>
                  </a:lnTo>
                  <a:lnTo>
                    <a:pt x="0" y="1143"/>
                  </a:lnTo>
                  <a:lnTo>
                    <a:pt x="1143" y="0"/>
                  </a:lnTo>
                  <a:close/>
                </a:path>
              </a:pathLst>
            </a:custGeom>
            <a:solidFill>
              <a:srgbClr val="FF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5"/>
            <p:cNvSpPr/>
            <p:nvPr/>
          </p:nvSpPr>
          <p:spPr bwMode="auto">
            <a:xfrm>
              <a:off x="3714189" y="1693744"/>
              <a:ext cx="2247295" cy="2247295"/>
            </a:xfrm>
            <a:custGeom>
              <a:avLst/>
              <a:gdLst>
                <a:gd name="T0" fmla="*/ 0 w 1801"/>
                <a:gd name="T1" fmla="*/ 1140 h 1801"/>
                <a:gd name="T2" fmla="*/ 242 w 1801"/>
                <a:gd name="T3" fmla="*/ 241 h 1801"/>
                <a:gd name="T4" fmla="*/ 1141 w 1801"/>
                <a:gd name="T5" fmla="*/ 0 h 1801"/>
                <a:gd name="T6" fmla="*/ 1801 w 1801"/>
                <a:gd name="T7" fmla="*/ 658 h 1801"/>
                <a:gd name="T8" fmla="*/ 1560 w 1801"/>
                <a:gd name="T9" fmla="*/ 1559 h 1801"/>
                <a:gd name="T10" fmla="*/ 658 w 1801"/>
                <a:gd name="T11" fmla="*/ 1801 h 1801"/>
                <a:gd name="T12" fmla="*/ 0 w 1801"/>
                <a:gd name="T13" fmla="*/ 1140 h 1801"/>
              </a:gdLst>
              <a:ahLst/>
              <a:cxnLst>
                <a:cxn ang="0">
                  <a:pos x="T0" y="T1"/>
                </a:cxn>
                <a:cxn ang="0">
                  <a:pos x="T2" y="T3"/>
                </a:cxn>
                <a:cxn ang="0">
                  <a:pos x="T4" y="T5"/>
                </a:cxn>
                <a:cxn ang="0">
                  <a:pos x="T6" y="T7"/>
                </a:cxn>
                <a:cxn ang="0">
                  <a:pos x="T8" y="T9"/>
                </a:cxn>
                <a:cxn ang="0">
                  <a:pos x="T10" y="T11"/>
                </a:cxn>
                <a:cxn ang="0">
                  <a:pos x="T12" y="T13"/>
                </a:cxn>
              </a:cxnLst>
              <a:rect l="0" t="0" r="r" b="b"/>
              <a:pathLst>
                <a:path w="1801" h="1801">
                  <a:moveTo>
                    <a:pt x="0" y="1140"/>
                  </a:moveTo>
                  <a:lnTo>
                    <a:pt x="242" y="241"/>
                  </a:lnTo>
                  <a:lnTo>
                    <a:pt x="1141" y="0"/>
                  </a:lnTo>
                  <a:lnTo>
                    <a:pt x="1801" y="658"/>
                  </a:lnTo>
                  <a:lnTo>
                    <a:pt x="1560" y="1559"/>
                  </a:lnTo>
                  <a:lnTo>
                    <a:pt x="658" y="1801"/>
                  </a:lnTo>
                  <a:lnTo>
                    <a:pt x="0" y="1140"/>
                  </a:lnTo>
                  <a:close/>
                </a:path>
              </a:pathLst>
            </a:custGeom>
            <a:blipFill>
              <a:blip r:embed="rId2"/>
              <a:stretch>
                <a:fillRect/>
              </a:stretch>
            </a:blip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Freeform 16"/>
            <p:cNvSpPr/>
            <p:nvPr/>
          </p:nvSpPr>
          <p:spPr bwMode="auto">
            <a:xfrm>
              <a:off x="4535244" y="2514799"/>
              <a:ext cx="1426240" cy="1426240"/>
            </a:xfrm>
            <a:custGeom>
              <a:avLst/>
              <a:gdLst>
                <a:gd name="T0" fmla="*/ 1143 w 1143"/>
                <a:gd name="T1" fmla="*/ 0 h 1143"/>
                <a:gd name="T2" fmla="*/ 902 w 1143"/>
                <a:gd name="T3" fmla="*/ 901 h 1143"/>
                <a:gd name="T4" fmla="*/ 0 w 1143"/>
                <a:gd name="T5" fmla="*/ 1143 h 1143"/>
                <a:gd name="T6" fmla="*/ 1143 w 1143"/>
                <a:gd name="T7" fmla="*/ 0 h 1143"/>
              </a:gdLst>
              <a:ahLst/>
              <a:cxnLst>
                <a:cxn ang="0">
                  <a:pos x="T0" y="T1"/>
                </a:cxn>
                <a:cxn ang="0">
                  <a:pos x="T2" y="T3"/>
                </a:cxn>
                <a:cxn ang="0">
                  <a:pos x="T4" y="T5"/>
                </a:cxn>
                <a:cxn ang="0">
                  <a:pos x="T6" y="T7"/>
                </a:cxn>
              </a:cxnLst>
              <a:rect l="0" t="0" r="r" b="b"/>
              <a:pathLst>
                <a:path w="1143" h="1143">
                  <a:moveTo>
                    <a:pt x="1143" y="0"/>
                  </a:moveTo>
                  <a:lnTo>
                    <a:pt x="902" y="901"/>
                  </a:lnTo>
                  <a:lnTo>
                    <a:pt x="0" y="1143"/>
                  </a:lnTo>
                  <a:lnTo>
                    <a:pt x="1143" y="0"/>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9" name="组合 28"/>
            <p:cNvGrpSpPr/>
            <p:nvPr/>
          </p:nvGrpSpPr>
          <p:grpSpPr>
            <a:xfrm>
              <a:off x="4151431" y="2116697"/>
              <a:ext cx="355239" cy="351577"/>
              <a:chOff x="6967126" y="4092464"/>
              <a:chExt cx="453105" cy="448433"/>
            </a:xfrm>
            <a:solidFill>
              <a:schemeClr val="bg1"/>
            </a:solidFill>
            <a:effectLst/>
          </p:grpSpPr>
          <p:sp>
            <p:nvSpPr>
              <p:cNvPr id="31"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36"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sp>
          <p:nvSpPr>
            <p:cNvPr id="48" name="矩形 47"/>
            <p:cNvSpPr/>
            <p:nvPr/>
          </p:nvSpPr>
          <p:spPr>
            <a:xfrm rot="18900000">
              <a:off x="4186298" y="2626019"/>
              <a:ext cx="1415772" cy="584775"/>
            </a:xfrm>
            <a:prstGeom prst="rect">
              <a:avLst/>
            </a:prstGeom>
          </p:spPr>
          <p:txBody>
            <a:bodyPr wrap="none">
              <a:spAutoFit/>
            </a:bodyPr>
            <a:lstStyle/>
            <a:p>
              <a:r>
                <a:rPr lang="zh-CN" altLang="en-US" sz="3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标  题</a:t>
              </a:r>
              <a:endParaRPr lang="zh-CN" altLang="en-US" sz="3200" b="1" dirty="0">
                <a:solidFill>
                  <a:schemeClr val="bg1"/>
                </a:solidFill>
                <a:latin typeface="幼圆" panose="02010509060101010101" pitchFamily="49" charset="-122"/>
                <a:ea typeface="幼圆" panose="02010509060101010101" pitchFamily="49" charset="-122"/>
              </a:endParaRPr>
            </a:p>
          </p:txBody>
        </p:sp>
        <p:sp>
          <p:nvSpPr>
            <p:cNvPr id="49" name="矩形 48"/>
            <p:cNvSpPr/>
            <p:nvPr/>
          </p:nvSpPr>
          <p:spPr>
            <a:xfrm rot="18900000">
              <a:off x="4907372" y="3250461"/>
              <a:ext cx="890516" cy="369332"/>
            </a:xfrm>
            <a:prstGeom prst="rect">
              <a:avLst/>
            </a:prstGeom>
          </p:spPr>
          <p:txBody>
            <a:bodyPr wrap="square">
              <a:spAutoFit/>
            </a:bodyPr>
            <a:lstStyle/>
            <a:p>
              <a:pPr algn="ctr"/>
              <a:r>
                <a:rPr lang="en-US" altLang="zh-CN" dirty="0" smtClean="0">
                  <a:solidFill>
                    <a:schemeClr val="tx1">
                      <a:lumMod val="65000"/>
                      <a:lumOff val="35000"/>
                    </a:schemeClr>
                  </a:solidFill>
                  <a:latin typeface="Haettenschweiler" panose="020B0706040902060204" pitchFamily="34" charset="0"/>
                  <a:ea typeface="微软雅黑" panose="020B0503020204020204" pitchFamily="34" charset="-122"/>
                </a:rPr>
                <a:t>01</a:t>
              </a:r>
              <a:endParaRPr lang="zh-CN" altLang="en-US"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grpSp>
        <p:nvGrpSpPr>
          <p:cNvPr id="3" name="组合 2"/>
          <p:cNvGrpSpPr/>
          <p:nvPr/>
        </p:nvGrpSpPr>
        <p:grpSpPr>
          <a:xfrm>
            <a:off x="6162380" y="1693744"/>
            <a:ext cx="2246047" cy="2247295"/>
            <a:chOff x="6162380" y="1693744"/>
            <a:chExt cx="2246047" cy="2247295"/>
          </a:xfrm>
        </p:grpSpPr>
        <p:sp>
          <p:nvSpPr>
            <p:cNvPr id="13" name="Freeform 5"/>
            <p:cNvSpPr/>
            <p:nvPr/>
          </p:nvSpPr>
          <p:spPr bwMode="auto">
            <a:xfrm>
              <a:off x="6162380" y="1693744"/>
              <a:ext cx="2246047" cy="2247295"/>
            </a:xfrm>
            <a:custGeom>
              <a:avLst/>
              <a:gdLst>
                <a:gd name="T0" fmla="*/ 658 w 1800"/>
                <a:gd name="T1" fmla="*/ 0 h 1801"/>
                <a:gd name="T2" fmla="*/ 1559 w 1800"/>
                <a:gd name="T3" fmla="*/ 241 h 1801"/>
                <a:gd name="T4" fmla="*/ 1800 w 1800"/>
                <a:gd name="T5" fmla="*/ 1140 h 1801"/>
                <a:gd name="T6" fmla="*/ 1140 w 1800"/>
                <a:gd name="T7" fmla="*/ 1801 h 1801"/>
                <a:gd name="T8" fmla="*/ 241 w 1800"/>
                <a:gd name="T9" fmla="*/ 1559 h 1801"/>
                <a:gd name="T10" fmla="*/ 0 w 1800"/>
                <a:gd name="T11" fmla="*/ 658 h 1801"/>
                <a:gd name="T12" fmla="*/ 658 w 1800"/>
                <a:gd name="T13" fmla="*/ 0 h 1801"/>
              </a:gdLst>
              <a:ahLst/>
              <a:cxnLst>
                <a:cxn ang="0">
                  <a:pos x="T0" y="T1"/>
                </a:cxn>
                <a:cxn ang="0">
                  <a:pos x="T2" y="T3"/>
                </a:cxn>
                <a:cxn ang="0">
                  <a:pos x="T4" y="T5"/>
                </a:cxn>
                <a:cxn ang="0">
                  <a:pos x="T6" y="T7"/>
                </a:cxn>
                <a:cxn ang="0">
                  <a:pos x="T8" y="T9"/>
                </a:cxn>
                <a:cxn ang="0">
                  <a:pos x="T10" y="T11"/>
                </a:cxn>
                <a:cxn ang="0">
                  <a:pos x="T12" y="T13"/>
                </a:cxn>
              </a:cxnLst>
              <a:rect l="0" t="0" r="r" b="b"/>
              <a:pathLst>
                <a:path w="1800" h="1801">
                  <a:moveTo>
                    <a:pt x="658" y="0"/>
                  </a:moveTo>
                  <a:lnTo>
                    <a:pt x="1559" y="241"/>
                  </a:lnTo>
                  <a:lnTo>
                    <a:pt x="1800" y="1140"/>
                  </a:lnTo>
                  <a:lnTo>
                    <a:pt x="1140" y="1801"/>
                  </a:lnTo>
                  <a:lnTo>
                    <a:pt x="241" y="1559"/>
                  </a:lnTo>
                  <a:lnTo>
                    <a:pt x="0" y="658"/>
                  </a:lnTo>
                  <a:lnTo>
                    <a:pt x="658" y="0"/>
                  </a:lnTo>
                  <a:close/>
                </a:path>
              </a:pathLst>
            </a:custGeom>
            <a:solidFill>
              <a:srgbClr val="FF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p:cNvSpPr/>
            <p:nvPr/>
          </p:nvSpPr>
          <p:spPr bwMode="auto">
            <a:xfrm>
              <a:off x="6162380" y="2514799"/>
              <a:ext cx="1422496" cy="1426240"/>
            </a:xfrm>
            <a:custGeom>
              <a:avLst/>
              <a:gdLst>
                <a:gd name="T0" fmla="*/ 1140 w 1140"/>
                <a:gd name="T1" fmla="*/ 1143 h 1143"/>
                <a:gd name="T2" fmla="*/ 241 w 1140"/>
                <a:gd name="T3" fmla="*/ 901 h 1143"/>
                <a:gd name="T4" fmla="*/ 0 w 1140"/>
                <a:gd name="T5" fmla="*/ 0 h 1143"/>
                <a:gd name="T6" fmla="*/ 1140 w 1140"/>
                <a:gd name="T7" fmla="*/ 1143 h 1143"/>
              </a:gdLst>
              <a:ahLst/>
              <a:cxnLst>
                <a:cxn ang="0">
                  <a:pos x="T0" y="T1"/>
                </a:cxn>
                <a:cxn ang="0">
                  <a:pos x="T2" y="T3"/>
                </a:cxn>
                <a:cxn ang="0">
                  <a:pos x="T4" y="T5"/>
                </a:cxn>
                <a:cxn ang="0">
                  <a:pos x="T6" y="T7"/>
                </a:cxn>
              </a:cxnLst>
              <a:rect l="0" t="0" r="r" b="b"/>
              <a:pathLst>
                <a:path w="1140" h="1143">
                  <a:moveTo>
                    <a:pt x="1140" y="1143"/>
                  </a:moveTo>
                  <a:lnTo>
                    <a:pt x="241" y="901"/>
                  </a:lnTo>
                  <a:lnTo>
                    <a:pt x="0" y="0"/>
                  </a:lnTo>
                  <a:lnTo>
                    <a:pt x="1140" y="1143"/>
                  </a:lnTo>
                  <a:close/>
                </a:path>
              </a:pathLst>
            </a:custGeom>
            <a:solidFill>
              <a:srgbClr val="FF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
            <p:cNvSpPr/>
            <p:nvPr/>
          </p:nvSpPr>
          <p:spPr bwMode="auto">
            <a:xfrm>
              <a:off x="6162380" y="1693744"/>
              <a:ext cx="2246047" cy="2247295"/>
            </a:xfrm>
            <a:custGeom>
              <a:avLst/>
              <a:gdLst>
                <a:gd name="T0" fmla="*/ 658 w 1800"/>
                <a:gd name="T1" fmla="*/ 0 h 1801"/>
                <a:gd name="T2" fmla="*/ 1559 w 1800"/>
                <a:gd name="T3" fmla="*/ 241 h 1801"/>
                <a:gd name="T4" fmla="*/ 1800 w 1800"/>
                <a:gd name="T5" fmla="*/ 1140 h 1801"/>
                <a:gd name="T6" fmla="*/ 1140 w 1800"/>
                <a:gd name="T7" fmla="*/ 1801 h 1801"/>
                <a:gd name="T8" fmla="*/ 241 w 1800"/>
                <a:gd name="T9" fmla="*/ 1559 h 1801"/>
                <a:gd name="T10" fmla="*/ 0 w 1800"/>
                <a:gd name="T11" fmla="*/ 658 h 1801"/>
                <a:gd name="T12" fmla="*/ 658 w 1800"/>
                <a:gd name="T13" fmla="*/ 0 h 1801"/>
              </a:gdLst>
              <a:ahLst/>
              <a:cxnLst>
                <a:cxn ang="0">
                  <a:pos x="T0" y="T1"/>
                </a:cxn>
                <a:cxn ang="0">
                  <a:pos x="T2" y="T3"/>
                </a:cxn>
                <a:cxn ang="0">
                  <a:pos x="T4" y="T5"/>
                </a:cxn>
                <a:cxn ang="0">
                  <a:pos x="T6" y="T7"/>
                </a:cxn>
                <a:cxn ang="0">
                  <a:pos x="T8" y="T9"/>
                </a:cxn>
                <a:cxn ang="0">
                  <a:pos x="T10" y="T11"/>
                </a:cxn>
                <a:cxn ang="0">
                  <a:pos x="T12" y="T13"/>
                </a:cxn>
              </a:cxnLst>
              <a:rect l="0" t="0" r="r" b="b"/>
              <a:pathLst>
                <a:path w="1800" h="1801">
                  <a:moveTo>
                    <a:pt x="658" y="0"/>
                  </a:moveTo>
                  <a:lnTo>
                    <a:pt x="1559" y="241"/>
                  </a:lnTo>
                  <a:lnTo>
                    <a:pt x="1800" y="1140"/>
                  </a:lnTo>
                  <a:lnTo>
                    <a:pt x="1140" y="1801"/>
                  </a:lnTo>
                  <a:lnTo>
                    <a:pt x="241" y="1559"/>
                  </a:lnTo>
                  <a:lnTo>
                    <a:pt x="0" y="658"/>
                  </a:lnTo>
                  <a:lnTo>
                    <a:pt x="658" y="0"/>
                  </a:lnTo>
                  <a:close/>
                </a:path>
              </a:pathLst>
            </a:custGeom>
            <a:blipFill>
              <a:blip r:embed="rId1"/>
              <a:stretch>
                <a:fillRect/>
              </a:stretch>
            </a:blip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Freeform 8"/>
            <p:cNvSpPr/>
            <p:nvPr/>
          </p:nvSpPr>
          <p:spPr bwMode="auto">
            <a:xfrm>
              <a:off x="6162380" y="2514799"/>
              <a:ext cx="1422496" cy="1426240"/>
            </a:xfrm>
            <a:custGeom>
              <a:avLst/>
              <a:gdLst>
                <a:gd name="T0" fmla="*/ 1140 w 1140"/>
                <a:gd name="T1" fmla="*/ 1143 h 1143"/>
                <a:gd name="T2" fmla="*/ 241 w 1140"/>
                <a:gd name="T3" fmla="*/ 901 h 1143"/>
                <a:gd name="T4" fmla="*/ 0 w 1140"/>
                <a:gd name="T5" fmla="*/ 0 h 1143"/>
                <a:gd name="T6" fmla="*/ 1140 w 1140"/>
                <a:gd name="T7" fmla="*/ 1143 h 1143"/>
              </a:gdLst>
              <a:ahLst/>
              <a:cxnLst>
                <a:cxn ang="0">
                  <a:pos x="T0" y="T1"/>
                </a:cxn>
                <a:cxn ang="0">
                  <a:pos x="T2" y="T3"/>
                </a:cxn>
                <a:cxn ang="0">
                  <a:pos x="T4" y="T5"/>
                </a:cxn>
                <a:cxn ang="0">
                  <a:pos x="T6" y="T7"/>
                </a:cxn>
              </a:cxnLst>
              <a:rect l="0" t="0" r="r" b="b"/>
              <a:pathLst>
                <a:path w="1140" h="1143">
                  <a:moveTo>
                    <a:pt x="1140" y="1143"/>
                  </a:moveTo>
                  <a:lnTo>
                    <a:pt x="241" y="901"/>
                  </a:lnTo>
                  <a:lnTo>
                    <a:pt x="0" y="0"/>
                  </a:lnTo>
                  <a:lnTo>
                    <a:pt x="1140" y="1143"/>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8" name="组合 37"/>
            <p:cNvGrpSpPr/>
            <p:nvPr/>
          </p:nvGrpSpPr>
          <p:grpSpPr>
            <a:xfrm>
              <a:off x="7569957" y="2041845"/>
              <a:ext cx="387348" cy="372506"/>
              <a:chOff x="4024249" y="3840783"/>
              <a:chExt cx="309272" cy="297422"/>
            </a:xfrm>
            <a:solidFill>
              <a:schemeClr val="bg1"/>
            </a:solidFill>
            <a:effectLst/>
          </p:grpSpPr>
          <p:sp>
            <p:nvSpPr>
              <p:cNvPr id="39" name="Oval 131"/>
              <p:cNvSpPr>
                <a:spLocks noChangeArrowheads="1"/>
              </p:cNvSpPr>
              <p:nvPr/>
            </p:nvSpPr>
            <p:spPr bwMode="auto">
              <a:xfrm>
                <a:off x="4109299" y="3840783"/>
                <a:ext cx="139172" cy="14095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prstClr val="black"/>
                  </a:solidFill>
                </a:endParaRPr>
              </a:p>
            </p:txBody>
          </p:sp>
          <p:sp>
            <p:nvSpPr>
              <p:cNvPr id="42" name="Freeform 134"/>
              <p:cNvSpPr/>
              <p:nvPr/>
            </p:nvSpPr>
            <p:spPr bwMode="auto">
              <a:xfrm>
                <a:off x="4024249" y="4003719"/>
                <a:ext cx="309272" cy="134486"/>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prstClr val="black"/>
                  </a:solidFill>
                </a:endParaRPr>
              </a:p>
            </p:txBody>
          </p:sp>
        </p:grpSp>
        <p:sp>
          <p:nvSpPr>
            <p:cNvPr id="50" name="矩形 49"/>
            <p:cNvSpPr/>
            <p:nvPr/>
          </p:nvSpPr>
          <p:spPr>
            <a:xfrm rot="2700000">
              <a:off x="6243804" y="3220248"/>
              <a:ext cx="890516" cy="369332"/>
            </a:xfrm>
            <a:prstGeom prst="rect">
              <a:avLst/>
            </a:prstGeom>
          </p:spPr>
          <p:txBody>
            <a:bodyPr wrap="square">
              <a:spAutoFit/>
            </a:bodyPr>
            <a:lstStyle/>
            <a:p>
              <a:pPr algn="ctr"/>
              <a:r>
                <a:rPr lang="en-US" altLang="zh-CN" dirty="0" smtClean="0">
                  <a:solidFill>
                    <a:schemeClr val="tx1">
                      <a:lumMod val="65000"/>
                      <a:lumOff val="35000"/>
                    </a:schemeClr>
                  </a:solidFill>
                  <a:latin typeface="Haettenschweiler" panose="020B0706040902060204" pitchFamily="34" charset="0"/>
                  <a:ea typeface="微软雅黑" panose="020B0503020204020204" pitchFamily="34" charset="-122"/>
                </a:rPr>
                <a:t>02</a:t>
              </a:r>
              <a:endParaRPr lang="zh-CN" altLang="en-US"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sp>
          <p:nvSpPr>
            <p:cNvPr id="53" name="矩形 52"/>
            <p:cNvSpPr/>
            <p:nvPr/>
          </p:nvSpPr>
          <p:spPr>
            <a:xfrm rot="2700000" flipH="1">
              <a:off x="6459494" y="2587363"/>
              <a:ext cx="1415772" cy="584775"/>
            </a:xfrm>
            <a:prstGeom prst="rect">
              <a:avLst/>
            </a:prstGeom>
          </p:spPr>
          <p:txBody>
            <a:bodyPr wrap="none">
              <a:spAutoFit/>
            </a:bodyPr>
            <a:lstStyle/>
            <a:p>
              <a:r>
                <a:rPr lang="zh-CN" altLang="en-US" sz="3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标  题</a:t>
              </a:r>
              <a:endParaRPr lang="zh-CN" altLang="en-US" sz="3200" b="1" dirty="0">
                <a:solidFill>
                  <a:schemeClr val="bg1"/>
                </a:solidFill>
                <a:latin typeface="幼圆" panose="02010509060101010101" pitchFamily="49" charset="-122"/>
                <a:ea typeface="幼圆" panose="02010509060101010101" pitchFamily="49" charset="-122"/>
              </a:endParaRPr>
            </a:p>
          </p:txBody>
        </p:sp>
      </p:grpSp>
      <p:grpSp>
        <p:nvGrpSpPr>
          <p:cNvPr id="5" name="组合 4"/>
          <p:cNvGrpSpPr/>
          <p:nvPr/>
        </p:nvGrpSpPr>
        <p:grpSpPr>
          <a:xfrm>
            <a:off x="6162380" y="4141935"/>
            <a:ext cx="2246047" cy="2243551"/>
            <a:chOff x="6162380" y="4141935"/>
            <a:chExt cx="2246047" cy="2243551"/>
          </a:xfrm>
        </p:grpSpPr>
        <p:sp>
          <p:nvSpPr>
            <p:cNvPr id="25" name="Freeform 17"/>
            <p:cNvSpPr/>
            <p:nvPr/>
          </p:nvSpPr>
          <p:spPr bwMode="auto">
            <a:xfrm>
              <a:off x="6162380" y="4141935"/>
              <a:ext cx="2246047" cy="2243551"/>
            </a:xfrm>
            <a:custGeom>
              <a:avLst/>
              <a:gdLst>
                <a:gd name="T0" fmla="*/ 1800 w 1800"/>
                <a:gd name="T1" fmla="*/ 658 h 1798"/>
                <a:gd name="T2" fmla="*/ 1559 w 1800"/>
                <a:gd name="T3" fmla="*/ 1559 h 1798"/>
                <a:gd name="T4" fmla="*/ 658 w 1800"/>
                <a:gd name="T5" fmla="*/ 1798 h 1798"/>
                <a:gd name="T6" fmla="*/ 0 w 1800"/>
                <a:gd name="T7" fmla="*/ 1140 h 1798"/>
                <a:gd name="T8" fmla="*/ 241 w 1800"/>
                <a:gd name="T9" fmla="*/ 239 h 1798"/>
                <a:gd name="T10" fmla="*/ 1140 w 1800"/>
                <a:gd name="T11" fmla="*/ 0 h 1798"/>
                <a:gd name="T12" fmla="*/ 1800 w 1800"/>
                <a:gd name="T13" fmla="*/ 658 h 1798"/>
              </a:gdLst>
              <a:ahLst/>
              <a:cxnLst>
                <a:cxn ang="0">
                  <a:pos x="T0" y="T1"/>
                </a:cxn>
                <a:cxn ang="0">
                  <a:pos x="T2" y="T3"/>
                </a:cxn>
                <a:cxn ang="0">
                  <a:pos x="T4" y="T5"/>
                </a:cxn>
                <a:cxn ang="0">
                  <a:pos x="T6" y="T7"/>
                </a:cxn>
                <a:cxn ang="0">
                  <a:pos x="T8" y="T9"/>
                </a:cxn>
                <a:cxn ang="0">
                  <a:pos x="T10" y="T11"/>
                </a:cxn>
                <a:cxn ang="0">
                  <a:pos x="T12" y="T13"/>
                </a:cxn>
              </a:cxnLst>
              <a:rect l="0" t="0" r="r" b="b"/>
              <a:pathLst>
                <a:path w="1800" h="1798">
                  <a:moveTo>
                    <a:pt x="1800" y="658"/>
                  </a:moveTo>
                  <a:lnTo>
                    <a:pt x="1559" y="1559"/>
                  </a:lnTo>
                  <a:lnTo>
                    <a:pt x="658" y="1798"/>
                  </a:lnTo>
                  <a:lnTo>
                    <a:pt x="0" y="1140"/>
                  </a:lnTo>
                  <a:lnTo>
                    <a:pt x="241" y="239"/>
                  </a:lnTo>
                  <a:lnTo>
                    <a:pt x="1140" y="0"/>
                  </a:lnTo>
                  <a:lnTo>
                    <a:pt x="1800" y="658"/>
                  </a:lnTo>
                  <a:close/>
                </a:path>
              </a:pathLst>
            </a:custGeom>
            <a:solidFill>
              <a:srgbClr val="FF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8"/>
            <p:cNvSpPr/>
            <p:nvPr/>
          </p:nvSpPr>
          <p:spPr bwMode="auto">
            <a:xfrm>
              <a:off x="6162380" y="4141935"/>
              <a:ext cx="1422496" cy="1422496"/>
            </a:xfrm>
            <a:custGeom>
              <a:avLst/>
              <a:gdLst>
                <a:gd name="T0" fmla="*/ 0 w 1140"/>
                <a:gd name="T1" fmla="*/ 1140 h 1140"/>
                <a:gd name="T2" fmla="*/ 241 w 1140"/>
                <a:gd name="T3" fmla="*/ 239 h 1140"/>
                <a:gd name="T4" fmla="*/ 1140 w 1140"/>
                <a:gd name="T5" fmla="*/ 0 h 1140"/>
                <a:gd name="T6" fmla="*/ 0 w 1140"/>
                <a:gd name="T7" fmla="*/ 1140 h 1140"/>
              </a:gdLst>
              <a:ahLst/>
              <a:cxnLst>
                <a:cxn ang="0">
                  <a:pos x="T0" y="T1"/>
                </a:cxn>
                <a:cxn ang="0">
                  <a:pos x="T2" y="T3"/>
                </a:cxn>
                <a:cxn ang="0">
                  <a:pos x="T4" y="T5"/>
                </a:cxn>
                <a:cxn ang="0">
                  <a:pos x="T6" y="T7"/>
                </a:cxn>
              </a:cxnLst>
              <a:rect l="0" t="0" r="r" b="b"/>
              <a:pathLst>
                <a:path w="1140" h="1140">
                  <a:moveTo>
                    <a:pt x="0" y="1140"/>
                  </a:moveTo>
                  <a:lnTo>
                    <a:pt x="241" y="239"/>
                  </a:lnTo>
                  <a:lnTo>
                    <a:pt x="1140" y="0"/>
                  </a:lnTo>
                  <a:lnTo>
                    <a:pt x="0" y="1140"/>
                  </a:lnTo>
                  <a:close/>
                </a:path>
              </a:pathLst>
            </a:custGeom>
            <a:solidFill>
              <a:srgbClr val="FF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9"/>
            <p:cNvSpPr/>
            <p:nvPr/>
          </p:nvSpPr>
          <p:spPr bwMode="auto">
            <a:xfrm>
              <a:off x="6162380" y="4141935"/>
              <a:ext cx="2246047" cy="2243551"/>
            </a:xfrm>
            <a:custGeom>
              <a:avLst/>
              <a:gdLst>
                <a:gd name="T0" fmla="*/ 1800 w 1800"/>
                <a:gd name="T1" fmla="*/ 658 h 1798"/>
                <a:gd name="T2" fmla="*/ 1559 w 1800"/>
                <a:gd name="T3" fmla="*/ 1559 h 1798"/>
                <a:gd name="T4" fmla="*/ 658 w 1800"/>
                <a:gd name="T5" fmla="*/ 1798 h 1798"/>
                <a:gd name="T6" fmla="*/ 0 w 1800"/>
                <a:gd name="T7" fmla="*/ 1140 h 1798"/>
                <a:gd name="T8" fmla="*/ 241 w 1800"/>
                <a:gd name="T9" fmla="*/ 239 h 1798"/>
                <a:gd name="T10" fmla="*/ 1140 w 1800"/>
                <a:gd name="T11" fmla="*/ 0 h 1798"/>
                <a:gd name="T12" fmla="*/ 1800 w 1800"/>
                <a:gd name="T13" fmla="*/ 658 h 1798"/>
              </a:gdLst>
              <a:ahLst/>
              <a:cxnLst>
                <a:cxn ang="0">
                  <a:pos x="T0" y="T1"/>
                </a:cxn>
                <a:cxn ang="0">
                  <a:pos x="T2" y="T3"/>
                </a:cxn>
                <a:cxn ang="0">
                  <a:pos x="T4" y="T5"/>
                </a:cxn>
                <a:cxn ang="0">
                  <a:pos x="T6" y="T7"/>
                </a:cxn>
                <a:cxn ang="0">
                  <a:pos x="T8" y="T9"/>
                </a:cxn>
                <a:cxn ang="0">
                  <a:pos x="T10" y="T11"/>
                </a:cxn>
                <a:cxn ang="0">
                  <a:pos x="T12" y="T13"/>
                </a:cxn>
              </a:cxnLst>
              <a:rect l="0" t="0" r="r" b="b"/>
              <a:pathLst>
                <a:path w="1800" h="1798">
                  <a:moveTo>
                    <a:pt x="1800" y="658"/>
                  </a:moveTo>
                  <a:lnTo>
                    <a:pt x="1559" y="1559"/>
                  </a:lnTo>
                  <a:lnTo>
                    <a:pt x="658" y="1798"/>
                  </a:lnTo>
                  <a:lnTo>
                    <a:pt x="0" y="1140"/>
                  </a:lnTo>
                  <a:lnTo>
                    <a:pt x="241" y="239"/>
                  </a:lnTo>
                  <a:lnTo>
                    <a:pt x="1140" y="0"/>
                  </a:lnTo>
                  <a:lnTo>
                    <a:pt x="1800" y="658"/>
                  </a:lnTo>
                  <a:close/>
                </a:path>
              </a:pathLst>
            </a:custGeom>
            <a:blipFill>
              <a:blip r:embed="rId3"/>
              <a:stretch>
                <a:fillRect/>
              </a:stretch>
            </a:blip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20"/>
            <p:cNvSpPr/>
            <p:nvPr/>
          </p:nvSpPr>
          <p:spPr bwMode="auto">
            <a:xfrm>
              <a:off x="6162380" y="4141935"/>
              <a:ext cx="1422496" cy="1422496"/>
            </a:xfrm>
            <a:custGeom>
              <a:avLst/>
              <a:gdLst>
                <a:gd name="T0" fmla="*/ 0 w 1140"/>
                <a:gd name="T1" fmla="*/ 1140 h 1140"/>
                <a:gd name="T2" fmla="*/ 241 w 1140"/>
                <a:gd name="T3" fmla="*/ 239 h 1140"/>
                <a:gd name="T4" fmla="*/ 1140 w 1140"/>
                <a:gd name="T5" fmla="*/ 0 h 1140"/>
                <a:gd name="T6" fmla="*/ 0 w 1140"/>
                <a:gd name="T7" fmla="*/ 1140 h 1140"/>
              </a:gdLst>
              <a:ahLst/>
              <a:cxnLst>
                <a:cxn ang="0">
                  <a:pos x="T0" y="T1"/>
                </a:cxn>
                <a:cxn ang="0">
                  <a:pos x="T2" y="T3"/>
                </a:cxn>
                <a:cxn ang="0">
                  <a:pos x="T4" y="T5"/>
                </a:cxn>
                <a:cxn ang="0">
                  <a:pos x="T6" y="T7"/>
                </a:cxn>
              </a:cxnLst>
              <a:rect l="0" t="0" r="r" b="b"/>
              <a:pathLst>
                <a:path w="1140" h="1140">
                  <a:moveTo>
                    <a:pt x="0" y="1140"/>
                  </a:moveTo>
                  <a:lnTo>
                    <a:pt x="241" y="239"/>
                  </a:lnTo>
                  <a:lnTo>
                    <a:pt x="1140" y="0"/>
                  </a:lnTo>
                  <a:lnTo>
                    <a:pt x="0" y="1140"/>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Freeform 18"/>
            <p:cNvSpPr>
              <a:spLocks noEditPoints="1"/>
            </p:cNvSpPr>
            <p:nvPr/>
          </p:nvSpPr>
          <p:spPr bwMode="auto">
            <a:xfrm>
              <a:off x="7619306" y="5618716"/>
              <a:ext cx="337999" cy="336924"/>
            </a:xfrm>
            <a:custGeom>
              <a:avLst/>
              <a:gdLst>
                <a:gd name="T0" fmla="*/ 52 w 341"/>
                <a:gd name="T1" fmla="*/ 0 h 340"/>
                <a:gd name="T2" fmla="*/ 289 w 341"/>
                <a:gd name="T3" fmla="*/ 0 h 340"/>
                <a:gd name="T4" fmla="*/ 341 w 341"/>
                <a:gd name="T5" fmla="*/ 51 h 340"/>
                <a:gd name="T6" fmla="*/ 341 w 341"/>
                <a:gd name="T7" fmla="*/ 289 h 340"/>
                <a:gd name="T8" fmla="*/ 289 w 341"/>
                <a:gd name="T9" fmla="*/ 340 h 340"/>
                <a:gd name="T10" fmla="*/ 52 w 341"/>
                <a:gd name="T11" fmla="*/ 340 h 340"/>
                <a:gd name="T12" fmla="*/ 0 w 341"/>
                <a:gd name="T13" fmla="*/ 289 h 340"/>
                <a:gd name="T14" fmla="*/ 0 w 341"/>
                <a:gd name="T15" fmla="*/ 51 h 340"/>
                <a:gd name="T16" fmla="*/ 52 w 341"/>
                <a:gd name="T17" fmla="*/ 0 h 340"/>
                <a:gd name="T18" fmla="*/ 71 w 341"/>
                <a:gd name="T19" fmla="*/ 37 h 340"/>
                <a:gd name="T20" fmla="*/ 38 w 341"/>
                <a:gd name="T21" fmla="*/ 70 h 340"/>
                <a:gd name="T22" fmla="*/ 38 w 341"/>
                <a:gd name="T23" fmla="*/ 269 h 340"/>
                <a:gd name="T24" fmla="*/ 71 w 341"/>
                <a:gd name="T25" fmla="*/ 302 h 340"/>
                <a:gd name="T26" fmla="*/ 270 w 341"/>
                <a:gd name="T27" fmla="*/ 302 h 340"/>
                <a:gd name="T28" fmla="*/ 303 w 341"/>
                <a:gd name="T29" fmla="*/ 269 h 340"/>
                <a:gd name="T30" fmla="*/ 303 w 341"/>
                <a:gd name="T31" fmla="*/ 70 h 340"/>
                <a:gd name="T32" fmla="*/ 270 w 341"/>
                <a:gd name="T33" fmla="*/ 37 h 340"/>
                <a:gd name="T34" fmla="*/ 71 w 341"/>
                <a:gd name="T35" fmla="*/ 37 h 340"/>
                <a:gd name="T36" fmla="*/ 170 w 341"/>
                <a:gd name="T37" fmla="*/ 244 h 340"/>
                <a:gd name="T38" fmla="*/ 157 w 341"/>
                <a:gd name="T39" fmla="*/ 258 h 340"/>
                <a:gd name="T40" fmla="*/ 157 w 341"/>
                <a:gd name="T41" fmla="*/ 283 h 340"/>
                <a:gd name="T42" fmla="*/ 170 w 341"/>
                <a:gd name="T43" fmla="*/ 296 h 340"/>
                <a:gd name="T44" fmla="*/ 184 w 341"/>
                <a:gd name="T45" fmla="*/ 283 h 340"/>
                <a:gd name="T46" fmla="*/ 184 w 341"/>
                <a:gd name="T47" fmla="*/ 258 h 340"/>
                <a:gd name="T48" fmla="*/ 170 w 341"/>
                <a:gd name="T49" fmla="*/ 244 h 340"/>
                <a:gd name="T50" fmla="*/ 245 w 341"/>
                <a:gd name="T51" fmla="*/ 170 h 340"/>
                <a:gd name="T52" fmla="*/ 259 w 341"/>
                <a:gd name="T53" fmla="*/ 183 h 340"/>
                <a:gd name="T54" fmla="*/ 284 w 341"/>
                <a:gd name="T55" fmla="*/ 183 h 340"/>
                <a:gd name="T56" fmla="*/ 297 w 341"/>
                <a:gd name="T57" fmla="*/ 170 h 340"/>
                <a:gd name="T58" fmla="*/ 284 w 341"/>
                <a:gd name="T59" fmla="*/ 156 h 340"/>
                <a:gd name="T60" fmla="*/ 259 w 341"/>
                <a:gd name="T61" fmla="*/ 156 h 340"/>
                <a:gd name="T62" fmla="*/ 245 w 341"/>
                <a:gd name="T63" fmla="*/ 170 h 340"/>
                <a:gd name="T64" fmla="*/ 170 w 341"/>
                <a:gd name="T65" fmla="*/ 43 h 340"/>
                <a:gd name="T66" fmla="*/ 157 w 341"/>
                <a:gd name="T67" fmla="*/ 57 h 340"/>
                <a:gd name="T68" fmla="*/ 157 w 341"/>
                <a:gd name="T69" fmla="*/ 82 h 340"/>
                <a:gd name="T70" fmla="*/ 170 w 341"/>
                <a:gd name="T71" fmla="*/ 95 h 340"/>
                <a:gd name="T72" fmla="*/ 184 w 341"/>
                <a:gd name="T73" fmla="*/ 82 h 340"/>
                <a:gd name="T74" fmla="*/ 184 w 341"/>
                <a:gd name="T75" fmla="*/ 57 h 340"/>
                <a:gd name="T76" fmla="*/ 170 w 341"/>
                <a:gd name="T77" fmla="*/ 43 h 340"/>
                <a:gd name="T78" fmla="*/ 189 w 341"/>
                <a:gd name="T79" fmla="*/ 172 h 340"/>
                <a:gd name="T80" fmla="*/ 217 w 341"/>
                <a:gd name="T81" fmla="*/ 143 h 340"/>
                <a:gd name="T82" fmla="*/ 217 w 341"/>
                <a:gd name="T83" fmla="*/ 125 h 340"/>
                <a:gd name="T84" fmla="*/ 199 w 341"/>
                <a:gd name="T85" fmla="*/ 125 h 340"/>
                <a:gd name="T86" fmla="*/ 173 w 341"/>
                <a:gd name="T87" fmla="*/ 152 h 340"/>
                <a:gd name="T88" fmla="*/ 170 w 341"/>
                <a:gd name="T89" fmla="*/ 152 h 340"/>
                <a:gd name="T90" fmla="*/ 166 w 341"/>
                <a:gd name="T91" fmla="*/ 152 h 340"/>
                <a:gd name="T92" fmla="*/ 114 w 341"/>
                <a:gd name="T93" fmla="*/ 98 h 340"/>
                <a:gd name="T94" fmla="*/ 101 w 341"/>
                <a:gd name="T95" fmla="*/ 98 h 340"/>
                <a:gd name="T96" fmla="*/ 100 w 341"/>
                <a:gd name="T97" fmla="*/ 111 h 340"/>
                <a:gd name="T98" fmla="*/ 153 w 341"/>
                <a:gd name="T99" fmla="*/ 165 h 340"/>
                <a:gd name="T100" fmla="*/ 152 w 341"/>
                <a:gd name="T101" fmla="*/ 170 h 340"/>
                <a:gd name="T102" fmla="*/ 170 w 341"/>
                <a:gd name="T103" fmla="*/ 188 h 340"/>
                <a:gd name="T104" fmla="*/ 189 w 341"/>
                <a:gd name="T105" fmla="*/ 172 h 340"/>
                <a:gd name="T106" fmla="*/ 44 w 341"/>
                <a:gd name="T107" fmla="*/ 170 h 340"/>
                <a:gd name="T108" fmla="*/ 57 w 341"/>
                <a:gd name="T109" fmla="*/ 183 h 340"/>
                <a:gd name="T110" fmla="*/ 82 w 341"/>
                <a:gd name="T111" fmla="*/ 183 h 340"/>
                <a:gd name="T112" fmla="*/ 96 w 341"/>
                <a:gd name="T113" fmla="*/ 170 h 340"/>
                <a:gd name="T114" fmla="*/ 82 w 341"/>
                <a:gd name="T115" fmla="*/ 156 h 340"/>
                <a:gd name="T116" fmla="*/ 57 w 341"/>
                <a:gd name="T117" fmla="*/ 156 h 340"/>
                <a:gd name="T118" fmla="*/ 44 w 341"/>
                <a:gd name="T119"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51" name="矩形 50"/>
            <p:cNvSpPr/>
            <p:nvPr/>
          </p:nvSpPr>
          <p:spPr>
            <a:xfrm rot="18900000">
              <a:off x="6279252" y="4485945"/>
              <a:ext cx="890516" cy="369332"/>
            </a:xfrm>
            <a:prstGeom prst="rect">
              <a:avLst/>
            </a:prstGeom>
          </p:spPr>
          <p:txBody>
            <a:bodyPr wrap="square">
              <a:spAutoFit/>
            </a:bodyPr>
            <a:lstStyle/>
            <a:p>
              <a:pPr algn="ctr"/>
              <a:r>
                <a:rPr lang="en-US" altLang="zh-CN" dirty="0" smtClean="0">
                  <a:solidFill>
                    <a:schemeClr val="tx1">
                      <a:lumMod val="65000"/>
                      <a:lumOff val="35000"/>
                    </a:schemeClr>
                  </a:solidFill>
                  <a:latin typeface="Haettenschweiler" panose="020B0706040902060204" pitchFamily="34" charset="0"/>
                  <a:ea typeface="微软雅黑" panose="020B0503020204020204" pitchFamily="34" charset="-122"/>
                </a:rPr>
                <a:t>03</a:t>
              </a:r>
              <a:endParaRPr lang="zh-CN" altLang="en-US"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sp>
          <p:nvSpPr>
            <p:cNvPr id="54" name="矩形 53"/>
            <p:cNvSpPr/>
            <p:nvPr/>
          </p:nvSpPr>
          <p:spPr>
            <a:xfrm rot="8100000" flipV="1">
              <a:off x="6481458" y="4865531"/>
              <a:ext cx="1415772" cy="584775"/>
            </a:xfrm>
            <a:prstGeom prst="rect">
              <a:avLst/>
            </a:prstGeom>
          </p:spPr>
          <p:txBody>
            <a:bodyPr wrap="none">
              <a:spAutoFit/>
            </a:bodyPr>
            <a:lstStyle/>
            <a:p>
              <a:r>
                <a:rPr lang="zh-CN" altLang="en-US" sz="3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标  题</a:t>
              </a:r>
              <a:endParaRPr lang="zh-CN" altLang="en-US" sz="3200" b="1" dirty="0">
                <a:solidFill>
                  <a:schemeClr val="bg1"/>
                </a:solidFill>
                <a:latin typeface="幼圆" panose="02010509060101010101" pitchFamily="49" charset="-122"/>
                <a:ea typeface="幼圆" panose="02010509060101010101" pitchFamily="49" charset="-122"/>
              </a:endParaRPr>
            </a:p>
          </p:txBody>
        </p:sp>
      </p:grpSp>
      <p:grpSp>
        <p:nvGrpSpPr>
          <p:cNvPr id="4" name="组合 3"/>
          <p:cNvGrpSpPr/>
          <p:nvPr/>
        </p:nvGrpSpPr>
        <p:grpSpPr>
          <a:xfrm>
            <a:off x="3714189" y="4141935"/>
            <a:ext cx="2247295" cy="2243551"/>
            <a:chOff x="3714189" y="4141935"/>
            <a:chExt cx="2247295" cy="2243551"/>
          </a:xfrm>
        </p:grpSpPr>
        <p:sp>
          <p:nvSpPr>
            <p:cNvPr id="17" name="Freeform 9"/>
            <p:cNvSpPr/>
            <p:nvPr/>
          </p:nvSpPr>
          <p:spPr bwMode="auto">
            <a:xfrm>
              <a:off x="3714189" y="4141935"/>
              <a:ext cx="2247295" cy="2243551"/>
            </a:xfrm>
            <a:custGeom>
              <a:avLst/>
              <a:gdLst>
                <a:gd name="T0" fmla="*/ 1141 w 1801"/>
                <a:gd name="T1" fmla="*/ 1798 h 1798"/>
                <a:gd name="T2" fmla="*/ 242 w 1801"/>
                <a:gd name="T3" fmla="*/ 1559 h 1798"/>
                <a:gd name="T4" fmla="*/ 0 w 1801"/>
                <a:gd name="T5" fmla="*/ 658 h 1798"/>
                <a:gd name="T6" fmla="*/ 658 w 1801"/>
                <a:gd name="T7" fmla="*/ 0 h 1798"/>
                <a:gd name="T8" fmla="*/ 1560 w 1801"/>
                <a:gd name="T9" fmla="*/ 239 h 1798"/>
                <a:gd name="T10" fmla="*/ 1801 w 1801"/>
                <a:gd name="T11" fmla="*/ 1140 h 1798"/>
                <a:gd name="T12" fmla="*/ 1141 w 1801"/>
                <a:gd name="T13" fmla="*/ 1798 h 1798"/>
              </a:gdLst>
              <a:ahLst/>
              <a:cxnLst>
                <a:cxn ang="0">
                  <a:pos x="T0" y="T1"/>
                </a:cxn>
                <a:cxn ang="0">
                  <a:pos x="T2" y="T3"/>
                </a:cxn>
                <a:cxn ang="0">
                  <a:pos x="T4" y="T5"/>
                </a:cxn>
                <a:cxn ang="0">
                  <a:pos x="T6" y="T7"/>
                </a:cxn>
                <a:cxn ang="0">
                  <a:pos x="T8" y="T9"/>
                </a:cxn>
                <a:cxn ang="0">
                  <a:pos x="T10" y="T11"/>
                </a:cxn>
                <a:cxn ang="0">
                  <a:pos x="T12" y="T13"/>
                </a:cxn>
              </a:cxnLst>
              <a:rect l="0" t="0" r="r" b="b"/>
              <a:pathLst>
                <a:path w="1801" h="1798">
                  <a:moveTo>
                    <a:pt x="1141" y="1798"/>
                  </a:moveTo>
                  <a:lnTo>
                    <a:pt x="242" y="1559"/>
                  </a:lnTo>
                  <a:lnTo>
                    <a:pt x="0" y="658"/>
                  </a:lnTo>
                  <a:lnTo>
                    <a:pt x="658" y="0"/>
                  </a:lnTo>
                  <a:lnTo>
                    <a:pt x="1560" y="239"/>
                  </a:lnTo>
                  <a:lnTo>
                    <a:pt x="1801" y="1140"/>
                  </a:lnTo>
                  <a:lnTo>
                    <a:pt x="1141" y="1798"/>
                  </a:lnTo>
                  <a:close/>
                </a:path>
              </a:pathLst>
            </a:custGeom>
            <a:solidFill>
              <a:srgbClr val="FF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
            <p:cNvSpPr/>
            <p:nvPr/>
          </p:nvSpPr>
          <p:spPr bwMode="auto">
            <a:xfrm>
              <a:off x="4535244" y="4141935"/>
              <a:ext cx="1426240" cy="1422496"/>
            </a:xfrm>
            <a:custGeom>
              <a:avLst/>
              <a:gdLst>
                <a:gd name="T0" fmla="*/ 0 w 1143"/>
                <a:gd name="T1" fmla="*/ 0 h 1140"/>
                <a:gd name="T2" fmla="*/ 902 w 1143"/>
                <a:gd name="T3" fmla="*/ 239 h 1140"/>
                <a:gd name="T4" fmla="*/ 1143 w 1143"/>
                <a:gd name="T5" fmla="*/ 1140 h 1140"/>
                <a:gd name="T6" fmla="*/ 0 w 1143"/>
                <a:gd name="T7" fmla="*/ 0 h 1140"/>
              </a:gdLst>
              <a:ahLst/>
              <a:cxnLst>
                <a:cxn ang="0">
                  <a:pos x="T0" y="T1"/>
                </a:cxn>
                <a:cxn ang="0">
                  <a:pos x="T2" y="T3"/>
                </a:cxn>
                <a:cxn ang="0">
                  <a:pos x="T4" y="T5"/>
                </a:cxn>
                <a:cxn ang="0">
                  <a:pos x="T6" y="T7"/>
                </a:cxn>
              </a:cxnLst>
              <a:rect l="0" t="0" r="r" b="b"/>
              <a:pathLst>
                <a:path w="1143" h="1140">
                  <a:moveTo>
                    <a:pt x="0" y="0"/>
                  </a:moveTo>
                  <a:lnTo>
                    <a:pt x="902" y="239"/>
                  </a:lnTo>
                  <a:lnTo>
                    <a:pt x="1143" y="1140"/>
                  </a:lnTo>
                  <a:lnTo>
                    <a:pt x="0" y="0"/>
                  </a:lnTo>
                  <a:close/>
                </a:path>
              </a:pathLst>
            </a:custGeom>
            <a:solidFill>
              <a:srgbClr val="FF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1"/>
            <p:cNvSpPr/>
            <p:nvPr/>
          </p:nvSpPr>
          <p:spPr bwMode="auto">
            <a:xfrm>
              <a:off x="3714189" y="4141935"/>
              <a:ext cx="2247295" cy="2243551"/>
            </a:xfrm>
            <a:custGeom>
              <a:avLst/>
              <a:gdLst>
                <a:gd name="T0" fmla="*/ 1141 w 1801"/>
                <a:gd name="T1" fmla="*/ 1798 h 1798"/>
                <a:gd name="T2" fmla="*/ 242 w 1801"/>
                <a:gd name="T3" fmla="*/ 1559 h 1798"/>
                <a:gd name="T4" fmla="*/ 0 w 1801"/>
                <a:gd name="T5" fmla="*/ 658 h 1798"/>
                <a:gd name="T6" fmla="*/ 658 w 1801"/>
                <a:gd name="T7" fmla="*/ 0 h 1798"/>
                <a:gd name="T8" fmla="*/ 1560 w 1801"/>
                <a:gd name="T9" fmla="*/ 239 h 1798"/>
                <a:gd name="T10" fmla="*/ 1801 w 1801"/>
                <a:gd name="T11" fmla="*/ 1140 h 1798"/>
                <a:gd name="T12" fmla="*/ 1141 w 1801"/>
                <a:gd name="T13" fmla="*/ 1798 h 1798"/>
              </a:gdLst>
              <a:ahLst/>
              <a:cxnLst>
                <a:cxn ang="0">
                  <a:pos x="T0" y="T1"/>
                </a:cxn>
                <a:cxn ang="0">
                  <a:pos x="T2" y="T3"/>
                </a:cxn>
                <a:cxn ang="0">
                  <a:pos x="T4" y="T5"/>
                </a:cxn>
                <a:cxn ang="0">
                  <a:pos x="T6" y="T7"/>
                </a:cxn>
                <a:cxn ang="0">
                  <a:pos x="T8" y="T9"/>
                </a:cxn>
                <a:cxn ang="0">
                  <a:pos x="T10" y="T11"/>
                </a:cxn>
                <a:cxn ang="0">
                  <a:pos x="T12" y="T13"/>
                </a:cxn>
              </a:cxnLst>
              <a:rect l="0" t="0" r="r" b="b"/>
              <a:pathLst>
                <a:path w="1801" h="1798">
                  <a:moveTo>
                    <a:pt x="1141" y="1798"/>
                  </a:moveTo>
                  <a:lnTo>
                    <a:pt x="242" y="1559"/>
                  </a:lnTo>
                  <a:lnTo>
                    <a:pt x="0" y="658"/>
                  </a:lnTo>
                  <a:lnTo>
                    <a:pt x="658" y="0"/>
                  </a:lnTo>
                  <a:lnTo>
                    <a:pt x="1560" y="239"/>
                  </a:lnTo>
                  <a:lnTo>
                    <a:pt x="1801" y="1140"/>
                  </a:lnTo>
                  <a:lnTo>
                    <a:pt x="1141" y="1798"/>
                  </a:lnTo>
                  <a:close/>
                </a:path>
              </a:pathLst>
            </a:custGeom>
            <a:blipFill>
              <a:blip r:embed="rId4"/>
              <a:stretch>
                <a:fillRect/>
              </a:stretch>
            </a:bli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Freeform 12"/>
            <p:cNvSpPr/>
            <p:nvPr/>
          </p:nvSpPr>
          <p:spPr bwMode="auto">
            <a:xfrm>
              <a:off x="4535244" y="4141935"/>
              <a:ext cx="1426240" cy="1422496"/>
            </a:xfrm>
            <a:custGeom>
              <a:avLst/>
              <a:gdLst>
                <a:gd name="T0" fmla="*/ 0 w 1143"/>
                <a:gd name="T1" fmla="*/ 0 h 1140"/>
                <a:gd name="T2" fmla="*/ 902 w 1143"/>
                <a:gd name="T3" fmla="*/ 239 h 1140"/>
                <a:gd name="T4" fmla="*/ 1143 w 1143"/>
                <a:gd name="T5" fmla="*/ 1140 h 1140"/>
                <a:gd name="T6" fmla="*/ 0 w 1143"/>
                <a:gd name="T7" fmla="*/ 0 h 1140"/>
              </a:gdLst>
              <a:ahLst/>
              <a:cxnLst>
                <a:cxn ang="0">
                  <a:pos x="T0" y="T1"/>
                </a:cxn>
                <a:cxn ang="0">
                  <a:pos x="T2" y="T3"/>
                </a:cxn>
                <a:cxn ang="0">
                  <a:pos x="T4" y="T5"/>
                </a:cxn>
                <a:cxn ang="0">
                  <a:pos x="T6" y="T7"/>
                </a:cxn>
              </a:cxnLst>
              <a:rect l="0" t="0" r="r" b="b"/>
              <a:pathLst>
                <a:path w="1143" h="1140">
                  <a:moveTo>
                    <a:pt x="0" y="0"/>
                  </a:moveTo>
                  <a:lnTo>
                    <a:pt x="902" y="239"/>
                  </a:lnTo>
                  <a:lnTo>
                    <a:pt x="1143" y="1140"/>
                  </a:lnTo>
                  <a:lnTo>
                    <a:pt x="0" y="0"/>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43" name="Group 18"/>
            <p:cNvGrpSpPr>
              <a:grpSpLocks noChangeAspect="1"/>
            </p:cNvGrpSpPr>
            <p:nvPr/>
          </p:nvGrpSpPr>
          <p:grpSpPr bwMode="auto">
            <a:xfrm>
              <a:off x="4149473" y="5652178"/>
              <a:ext cx="350148" cy="303462"/>
              <a:chOff x="3525" y="1887"/>
              <a:chExt cx="630" cy="546"/>
            </a:xfrm>
            <a:solidFill>
              <a:schemeClr val="bg1"/>
            </a:solidFill>
            <a:effectLst/>
          </p:grpSpPr>
          <p:sp>
            <p:nvSpPr>
              <p:cNvPr id="44" name="Freeform 19"/>
              <p:cNvSpPr/>
              <p:nvPr/>
            </p:nvSpPr>
            <p:spPr bwMode="auto">
              <a:xfrm>
                <a:off x="3623" y="2117"/>
                <a:ext cx="129" cy="227"/>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45" name="Freeform 20"/>
              <p:cNvSpPr/>
              <p:nvPr/>
            </p:nvSpPr>
            <p:spPr bwMode="auto">
              <a:xfrm>
                <a:off x="3809" y="2033"/>
                <a:ext cx="129" cy="311"/>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46" name="Freeform 21"/>
              <p:cNvSpPr/>
              <p:nvPr/>
            </p:nvSpPr>
            <p:spPr bwMode="auto">
              <a:xfrm>
                <a:off x="3997" y="1964"/>
                <a:ext cx="129" cy="380"/>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47" name="Freeform 22"/>
              <p:cNvSpPr/>
              <p:nvPr/>
            </p:nvSpPr>
            <p:spPr bwMode="auto">
              <a:xfrm>
                <a:off x="3525" y="1887"/>
                <a:ext cx="630" cy="546"/>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sp>
          <p:nvSpPr>
            <p:cNvPr id="52" name="矩形 51"/>
            <p:cNvSpPr/>
            <p:nvPr/>
          </p:nvSpPr>
          <p:spPr>
            <a:xfrm rot="2700000">
              <a:off x="4925547" y="4485944"/>
              <a:ext cx="890516" cy="369332"/>
            </a:xfrm>
            <a:prstGeom prst="rect">
              <a:avLst/>
            </a:prstGeom>
          </p:spPr>
          <p:txBody>
            <a:bodyPr wrap="square">
              <a:spAutoFit/>
            </a:bodyPr>
            <a:lstStyle/>
            <a:p>
              <a:pPr algn="ctr"/>
              <a:r>
                <a:rPr lang="en-US" altLang="zh-CN" dirty="0" smtClean="0">
                  <a:solidFill>
                    <a:schemeClr val="tx1">
                      <a:lumMod val="65000"/>
                      <a:lumOff val="35000"/>
                    </a:schemeClr>
                  </a:solidFill>
                  <a:latin typeface="Haettenschweiler" panose="020B0706040902060204" pitchFamily="34" charset="0"/>
                  <a:ea typeface="微软雅黑" panose="020B0503020204020204" pitchFamily="34" charset="-122"/>
                </a:rPr>
                <a:t>04</a:t>
              </a:r>
              <a:endParaRPr lang="zh-CN" altLang="en-US"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sp>
          <p:nvSpPr>
            <p:cNvPr id="55" name="矩形 54"/>
            <p:cNvSpPr/>
            <p:nvPr/>
          </p:nvSpPr>
          <p:spPr>
            <a:xfrm rot="13500000" flipH="1" flipV="1">
              <a:off x="4125888" y="4875887"/>
              <a:ext cx="1415772" cy="584775"/>
            </a:xfrm>
            <a:prstGeom prst="rect">
              <a:avLst/>
            </a:prstGeom>
          </p:spPr>
          <p:txBody>
            <a:bodyPr wrap="none">
              <a:spAutoFit/>
            </a:bodyPr>
            <a:lstStyle/>
            <a:p>
              <a:r>
                <a:rPr lang="zh-CN" altLang="en-US" sz="3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标  题</a:t>
              </a:r>
              <a:endParaRPr lang="zh-CN" altLang="en-US" sz="3200" b="1" dirty="0">
                <a:solidFill>
                  <a:schemeClr val="bg1"/>
                </a:solidFill>
                <a:latin typeface="幼圆" panose="02010509060101010101" pitchFamily="49" charset="-122"/>
                <a:ea typeface="幼圆" panose="02010509060101010101" pitchFamily="49" charset="-122"/>
              </a:endParaRPr>
            </a:p>
          </p:txBody>
        </p:sp>
      </p:grpSp>
      <p:sp>
        <p:nvSpPr>
          <p:cNvPr id="56" name="文本框 55"/>
          <p:cNvSpPr txBox="1"/>
          <p:nvPr/>
        </p:nvSpPr>
        <p:spPr>
          <a:xfrm>
            <a:off x="729766" y="2625702"/>
            <a:ext cx="2698175" cy="1446550"/>
          </a:xfrm>
          <a:prstGeom prst="rect">
            <a:avLst/>
          </a:prstGeom>
          <a:noFill/>
          <a:effectLst/>
        </p:spPr>
        <p:txBody>
          <a:bodyPr wrap="none" rtlCol="0">
            <a:spAutoFit/>
          </a:bodyPr>
          <a:lstStyle/>
          <a:p>
            <a:r>
              <a:rPr lang="zh-CN" altLang="en-US" sz="2400" dirty="0">
                <a:solidFill>
                  <a:srgbClr val="B21216"/>
                </a:solidFill>
                <a:latin typeface="微软雅黑" panose="020B0503020204020204" pitchFamily="34" charset="-122"/>
                <a:ea typeface="微软雅黑" panose="020B0503020204020204" pitchFamily="34" charset="-122"/>
              </a:rPr>
              <a:t>单击此处输入标题</a:t>
            </a:r>
            <a:endParaRPr lang="en-US" altLang="zh-CN" sz="2400" dirty="0">
              <a:solidFill>
                <a:srgbClr val="B21216"/>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740554" y="5010049"/>
            <a:ext cx="2698175" cy="1446550"/>
          </a:xfrm>
          <a:prstGeom prst="rect">
            <a:avLst/>
          </a:prstGeom>
          <a:noFill/>
          <a:effectLst/>
        </p:spPr>
        <p:txBody>
          <a:bodyPr wrap="none" rtlCol="0">
            <a:spAutoFit/>
          </a:bodyPr>
          <a:lstStyle/>
          <a:p>
            <a:r>
              <a:rPr lang="zh-CN" altLang="en-US" sz="2400" dirty="0">
                <a:solidFill>
                  <a:srgbClr val="1469AC"/>
                </a:solidFill>
                <a:latin typeface="微软雅黑" panose="020B0503020204020204" pitchFamily="34" charset="-122"/>
                <a:ea typeface="微软雅黑" panose="020B0503020204020204" pitchFamily="34" charset="-122"/>
              </a:rPr>
              <a:t>单击此处输入标题</a:t>
            </a:r>
            <a:endParaRPr lang="en-US" altLang="zh-CN" sz="2400" dirty="0">
              <a:solidFill>
                <a:srgbClr val="1469AC"/>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8525133" y="2625702"/>
            <a:ext cx="2698175" cy="1446550"/>
          </a:xfrm>
          <a:prstGeom prst="rect">
            <a:avLst/>
          </a:prstGeom>
          <a:noFill/>
          <a:effectLst/>
        </p:spPr>
        <p:txBody>
          <a:bodyPr wrap="none" rtlCol="0">
            <a:spAutoFit/>
          </a:bodyPr>
          <a:lstStyle/>
          <a:p>
            <a:r>
              <a:rPr lang="zh-CN" altLang="en-US" sz="2400" dirty="0">
                <a:solidFill>
                  <a:srgbClr val="F9A118"/>
                </a:solidFill>
                <a:latin typeface="微软雅黑" panose="020B0503020204020204" pitchFamily="34" charset="-122"/>
                <a:ea typeface="微软雅黑" panose="020B0503020204020204" pitchFamily="34" charset="-122"/>
              </a:rPr>
              <a:t>单击此处输入标题</a:t>
            </a:r>
            <a:endParaRPr lang="en-US" altLang="zh-CN" sz="2400" dirty="0">
              <a:solidFill>
                <a:srgbClr val="F9A118"/>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8535921" y="5010049"/>
            <a:ext cx="2698175" cy="1446550"/>
          </a:xfrm>
          <a:prstGeom prst="rect">
            <a:avLst/>
          </a:prstGeom>
          <a:noFill/>
          <a:effectLst/>
        </p:spPr>
        <p:txBody>
          <a:bodyPr wrap="none" rtlCol="0">
            <a:spAutoFit/>
          </a:bodyPr>
          <a:lstStyle/>
          <a:p>
            <a:r>
              <a:rPr lang="zh-CN" altLang="en-US" sz="2400" dirty="0">
                <a:solidFill>
                  <a:srgbClr val="D53692"/>
                </a:solidFill>
                <a:latin typeface="微软雅黑" panose="020B0503020204020204" pitchFamily="34" charset="-122"/>
                <a:ea typeface="微软雅黑" panose="020B0503020204020204" pitchFamily="34" charset="-122"/>
              </a:rPr>
              <a:t>单击此处输入标题</a:t>
            </a:r>
            <a:endParaRPr lang="en-US" altLang="zh-CN" sz="2400" dirty="0">
              <a:solidFill>
                <a:srgbClr val="D53692"/>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38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3" decel="38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2" decel="38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6" decel="3800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1+#ppt_w/2"/>
                                          </p:val>
                                        </p:tav>
                                        <p:tav tm="100000">
                                          <p:val>
                                            <p:strVal val="#ppt_x"/>
                                          </p:val>
                                        </p:tav>
                                      </p:tavLst>
                                    </p:anim>
                                    <p:anim calcmode="lin" valueType="num">
                                      <p:cBhvr additive="base">
                                        <p:cTn id="20" dur="75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500"/>
                                        <p:tgtEl>
                                          <p:spTgt spid="57"/>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500"/>
                                        <p:tgtEl>
                                          <p:spTgt spid="58"/>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56" grpId="0"/>
      <p:bldP spid="57" grpId="0"/>
      <p:bldP spid="58" grpId="0"/>
      <p:bldP spid="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p:nvPr/>
        </p:nvSpPr>
        <p:spPr>
          <a:xfrm>
            <a:off x="3128512" y="2863188"/>
            <a:ext cx="5947985" cy="3445670"/>
          </a:xfrm>
          <a:prstGeom prst="rect">
            <a:avLst/>
          </a:prstGeom>
          <a:gradFill>
            <a:gsLst>
              <a:gs pos="0">
                <a:srgbClr val="E7E7E9"/>
              </a:gs>
              <a:gs pos="100000">
                <a:srgbClr val="FBFBFB"/>
              </a:gs>
            </a:gsLst>
            <a:lin ang="7200000" scaled="0"/>
          </a:gradFill>
          <a:ln>
            <a:noFill/>
          </a:ln>
          <a:effectLst>
            <a:outerShdw blurRad="254000" dist="1270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7" name="组合 26"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3444807" y="1995257"/>
            <a:ext cx="5315394" cy="1268978"/>
            <a:chOff x="3277155" y="1287216"/>
            <a:chExt cx="5603647" cy="1337794"/>
          </a:xfrm>
        </p:grpSpPr>
        <p:grpSp>
          <p:nvGrpSpPr>
            <p:cNvPr id="28" name="组合 27"/>
            <p:cNvGrpSpPr/>
            <p:nvPr/>
          </p:nvGrpSpPr>
          <p:grpSpPr>
            <a:xfrm>
              <a:off x="3277155" y="1287216"/>
              <a:ext cx="1350961" cy="1337794"/>
              <a:chOff x="3277155" y="1287216"/>
              <a:chExt cx="1350961" cy="1337794"/>
            </a:xfrm>
          </p:grpSpPr>
          <p:grpSp>
            <p:nvGrpSpPr>
              <p:cNvPr id="42" name="组合 41"/>
              <p:cNvGrpSpPr/>
              <p:nvPr/>
            </p:nvGrpSpPr>
            <p:grpSpPr>
              <a:xfrm flipV="1">
                <a:off x="3897517" y="1291486"/>
                <a:ext cx="107223" cy="944474"/>
                <a:chOff x="4397738" y="4219255"/>
                <a:chExt cx="107223" cy="944474"/>
              </a:xfrm>
            </p:grpSpPr>
            <p:sp>
              <p:nvSpPr>
                <p:cNvPr id="45" name="矩形 44"/>
                <p:cNvSpPr/>
                <p:nvPr/>
              </p:nvSpPr>
              <p:spPr>
                <a:xfrm>
                  <a:off x="4430680" y="4219255"/>
                  <a:ext cx="41340" cy="832057"/>
                </a:xfrm>
                <a:prstGeom prst="rect">
                  <a:avLst/>
                </a:pr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4397738" y="4993542"/>
                  <a:ext cx="107223" cy="170187"/>
                </a:xfrm>
                <a:custGeom>
                  <a:avLst/>
                  <a:gdLst>
                    <a:gd name="connsiteX0" fmla="*/ 0 w 229839"/>
                    <a:gd name="connsiteY0" fmla="*/ 0 h 123110"/>
                    <a:gd name="connsiteX1" fmla="*/ 229839 w 229839"/>
                    <a:gd name="connsiteY1" fmla="*/ 0 h 123110"/>
                    <a:gd name="connsiteX2" fmla="*/ 229839 w 229839"/>
                    <a:gd name="connsiteY2" fmla="*/ 123110 h 123110"/>
                    <a:gd name="connsiteX3" fmla="*/ 0 w 229839"/>
                    <a:gd name="connsiteY3" fmla="*/ 123110 h 123110"/>
                  </a:gdLst>
                  <a:ahLst/>
                  <a:cxnLst>
                    <a:cxn ang="0">
                      <a:pos x="connsiteX0" y="connsiteY0"/>
                    </a:cxn>
                    <a:cxn ang="0">
                      <a:pos x="connsiteX1" y="connsiteY1"/>
                    </a:cxn>
                    <a:cxn ang="0">
                      <a:pos x="connsiteX2" y="connsiteY2"/>
                    </a:cxn>
                    <a:cxn ang="0">
                      <a:pos x="connsiteX3" y="connsiteY3"/>
                    </a:cxn>
                  </a:cxnLst>
                  <a:rect l="l" t="t" r="r" b="b"/>
                  <a:pathLst>
                    <a:path w="229839" h="123110">
                      <a:moveTo>
                        <a:pt x="0" y="0"/>
                      </a:moveTo>
                      <a:lnTo>
                        <a:pt x="229839" y="0"/>
                      </a:lnTo>
                      <a:lnTo>
                        <a:pt x="229839" y="123110"/>
                      </a:lnTo>
                      <a:lnTo>
                        <a:pt x="0" y="123110"/>
                      </a:lnTo>
                      <a:close/>
                    </a:path>
                  </a:pathLst>
                </a:cu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43" name="任意多边形 42"/>
              <p:cNvSpPr/>
              <p:nvPr/>
            </p:nvSpPr>
            <p:spPr>
              <a:xfrm>
                <a:off x="3535839" y="2167810"/>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图片 43"/>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3277155" y="1287216"/>
                <a:ext cx="1350961" cy="113512"/>
              </a:xfrm>
              <a:prstGeom prst="rect">
                <a:avLst/>
              </a:prstGeom>
            </p:spPr>
          </p:pic>
        </p:grpSp>
        <p:grpSp>
          <p:nvGrpSpPr>
            <p:cNvPr id="29" name="组合 28"/>
            <p:cNvGrpSpPr/>
            <p:nvPr/>
          </p:nvGrpSpPr>
          <p:grpSpPr>
            <a:xfrm>
              <a:off x="7529841" y="1287216"/>
              <a:ext cx="1350961" cy="1337794"/>
              <a:chOff x="3277155" y="1287216"/>
              <a:chExt cx="1350961" cy="1337794"/>
            </a:xfrm>
          </p:grpSpPr>
          <p:grpSp>
            <p:nvGrpSpPr>
              <p:cNvPr id="31" name="组合 30"/>
              <p:cNvGrpSpPr/>
              <p:nvPr/>
            </p:nvGrpSpPr>
            <p:grpSpPr>
              <a:xfrm flipV="1">
                <a:off x="3897517" y="1291486"/>
                <a:ext cx="107223" cy="944474"/>
                <a:chOff x="4397738" y="4219255"/>
                <a:chExt cx="107223" cy="944474"/>
              </a:xfrm>
            </p:grpSpPr>
            <p:sp>
              <p:nvSpPr>
                <p:cNvPr id="38" name="矩形 37"/>
                <p:cNvSpPr/>
                <p:nvPr/>
              </p:nvSpPr>
              <p:spPr>
                <a:xfrm>
                  <a:off x="4430680" y="4219255"/>
                  <a:ext cx="41340" cy="832057"/>
                </a:xfrm>
                <a:prstGeom prst="rect">
                  <a:avLst/>
                </a:pr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4397738" y="4993542"/>
                  <a:ext cx="107223" cy="170187"/>
                </a:xfrm>
                <a:custGeom>
                  <a:avLst/>
                  <a:gdLst>
                    <a:gd name="connsiteX0" fmla="*/ 0 w 229839"/>
                    <a:gd name="connsiteY0" fmla="*/ 0 h 123110"/>
                    <a:gd name="connsiteX1" fmla="*/ 229839 w 229839"/>
                    <a:gd name="connsiteY1" fmla="*/ 0 h 123110"/>
                    <a:gd name="connsiteX2" fmla="*/ 229839 w 229839"/>
                    <a:gd name="connsiteY2" fmla="*/ 123110 h 123110"/>
                    <a:gd name="connsiteX3" fmla="*/ 0 w 229839"/>
                    <a:gd name="connsiteY3" fmla="*/ 123110 h 123110"/>
                  </a:gdLst>
                  <a:ahLst/>
                  <a:cxnLst>
                    <a:cxn ang="0">
                      <a:pos x="connsiteX0" y="connsiteY0"/>
                    </a:cxn>
                    <a:cxn ang="0">
                      <a:pos x="connsiteX1" y="connsiteY1"/>
                    </a:cxn>
                    <a:cxn ang="0">
                      <a:pos x="connsiteX2" y="connsiteY2"/>
                    </a:cxn>
                    <a:cxn ang="0">
                      <a:pos x="connsiteX3" y="connsiteY3"/>
                    </a:cxn>
                  </a:cxnLst>
                  <a:rect l="l" t="t" r="r" b="b"/>
                  <a:pathLst>
                    <a:path w="229839" h="123110">
                      <a:moveTo>
                        <a:pt x="0" y="0"/>
                      </a:moveTo>
                      <a:lnTo>
                        <a:pt x="229839" y="0"/>
                      </a:lnTo>
                      <a:lnTo>
                        <a:pt x="229839" y="123110"/>
                      </a:lnTo>
                      <a:lnTo>
                        <a:pt x="0" y="123110"/>
                      </a:lnTo>
                      <a:close/>
                    </a:path>
                  </a:pathLst>
                </a:cu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6" name="任意多边形 35"/>
              <p:cNvSpPr/>
              <p:nvPr/>
            </p:nvSpPr>
            <p:spPr>
              <a:xfrm>
                <a:off x="3535839" y="2167810"/>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3277155" y="1287216"/>
                <a:ext cx="1350961" cy="113512"/>
              </a:xfrm>
              <a:prstGeom prst="rect">
                <a:avLst/>
              </a:prstGeom>
            </p:spPr>
          </p:pic>
        </p:grpSp>
      </p:grpSp>
      <p:cxnSp>
        <p:nvCxnSpPr>
          <p:cNvPr id="47" name="直接连接符 46"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CxnSpPr/>
          <p:nvPr/>
        </p:nvCxnSpPr>
        <p:spPr>
          <a:xfrm>
            <a:off x="6088436" y="3452023"/>
            <a:ext cx="0" cy="2520000"/>
          </a:xfrm>
          <a:prstGeom prst="line">
            <a:avLst/>
          </a:prstGeom>
          <a:ln w="19050">
            <a:solidFill>
              <a:srgbClr val="383838"/>
            </a:solidFill>
            <a:prstDash val="dash"/>
          </a:ln>
        </p:spPr>
        <p:style>
          <a:lnRef idx="1">
            <a:schemeClr val="accent1"/>
          </a:lnRef>
          <a:fillRef idx="0">
            <a:schemeClr val="accent1"/>
          </a:fillRef>
          <a:effectRef idx="0">
            <a:schemeClr val="accent1"/>
          </a:effectRef>
          <a:fontRef idx="minor">
            <a:schemeClr val="tx1"/>
          </a:fontRef>
        </p:style>
      </p:cxnSp>
      <p:grpSp>
        <p:nvGrpSpPr>
          <p:cNvPr id="48" name="组合 47"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3959226" y="3622819"/>
            <a:ext cx="1411042" cy="541217"/>
            <a:chOff x="3959226" y="3622819"/>
            <a:chExt cx="1411042" cy="541217"/>
          </a:xfrm>
        </p:grpSpPr>
        <p:sp>
          <p:nvSpPr>
            <p:cNvPr id="49" name="圆角矩形 48"/>
            <p:cNvSpPr/>
            <p:nvPr/>
          </p:nvSpPr>
          <p:spPr>
            <a:xfrm rot="16200000">
              <a:off x="4394138" y="3187907"/>
              <a:ext cx="541217" cy="1411042"/>
            </a:xfrm>
            <a:prstGeom prst="roundRect">
              <a:avLst>
                <a:gd name="adj" fmla="val 17742"/>
              </a:avLst>
            </a:prstGeom>
            <a:blipFill>
              <a:blip r:embed="rId4"/>
              <a:stretch>
                <a:fillRect/>
              </a:stretch>
            </a:blipFill>
            <a:ln>
              <a:noFill/>
            </a:ln>
            <a:effectLst>
              <a:outerShdw blurRad="635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4166853" y="3640816"/>
              <a:ext cx="995785" cy="523220"/>
            </a:xfrm>
            <a:prstGeom prst="rect">
              <a:avLst/>
            </a:prstGeom>
            <a:noFill/>
          </p:spPr>
          <p:txBody>
            <a:bodyPr wrap="none" rtlCol="0">
              <a:spAutoFit/>
            </a:bodyPr>
            <a:lstStyle/>
            <a:p>
              <a:r>
                <a:rPr lang="en-US" altLang="zh-CN" sz="2800" b="1" dirty="0" smtClean="0">
                  <a:solidFill>
                    <a:srgbClr val="FAFAFA"/>
                  </a:solidFill>
                  <a:latin typeface="方正兰亭超细黑简体" panose="02000000000000000000" pitchFamily="2" charset="-122"/>
                  <a:ea typeface="方正兰亭超细黑简体" panose="02000000000000000000" pitchFamily="2" charset="-122"/>
                </a:rPr>
                <a:t>67%</a:t>
              </a:r>
              <a:endParaRPr lang="zh-CN" altLang="en-US" sz="2800" b="1" dirty="0">
                <a:solidFill>
                  <a:srgbClr val="FAFAFA"/>
                </a:solidFill>
                <a:latin typeface="方正兰亭超细黑简体" panose="02000000000000000000" pitchFamily="2" charset="-122"/>
                <a:ea typeface="方正兰亭超细黑简体" panose="02000000000000000000" pitchFamily="2" charset="-122"/>
              </a:endParaRPr>
            </a:p>
          </p:txBody>
        </p:sp>
      </p:grpSp>
      <p:grpSp>
        <p:nvGrpSpPr>
          <p:cNvPr id="51" name="组合 50"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6836528" y="3622818"/>
            <a:ext cx="1411042" cy="541218"/>
            <a:chOff x="6836528" y="3622818"/>
            <a:chExt cx="1411042" cy="541218"/>
          </a:xfrm>
        </p:grpSpPr>
        <p:sp>
          <p:nvSpPr>
            <p:cNvPr id="52" name="圆角矩形 51"/>
            <p:cNvSpPr/>
            <p:nvPr/>
          </p:nvSpPr>
          <p:spPr>
            <a:xfrm rot="16200000">
              <a:off x="7271440" y="3187906"/>
              <a:ext cx="541217" cy="1411042"/>
            </a:xfrm>
            <a:prstGeom prst="roundRect">
              <a:avLst>
                <a:gd name="adj" fmla="val 17742"/>
              </a:avLst>
            </a:prstGeom>
            <a:blipFill>
              <a:blip r:embed="rId1"/>
              <a:stretch>
                <a:fillRect/>
              </a:stretch>
            </a:blipFill>
            <a:ln>
              <a:noFill/>
            </a:ln>
            <a:effectLst>
              <a:outerShdw blurRad="635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7044155" y="3640816"/>
              <a:ext cx="987771" cy="523220"/>
            </a:xfrm>
            <a:prstGeom prst="rect">
              <a:avLst/>
            </a:prstGeom>
            <a:noFill/>
          </p:spPr>
          <p:txBody>
            <a:bodyPr wrap="none" rtlCol="0">
              <a:spAutoFit/>
            </a:bodyPr>
            <a:lstStyle/>
            <a:p>
              <a:r>
                <a:rPr lang="en-US" altLang="zh-CN" sz="2800" b="1" dirty="0" smtClean="0">
                  <a:solidFill>
                    <a:srgbClr val="FAFAFA"/>
                  </a:solidFill>
                  <a:latin typeface="方正兰亭超细黑简体" panose="02000000000000000000" pitchFamily="2" charset="-122"/>
                  <a:ea typeface="方正兰亭超细黑简体" panose="02000000000000000000" pitchFamily="2" charset="-122"/>
                </a:rPr>
                <a:t>33%</a:t>
              </a:r>
              <a:endParaRPr lang="zh-CN" altLang="en-US" sz="2800" b="1" dirty="0">
                <a:solidFill>
                  <a:srgbClr val="FAFAFA"/>
                </a:solidFill>
                <a:latin typeface="方正兰亭超细黑简体" panose="02000000000000000000" pitchFamily="2" charset="-122"/>
                <a:ea typeface="方正兰亭超细黑简体" panose="02000000000000000000" pitchFamily="2" charset="-122"/>
              </a:endParaRPr>
            </a:p>
          </p:txBody>
        </p:sp>
      </p:grpSp>
      <p:sp>
        <p:nvSpPr>
          <p:cNvPr id="54" name="文本框 5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3315657" y="4712023"/>
            <a:ext cx="2698175" cy="1446550"/>
          </a:xfrm>
          <a:prstGeom prst="rect">
            <a:avLst/>
          </a:prstGeom>
          <a:noFill/>
          <a:effectLst/>
        </p:spPr>
        <p:txBody>
          <a:bodyPr wrap="none" rtlCol="0">
            <a:spAutoFit/>
          </a:bodyPr>
          <a:lstStyle/>
          <a:p>
            <a:r>
              <a:rPr lang="zh-CN" altLang="en-US" sz="2400" dirty="0">
                <a:solidFill>
                  <a:srgbClr val="0C4988"/>
                </a:solidFill>
                <a:latin typeface="微软雅黑" panose="020B0503020204020204" pitchFamily="34" charset="-122"/>
                <a:ea typeface="微软雅黑" panose="020B0503020204020204" pitchFamily="34" charset="-122"/>
              </a:rPr>
              <a:t>单击此处输入标题</a:t>
            </a:r>
            <a:endParaRPr lang="en-US" altLang="zh-CN" sz="2400" dirty="0">
              <a:solidFill>
                <a:srgbClr val="0C4988"/>
              </a:solidFill>
              <a:latin typeface="微软雅黑" panose="020B0503020204020204" pitchFamily="34" charset="-122"/>
              <a:ea typeface="微软雅黑" panose="020B0503020204020204" pitchFamily="34" charset="-122"/>
            </a:endParaRPr>
          </a:p>
          <a:p>
            <a:r>
              <a:rPr lang="zh-CN" altLang="en-US" sz="1400" dirty="0">
                <a:solidFill>
                  <a:srgbClr val="353434"/>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353434"/>
              </a:solidFill>
              <a:latin typeface="微软雅黑" panose="020B0503020204020204" pitchFamily="34" charset="-122"/>
              <a:ea typeface="微软雅黑" panose="020B0503020204020204" pitchFamily="34" charset="-122"/>
            </a:endParaRPr>
          </a:p>
          <a:p>
            <a:r>
              <a:rPr lang="zh-CN" altLang="en-US" sz="1400" dirty="0">
                <a:solidFill>
                  <a:srgbClr val="353434"/>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353434"/>
              </a:solidFill>
              <a:latin typeface="微软雅黑" panose="020B0503020204020204" pitchFamily="34" charset="-122"/>
              <a:ea typeface="微软雅黑" panose="020B0503020204020204" pitchFamily="34" charset="-122"/>
            </a:endParaRPr>
          </a:p>
          <a:p>
            <a:endParaRPr lang="en-US" altLang="zh-CN" sz="3600" dirty="0">
              <a:solidFill>
                <a:srgbClr val="353434"/>
              </a:solidFill>
              <a:latin typeface="微软雅黑" panose="020B0503020204020204" pitchFamily="34" charset="-122"/>
              <a:ea typeface="微软雅黑" panose="020B0503020204020204" pitchFamily="34" charset="-122"/>
            </a:endParaRPr>
          </a:p>
        </p:txBody>
      </p:sp>
      <p:sp>
        <p:nvSpPr>
          <p:cNvPr id="55" name="文本框 54"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6271695" y="4712023"/>
            <a:ext cx="2698175" cy="1446550"/>
          </a:xfrm>
          <a:prstGeom prst="rect">
            <a:avLst/>
          </a:prstGeom>
          <a:noFill/>
          <a:effectLst/>
        </p:spPr>
        <p:txBody>
          <a:bodyPr wrap="none" rtlCol="0">
            <a:spAutoFit/>
          </a:bodyPr>
          <a:lstStyle/>
          <a:p>
            <a:r>
              <a:rPr lang="zh-CN" altLang="en-US" sz="2400" dirty="0">
                <a:solidFill>
                  <a:srgbClr val="EA812A"/>
                </a:solidFill>
                <a:latin typeface="微软雅黑" panose="020B0503020204020204" pitchFamily="34" charset="-122"/>
                <a:ea typeface="微软雅黑" panose="020B0503020204020204" pitchFamily="34" charset="-122"/>
              </a:rPr>
              <a:t>单击此处输入标题</a:t>
            </a:r>
            <a:endParaRPr lang="en-US" altLang="zh-CN" sz="2400" dirty="0">
              <a:solidFill>
                <a:srgbClr val="EA812A"/>
              </a:solidFill>
              <a:latin typeface="微软雅黑" panose="020B0503020204020204" pitchFamily="34" charset="-122"/>
              <a:ea typeface="微软雅黑" panose="020B0503020204020204" pitchFamily="34" charset="-122"/>
            </a:endParaRPr>
          </a:p>
          <a:p>
            <a:r>
              <a:rPr lang="zh-CN" altLang="en-US" sz="1400" dirty="0">
                <a:solidFill>
                  <a:srgbClr val="353434"/>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353434"/>
              </a:solidFill>
              <a:latin typeface="微软雅黑" panose="020B0503020204020204" pitchFamily="34" charset="-122"/>
              <a:ea typeface="微软雅黑" panose="020B0503020204020204" pitchFamily="34" charset="-122"/>
            </a:endParaRPr>
          </a:p>
          <a:p>
            <a:r>
              <a:rPr lang="zh-CN" altLang="en-US" sz="1400" dirty="0">
                <a:solidFill>
                  <a:srgbClr val="353434"/>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353434"/>
              </a:solidFill>
              <a:latin typeface="微软雅黑" panose="020B0503020204020204" pitchFamily="34" charset="-122"/>
              <a:ea typeface="微软雅黑" panose="020B0503020204020204" pitchFamily="34" charset="-122"/>
            </a:endParaRPr>
          </a:p>
          <a:p>
            <a:endParaRPr lang="en-US" altLang="zh-CN" sz="3600" dirty="0">
              <a:solidFill>
                <a:srgbClr val="35343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up)">
                                      <p:cBhvr>
                                        <p:cTn id="16" dur="750"/>
                                        <p:tgtEl>
                                          <p:spTgt spid="47"/>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750" fill="hold"/>
                                        <p:tgtEl>
                                          <p:spTgt spid="48"/>
                                        </p:tgtEl>
                                        <p:attrNameLst>
                                          <p:attrName>ppt_x</p:attrName>
                                        </p:attrNameLst>
                                      </p:cBhvr>
                                      <p:tavLst>
                                        <p:tav tm="0">
                                          <p:val>
                                            <p:strVal val="0-#ppt_w/2"/>
                                          </p:val>
                                        </p:tav>
                                        <p:tav tm="100000">
                                          <p:val>
                                            <p:strVal val="#ppt_x"/>
                                          </p:val>
                                        </p:tav>
                                      </p:tavLst>
                                    </p:anim>
                                    <p:anim calcmode="lin" valueType="num">
                                      <p:cBhvr additive="base">
                                        <p:cTn id="21" dur="750" fill="hold"/>
                                        <p:tgtEl>
                                          <p:spTgt spid="48"/>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750" fill="hold"/>
                                        <p:tgtEl>
                                          <p:spTgt spid="51"/>
                                        </p:tgtEl>
                                        <p:attrNameLst>
                                          <p:attrName>ppt_x</p:attrName>
                                        </p:attrNameLst>
                                      </p:cBhvr>
                                      <p:tavLst>
                                        <p:tav tm="0">
                                          <p:val>
                                            <p:strVal val="1+#ppt_w/2"/>
                                          </p:val>
                                        </p:tav>
                                        <p:tav tm="100000">
                                          <p:val>
                                            <p:strVal val="#ppt_x"/>
                                          </p:val>
                                        </p:tav>
                                      </p:tavLst>
                                    </p:anim>
                                    <p:anim calcmode="lin" valueType="num">
                                      <p:cBhvr additive="base">
                                        <p:cTn id="25" dur="750" fill="hold"/>
                                        <p:tgtEl>
                                          <p:spTgt spid="51"/>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4" decel="100000"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750" fill="hold"/>
                                        <p:tgtEl>
                                          <p:spTgt spid="54"/>
                                        </p:tgtEl>
                                        <p:attrNameLst>
                                          <p:attrName>ppt_x</p:attrName>
                                        </p:attrNameLst>
                                      </p:cBhvr>
                                      <p:tavLst>
                                        <p:tav tm="0">
                                          <p:val>
                                            <p:strVal val="#ppt_x"/>
                                          </p:val>
                                        </p:tav>
                                        <p:tav tm="100000">
                                          <p:val>
                                            <p:strVal val="#ppt_x"/>
                                          </p:val>
                                        </p:tav>
                                      </p:tavLst>
                                    </p:anim>
                                    <p:anim calcmode="lin" valueType="num">
                                      <p:cBhvr additive="base">
                                        <p:cTn id="30" dur="750" fill="hold"/>
                                        <p:tgtEl>
                                          <p:spTgt spid="54"/>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50"/>
                                  </p:stCondLst>
                                  <p:childTnLst>
                                    <p:set>
                                      <p:cBhvr>
                                        <p:cTn id="32" dur="1" fill="hold">
                                          <p:stCondLst>
                                            <p:cond delay="0"/>
                                          </p:stCondLst>
                                        </p:cTn>
                                        <p:tgtEl>
                                          <p:spTgt spid="55"/>
                                        </p:tgtEl>
                                        <p:attrNameLst>
                                          <p:attrName>style.visibility</p:attrName>
                                        </p:attrNameLst>
                                      </p:cBhvr>
                                      <p:to>
                                        <p:strVal val="visible"/>
                                      </p:to>
                                    </p:set>
                                    <p:anim calcmode="lin" valueType="num">
                                      <p:cBhvr additive="base">
                                        <p:cTn id="33" dur="750" fill="hold"/>
                                        <p:tgtEl>
                                          <p:spTgt spid="55"/>
                                        </p:tgtEl>
                                        <p:attrNameLst>
                                          <p:attrName>ppt_x</p:attrName>
                                        </p:attrNameLst>
                                      </p:cBhvr>
                                      <p:tavLst>
                                        <p:tav tm="0">
                                          <p:val>
                                            <p:strVal val="#ppt_x"/>
                                          </p:val>
                                        </p:tav>
                                        <p:tav tm="100000">
                                          <p:val>
                                            <p:strVal val="#ppt_x"/>
                                          </p:val>
                                        </p:tav>
                                      </p:tavLst>
                                    </p:anim>
                                    <p:anim calcmode="lin" valueType="num">
                                      <p:cBhvr additive="base">
                                        <p:cTn id="34" dur="75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4" grpId="0"/>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4"/>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4"/>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7686906" y="2412289"/>
            <a:ext cx="3731271" cy="2487515"/>
            <a:chOff x="7686906" y="2412289"/>
            <a:chExt cx="3731271" cy="2487515"/>
          </a:xfrm>
        </p:grpSpPr>
        <p:graphicFrame>
          <p:nvGraphicFramePr>
            <p:cNvPr id="10" name="图表 9"/>
            <p:cNvGraphicFramePr/>
            <p:nvPr/>
          </p:nvGraphicFramePr>
          <p:xfrm>
            <a:off x="7686906" y="2412289"/>
            <a:ext cx="3731271" cy="2487515"/>
          </p:xfrm>
          <a:graphic>
            <a:graphicData uri="http://schemas.openxmlformats.org/drawingml/2006/chart">
              <c:chart xmlns:c="http://schemas.openxmlformats.org/drawingml/2006/chart" xmlns:r="http://schemas.openxmlformats.org/officeDocument/2006/relationships" r:id="rId1"/>
            </a:graphicData>
          </a:graphic>
        </p:graphicFrame>
        <p:sp>
          <p:nvSpPr>
            <p:cNvPr id="11" name="矩形 10"/>
            <p:cNvSpPr/>
            <p:nvPr/>
          </p:nvSpPr>
          <p:spPr>
            <a:xfrm>
              <a:off x="8994499" y="3318045"/>
              <a:ext cx="1119217" cy="639278"/>
            </a:xfrm>
            <a:prstGeom prst="rect">
              <a:avLst/>
            </a:prstGeom>
          </p:spPr>
          <p:txBody>
            <a:bodyPr wrap="none" anchor="t">
              <a:spAutoFit/>
            </a:bodyPr>
            <a:lstStyle/>
            <a:p>
              <a:pPr algn="ctr">
                <a:lnSpc>
                  <a:spcPct val="120000"/>
                </a:lnSpc>
              </a:pPr>
              <a:r>
                <a:rPr lang="en-US" altLang="zh-CN" sz="3200" b="1" dirty="0" smtClean="0">
                  <a:solidFill>
                    <a:srgbClr val="125FA2"/>
                  </a:solidFill>
                  <a:latin typeface="方正兰亭超细黑简体" panose="02000000000000000000" pitchFamily="2" charset="-122"/>
                  <a:ea typeface="方正兰亭超细黑简体" panose="02000000000000000000" pitchFamily="2" charset="-122"/>
                </a:rPr>
                <a:t>16%</a:t>
              </a:r>
              <a:endParaRPr lang="zh-CN" altLang="en-US" sz="3200" b="1" dirty="0">
                <a:solidFill>
                  <a:srgbClr val="125FA2"/>
                </a:solidFill>
                <a:latin typeface="方正兰亭超细黑简体" panose="02000000000000000000" pitchFamily="2" charset="-122"/>
                <a:ea typeface="方正兰亭超细黑简体" panose="02000000000000000000" pitchFamily="2" charset="-122"/>
              </a:endParaRPr>
            </a:p>
          </p:txBody>
        </p:sp>
      </p:grpSp>
      <p:grpSp>
        <p:nvGrpSpPr>
          <p:cNvPr id="12" name="组合 1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804135" y="2412289"/>
            <a:ext cx="3731271" cy="2487515"/>
            <a:chOff x="804135" y="2412289"/>
            <a:chExt cx="3731271" cy="2487515"/>
          </a:xfrm>
        </p:grpSpPr>
        <p:graphicFrame>
          <p:nvGraphicFramePr>
            <p:cNvPr id="13" name="图表 12"/>
            <p:cNvGraphicFramePr/>
            <p:nvPr/>
          </p:nvGraphicFramePr>
          <p:xfrm>
            <a:off x="804135" y="2412289"/>
            <a:ext cx="3731271" cy="2487515"/>
          </p:xfrm>
          <a:graphic>
            <a:graphicData uri="http://schemas.openxmlformats.org/drawingml/2006/chart">
              <c:chart xmlns:c="http://schemas.openxmlformats.org/drawingml/2006/chart" xmlns:r="http://schemas.openxmlformats.org/officeDocument/2006/relationships" r:id="rId2"/>
            </a:graphicData>
          </a:graphic>
        </p:graphicFrame>
        <p:sp>
          <p:nvSpPr>
            <p:cNvPr id="14" name="矩形 13"/>
            <p:cNvSpPr/>
            <p:nvPr/>
          </p:nvSpPr>
          <p:spPr>
            <a:xfrm>
              <a:off x="2116615" y="3318045"/>
              <a:ext cx="1103186" cy="639278"/>
            </a:xfrm>
            <a:prstGeom prst="rect">
              <a:avLst/>
            </a:prstGeom>
          </p:spPr>
          <p:txBody>
            <a:bodyPr wrap="none" anchor="t">
              <a:spAutoFit/>
            </a:bodyPr>
            <a:lstStyle/>
            <a:p>
              <a:pPr algn="ctr">
                <a:lnSpc>
                  <a:spcPct val="120000"/>
                </a:lnSpc>
              </a:pPr>
              <a:r>
                <a:rPr lang="en-US" altLang="zh-CN" sz="3200" b="1" dirty="0" smtClean="0">
                  <a:solidFill>
                    <a:srgbClr val="B21216"/>
                  </a:solidFill>
                  <a:latin typeface="方正兰亭超细黑简体" panose="02000000000000000000" pitchFamily="2" charset="-122"/>
                  <a:ea typeface="方正兰亭超细黑简体" panose="02000000000000000000" pitchFamily="2" charset="-122"/>
                </a:rPr>
                <a:t>75%</a:t>
              </a:r>
              <a:endParaRPr lang="zh-CN" altLang="en-US" sz="3200" b="1" dirty="0">
                <a:solidFill>
                  <a:srgbClr val="B21216"/>
                </a:solidFill>
                <a:latin typeface="方正兰亭超细黑简体" panose="02000000000000000000" pitchFamily="2" charset="-122"/>
                <a:ea typeface="方正兰亭超细黑简体" panose="02000000000000000000" pitchFamily="2" charset="-122"/>
              </a:endParaRPr>
            </a:p>
          </p:txBody>
        </p:sp>
      </p:grpSp>
      <p:grpSp>
        <p:nvGrpSpPr>
          <p:cNvPr id="15" name="组合 14"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1466642" y="2445644"/>
            <a:ext cx="9242882" cy="2413847"/>
            <a:chOff x="1466642" y="2445644"/>
            <a:chExt cx="9242882" cy="2413847"/>
          </a:xfrm>
        </p:grpSpPr>
        <p:sp>
          <p:nvSpPr>
            <p:cNvPr id="16" name="弧形 15"/>
            <p:cNvSpPr/>
            <p:nvPr/>
          </p:nvSpPr>
          <p:spPr>
            <a:xfrm flipH="1" flipV="1">
              <a:off x="1466642" y="2485957"/>
              <a:ext cx="2373534" cy="2373534"/>
            </a:xfrm>
            <a:prstGeom prst="arc">
              <a:avLst>
                <a:gd name="adj1" fmla="val 10684416"/>
                <a:gd name="adj2" fmla="val 20274395"/>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弧形 16"/>
            <p:cNvSpPr/>
            <p:nvPr/>
          </p:nvSpPr>
          <p:spPr>
            <a:xfrm flipH="1" flipV="1">
              <a:off x="4899685" y="2485957"/>
              <a:ext cx="2373534" cy="2373534"/>
            </a:xfrm>
            <a:prstGeom prst="arc">
              <a:avLst>
                <a:gd name="adj1" fmla="val 10684416"/>
                <a:gd name="adj2" fmla="val 20274395"/>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466642" y="2445644"/>
              <a:ext cx="9242882" cy="2373534"/>
              <a:chOff x="1466642" y="2445644"/>
              <a:chExt cx="9242882" cy="2373534"/>
            </a:xfrm>
          </p:grpSpPr>
          <p:cxnSp>
            <p:nvCxnSpPr>
              <p:cNvPr id="20" name="直接连接符 19"/>
              <p:cNvCxnSpPr/>
              <p:nvPr/>
            </p:nvCxnSpPr>
            <p:spPr>
              <a:xfrm>
                <a:off x="3840729" y="3632411"/>
                <a:ext cx="1072940" cy="0"/>
              </a:xfrm>
              <a:prstGeom prst="line">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a:off x="7274137" y="3632411"/>
                <a:ext cx="1055058" cy="0"/>
              </a:xfrm>
              <a:prstGeom prst="line">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22" name="弧形 21"/>
              <p:cNvSpPr/>
              <p:nvPr/>
            </p:nvSpPr>
            <p:spPr>
              <a:xfrm flipH="1">
                <a:off x="1466642" y="2445644"/>
                <a:ext cx="2373534" cy="2373534"/>
              </a:xfrm>
              <a:prstGeom prst="arc">
                <a:avLst>
                  <a:gd name="adj1" fmla="val 12184051"/>
                  <a:gd name="adj2" fmla="val 0"/>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弧形 22"/>
              <p:cNvSpPr/>
              <p:nvPr/>
            </p:nvSpPr>
            <p:spPr>
              <a:xfrm flipH="1">
                <a:off x="4899685" y="2445644"/>
                <a:ext cx="2373534" cy="2373534"/>
              </a:xfrm>
              <a:prstGeom prst="arc">
                <a:avLst>
                  <a:gd name="adj1" fmla="val 12184051"/>
                  <a:gd name="adj2" fmla="val 0"/>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弧形 23"/>
              <p:cNvSpPr/>
              <p:nvPr/>
            </p:nvSpPr>
            <p:spPr>
              <a:xfrm flipH="1">
                <a:off x="8335990" y="2445644"/>
                <a:ext cx="2373534" cy="2373534"/>
              </a:xfrm>
              <a:prstGeom prst="arc">
                <a:avLst>
                  <a:gd name="adj1" fmla="val 12184051"/>
                  <a:gd name="adj2" fmla="val 0"/>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弧形 18"/>
            <p:cNvSpPr/>
            <p:nvPr/>
          </p:nvSpPr>
          <p:spPr>
            <a:xfrm flipH="1" flipV="1">
              <a:off x="8335990" y="2485957"/>
              <a:ext cx="2373534" cy="2373534"/>
            </a:xfrm>
            <a:prstGeom prst="arc">
              <a:avLst>
                <a:gd name="adj1" fmla="val 10684416"/>
                <a:gd name="adj2" fmla="val 20274395"/>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4245521" y="2412289"/>
            <a:ext cx="3731271" cy="2487515"/>
            <a:chOff x="4245521" y="2412289"/>
            <a:chExt cx="3731271" cy="2487515"/>
          </a:xfrm>
        </p:grpSpPr>
        <p:graphicFrame>
          <p:nvGraphicFramePr>
            <p:cNvPr id="26" name="图表 25"/>
            <p:cNvGraphicFramePr/>
            <p:nvPr/>
          </p:nvGraphicFramePr>
          <p:xfrm>
            <a:off x="4245521" y="2412289"/>
            <a:ext cx="3731271" cy="2487515"/>
          </p:xfrm>
          <a:graphic>
            <a:graphicData uri="http://schemas.openxmlformats.org/drawingml/2006/chart">
              <c:chart xmlns:c="http://schemas.openxmlformats.org/drawingml/2006/chart" xmlns:r="http://schemas.openxmlformats.org/officeDocument/2006/relationships" r:id="rId3"/>
            </a:graphicData>
          </a:graphic>
        </p:graphicFrame>
        <p:sp>
          <p:nvSpPr>
            <p:cNvPr id="27" name="矩形 26"/>
            <p:cNvSpPr/>
            <p:nvPr/>
          </p:nvSpPr>
          <p:spPr>
            <a:xfrm>
              <a:off x="5552914" y="3318045"/>
              <a:ext cx="1101584" cy="639278"/>
            </a:xfrm>
            <a:prstGeom prst="rect">
              <a:avLst/>
            </a:prstGeom>
          </p:spPr>
          <p:txBody>
            <a:bodyPr wrap="none" anchor="t">
              <a:spAutoFit/>
            </a:bodyPr>
            <a:lstStyle/>
            <a:p>
              <a:pPr algn="ctr">
                <a:lnSpc>
                  <a:spcPct val="120000"/>
                </a:lnSpc>
              </a:pPr>
              <a:r>
                <a:rPr lang="en-US" altLang="zh-CN" sz="3200" b="1" dirty="0" smtClean="0">
                  <a:solidFill>
                    <a:srgbClr val="EE7B1C"/>
                  </a:solidFill>
                  <a:latin typeface="方正兰亭超细黑简体" panose="02000000000000000000" pitchFamily="2" charset="-122"/>
                  <a:ea typeface="方正兰亭超细黑简体" panose="02000000000000000000" pitchFamily="2" charset="-122"/>
                </a:rPr>
                <a:t>55%</a:t>
              </a:r>
              <a:endParaRPr lang="zh-CN" altLang="en-US" sz="3200" b="1" dirty="0">
                <a:solidFill>
                  <a:srgbClr val="EE7B1C"/>
                </a:solidFill>
                <a:latin typeface="方正兰亭超细黑简体" panose="02000000000000000000" pitchFamily="2" charset="-122"/>
                <a:ea typeface="方正兰亭超细黑简体" panose="02000000000000000000" pitchFamily="2" charset="-122"/>
              </a:endParaRPr>
            </a:p>
          </p:txBody>
        </p:sp>
      </p:grpSp>
      <p:sp>
        <p:nvSpPr>
          <p:cNvPr id="28" name="文本框 27"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8204606" y="5207666"/>
            <a:ext cx="2698175" cy="1446550"/>
          </a:xfrm>
          <a:prstGeom prst="rect">
            <a:avLst/>
          </a:prstGeom>
          <a:noFill/>
          <a:effectLst/>
        </p:spPr>
        <p:txBody>
          <a:bodyPr wrap="none" rtlCol="0">
            <a:spAutoFit/>
          </a:bodyPr>
          <a:lstStyle/>
          <a:p>
            <a:r>
              <a:rPr lang="zh-CN" altLang="en-US" sz="2400" dirty="0">
                <a:solidFill>
                  <a:srgbClr val="125FA2"/>
                </a:solidFill>
                <a:latin typeface="微软雅黑" panose="020B0503020204020204" pitchFamily="34" charset="-122"/>
                <a:ea typeface="微软雅黑" panose="020B0503020204020204" pitchFamily="34" charset="-122"/>
              </a:rPr>
              <a:t>单击此处输入标题</a:t>
            </a:r>
            <a:endParaRPr lang="en-US" altLang="zh-CN" sz="2400" dirty="0">
              <a:solidFill>
                <a:srgbClr val="125FA2"/>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4736951" y="5207666"/>
            <a:ext cx="2698175" cy="1446550"/>
          </a:xfrm>
          <a:prstGeom prst="rect">
            <a:avLst/>
          </a:prstGeom>
          <a:noFill/>
          <a:effectLst/>
        </p:spPr>
        <p:txBody>
          <a:bodyPr wrap="none" rtlCol="0">
            <a:spAutoFit/>
          </a:bodyPr>
          <a:lstStyle/>
          <a:p>
            <a:r>
              <a:rPr lang="zh-CN" altLang="en-US" sz="2400" dirty="0">
                <a:solidFill>
                  <a:srgbClr val="EE7B1C"/>
                </a:solidFill>
                <a:latin typeface="微软雅黑" panose="020B0503020204020204" pitchFamily="34" charset="-122"/>
                <a:ea typeface="微软雅黑" panose="020B0503020204020204" pitchFamily="34" charset="-122"/>
              </a:rPr>
              <a:t>单击此处输入标题</a:t>
            </a:r>
            <a:endParaRPr lang="en-US" altLang="zh-CN" sz="2400" dirty="0">
              <a:solidFill>
                <a:srgbClr val="EE7B1C"/>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30"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1303908" y="5207666"/>
            <a:ext cx="2698175" cy="1446550"/>
          </a:xfrm>
          <a:prstGeom prst="rect">
            <a:avLst/>
          </a:prstGeom>
          <a:noFill/>
          <a:effectLst/>
        </p:spPr>
        <p:txBody>
          <a:bodyPr wrap="none" rtlCol="0">
            <a:spAutoFit/>
          </a:bodyPr>
          <a:lstStyle/>
          <a:p>
            <a:r>
              <a:rPr lang="zh-CN" altLang="en-US" sz="2400" dirty="0">
                <a:solidFill>
                  <a:srgbClr val="B21216"/>
                </a:solidFill>
                <a:latin typeface="微软雅黑" panose="020B0503020204020204" pitchFamily="34" charset="-122"/>
                <a:ea typeface="微软雅黑" panose="020B0503020204020204" pitchFamily="34" charset="-122"/>
              </a:rPr>
              <a:t>单击此处输入标题</a:t>
            </a:r>
            <a:endParaRPr lang="en-US" altLang="zh-CN" sz="2400" dirty="0">
              <a:solidFill>
                <a:srgbClr val="B21216"/>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750" fill="hold"/>
                                        <p:tgtEl>
                                          <p:spTgt spid="31"/>
                                        </p:tgtEl>
                                        <p:attrNameLst>
                                          <p:attrName>ppt_x</p:attrName>
                                        </p:attrNameLst>
                                      </p:cBhvr>
                                      <p:tavLst>
                                        <p:tav tm="0">
                                          <p:val>
                                            <p:strVal val="#ppt_x"/>
                                          </p:val>
                                        </p:tav>
                                        <p:tav tm="100000">
                                          <p:val>
                                            <p:strVal val="#ppt_x"/>
                                          </p:val>
                                        </p:tav>
                                      </p:tavLst>
                                    </p:anim>
                                    <p:anim calcmode="lin" valueType="num">
                                      <p:cBhvr additive="base">
                                        <p:cTn id="16" dur="750" fill="hold"/>
                                        <p:tgtEl>
                                          <p:spTgt spid="3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1" decel="10000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750" fill="hold"/>
                                        <p:tgtEl>
                                          <p:spTgt spid="25"/>
                                        </p:tgtEl>
                                        <p:attrNameLst>
                                          <p:attrName>ppt_x</p:attrName>
                                        </p:attrNameLst>
                                      </p:cBhvr>
                                      <p:tavLst>
                                        <p:tav tm="0">
                                          <p:val>
                                            <p:strVal val="#ppt_x"/>
                                          </p:val>
                                        </p:tav>
                                        <p:tav tm="100000">
                                          <p:val>
                                            <p:strVal val="#ppt_x"/>
                                          </p:val>
                                        </p:tav>
                                      </p:tavLst>
                                    </p:anim>
                                    <p:anim calcmode="lin" valueType="num">
                                      <p:cBhvr additive="base">
                                        <p:cTn id="21" dur="750" fill="hold"/>
                                        <p:tgtEl>
                                          <p:spTgt spid="25"/>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750" fill="hold"/>
                                        <p:tgtEl>
                                          <p:spTgt spid="29"/>
                                        </p:tgtEl>
                                        <p:attrNameLst>
                                          <p:attrName>ppt_x</p:attrName>
                                        </p:attrNameLst>
                                      </p:cBhvr>
                                      <p:tavLst>
                                        <p:tav tm="0">
                                          <p:val>
                                            <p:strVal val="#ppt_x"/>
                                          </p:val>
                                        </p:tav>
                                        <p:tav tm="100000">
                                          <p:val>
                                            <p:strVal val="#ppt_x"/>
                                          </p:val>
                                        </p:tav>
                                      </p:tavLst>
                                    </p:anim>
                                    <p:anim calcmode="lin" valueType="num">
                                      <p:cBhvr additive="base">
                                        <p:cTn id="25" dur="750" fill="hold"/>
                                        <p:tgtEl>
                                          <p:spTgt spid="2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1" decel="10000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750" fill="hold"/>
                                        <p:tgtEl>
                                          <p:spTgt spid="9"/>
                                        </p:tgtEl>
                                        <p:attrNameLst>
                                          <p:attrName>ppt_x</p:attrName>
                                        </p:attrNameLst>
                                      </p:cBhvr>
                                      <p:tavLst>
                                        <p:tav tm="0">
                                          <p:val>
                                            <p:strVal val="#ppt_x"/>
                                          </p:val>
                                        </p:tav>
                                        <p:tav tm="100000">
                                          <p:val>
                                            <p:strVal val="#ppt_x"/>
                                          </p:val>
                                        </p:tav>
                                      </p:tavLst>
                                    </p:anim>
                                    <p:anim calcmode="lin" valueType="num">
                                      <p:cBhvr additive="base">
                                        <p:cTn id="30" dur="750" fill="hold"/>
                                        <p:tgtEl>
                                          <p:spTgt spid="9"/>
                                        </p:tgtEl>
                                        <p:attrNameLst>
                                          <p:attrName>ppt_y</p:attrName>
                                        </p:attrNameLst>
                                      </p:cBhvr>
                                      <p:tavLst>
                                        <p:tav tm="0">
                                          <p:val>
                                            <p:strVal val="0-#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750" fill="hold"/>
                                        <p:tgtEl>
                                          <p:spTgt spid="28"/>
                                        </p:tgtEl>
                                        <p:attrNameLst>
                                          <p:attrName>ppt_x</p:attrName>
                                        </p:attrNameLst>
                                      </p:cBhvr>
                                      <p:tavLst>
                                        <p:tav tm="0">
                                          <p:val>
                                            <p:strVal val="#ppt_x"/>
                                          </p:val>
                                        </p:tav>
                                        <p:tav tm="100000">
                                          <p:val>
                                            <p:strVal val="#ppt_x"/>
                                          </p:val>
                                        </p:tav>
                                      </p:tavLst>
                                    </p:anim>
                                    <p:anim calcmode="lin" valueType="num">
                                      <p:cBhvr additive="base">
                                        <p:cTn id="34" dur="75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928574" y="1345881"/>
            <a:ext cx="4355170" cy="4355170"/>
            <a:chOff x="3928574" y="1345881"/>
            <a:chExt cx="4355170" cy="4355170"/>
          </a:xfrm>
        </p:grpSpPr>
        <p:sp>
          <p:nvSpPr>
            <p:cNvPr id="17" name="椭圆 16"/>
            <p:cNvSpPr/>
            <p:nvPr/>
          </p:nvSpPr>
          <p:spPr>
            <a:xfrm>
              <a:off x="3928574" y="1345881"/>
              <a:ext cx="4355170" cy="435517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17"/>
            <p:cNvSpPr/>
            <p:nvPr/>
          </p:nvSpPr>
          <p:spPr>
            <a:xfrm>
              <a:off x="4228452" y="1633785"/>
              <a:ext cx="3779359" cy="3779359"/>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flipV="1">
            <a:off x="8897468" y="5627341"/>
            <a:ext cx="105358" cy="105358"/>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0" name="组合 19"/>
          <p:cNvGrpSpPr/>
          <p:nvPr/>
        </p:nvGrpSpPr>
        <p:grpSpPr>
          <a:xfrm>
            <a:off x="1469661" y="3103419"/>
            <a:ext cx="537402" cy="537402"/>
            <a:chOff x="1534158" y="3352646"/>
            <a:chExt cx="375920" cy="375920"/>
          </a:xfrm>
        </p:grpSpPr>
        <p:sp>
          <p:nvSpPr>
            <p:cNvPr id="21" name="椭圆 20"/>
            <p:cNvSpPr/>
            <p:nvPr/>
          </p:nvSpPr>
          <p:spPr>
            <a:xfrm>
              <a:off x="1534158" y="3352646"/>
              <a:ext cx="375920" cy="37592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3810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等腰三角形 21"/>
            <p:cNvSpPr/>
            <p:nvPr/>
          </p:nvSpPr>
          <p:spPr>
            <a:xfrm rot="16200000">
              <a:off x="1633052" y="3472583"/>
              <a:ext cx="157811" cy="136044"/>
            </a:xfrm>
            <a:prstGeom prst="triangle">
              <a:avLst/>
            </a:prstGeom>
            <a:solidFill>
              <a:srgbClr val="1365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3" name="组合 22"/>
          <p:cNvGrpSpPr/>
          <p:nvPr/>
        </p:nvGrpSpPr>
        <p:grpSpPr>
          <a:xfrm>
            <a:off x="10140758" y="3103419"/>
            <a:ext cx="537402" cy="537402"/>
            <a:chOff x="10302240" y="3352646"/>
            <a:chExt cx="375920" cy="375920"/>
          </a:xfrm>
        </p:grpSpPr>
        <p:sp>
          <p:nvSpPr>
            <p:cNvPr id="24" name="椭圆 23"/>
            <p:cNvSpPr/>
            <p:nvPr/>
          </p:nvSpPr>
          <p:spPr>
            <a:xfrm>
              <a:off x="10302240" y="3352646"/>
              <a:ext cx="375920" cy="37592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3810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等腰三角形 24"/>
            <p:cNvSpPr/>
            <p:nvPr/>
          </p:nvSpPr>
          <p:spPr>
            <a:xfrm rot="5400000" flipH="1">
              <a:off x="10441775" y="3472584"/>
              <a:ext cx="157811" cy="136044"/>
            </a:xfrm>
            <a:prstGeom prst="triangle">
              <a:avLst/>
            </a:prstGeom>
            <a:solidFill>
              <a:srgbClr val="125B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6" name="椭圆 25"/>
          <p:cNvSpPr>
            <a:spLocks noChangeAspect="1"/>
          </p:cNvSpPr>
          <p:nvPr/>
        </p:nvSpPr>
        <p:spPr>
          <a:xfrm>
            <a:off x="3709207" y="1150460"/>
            <a:ext cx="4793904" cy="4793904"/>
          </a:xfrm>
          <a:prstGeom prst="ellipse">
            <a:avLst/>
          </a:prstGeom>
          <a:noFill/>
          <a:ln w="19050">
            <a:solidFill>
              <a:srgbClr val="105B9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7" name="组合 26"/>
          <p:cNvGrpSpPr/>
          <p:nvPr/>
        </p:nvGrpSpPr>
        <p:grpSpPr>
          <a:xfrm>
            <a:off x="7196230" y="925197"/>
            <a:ext cx="1193436" cy="1193436"/>
            <a:chOff x="7196230" y="925197"/>
            <a:chExt cx="1193436" cy="1193436"/>
          </a:xfrm>
        </p:grpSpPr>
        <p:sp>
          <p:nvSpPr>
            <p:cNvPr id="28" name="椭圆 27"/>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椭圆 28"/>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10"/>
          <p:cNvSpPr txBox="1"/>
          <p:nvPr/>
        </p:nvSpPr>
        <p:spPr>
          <a:xfrm>
            <a:off x="5303397" y="2373878"/>
            <a:ext cx="2065942" cy="1569660"/>
          </a:xfrm>
          <a:prstGeom prst="rect">
            <a:avLst/>
          </a:prstGeom>
          <a:noFill/>
        </p:spPr>
        <p:txBody>
          <a:bodyPr wrap="square" rtlCol="0">
            <a:spAutoFit/>
          </a:bodyPr>
          <a:lstStyle/>
          <a:p>
            <a:r>
              <a:rPr lang="en-US" altLang="zh-CN" sz="96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03</a:t>
            </a:r>
            <a:endParaRPr lang="zh-CN" altLang="en-US" sz="96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nvGrpSpPr>
          <p:cNvPr id="36" name="组合 35"/>
          <p:cNvGrpSpPr/>
          <p:nvPr/>
        </p:nvGrpSpPr>
        <p:grpSpPr>
          <a:xfrm>
            <a:off x="4579731" y="557972"/>
            <a:ext cx="730253" cy="730252"/>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39" name="文本框 3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885312" y="3846721"/>
            <a:ext cx="2441694" cy="769441"/>
          </a:xfrm>
          <a:prstGeom prst="rect">
            <a:avLst/>
          </a:prstGeom>
          <a:noFill/>
        </p:spPr>
        <p:txBody>
          <a:bodyPr wrap="none" rtlCol="0">
            <a:spAutoFit/>
          </a:bodyPr>
          <a:lstStyle/>
          <a:p>
            <a:pPr defTabSz="1218565">
              <a:defRPr/>
            </a:pPr>
            <a:r>
              <a:rPr lang="zh-CN" altLang="en-US" sz="4400" b="1" kern="0" dirty="0" smtClean="0">
                <a:solidFill>
                  <a:schemeClr val="bg1"/>
                </a:solidFill>
                <a:latin typeface="微软雅黑" panose="020B0503020204020204" pitchFamily="34" charset="-122"/>
                <a:ea typeface="微软雅黑" panose="020B0503020204020204" pitchFamily="34" charset="-122"/>
              </a:rPr>
              <a:t>工作体会</a:t>
            </a:r>
            <a:endParaRPr lang="zh-CN" altLang="en-US" sz="4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ractur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childTnLst>
                                    </p:cTn>
                                  </p:par>
                                  <p:par>
                                    <p:cTn id="8" presetID="53" presetClass="entr" presetSubtype="16"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 calcmode="lin" valueType="num">
                                          <p:cBhvr>
                                            <p:cTn id="10" dur="2000" fill="hold"/>
                                            <p:tgtEl>
                                              <p:spTgt spid="16"/>
                                            </p:tgtEl>
                                            <p:attrNameLst>
                                              <p:attrName>ppt_w</p:attrName>
                                            </p:attrNameLst>
                                          </p:cBhvr>
                                          <p:tavLst>
                                            <p:tav tm="0">
                                              <p:val>
                                                <p:fltVal val="0"/>
                                              </p:val>
                                            </p:tav>
                                            <p:tav tm="100000">
                                              <p:val>
                                                <p:strVal val="#ppt_w"/>
                                              </p:val>
                                            </p:tav>
                                          </p:tavLst>
                                        </p:anim>
                                        <p:anim calcmode="lin" valueType="num">
                                          <p:cBhvr>
                                            <p:cTn id="11" dur="2000" fill="hold"/>
                                            <p:tgtEl>
                                              <p:spTgt spid="16"/>
                                            </p:tgtEl>
                                            <p:attrNameLst>
                                              <p:attrName>ppt_h</p:attrName>
                                            </p:attrNameLst>
                                          </p:cBhvr>
                                          <p:tavLst>
                                            <p:tav tm="0">
                                              <p:val>
                                                <p:fltVal val="0"/>
                                              </p:val>
                                            </p:tav>
                                            <p:tav tm="100000">
                                              <p:val>
                                                <p:strVal val="#ppt_h"/>
                                              </p:val>
                                            </p:tav>
                                          </p:tavLst>
                                        </p:anim>
                                        <p:animEffect transition="in" filter="fade">
                                          <p:cBhvr>
                                            <p:cTn id="12" dur="2000"/>
                                            <p:tgtEl>
                                              <p:spTgt spid="16"/>
                                            </p:tgtEl>
                                          </p:cBhvr>
                                        </p:animEffect>
                                      </p:childTnLst>
                                    </p:cTn>
                                  </p:par>
                                  <p:par>
                                    <p:cTn id="13" presetID="2" presetClass="entr" presetSubtype="1" fill="hold" nodeType="withEffect" p14:presetBounceEnd="62000">
                                      <p:stCondLst>
                                        <p:cond delay="1000"/>
                                      </p:stCondLst>
                                      <p:childTnLst>
                                        <p:set>
                                          <p:cBhvr>
                                            <p:cTn id="14" dur="1" fill="hold">
                                              <p:stCondLst>
                                                <p:cond delay="0"/>
                                              </p:stCondLst>
                                            </p:cTn>
                                            <p:tgtEl>
                                              <p:spTgt spid="36"/>
                                            </p:tgtEl>
                                            <p:attrNameLst>
                                              <p:attrName>style.visibility</p:attrName>
                                            </p:attrNameLst>
                                          </p:cBhvr>
                                          <p:to>
                                            <p:strVal val="visible"/>
                                          </p:to>
                                        </p:set>
                                        <p:anim calcmode="lin" valueType="num" p14:bounceEnd="62000">
                                          <p:cBhvr additive="base">
                                            <p:cTn id="15" dur="1500" fill="hold"/>
                                            <p:tgtEl>
                                              <p:spTgt spid="36"/>
                                            </p:tgtEl>
                                            <p:attrNameLst>
                                              <p:attrName>ppt_x</p:attrName>
                                            </p:attrNameLst>
                                          </p:cBhvr>
                                          <p:tavLst>
                                            <p:tav tm="0">
                                              <p:val>
                                                <p:strVal val="#ppt_x"/>
                                              </p:val>
                                            </p:tav>
                                            <p:tav tm="100000">
                                              <p:val>
                                                <p:strVal val="#ppt_x"/>
                                              </p:val>
                                            </p:tav>
                                          </p:tavLst>
                                        </p:anim>
                                        <p:anim calcmode="lin" valueType="num" p14:bounceEnd="62000">
                                          <p:cBhvr additive="base">
                                            <p:cTn id="16" dur="1500" fill="hold"/>
                                            <p:tgtEl>
                                              <p:spTgt spid="3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2000">
                                      <p:stCondLst>
                                        <p:cond delay="1500"/>
                                      </p:stCondLst>
                                      <p:childTnLst>
                                        <p:set>
                                          <p:cBhvr>
                                            <p:cTn id="18" dur="1" fill="hold">
                                              <p:stCondLst>
                                                <p:cond delay="0"/>
                                              </p:stCondLst>
                                            </p:cTn>
                                            <p:tgtEl>
                                              <p:spTgt spid="27"/>
                                            </p:tgtEl>
                                            <p:attrNameLst>
                                              <p:attrName>style.visibility</p:attrName>
                                            </p:attrNameLst>
                                          </p:cBhvr>
                                          <p:to>
                                            <p:strVal val="visible"/>
                                          </p:to>
                                        </p:set>
                                        <p:anim calcmode="lin" valueType="num" p14:bounceEnd="62000">
                                          <p:cBhvr additive="base">
                                            <p:cTn id="19" dur="1500" fill="hold"/>
                                            <p:tgtEl>
                                              <p:spTgt spid="27"/>
                                            </p:tgtEl>
                                            <p:attrNameLst>
                                              <p:attrName>ppt_x</p:attrName>
                                            </p:attrNameLst>
                                          </p:cBhvr>
                                          <p:tavLst>
                                            <p:tav tm="0">
                                              <p:val>
                                                <p:strVal val="#ppt_x"/>
                                              </p:val>
                                            </p:tav>
                                            <p:tav tm="100000">
                                              <p:val>
                                                <p:strVal val="#ppt_x"/>
                                              </p:val>
                                            </p:tav>
                                          </p:tavLst>
                                        </p:anim>
                                        <p:anim calcmode="lin" valueType="num" p14:bounceEnd="62000">
                                          <p:cBhvr additive="base">
                                            <p:cTn id="20" dur="1500" fill="hold"/>
                                            <p:tgtEl>
                                              <p:spTgt spid="27"/>
                                            </p:tgtEl>
                                            <p:attrNameLst>
                                              <p:attrName>ppt_y</p:attrName>
                                            </p:attrNameLst>
                                          </p:cBhvr>
                                          <p:tavLst>
                                            <p:tav tm="0">
                                              <p:val>
                                                <p:strVal val="0-#ppt_h/2"/>
                                              </p:val>
                                            </p:tav>
                                            <p:tav tm="100000">
                                              <p:val>
                                                <p:strVal val="#ppt_y"/>
                                              </p:val>
                                            </p:tav>
                                          </p:tavLst>
                                        </p:anim>
                                      </p:childTnLst>
                                    </p:cTn>
                                  </p:par>
                                  <p:par>
                                    <p:cTn id="21" presetID="53" presetClass="entr" presetSubtype="16" fill="hold" nodeType="withEffect">
                                      <p:stCondLst>
                                        <p:cond delay="1750"/>
                                      </p:stCondLst>
                                      <p:childTnLst>
                                        <p:set>
                                          <p:cBhvr>
                                            <p:cTn id="22" dur="1" fill="hold">
                                              <p:stCondLst>
                                                <p:cond delay="0"/>
                                              </p:stCondLst>
                                            </p:cTn>
                                            <p:tgtEl>
                                              <p:spTgt spid="20"/>
                                            </p:tgtEl>
                                            <p:attrNameLst>
                                              <p:attrName>style.visibility</p:attrName>
                                            </p:attrNameLst>
                                          </p:cBhvr>
                                          <p:to>
                                            <p:strVal val="visible"/>
                                          </p:to>
                                        </p:set>
                                        <p:anim calcmode="lin" valueType="num">
                                          <p:cBhvr>
                                            <p:cTn id="23" dur="750" fill="hold"/>
                                            <p:tgtEl>
                                              <p:spTgt spid="20"/>
                                            </p:tgtEl>
                                            <p:attrNameLst>
                                              <p:attrName>ppt_w</p:attrName>
                                            </p:attrNameLst>
                                          </p:cBhvr>
                                          <p:tavLst>
                                            <p:tav tm="0">
                                              <p:val>
                                                <p:fltVal val="0"/>
                                              </p:val>
                                            </p:tav>
                                            <p:tav tm="100000">
                                              <p:val>
                                                <p:strVal val="#ppt_w"/>
                                              </p:val>
                                            </p:tav>
                                          </p:tavLst>
                                        </p:anim>
                                        <p:anim calcmode="lin" valueType="num">
                                          <p:cBhvr>
                                            <p:cTn id="24" dur="750" fill="hold"/>
                                            <p:tgtEl>
                                              <p:spTgt spid="20"/>
                                            </p:tgtEl>
                                            <p:attrNameLst>
                                              <p:attrName>ppt_h</p:attrName>
                                            </p:attrNameLst>
                                          </p:cBhvr>
                                          <p:tavLst>
                                            <p:tav tm="0">
                                              <p:val>
                                                <p:fltVal val="0"/>
                                              </p:val>
                                            </p:tav>
                                            <p:tav tm="100000">
                                              <p:val>
                                                <p:strVal val="#ppt_h"/>
                                              </p:val>
                                            </p:tav>
                                          </p:tavLst>
                                        </p:anim>
                                        <p:animEffect transition="in" filter="fade">
                                          <p:cBhvr>
                                            <p:cTn id="25" dur="750"/>
                                            <p:tgtEl>
                                              <p:spTgt spid="20"/>
                                            </p:tgtEl>
                                          </p:cBhvr>
                                        </p:animEffect>
                                      </p:childTnLst>
                                    </p:cTn>
                                  </p:par>
                                  <p:par>
                                    <p:cTn id="26" presetID="53" presetClass="entr" presetSubtype="16" fill="hold" nodeType="withEffect">
                                      <p:stCondLst>
                                        <p:cond delay="1750"/>
                                      </p:stCondLst>
                                      <p:childTnLst>
                                        <p:set>
                                          <p:cBhvr>
                                            <p:cTn id="27" dur="1" fill="hold">
                                              <p:stCondLst>
                                                <p:cond delay="0"/>
                                              </p:stCondLst>
                                            </p:cTn>
                                            <p:tgtEl>
                                              <p:spTgt spid="23"/>
                                            </p:tgtEl>
                                            <p:attrNameLst>
                                              <p:attrName>style.visibility</p:attrName>
                                            </p:attrNameLst>
                                          </p:cBhvr>
                                          <p:to>
                                            <p:strVal val="visible"/>
                                          </p:to>
                                        </p:set>
                                        <p:anim calcmode="lin" valueType="num">
                                          <p:cBhvr>
                                            <p:cTn id="28" dur="750" fill="hold"/>
                                            <p:tgtEl>
                                              <p:spTgt spid="23"/>
                                            </p:tgtEl>
                                            <p:attrNameLst>
                                              <p:attrName>ppt_w</p:attrName>
                                            </p:attrNameLst>
                                          </p:cBhvr>
                                          <p:tavLst>
                                            <p:tav tm="0">
                                              <p:val>
                                                <p:fltVal val="0"/>
                                              </p:val>
                                            </p:tav>
                                            <p:tav tm="100000">
                                              <p:val>
                                                <p:strVal val="#ppt_w"/>
                                              </p:val>
                                            </p:tav>
                                          </p:tavLst>
                                        </p:anim>
                                        <p:anim calcmode="lin" valueType="num">
                                          <p:cBhvr>
                                            <p:cTn id="29" dur="750" fill="hold"/>
                                            <p:tgtEl>
                                              <p:spTgt spid="23"/>
                                            </p:tgtEl>
                                            <p:attrNameLst>
                                              <p:attrName>ppt_h</p:attrName>
                                            </p:attrNameLst>
                                          </p:cBhvr>
                                          <p:tavLst>
                                            <p:tav tm="0">
                                              <p:val>
                                                <p:fltVal val="0"/>
                                              </p:val>
                                            </p:tav>
                                            <p:tav tm="100000">
                                              <p:val>
                                                <p:strVal val="#ppt_h"/>
                                              </p:val>
                                            </p:tav>
                                          </p:tavLst>
                                        </p:anim>
                                        <p:animEffect transition="in" filter="fade">
                                          <p:cBhvr>
                                            <p:cTn id="30" dur="750"/>
                                            <p:tgtEl>
                                              <p:spTgt spid="23"/>
                                            </p:tgtEl>
                                          </p:cBhvr>
                                        </p:animEffect>
                                      </p:childTnLst>
                                    </p:cTn>
                                  </p:par>
                                </p:childTnLst>
                              </p:cTn>
                            </p:par>
                            <p:par>
                              <p:cTn id="31" fill="hold">
                                <p:stCondLst>
                                  <p:cond delay="1000"/>
                                </p:stCondLst>
                                <p:childTnLst>
                                  <p:par>
                                    <p:cTn id="32" presetID="52"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Scale>
                                          <p:cBhvr>
                                            <p:cTn id="34"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1"/>
                                            </p:tgtEl>
                                            <p:attrNameLst>
                                              <p:attrName>ppt_x</p:attrName>
                                              <p:attrName>ppt_y</p:attrName>
                                            </p:attrNameLst>
                                          </p:cBhvr>
                                        </p:animMotion>
                                        <p:animEffect transition="in" filter="fade">
                                          <p:cBhvr>
                                            <p:cTn id="36" dur="1000"/>
                                            <p:tgtEl>
                                              <p:spTgt spid="31"/>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p:bldP spid="3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childTnLst>
                                    </p:cTn>
                                  </p:par>
                                  <p:par>
                                    <p:cTn id="8" presetID="53" presetClass="entr" presetSubtype="16"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 calcmode="lin" valueType="num">
                                          <p:cBhvr>
                                            <p:cTn id="10" dur="2000" fill="hold"/>
                                            <p:tgtEl>
                                              <p:spTgt spid="16"/>
                                            </p:tgtEl>
                                            <p:attrNameLst>
                                              <p:attrName>ppt_w</p:attrName>
                                            </p:attrNameLst>
                                          </p:cBhvr>
                                          <p:tavLst>
                                            <p:tav tm="0">
                                              <p:val>
                                                <p:fltVal val="0"/>
                                              </p:val>
                                            </p:tav>
                                            <p:tav tm="100000">
                                              <p:val>
                                                <p:strVal val="#ppt_w"/>
                                              </p:val>
                                            </p:tav>
                                          </p:tavLst>
                                        </p:anim>
                                        <p:anim calcmode="lin" valueType="num">
                                          <p:cBhvr>
                                            <p:cTn id="11" dur="2000" fill="hold"/>
                                            <p:tgtEl>
                                              <p:spTgt spid="16"/>
                                            </p:tgtEl>
                                            <p:attrNameLst>
                                              <p:attrName>ppt_h</p:attrName>
                                            </p:attrNameLst>
                                          </p:cBhvr>
                                          <p:tavLst>
                                            <p:tav tm="0">
                                              <p:val>
                                                <p:fltVal val="0"/>
                                              </p:val>
                                            </p:tav>
                                            <p:tav tm="100000">
                                              <p:val>
                                                <p:strVal val="#ppt_h"/>
                                              </p:val>
                                            </p:tav>
                                          </p:tavLst>
                                        </p:anim>
                                        <p:animEffect transition="in" filter="fade">
                                          <p:cBhvr>
                                            <p:cTn id="12" dur="2000"/>
                                            <p:tgtEl>
                                              <p:spTgt spid="16"/>
                                            </p:tgtEl>
                                          </p:cBhvr>
                                        </p:animEffect>
                                      </p:childTnLst>
                                    </p:cTn>
                                  </p:par>
                                  <p:par>
                                    <p:cTn id="13" presetID="2" presetClass="entr" presetSubtype="1" fill="hold" nodeType="withEffect">
                                      <p:stCondLst>
                                        <p:cond delay="10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500" fill="hold"/>
                                            <p:tgtEl>
                                              <p:spTgt spid="36"/>
                                            </p:tgtEl>
                                            <p:attrNameLst>
                                              <p:attrName>ppt_x</p:attrName>
                                            </p:attrNameLst>
                                          </p:cBhvr>
                                          <p:tavLst>
                                            <p:tav tm="0">
                                              <p:val>
                                                <p:strVal val="#ppt_x"/>
                                              </p:val>
                                            </p:tav>
                                            <p:tav tm="100000">
                                              <p:val>
                                                <p:strVal val="#ppt_x"/>
                                              </p:val>
                                            </p:tav>
                                          </p:tavLst>
                                        </p:anim>
                                        <p:anim calcmode="lin" valueType="num">
                                          <p:cBhvr additive="base">
                                            <p:cTn id="16" dur="1500" fill="hold"/>
                                            <p:tgtEl>
                                              <p:spTgt spid="3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5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500" fill="hold"/>
                                            <p:tgtEl>
                                              <p:spTgt spid="27"/>
                                            </p:tgtEl>
                                            <p:attrNameLst>
                                              <p:attrName>ppt_x</p:attrName>
                                            </p:attrNameLst>
                                          </p:cBhvr>
                                          <p:tavLst>
                                            <p:tav tm="0">
                                              <p:val>
                                                <p:strVal val="#ppt_x"/>
                                              </p:val>
                                            </p:tav>
                                            <p:tav tm="100000">
                                              <p:val>
                                                <p:strVal val="#ppt_x"/>
                                              </p:val>
                                            </p:tav>
                                          </p:tavLst>
                                        </p:anim>
                                        <p:anim calcmode="lin" valueType="num">
                                          <p:cBhvr additive="base">
                                            <p:cTn id="20" dur="1500" fill="hold"/>
                                            <p:tgtEl>
                                              <p:spTgt spid="27"/>
                                            </p:tgtEl>
                                            <p:attrNameLst>
                                              <p:attrName>ppt_y</p:attrName>
                                            </p:attrNameLst>
                                          </p:cBhvr>
                                          <p:tavLst>
                                            <p:tav tm="0">
                                              <p:val>
                                                <p:strVal val="0-#ppt_h/2"/>
                                              </p:val>
                                            </p:tav>
                                            <p:tav tm="100000">
                                              <p:val>
                                                <p:strVal val="#ppt_y"/>
                                              </p:val>
                                            </p:tav>
                                          </p:tavLst>
                                        </p:anim>
                                      </p:childTnLst>
                                    </p:cTn>
                                  </p:par>
                                  <p:par>
                                    <p:cTn id="21" presetID="53" presetClass="entr" presetSubtype="16" fill="hold" nodeType="withEffect">
                                      <p:stCondLst>
                                        <p:cond delay="1750"/>
                                      </p:stCondLst>
                                      <p:childTnLst>
                                        <p:set>
                                          <p:cBhvr>
                                            <p:cTn id="22" dur="1" fill="hold">
                                              <p:stCondLst>
                                                <p:cond delay="0"/>
                                              </p:stCondLst>
                                            </p:cTn>
                                            <p:tgtEl>
                                              <p:spTgt spid="20"/>
                                            </p:tgtEl>
                                            <p:attrNameLst>
                                              <p:attrName>style.visibility</p:attrName>
                                            </p:attrNameLst>
                                          </p:cBhvr>
                                          <p:to>
                                            <p:strVal val="visible"/>
                                          </p:to>
                                        </p:set>
                                        <p:anim calcmode="lin" valueType="num">
                                          <p:cBhvr>
                                            <p:cTn id="23" dur="750" fill="hold"/>
                                            <p:tgtEl>
                                              <p:spTgt spid="20"/>
                                            </p:tgtEl>
                                            <p:attrNameLst>
                                              <p:attrName>ppt_w</p:attrName>
                                            </p:attrNameLst>
                                          </p:cBhvr>
                                          <p:tavLst>
                                            <p:tav tm="0">
                                              <p:val>
                                                <p:fltVal val="0"/>
                                              </p:val>
                                            </p:tav>
                                            <p:tav tm="100000">
                                              <p:val>
                                                <p:strVal val="#ppt_w"/>
                                              </p:val>
                                            </p:tav>
                                          </p:tavLst>
                                        </p:anim>
                                        <p:anim calcmode="lin" valueType="num">
                                          <p:cBhvr>
                                            <p:cTn id="24" dur="750" fill="hold"/>
                                            <p:tgtEl>
                                              <p:spTgt spid="20"/>
                                            </p:tgtEl>
                                            <p:attrNameLst>
                                              <p:attrName>ppt_h</p:attrName>
                                            </p:attrNameLst>
                                          </p:cBhvr>
                                          <p:tavLst>
                                            <p:tav tm="0">
                                              <p:val>
                                                <p:fltVal val="0"/>
                                              </p:val>
                                            </p:tav>
                                            <p:tav tm="100000">
                                              <p:val>
                                                <p:strVal val="#ppt_h"/>
                                              </p:val>
                                            </p:tav>
                                          </p:tavLst>
                                        </p:anim>
                                        <p:animEffect transition="in" filter="fade">
                                          <p:cBhvr>
                                            <p:cTn id="25" dur="750"/>
                                            <p:tgtEl>
                                              <p:spTgt spid="20"/>
                                            </p:tgtEl>
                                          </p:cBhvr>
                                        </p:animEffect>
                                      </p:childTnLst>
                                    </p:cTn>
                                  </p:par>
                                  <p:par>
                                    <p:cTn id="26" presetID="53" presetClass="entr" presetSubtype="16" fill="hold" nodeType="withEffect">
                                      <p:stCondLst>
                                        <p:cond delay="1750"/>
                                      </p:stCondLst>
                                      <p:childTnLst>
                                        <p:set>
                                          <p:cBhvr>
                                            <p:cTn id="27" dur="1" fill="hold">
                                              <p:stCondLst>
                                                <p:cond delay="0"/>
                                              </p:stCondLst>
                                            </p:cTn>
                                            <p:tgtEl>
                                              <p:spTgt spid="23"/>
                                            </p:tgtEl>
                                            <p:attrNameLst>
                                              <p:attrName>style.visibility</p:attrName>
                                            </p:attrNameLst>
                                          </p:cBhvr>
                                          <p:to>
                                            <p:strVal val="visible"/>
                                          </p:to>
                                        </p:set>
                                        <p:anim calcmode="lin" valueType="num">
                                          <p:cBhvr>
                                            <p:cTn id="28" dur="750" fill="hold"/>
                                            <p:tgtEl>
                                              <p:spTgt spid="23"/>
                                            </p:tgtEl>
                                            <p:attrNameLst>
                                              <p:attrName>ppt_w</p:attrName>
                                            </p:attrNameLst>
                                          </p:cBhvr>
                                          <p:tavLst>
                                            <p:tav tm="0">
                                              <p:val>
                                                <p:fltVal val="0"/>
                                              </p:val>
                                            </p:tav>
                                            <p:tav tm="100000">
                                              <p:val>
                                                <p:strVal val="#ppt_w"/>
                                              </p:val>
                                            </p:tav>
                                          </p:tavLst>
                                        </p:anim>
                                        <p:anim calcmode="lin" valueType="num">
                                          <p:cBhvr>
                                            <p:cTn id="29" dur="750" fill="hold"/>
                                            <p:tgtEl>
                                              <p:spTgt spid="23"/>
                                            </p:tgtEl>
                                            <p:attrNameLst>
                                              <p:attrName>ppt_h</p:attrName>
                                            </p:attrNameLst>
                                          </p:cBhvr>
                                          <p:tavLst>
                                            <p:tav tm="0">
                                              <p:val>
                                                <p:fltVal val="0"/>
                                              </p:val>
                                            </p:tav>
                                            <p:tav tm="100000">
                                              <p:val>
                                                <p:strVal val="#ppt_h"/>
                                              </p:val>
                                            </p:tav>
                                          </p:tavLst>
                                        </p:anim>
                                        <p:animEffect transition="in" filter="fade">
                                          <p:cBhvr>
                                            <p:cTn id="30" dur="750"/>
                                            <p:tgtEl>
                                              <p:spTgt spid="23"/>
                                            </p:tgtEl>
                                          </p:cBhvr>
                                        </p:animEffect>
                                      </p:childTnLst>
                                    </p:cTn>
                                  </p:par>
                                </p:childTnLst>
                              </p:cTn>
                            </p:par>
                            <p:par>
                              <p:cTn id="31" fill="hold">
                                <p:stCondLst>
                                  <p:cond delay="1000"/>
                                </p:stCondLst>
                                <p:childTnLst>
                                  <p:par>
                                    <p:cTn id="32" presetID="52"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Scale>
                                          <p:cBhvr>
                                            <p:cTn id="34"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1"/>
                                            </p:tgtEl>
                                            <p:attrNameLst>
                                              <p:attrName>ppt_x</p:attrName>
                                              <p:attrName>ppt_y</p:attrName>
                                            </p:attrNameLst>
                                          </p:cBhvr>
                                        </p:animMotion>
                                        <p:animEffect transition="in" filter="fade">
                                          <p:cBhvr>
                                            <p:cTn id="36" dur="1000"/>
                                            <p:tgtEl>
                                              <p:spTgt spid="31"/>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p:bldP spid="39"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圆角矩形 8"/>
          <p:cNvSpPr/>
          <p:nvPr/>
        </p:nvSpPr>
        <p:spPr>
          <a:xfrm>
            <a:off x="2501946" y="1997718"/>
            <a:ext cx="7208185" cy="1813034"/>
          </a:xfrm>
          <a:prstGeom prst="roundRect">
            <a:avLst/>
          </a:prstGeom>
          <a:blipFill>
            <a:blip r:embed="rId1"/>
            <a:stretch>
              <a:fillRect/>
            </a:stretch>
          </a:blip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140012" y="2552801"/>
            <a:ext cx="741066" cy="741066"/>
            <a:chOff x="2140012" y="2552801"/>
            <a:chExt cx="741066" cy="741066"/>
          </a:xfrm>
        </p:grpSpPr>
        <p:sp>
          <p:nvSpPr>
            <p:cNvPr id="11" name="椭圆 10"/>
            <p:cNvSpPr/>
            <p:nvPr/>
          </p:nvSpPr>
          <p:spPr>
            <a:xfrm>
              <a:off x="2200148" y="2621535"/>
              <a:ext cx="603596" cy="60359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rot="5400000">
              <a:off x="2140012" y="2552801"/>
              <a:ext cx="741066" cy="741066"/>
              <a:chOff x="5817389" y="4621066"/>
              <a:chExt cx="517363" cy="517363"/>
            </a:xfrm>
            <a:solidFill>
              <a:schemeClr val="bg1">
                <a:lumMod val="85000"/>
              </a:schemeClr>
            </a:solidFill>
          </p:grpSpPr>
          <p:sp>
            <p:nvSpPr>
              <p:cNvPr id="13" name="Freeform 12"/>
              <p:cNvSpPr/>
              <p:nvPr/>
            </p:nvSpPr>
            <p:spPr bwMode="auto">
              <a:xfrm rot="10800000">
                <a:off x="5945339" y="4785175"/>
                <a:ext cx="261463" cy="225304"/>
              </a:xfrm>
              <a:custGeom>
                <a:avLst/>
                <a:gdLst/>
                <a:ahLst/>
                <a:cxnLst>
                  <a:cxn ang="0">
                    <a:pos x="0" y="47"/>
                  </a:cxn>
                  <a:cxn ang="0">
                    <a:pos x="24" y="47"/>
                  </a:cxn>
                  <a:cxn ang="0">
                    <a:pos x="24" y="81"/>
                  </a:cxn>
                  <a:cxn ang="0">
                    <a:pos x="70" y="81"/>
                  </a:cxn>
                  <a:cxn ang="0">
                    <a:pos x="70" y="47"/>
                  </a:cxn>
                  <a:cxn ang="0">
                    <a:pos x="94" y="47"/>
                  </a:cxn>
                  <a:cxn ang="0">
                    <a:pos x="46" y="0"/>
                  </a:cxn>
                  <a:cxn ang="0">
                    <a:pos x="0" y="47"/>
                  </a:cxn>
                </a:cxnLst>
                <a:rect l="0" t="0" r="r" b="b"/>
                <a:pathLst>
                  <a:path w="94" h="81">
                    <a:moveTo>
                      <a:pt x="0" y="47"/>
                    </a:moveTo>
                    <a:lnTo>
                      <a:pt x="24" y="47"/>
                    </a:lnTo>
                    <a:lnTo>
                      <a:pt x="24" y="81"/>
                    </a:lnTo>
                    <a:lnTo>
                      <a:pt x="70" y="81"/>
                    </a:lnTo>
                    <a:lnTo>
                      <a:pt x="70" y="47"/>
                    </a:lnTo>
                    <a:lnTo>
                      <a:pt x="94" y="47"/>
                    </a:lnTo>
                    <a:lnTo>
                      <a:pt x="46" y="0"/>
                    </a:lnTo>
                    <a:lnTo>
                      <a:pt x="0" y="47"/>
                    </a:lnTo>
                    <a:close/>
                  </a:path>
                </a:pathLst>
              </a:custGeom>
              <a:solidFill>
                <a:srgbClr val="BFBFBF"/>
              </a:solidFill>
              <a:ln w="9525">
                <a:noFill/>
                <a:round/>
              </a:ln>
            </p:spPr>
            <p:txBody>
              <a:bodyPr vert="horz" wrap="square" lIns="91440" tIns="45720" rIns="91440" bIns="45720" numCol="1" anchor="t" anchorCtr="0" compatLnSpc="1"/>
              <a:lstStyle/>
              <a:p>
                <a:endParaRPr lang="en-US"/>
              </a:p>
            </p:txBody>
          </p:sp>
          <p:sp>
            <p:nvSpPr>
              <p:cNvPr id="14" name="Freeform 13"/>
              <p:cNvSpPr>
                <a:spLocks noEditPoints="1"/>
              </p:cNvSpPr>
              <p:nvPr/>
            </p:nvSpPr>
            <p:spPr bwMode="auto">
              <a:xfrm rot="10800000">
                <a:off x="5817389" y="4621066"/>
                <a:ext cx="517363" cy="517363"/>
              </a:xfrm>
              <a:custGeom>
                <a:avLst/>
                <a:gdLst/>
                <a:ahLst/>
                <a:cxnLst>
                  <a:cxn ang="0">
                    <a:pos x="58" y="0"/>
                  </a:cxn>
                  <a:cxn ang="0">
                    <a:pos x="0" y="58"/>
                  </a:cxn>
                  <a:cxn ang="0">
                    <a:pos x="58" y="117"/>
                  </a:cxn>
                  <a:cxn ang="0">
                    <a:pos x="117" y="58"/>
                  </a:cxn>
                  <a:cxn ang="0">
                    <a:pos x="58" y="0"/>
                  </a:cxn>
                  <a:cxn ang="0">
                    <a:pos x="58" y="102"/>
                  </a:cxn>
                  <a:cxn ang="0">
                    <a:pos x="15" y="58"/>
                  </a:cxn>
                  <a:cxn ang="0">
                    <a:pos x="58" y="15"/>
                  </a:cxn>
                  <a:cxn ang="0">
                    <a:pos x="102" y="58"/>
                  </a:cxn>
                  <a:cxn ang="0">
                    <a:pos x="58" y="102"/>
                  </a:cxn>
                </a:cxnLst>
                <a:rect l="0" t="0" r="r" b="b"/>
                <a:pathLst>
                  <a:path w="117" h="117">
                    <a:moveTo>
                      <a:pt x="58" y="0"/>
                    </a:moveTo>
                    <a:cubicBezTo>
                      <a:pt x="26" y="0"/>
                      <a:pt x="0" y="26"/>
                      <a:pt x="0" y="58"/>
                    </a:cubicBezTo>
                    <a:cubicBezTo>
                      <a:pt x="0" y="91"/>
                      <a:pt x="26" y="117"/>
                      <a:pt x="58" y="117"/>
                    </a:cubicBezTo>
                    <a:cubicBezTo>
                      <a:pt x="91" y="117"/>
                      <a:pt x="117" y="91"/>
                      <a:pt x="117" y="58"/>
                    </a:cubicBezTo>
                    <a:cubicBezTo>
                      <a:pt x="117" y="26"/>
                      <a:pt x="91" y="0"/>
                      <a:pt x="58" y="0"/>
                    </a:cubicBezTo>
                    <a:close/>
                    <a:moveTo>
                      <a:pt x="58" y="102"/>
                    </a:moveTo>
                    <a:cubicBezTo>
                      <a:pt x="34" y="102"/>
                      <a:pt x="15" y="82"/>
                      <a:pt x="15" y="58"/>
                    </a:cubicBezTo>
                    <a:cubicBezTo>
                      <a:pt x="15" y="34"/>
                      <a:pt x="34" y="15"/>
                      <a:pt x="58" y="15"/>
                    </a:cubicBezTo>
                    <a:cubicBezTo>
                      <a:pt x="83" y="15"/>
                      <a:pt x="102" y="34"/>
                      <a:pt x="102" y="58"/>
                    </a:cubicBezTo>
                    <a:cubicBezTo>
                      <a:pt x="102" y="82"/>
                      <a:pt x="83" y="102"/>
                      <a:pt x="58" y="102"/>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grpSp>
      </p:grpSp>
      <p:grpSp>
        <p:nvGrpSpPr>
          <p:cNvPr id="15" name="组合 14"/>
          <p:cNvGrpSpPr/>
          <p:nvPr/>
        </p:nvGrpSpPr>
        <p:grpSpPr>
          <a:xfrm>
            <a:off x="9339599" y="2552801"/>
            <a:ext cx="741066" cy="741066"/>
            <a:chOff x="9339599" y="2552801"/>
            <a:chExt cx="741066" cy="741066"/>
          </a:xfrm>
        </p:grpSpPr>
        <p:sp>
          <p:nvSpPr>
            <p:cNvPr id="16" name="椭圆 15"/>
            <p:cNvSpPr/>
            <p:nvPr/>
          </p:nvSpPr>
          <p:spPr>
            <a:xfrm>
              <a:off x="9408333" y="2621535"/>
              <a:ext cx="603596" cy="60359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12"/>
            <p:cNvSpPr/>
            <p:nvPr/>
          </p:nvSpPr>
          <p:spPr bwMode="auto">
            <a:xfrm rot="5400000" flipH="1">
              <a:off x="9548770" y="2761972"/>
              <a:ext cx="374517" cy="322723"/>
            </a:xfrm>
            <a:custGeom>
              <a:avLst/>
              <a:gdLst/>
              <a:ahLst/>
              <a:cxnLst>
                <a:cxn ang="0">
                  <a:pos x="0" y="47"/>
                </a:cxn>
                <a:cxn ang="0">
                  <a:pos x="24" y="47"/>
                </a:cxn>
                <a:cxn ang="0">
                  <a:pos x="24" y="81"/>
                </a:cxn>
                <a:cxn ang="0">
                  <a:pos x="70" y="81"/>
                </a:cxn>
                <a:cxn ang="0">
                  <a:pos x="70" y="47"/>
                </a:cxn>
                <a:cxn ang="0">
                  <a:pos x="94" y="47"/>
                </a:cxn>
                <a:cxn ang="0">
                  <a:pos x="46" y="0"/>
                </a:cxn>
                <a:cxn ang="0">
                  <a:pos x="0" y="47"/>
                </a:cxn>
              </a:cxnLst>
              <a:rect l="0" t="0" r="r" b="b"/>
              <a:pathLst>
                <a:path w="94" h="81">
                  <a:moveTo>
                    <a:pt x="0" y="47"/>
                  </a:moveTo>
                  <a:lnTo>
                    <a:pt x="24" y="47"/>
                  </a:lnTo>
                  <a:lnTo>
                    <a:pt x="24" y="81"/>
                  </a:lnTo>
                  <a:lnTo>
                    <a:pt x="70" y="81"/>
                  </a:lnTo>
                  <a:lnTo>
                    <a:pt x="70" y="47"/>
                  </a:lnTo>
                  <a:lnTo>
                    <a:pt x="94" y="47"/>
                  </a:lnTo>
                  <a:lnTo>
                    <a:pt x="46" y="0"/>
                  </a:lnTo>
                  <a:lnTo>
                    <a:pt x="0" y="47"/>
                  </a:lnTo>
                  <a:close/>
                </a:path>
              </a:pathLst>
            </a:custGeom>
            <a:solidFill>
              <a:srgbClr val="BFBFBF"/>
            </a:solidFill>
            <a:ln w="9525">
              <a:noFill/>
              <a:round/>
            </a:ln>
          </p:spPr>
          <p:txBody>
            <a:bodyPr vert="horz" wrap="square" lIns="91440" tIns="45720" rIns="91440" bIns="45720" numCol="1" anchor="t" anchorCtr="0" compatLnSpc="1"/>
            <a:lstStyle/>
            <a:p>
              <a:endParaRPr lang="en-US"/>
            </a:p>
          </p:txBody>
        </p:sp>
        <p:sp>
          <p:nvSpPr>
            <p:cNvPr id="18" name="Freeform 13"/>
            <p:cNvSpPr>
              <a:spLocks noEditPoints="1"/>
            </p:cNvSpPr>
            <p:nvPr/>
          </p:nvSpPr>
          <p:spPr bwMode="auto">
            <a:xfrm rot="5400000" flipH="1">
              <a:off x="9339599" y="2552801"/>
              <a:ext cx="741066" cy="741066"/>
            </a:xfrm>
            <a:custGeom>
              <a:avLst/>
              <a:gdLst/>
              <a:ahLst/>
              <a:cxnLst>
                <a:cxn ang="0">
                  <a:pos x="58" y="0"/>
                </a:cxn>
                <a:cxn ang="0">
                  <a:pos x="0" y="58"/>
                </a:cxn>
                <a:cxn ang="0">
                  <a:pos x="58" y="117"/>
                </a:cxn>
                <a:cxn ang="0">
                  <a:pos x="117" y="58"/>
                </a:cxn>
                <a:cxn ang="0">
                  <a:pos x="58" y="0"/>
                </a:cxn>
                <a:cxn ang="0">
                  <a:pos x="58" y="102"/>
                </a:cxn>
                <a:cxn ang="0">
                  <a:pos x="15" y="58"/>
                </a:cxn>
                <a:cxn ang="0">
                  <a:pos x="58" y="15"/>
                </a:cxn>
                <a:cxn ang="0">
                  <a:pos x="102" y="58"/>
                </a:cxn>
                <a:cxn ang="0">
                  <a:pos x="58" y="102"/>
                </a:cxn>
              </a:cxnLst>
              <a:rect l="0" t="0" r="r" b="b"/>
              <a:pathLst>
                <a:path w="117" h="117">
                  <a:moveTo>
                    <a:pt x="58" y="0"/>
                  </a:moveTo>
                  <a:cubicBezTo>
                    <a:pt x="26" y="0"/>
                    <a:pt x="0" y="26"/>
                    <a:pt x="0" y="58"/>
                  </a:cubicBezTo>
                  <a:cubicBezTo>
                    <a:pt x="0" y="91"/>
                    <a:pt x="26" y="117"/>
                    <a:pt x="58" y="117"/>
                  </a:cubicBezTo>
                  <a:cubicBezTo>
                    <a:pt x="91" y="117"/>
                    <a:pt x="117" y="91"/>
                    <a:pt x="117" y="58"/>
                  </a:cubicBezTo>
                  <a:cubicBezTo>
                    <a:pt x="117" y="26"/>
                    <a:pt x="91" y="0"/>
                    <a:pt x="58" y="0"/>
                  </a:cubicBezTo>
                  <a:close/>
                  <a:moveTo>
                    <a:pt x="58" y="102"/>
                  </a:moveTo>
                  <a:cubicBezTo>
                    <a:pt x="34" y="102"/>
                    <a:pt x="15" y="82"/>
                    <a:pt x="15" y="58"/>
                  </a:cubicBezTo>
                  <a:cubicBezTo>
                    <a:pt x="15" y="34"/>
                    <a:pt x="34" y="15"/>
                    <a:pt x="58" y="15"/>
                  </a:cubicBezTo>
                  <a:cubicBezTo>
                    <a:pt x="83" y="15"/>
                    <a:pt x="102" y="34"/>
                    <a:pt x="102" y="58"/>
                  </a:cubicBezTo>
                  <a:cubicBezTo>
                    <a:pt x="102" y="82"/>
                    <a:pt x="83" y="102"/>
                    <a:pt x="58" y="102"/>
                  </a:cubicBezTo>
                  <a:close/>
                </a:path>
              </a:pathLst>
            </a:custGeom>
            <a:solidFill>
              <a:srgbClr val="BFBFBF"/>
            </a:solidFill>
            <a:ln w="9525">
              <a:noFill/>
              <a:round/>
            </a:ln>
          </p:spPr>
          <p:txBody>
            <a:bodyPr vert="horz" wrap="square" lIns="91440" tIns="45720" rIns="91440" bIns="45720" numCol="1" anchor="t" anchorCtr="0" compatLnSpc="1"/>
            <a:lstStyle/>
            <a:p>
              <a:endParaRPr lang="en-US"/>
            </a:p>
          </p:txBody>
        </p:sp>
      </p:grpSp>
      <p:sp>
        <p:nvSpPr>
          <p:cNvPr id="19" name="矩形 18"/>
          <p:cNvSpPr/>
          <p:nvPr/>
        </p:nvSpPr>
        <p:spPr>
          <a:xfrm>
            <a:off x="1040522" y="4444149"/>
            <a:ext cx="2283408" cy="1885771"/>
          </a:xfrm>
          <a:prstGeom prst="rect">
            <a:avLst/>
          </a:prstGeom>
          <a:blipFill>
            <a:blip r:embed="rId2"/>
            <a:stretch>
              <a:fillRect/>
            </a:stretch>
          </a:blipFill>
          <a:ln w="63500">
            <a:solidFill>
              <a:srgbClr val="B2121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658463" y="4444149"/>
            <a:ext cx="2283408" cy="1885771"/>
          </a:xfrm>
          <a:prstGeom prst="rect">
            <a:avLst/>
          </a:prstGeom>
          <a:blipFill>
            <a:blip r:embed="rId3"/>
            <a:stretch>
              <a:fillRect/>
            </a:stretch>
          </a:blipFill>
          <a:ln w="63500">
            <a:solidFill>
              <a:srgbClr val="F9A11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276403" y="4444149"/>
            <a:ext cx="2283408" cy="1885771"/>
          </a:xfrm>
          <a:prstGeom prst="rect">
            <a:avLst/>
          </a:prstGeom>
          <a:blipFill>
            <a:blip r:embed="rId4"/>
            <a:stretch>
              <a:fillRect/>
            </a:stretch>
          </a:blipFill>
          <a:ln w="63500">
            <a:solidFill>
              <a:srgbClr val="DC3C9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894344" y="4444148"/>
            <a:ext cx="2283408" cy="1885771"/>
          </a:xfrm>
          <a:prstGeom prst="rect">
            <a:avLst/>
          </a:prstGeom>
          <a:blipFill>
            <a:blip r:embed="rId5"/>
            <a:stretch>
              <a:fillRect/>
            </a:stretch>
          </a:blipFill>
          <a:ln w="63500">
            <a:solidFill>
              <a:srgbClr val="739E1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4"/>
          <p:cNvSpPr txBox="1"/>
          <p:nvPr/>
        </p:nvSpPr>
        <p:spPr>
          <a:xfrm>
            <a:off x="3277794" y="2552800"/>
            <a:ext cx="5926339" cy="1107996"/>
          </a:xfrm>
          <a:prstGeom prst="rect">
            <a:avLst/>
          </a:prstGeom>
          <a:noFill/>
        </p:spPr>
        <p:txBody>
          <a:bodyPr wrap="square" lIns="0" tIns="0" rIns="0" bIns="0"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请在这里输入您的主要叙述内容请在这里输入您的主要叙述内容请在这里输入您的主要叙述内容请在这里输入您的主要叙述</a:t>
            </a:r>
            <a:r>
              <a:rPr lang="zh-CN" altLang="en-US" dirty="0" smtClean="0">
                <a:solidFill>
                  <a:schemeClr val="bg1"/>
                </a:solidFill>
                <a:latin typeface="微软雅黑" panose="020B0503020204020204" pitchFamily="34" charset="-122"/>
                <a:ea typeface="微软雅黑" panose="020B0503020204020204" pitchFamily="34" charset="-122"/>
              </a:rPr>
              <a:t>内容</a:t>
            </a:r>
            <a:r>
              <a:rPr lang="zh-CN" altLang="en-US"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dirty="0">
              <a:solidFill>
                <a:schemeClr val="bg1"/>
              </a:solidFill>
              <a:latin typeface="微软雅黑" panose="020B0503020204020204" pitchFamily="34" charset="-122"/>
              <a:ea typeface="微软雅黑" panose="020B0503020204020204" pitchFamily="34" charset="-122"/>
            </a:endParaRPr>
          </a:p>
          <a:p>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 presetClass="entr" presetSubtype="2" decel="10000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4" decel="10000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15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30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45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1" grpId="0" animBg="1"/>
      <p:bldP spid="22" grpId="0" animBg="1"/>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任意多边形 8"/>
          <p:cNvSpPr>
            <a:spLocks noChangeAspect="1"/>
          </p:cNvSpPr>
          <p:nvPr/>
        </p:nvSpPr>
        <p:spPr>
          <a:xfrm>
            <a:off x="2163984" y="2265989"/>
            <a:ext cx="963061" cy="1905598"/>
          </a:xfrm>
          <a:custGeom>
            <a:avLst/>
            <a:gdLst>
              <a:gd name="connsiteX0" fmla="*/ 10262 w 963061"/>
              <a:gd name="connsiteY0" fmla="*/ 0 h 1905598"/>
              <a:gd name="connsiteX1" fmla="*/ 963061 w 963061"/>
              <a:gd name="connsiteY1" fmla="*/ 952799 h 1905598"/>
              <a:gd name="connsiteX2" fmla="*/ 10262 w 963061"/>
              <a:gd name="connsiteY2" fmla="*/ 1905598 h 1905598"/>
              <a:gd name="connsiteX3" fmla="*/ 0 w 963061"/>
              <a:gd name="connsiteY3" fmla="*/ 1904564 h 1905598"/>
              <a:gd name="connsiteX4" fmla="*/ 0 w 963061"/>
              <a:gd name="connsiteY4" fmla="*/ 1035 h 1905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61" h="1905598">
                <a:moveTo>
                  <a:pt x="10262" y="0"/>
                </a:moveTo>
                <a:cubicBezTo>
                  <a:pt x="536478" y="0"/>
                  <a:pt x="963061" y="426583"/>
                  <a:pt x="963061" y="952799"/>
                </a:cubicBezTo>
                <a:cubicBezTo>
                  <a:pt x="963061" y="1479015"/>
                  <a:pt x="536478" y="1905598"/>
                  <a:pt x="10262" y="1905598"/>
                </a:cubicBezTo>
                <a:lnTo>
                  <a:pt x="0" y="1904564"/>
                </a:lnTo>
                <a:lnTo>
                  <a:pt x="0" y="1035"/>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9"/>
          <p:cNvSpPr>
            <a:spLocks noChangeAspect="1"/>
          </p:cNvSpPr>
          <p:nvPr/>
        </p:nvSpPr>
        <p:spPr>
          <a:xfrm flipH="1">
            <a:off x="1144650" y="2483464"/>
            <a:ext cx="963061" cy="1905598"/>
          </a:xfrm>
          <a:custGeom>
            <a:avLst/>
            <a:gdLst>
              <a:gd name="connsiteX0" fmla="*/ 10262 w 963061"/>
              <a:gd name="connsiteY0" fmla="*/ 0 h 1905598"/>
              <a:gd name="connsiteX1" fmla="*/ 963061 w 963061"/>
              <a:gd name="connsiteY1" fmla="*/ 952799 h 1905598"/>
              <a:gd name="connsiteX2" fmla="*/ 10262 w 963061"/>
              <a:gd name="connsiteY2" fmla="*/ 1905598 h 1905598"/>
              <a:gd name="connsiteX3" fmla="*/ 0 w 963061"/>
              <a:gd name="connsiteY3" fmla="*/ 1904564 h 1905598"/>
              <a:gd name="connsiteX4" fmla="*/ 0 w 963061"/>
              <a:gd name="connsiteY4" fmla="*/ 1035 h 1905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61" h="1905598">
                <a:moveTo>
                  <a:pt x="10262" y="0"/>
                </a:moveTo>
                <a:cubicBezTo>
                  <a:pt x="536478" y="0"/>
                  <a:pt x="963061" y="426583"/>
                  <a:pt x="963061" y="952799"/>
                </a:cubicBezTo>
                <a:cubicBezTo>
                  <a:pt x="963061" y="1479015"/>
                  <a:pt x="536478" y="1905598"/>
                  <a:pt x="10262" y="1905598"/>
                </a:cubicBezTo>
                <a:lnTo>
                  <a:pt x="0" y="1904564"/>
                </a:lnTo>
                <a:lnTo>
                  <a:pt x="0" y="1035"/>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椭圆 10"/>
          <p:cNvSpPr>
            <a:spLocks noChangeAspect="1"/>
          </p:cNvSpPr>
          <p:nvPr/>
        </p:nvSpPr>
        <p:spPr>
          <a:xfrm>
            <a:off x="1291786" y="2483464"/>
            <a:ext cx="1688123" cy="168812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a:spLocks noChangeAspect="1"/>
          </p:cNvSpPr>
          <p:nvPr/>
        </p:nvSpPr>
        <p:spPr>
          <a:xfrm>
            <a:off x="4871441" y="2265989"/>
            <a:ext cx="963061" cy="1905598"/>
          </a:xfrm>
          <a:custGeom>
            <a:avLst/>
            <a:gdLst>
              <a:gd name="connsiteX0" fmla="*/ 10262 w 963061"/>
              <a:gd name="connsiteY0" fmla="*/ 0 h 1905598"/>
              <a:gd name="connsiteX1" fmla="*/ 963061 w 963061"/>
              <a:gd name="connsiteY1" fmla="*/ 952799 h 1905598"/>
              <a:gd name="connsiteX2" fmla="*/ 10262 w 963061"/>
              <a:gd name="connsiteY2" fmla="*/ 1905598 h 1905598"/>
              <a:gd name="connsiteX3" fmla="*/ 0 w 963061"/>
              <a:gd name="connsiteY3" fmla="*/ 1904564 h 1905598"/>
              <a:gd name="connsiteX4" fmla="*/ 0 w 963061"/>
              <a:gd name="connsiteY4" fmla="*/ 1035 h 1905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61" h="1905598">
                <a:moveTo>
                  <a:pt x="10262" y="0"/>
                </a:moveTo>
                <a:cubicBezTo>
                  <a:pt x="536478" y="0"/>
                  <a:pt x="963061" y="426583"/>
                  <a:pt x="963061" y="952799"/>
                </a:cubicBezTo>
                <a:cubicBezTo>
                  <a:pt x="963061" y="1479015"/>
                  <a:pt x="536478" y="1905598"/>
                  <a:pt x="10262" y="1905598"/>
                </a:cubicBezTo>
                <a:lnTo>
                  <a:pt x="0" y="1904564"/>
                </a:lnTo>
                <a:lnTo>
                  <a:pt x="0" y="1035"/>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12"/>
          <p:cNvSpPr>
            <a:spLocks noChangeAspect="1"/>
          </p:cNvSpPr>
          <p:nvPr/>
        </p:nvSpPr>
        <p:spPr>
          <a:xfrm flipH="1">
            <a:off x="3852107" y="2483464"/>
            <a:ext cx="963061" cy="1905598"/>
          </a:xfrm>
          <a:custGeom>
            <a:avLst/>
            <a:gdLst>
              <a:gd name="connsiteX0" fmla="*/ 10262 w 963061"/>
              <a:gd name="connsiteY0" fmla="*/ 0 h 1905598"/>
              <a:gd name="connsiteX1" fmla="*/ 963061 w 963061"/>
              <a:gd name="connsiteY1" fmla="*/ 952799 h 1905598"/>
              <a:gd name="connsiteX2" fmla="*/ 10262 w 963061"/>
              <a:gd name="connsiteY2" fmla="*/ 1905598 h 1905598"/>
              <a:gd name="connsiteX3" fmla="*/ 0 w 963061"/>
              <a:gd name="connsiteY3" fmla="*/ 1904564 h 1905598"/>
              <a:gd name="connsiteX4" fmla="*/ 0 w 963061"/>
              <a:gd name="connsiteY4" fmla="*/ 1035 h 1905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61" h="1905598">
                <a:moveTo>
                  <a:pt x="10262" y="0"/>
                </a:moveTo>
                <a:cubicBezTo>
                  <a:pt x="536478" y="0"/>
                  <a:pt x="963061" y="426583"/>
                  <a:pt x="963061" y="952799"/>
                </a:cubicBezTo>
                <a:cubicBezTo>
                  <a:pt x="963061" y="1479015"/>
                  <a:pt x="536478" y="1905598"/>
                  <a:pt x="10262" y="1905598"/>
                </a:cubicBezTo>
                <a:lnTo>
                  <a:pt x="0" y="1904564"/>
                </a:lnTo>
                <a:lnTo>
                  <a:pt x="0" y="1035"/>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椭圆 13"/>
          <p:cNvSpPr>
            <a:spLocks noChangeAspect="1"/>
          </p:cNvSpPr>
          <p:nvPr/>
        </p:nvSpPr>
        <p:spPr>
          <a:xfrm>
            <a:off x="3999243" y="2483464"/>
            <a:ext cx="1688123" cy="1688123"/>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a:spLocks noChangeAspect="1"/>
          </p:cNvSpPr>
          <p:nvPr/>
        </p:nvSpPr>
        <p:spPr>
          <a:xfrm>
            <a:off x="7578898" y="2280057"/>
            <a:ext cx="963061" cy="1905598"/>
          </a:xfrm>
          <a:custGeom>
            <a:avLst/>
            <a:gdLst>
              <a:gd name="connsiteX0" fmla="*/ 10262 w 963061"/>
              <a:gd name="connsiteY0" fmla="*/ 0 h 1905598"/>
              <a:gd name="connsiteX1" fmla="*/ 963061 w 963061"/>
              <a:gd name="connsiteY1" fmla="*/ 952799 h 1905598"/>
              <a:gd name="connsiteX2" fmla="*/ 10262 w 963061"/>
              <a:gd name="connsiteY2" fmla="*/ 1905598 h 1905598"/>
              <a:gd name="connsiteX3" fmla="*/ 0 w 963061"/>
              <a:gd name="connsiteY3" fmla="*/ 1904564 h 1905598"/>
              <a:gd name="connsiteX4" fmla="*/ 0 w 963061"/>
              <a:gd name="connsiteY4" fmla="*/ 1035 h 1905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61" h="1905598">
                <a:moveTo>
                  <a:pt x="10262" y="0"/>
                </a:moveTo>
                <a:cubicBezTo>
                  <a:pt x="536478" y="0"/>
                  <a:pt x="963061" y="426583"/>
                  <a:pt x="963061" y="952799"/>
                </a:cubicBezTo>
                <a:cubicBezTo>
                  <a:pt x="963061" y="1479015"/>
                  <a:pt x="536478" y="1905598"/>
                  <a:pt x="10262" y="1905598"/>
                </a:cubicBezTo>
                <a:lnTo>
                  <a:pt x="0" y="1904564"/>
                </a:lnTo>
                <a:lnTo>
                  <a:pt x="0" y="1035"/>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15"/>
          <p:cNvSpPr>
            <a:spLocks noChangeAspect="1"/>
          </p:cNvSpPr>
          <p:nvPr/>
        </p:nvSpPr>
        <p:spPr>
          <a:xfrm flipH="1">
            <a:off x="6559564" y="2497532"/>
            <a:ext cx="963061" cy="1905598"/>
          </a:xfrm>
          <a:custGeom>
            <a:avLst/>
            <a:gdLst>
              <a:gd name="connsiteX0" fmla="*/ 10262 w 963061"/>
              <a:gd name="connsiteY0" fmla="*/ 0 h 1905598"/>
              <a:gd name="connsiteX1" fmla="*/ 963061 w 963061"/>
              <a:gd name="connsiteY1" fmla="*/ 952799 h 1905598"/>
              <a:gd name="connsiteX2" fmla="*/ 10262 w 963061"/>
              <a:gd name="connsiteY2" fmla="*/ 1905598 h 1905598"/>
              <a:gd name="connsiteX3" fmla="*/ 0 w 963061"/>
              <a:gd name="connsiteY3" fmla="*/ 1904564 h 1905598"/>
              <a:gd name="connsiteX4" fmla="*/ 0 w 963061"/>
              <a:gd name="connsiteY4" fmla="*/ 1035 h 1905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61" h="1905598">
                <a:moveTo>
                  <a:pt x="10262" y="0"/>
                </a:moveTo>
                <a:cubicBezTo>
                  <a:pt x="536478" y="0"/>
                  <a:pt x="963061" y="426583"/>
                  <a:pt x="963061" y="952799"/>
                </a:cubicBezTo>
                <a:cubicBezTo>
                  <a:pt x="963061" y="1479015"/>
                  <a:pt x="536478" y="1905598"/>
                  <a:pt x="10262" y="1905598"/>
                </a:cubicBezTo>
                <a:lnTo>
                  <a:pt x="0" y="1904564"/>
                </a:lnTo>
                <a:lnTo>
                  <a:pt x="0" y="1035"/>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椭圆 16"/>
          <p:cNvSpPr>
            <a:spLocks noChangeAspect="1"/>
          </p:cNvSpPr>
          <p:nvPr/>
        </p:nvSpPr>
        <p:spPr>
          <a:xfrm>
            <a:off x="6706700" y="2497532"/>
            <a:ext cx="1688123" cy="1688123"/>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a:spLocks noChangeAspect="1"/>
          </p:cNvSpPr>
          <p:nvPr/>
        </p:nvSpPr>
        <p:spPr>
          <a:xfrm>
            <a:off x="10139219" y="2294125"/>
            <a:ext cx="963061" cy="1905598"/>
          </a:xfrm>
          <a:custGeom>
            <a:avLst/>
            <a:gdLst>
              <a:gd name="connsiteX0" fmla="*/ 10262 w 963061"/>
              <a:gd name="connsiteY0" fmla="*/ 0 h 1905598"/>
              <a:gd name="connsiteX1" fmla="*/ 963061 w 963061"/>
              <a:gd name="connsiteY1" fmla="*/ 952799 h 1905598"/>
              <a:gd name="connsiteX2" fmla="*/ 10262 w 963061"/>
              <a:gd name="connsiteY2" fmla="*/ 1905598 h 1905598"/>
              <a:gd name="connsiteX3" fmla="*/ 0 w 963061"/>
              <a:gd name="connsiteY3" fmla="*/ 1904564 h 1905598"/>
              <a:gd name="connsiteX4" fmla="*/ 0 w 963061"/>
              <a:gd name="connsiteY4" fmla="*/ 1035 h 1905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61" h="1905598">
                <a:moveTo>
                  <a:pt x="10262" y="0"/>
                </a:moveTo>
                <a:cubicBezTo>
                  <a:pt x="536478" y="0"/>
                  <a:pt x="963061" y="426583"/>
                  <a:pt x="963061" y="952799"/>
                </a:cubicBezTo>
                <a:cubicBezTo>
                  <a:pt x="963061" y="1479015"/>
                  <a:pt x="536478" y="1905598"/>
                  <a:pt x="10262" y="1905598"/>
                </a:cubicBezTo>
                <a:lnTo>
                  <a:pt x="0" y="1904564"/>
                </a:lnTo>
                <a:lnTo>
                  <a:pt x="0" y="1035"/>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a:spLocks noChangeAspect="1"/>
          </p:cNvSpPr>
          <p:nvPr/>
        </p:nvSpPr>
        <p:spPr>
          <a:xfrm flipH="1">
            <a:off x="9119885" y="2511600"/>
            <a:ext cx="963061" cy="1905598"/>
          </a:xfrm>
          <a:custGeom>
            <a:avLst/>
            <a:gdLst>
              <a:gd name="connsiteX0" fmla="*/ 10262 w 963061"/>
              <a:gd name="connsiteY0" fmla="*/ 0 h 1905598"/>
              <a:gd name="connsiteX1" fmla="*/ 963061 w 963061"/>
              <a:gd name="connsiteY1" fmla="*/ 952799 h 1905598"/>
              <a:gd name="connsiteX2" fmla="*/ 10262 w 963061"/>
              <a:gd name="connsiteY2" fmla="*/ 1905598 h 1905598"/>
              <a:gd name="connsiteX3" fmla="*/ 0 w 963061"/>
              <a:gd name="connsiteY3" fmla="*/ 1904564 h 1905598"/>
              <a:gd name="connsiteX4" fmla="*/ 0 w 963061"/>
              <a:gd name="connsiteY4" fmla="*/ 1035 h 1905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61" h="1905598">
                <a:moveTo>
                  <a:pt x="10262" y="0"/>
                </a:moveTo>
                <a:cubicBezTo>
                  <a:pt x="536478" y="0"/>
                  <a:pt x="963061" y="426583"/>
                  <a:pt x="963061" y="952799"/>
                </a:cubicBezTo>
                <a:cubicBezTo>
                  <a:pt x="963061" y="1479015"/>
                  <a:pt x="536478" y="1905598"/>
                  <a:pt x="10262" y="1905598"/>
                </a:cubicBezTo>
                <a:lnTo>
                  <a:pt x="0" y="1904564"/>
                </a:lnTo>
                <a:lnTo>
                  <a:pt x="0" y="1035"/>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椭圆 19"/>
          <p:cNvSpPr>
            <a:spLocks noChangeAspect="1"/>
          </p:cNvSpPr>
          <p:nvPr/>
        </p:nvSpPr>
        <p:spPr>
          <a:xfrm>
            <a:off x="9267021" y="2511600"/>
            <a:ext cx="1688123" cy="1688123"/>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144650" y="4799409"/>
            <a:ext cx="2236510" cy="738664"/>
          </a:xfrm>
          <a:prstGeom prst="rect">
            <a:avLst/>
          </a:prstGeom>
          <a:noFill/>
          <a:effectLst/>
        </p:spPr>
        <p:txBody>
          <a:bodyPr wrap="none" rtlCol="0">
            <a:spAutoFit/>
          </a:bodyPr>
          <a:lstStyle/>
          <a:p>
            <a:r>
              <a:rPr lang="zh-CN" altLang="en-US" sz="2000" dirty="0" smtClean="0">
                <a:solidFill>
                  <a:srgbClr val="B21216"/>
                </a:solidFill>
                <a:latin typeface="微软雅黑" panose="020B0503020204020204" pitchFamily="34" charset="-122"/>
                <a:ea typeface="微软雅黑" panose="020B0503020204020204" pitchFamily="34" charset="-122"/>
              </a:rPr>
              <a:t>单击此处输入标题</a:t>
            </a:r>
            <a:endParaRPr lang="en-US" altLang="zh-CN" sz="2000" dirty="0" smtClean="0">
              <a:solidFill>
                <a:srgbClr val="B21216"/>
              </a:solidFill>
              <a:latin typeface="微软雅黑" panose="020B0503020204020204" pitchFamily="34" charset="-122"/>
              <a:ea typeface="微软雅黑" panose="020B0503020204020204" pitchFamily="34" charset="-122"/>
            </a:endParaRPr>
          </a:p>
          <a:p>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789253" y="4799409"/>
            <a:ext cx="2236510" cy="738664"/>
          </a:xfrm>
          <a:prstGeom prst="rect">
            <a:avLst/>
          </a:prstGeom>
          <a:noFill/>
          <a:effectLst/>
        </p:spPr>
        <p:txBody>
          <a:bodyPr wrap="none" rtlCol="0">
            <a:spAutoFit/>
          </a:bodyPr>
          <a:lstStyle/>
          <a:p>
            <a:r>
              <a:rPr lang="zh-CN" altLang="en-US" sz="2000" dirty="0" smtClean="0">
                <a:solidFill>
                  <a:srgbClr val="F78C18"/>
                </a:solidFill>
                <a:latin typeface="微软雅黑" panose="020B0503020204020204" pitchFamily="34" charset="-122"/>
                <a:ea typeface="微软雅黑" panose="020B0503020204020204" pitchFamily="34" charset="-122"/>
              </a:rPr>
              <a:t>单击此处输入标题</a:t>
            </a:r>
            <a:endParaRPr lang="en-US" altLang="zh-CN" sz="2000" dirty="0" smtClean="0">
              <a:solidFill>
                <a:srgbClr val="F78C18"/>
              </a:solidFill>
              <a:latin typeface="微软雅黑" panose="020B0503020204020204" pitchFamily="34" charset="-122"/>
              <a:ea typeface="微软雅黑" panose="020B0503020204020204" pitchFamily="34" charset="-122"/>
            </a:endParaRPr>
          </a:p>
          <a:p>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559564" y="4799409"/>
            <a:ext cx="2236510" cy="738664"/>
          </a:xfrm>
          <a:prstGeom prst="rect">
            <a:avLst/>
          </a:prstGeom>
          <a:noFill/>
          <a:effectLst/>
        </p:spPr>
        <p:txBody>
          <a:bodyPr wrap="none" rtlCol="0">
            <a:spAutoFit/>
          </a:bodyPr>
          <a:lstStyle/>
          <a:p>
            <a:r>
              <a:rPr lang="zh-CN" altLang="en-US" sz="2000" dirty="0" smtClean="0">
                <a:solidFill>
                  <a:srgbClr val="105697"/>
                </a:solidFill>
                <a:latin typeface="微软雅黑" panose="020B0503020204020204" pitchFamily="34" charset="-122"/>
                <a:ea typeface="微软雅黑" panose="020B0503020204020204" pitchFamily="34" charset="-122"/>
              </a:rPr>
              <a:t>单击此处输入标题</a:t>
            </a:r>
            <a:endParaRPr lang="en-US" altLang="zh-CN" sz="2000" dirty="0" smtClean="0">
              <a:solidFill>
                <a:srgbClr val="105697"/>
              </a:solidFill>
              <a:latin typeface="微软雅黑" panose="020B0503020204020204" pitchFamily="34" charset="-122"/>
              <a:ea typeface="微软雅黑" panose="020B0503020204020204" pitchFamily="34" charset="-122"/>
            </a:endParaRPr>
          </a:p>
          <a:p>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119885" y="4799409"/>
            <a:ext cx="2236510" cy="1038746"/>
          </a:xfrm>
          <a:prstGeom prst="rect">
            <a:avLst/>
          </a:prstGeom>
          <a:noFill/>
          <a:effectLst/>
        </p:spPr>
        <p:txBody>
          <a:bodyPr wrap="none" rtlCol="0">
            <a:spAutoFit/>
          </a:bodyPr>
          <a:lstStyle/>
          <a:p>
            <a:r>
              <a:rPr lang="zh-CN" altLang="en-US" sz="2000" dirty="0" smtClean="0">
                <a:solidFill>
                  <a:srgbClr val="CF378E"/>
                </a:solidFill>
                <a:latin typeface="微软雅黑" panose="020B0503020204020204" pitchFamily="34" charset="-122"/>
                <a:ea typeface="微软雅黑" panose="020B0503020204020204" pitchFamily="34" charset="-122"/>
              </a:rPr>
              <a:t>单击此处输入标题</a:t>
            </a:r>
            <a:endParaRPr lang="en-US" altLang="zh-CN" sz="2000" dirty="0" smtClean="0">
              <a:solidFill>
                <a:srgbClr val="CF378E"/>
              </a:solidFill>
              <a:latin typeface="微软雅黑" panose="020B0503020204020204" pitchFamily="34" charset="-122"/>
              <a:ea typeface="微软雅黑" panose="020B0503020204020204" pitchFamily="34" charset="-122"/>
            </a:endParaRPr>
          </a:p>
          <a:p>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800" dirty="0" smtClean="0">
              <a:solidFill>
                <a:schemeClr val="tx1">
                  <a:lumMod val="85000"/>
                  <a:lumOff val="15000"/>
                </a:schemeClr>
              </a:solidFill>
            </a:endParaRPr>
          </a:p>
          <a:p>
            <a:endParaRPr lang="en-US" altLang="zh-CN" sz="10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outVertical)">
                                      <p:cBhvr>
                                        <p:cTn id="20" dur="500"/>
                                        <p:tgtEl>
                                          <p:spTgt spid="2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par>
                          <p:cTn id="34" fill="hold">
                            <p:stCondLst>
                              <p:cond delay="2500"/>
                            </p:stCondLst>
                            <p:childTnLst>
                              <p:par>
                                <p:cTn id="35" presetID="16" presetClass="entr" presetSubtype="37"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outVertical)">
                                      <p:cBhvr>
                                        <p:cTn id="37" dur="500"/>
                                        <p:tgtEl>
                                          <p:spTgt spid="22"/>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childTnLst>
                          </p:cTn>
                        </p:par>
                        <p:par>
                          <p:cTn id="51" fill="hold">
                            <p:stCondLst>
                              <p:cond delay="4000"/>
                            </p:stCondLst>
                            <p:childTnLst>
                              <p:par>
                                <p:cTn id="52" presetID="16" presetClass="entr" presetSubtype="37"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outVertical)">
                                      <p:cBhvr>
                                        <p:cTn id="54" dur="500"/>
                                        <p:tgtEl>
                                          <p:spTgt spid="23"/>
                                        </p:tgtEl>
                                      </p:cBhvr>
                                    </p:animEffect>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down)">
                                      <p:cBhvr>
                                        <p:cTn id="64" dur="500"/>
                                        <p:tgtEl>
                                          <p:spTgt spid="18"/>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up)">
                                      <p:cBhvr>
                                        <p:cTn id="67" dur="500"/>
                                        <p:tgtEl>
                                          <p:spTgt spid="19"/>
                                        </p:tgtEl>
                                      </p:cBhvr>
                                    </p:animEffect>
                                  </p:childTnLst>
                                </p:cTn>
                              </p:par>
                            </p:childTnLst>
                          </p:cTn>
                        </p:par>
                        <p:par>
                          <p:cTn id="68" fill="hold">
                            <p:stCondLst>
                              <p:cond delay="5500"/>
                            </p:stCondLst>
                            <p:childTnLst>
                              <p:par>
                                <p:cTn id="69" presetID="16" presetClass="entr" presetSubtype="37"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barn(outVertical)">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5511" y="1987200"/>
            <a:ext cx="2072027" cy="1947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6878" y="4078357"/>
            <a:ext cx="2072027" cy="194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7270" y="1987201"/>
            <a:ext cx="2069848" cy="194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flipH="1">
            <a:off x="1360378" y="1987207"/>
            <a:ext cx="2635065" cy="4058230"/>
          </a:xfrm>
          <a:prstGeom prst="rect">
            <a:avLst/>
          </a:prstGeom>
          <a:blipFill>
            <a:blip r:embed="rId1"/>
            <a:stretch>
              <a:fillRect/>
            </a:stretch>
          </a:blipFill>
          <a:ln w="19050">
            <a:noFill/>
          </a:ln>
          <a:effectLst>
            <a:outerShdw blurRad="1905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2995" tIns="51497" rIns="102995" bIns="51497" anchor="ctr"/>
          <a:lstStyle/>
          <a:p>
            <a:pPr algn="ctr"/>
            <a:endParaRPr lang="zh-CN" altLang="en-US" sz="1800">
              <a:solidFill>
                <a:schemeClr val="accent6">
                  <a:lumMod val="7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360378" y="3042370"/>
            <a:ext cx="2635065" cy="1965270"/>
            <a:chOff x="0" y="1635646"/>
            <a:chExt cx="2339752" cy="1743558"/>
          </a:xfrm>
        </p:grpSpPr>
        <p:sp>
          <p:nvSpPr>
            <p:cNvPr id="16" name="TextBox 47"/>
            <p:cNvSpPr txBox="1"/>
            <p:nvPr/>
          </p:nvSpPr>
          <p:spPr>
            <a:xfrm>
              <a:off x="0" y="2609763"/>
              <a:ext cx="2339752" cy="769441"/>
            </a:xfrm>
            <a:prstGeom prst="rect">
              <a:avLst/>
            </a:prstGeom>
            <a:noFill/>
          </p:spPr>
          <p:txBody>
            <a:bodyPr vert="horz" wrap="square" lIns="91440" tIns="45720" rIns="91440" bIns="45720" numCol="1" anchor="t" anchorCtr="0" compatLnSpc="1">
              <a:spAutoFit/>
            </a:bodyPr>
            <a:lstStyle/>
            <a:p>
              <a:pPr lvl="0" algn="ctr" fontAlgn="base">
                <a:spcBef>
                  <a:spcPct val="0"/>
                </a:spcBef>
                <a:spcAft>
                  <a:spcPct val="0"/>
                </a:spcAft>
              </a:pPr>
              <a:r>
                <a:rPr lang="zh-CN" altLang="en-US" sz="27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成功项目</a:t>
              </a:r>
              <a:endParaRPr lang="en-US" altLang="zh-CN" sz="27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lvl="0" algn="ctr" fontAlgn="base">
                <a:spcBef>
                  <a:spcPct val="0"/>
                </a:spcBef>
                <a:spcAft>
                  <a:spcPct val="0"/>
                </a:spcAft>
              </a:pPr>
              <a:r>
                <a:rPr lang="zh-CN" altLang="en-US" sz="23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展示</a:t>
              </a:r>
              <a:endParaRPr lang="zh-CN" altLang="en-US" sz="23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17" name="Picture 2" descr="F:\Y原创素材\4_ks02\PPT\PPT-5\PPT-056-2015工作总结\img\工作总结\image 14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966" y="1635646"/>
              <a:ext cx="919820" cy="8640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组合 17"/>
          <p:cNvGrpSpPr/>
          <p:nvPr/>
        </p:nvGrpSpPr>
        <p:grpSpPr>
          <a:xfrm>
            <a:off x="4155090" y="4077542"/>
            <a:ext cx="2072027" cy="1947955"/>
            <a:chOff x="2481508" y="2554055"/>
            <a:chExt cx="1839814" cy="1728197"/>
          </a:xfrm>
          <a:blipFill>
            <a:blip r:embed="rId6"/>
            <a:stretch>
              <a:fillRect/>
            </a:stretch>
          </a:blipFill>
          <a:effectLst>
            <a:outerShdw blurRad="190500" dist="76200" dir="2700000" algn="tl" rotWithShape="0">
              <a:prstClr val="black">
                <a:alpha val="40000"/>
              </a:prstClr>
            </a:outerShdw>
          </a:effectLst>
        </p:grpSpPr>
        <p:sp>
          <p:nvSpPr>
            <p:cNvPr id="19" name="矩形 18"/>
            <p:cNvSpPr/>
            <p:nvPr/>
          </p:nvSpPr>
          <p:spPr>
            <a:xfrm flipV="1">
              <a:off x="2481508" y="2554055"/>
              <a:ext cx="1839814" cy="1728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0" name="TextBox 51"/>
            <p:cNvSpPr txBox="1"/>
            <p:nvPr/>
          </p:nvSpPr>
          <p:spPr>
            <a:xfrm>
              <a:off x="2650644" y="3244756"/>
              <a:ext cx="1512168" cy="846470"/>
            </a:xfrm>
            <a:prstGeom prst="rect">
              <a:avLst/>
            </a:prstGeom>
            <a:grpFill/>
          </p:spPr>
          <p:txBody>
            <a:bodyPr wrap="square" rtlCol="0">
              <a:sp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rPr>
                <a:t>项目分析项目分析</a:t>
              </a:r>
              <a:endParaRPr lang="en-US" altLang="zh-CN" sz="1400" dirty="0">
                <a:solidFill>
                  <a:srgbClr val="FFFFFF"/>
                </a:solidFill>
                <a:latin typeface="微软雅黑" panose="020B0503020204020204" pitchFamily="34" charset="-122"/>
                <a:ea typeface="微软雅黑" panose="020B0503020204020204" pitchFamily="34" charset="-122"/>
              </a:endParaRPr>
            </a:p>
            <a:p>
              <a:pPr algn="ctr"/>
              <a:r>
                <a:rPr lang="zh-CN" altLang="en-US" sz="1400" dirty="0">
                  <a:solidFill>
                    <a:srgbClr val="FFFFFF"/>
                  </a:solidFill>
                  <a:latin typeface="微软雅黑" panose="020B0503020204020204" pitchFamily="34" charset="-122"/>
                  <a:ea typeface="微软雅黑" panose="020B0503020204020204" pitchFamily="34" charset="-122"/>
                </a:rPr>
                <a:t>项目分析项目分析</a:t>
              </a:r>
              <a:endParaRPr lang="zh-CN" altLang="en-US" sz="1400" dirty="0">
                <a:solidFill>
                  <a:srgbClr val="FFFFFF"/>
                </a:solidFill>
                <a:latin typeface="微软雅黑" panose="020B0503020204020204" pitchFamily="34" charset="-122"/>
                <a:ea typeface="微软雅黑" panose="020B0503020204020204" pitchFamily="34" charset="-122"/>
              </a:endParaRPr>
            </a:p>
            <a:p>
              <a:pPr algn="ctr"/>
              <a:r>
                <a:rPr lang="zh-CN" altLang="en-US" sz="1400" dirty="0">
                  <a:solidFill>
                    <a:srgbClr val="FFFFFF"/>
                  </a:solidFill>
                  <a:latin typeface="微软雅黑" panose="020B0503020204020204" pitchFamily="34" charset="-122"/>
                  <a:ea typeface="微软雅黑" panose="020B0503020204020204" pitchFamily="34" charset="-122"/>
                </a:rPr>
                <a:t>项目分析项目分析</a:t>
              </a:r>
              <a:endParaRPr lang="zh-CN" altLang="en-US" sz="1400" dirty="0">
                <a:solidFill>
                  <a:srgbClr val="FFFFFF"/>
                </a:solidFill>
                <a:latin typeface="微软雅黑" panose="020B0503020204020204" pitchFamily="34" charset="-122"/>
                <a:ea typeface="微软雅黑" panose="020B0503020204020204" pitchFamily="34" charset="-122"/>
              </a:endParaRPr>
            </a:p>
            <a:p>
              <a:pPr algn="ctr"/>
              <a:r>
                <a:rPr lang="zh-CN" altLang="en-US" sz="1400" dirty="0">
                  <a:solidFill>
                    <a:srgbClr val="FFFFFF"/>
                  </a:solidFill>
                  <a:latin typeface="微软雅黑" panose="020B0503020204020204" pitchFamily="34" charset="-122"/>
                  <a:ea typeface="微软雅黑" panose="020B0503020204020204" pitchFamily="34" charset="-122"/>
                </a:rPr>
                <a:t>项目分析项目分析</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21" name="TextBox 52"/>
            <p:cNvSpPr txBox="1"/>
            <p:nvPr/>
          </p:nvSpPr>
          <p:spPr>
            <a:xfrm>
              <a:off x="2794660" y="2859782"/>
              <a:ext cx="1224136" cy="327666"/>
            </a:xfrm>
            <a:prstGeom prst="rect">
              <a:avLst/>
            </a:prstGeom>
            <a:grpFill/>
          </p:spPr>
          <p:txBody>
            <a:bodyPr wrap="square" rtlCol="0">
              <a:spAutoFit/>
            </a:bodyPr>
            <a:lstStyle/>
            <a:p>
              <a:pPr algn="ctr"/>
              <a:r>
                <a:rPr lang="zh-CN" altLang="en-US" b="1" dirty="0">
                  <a:solidFill>
                    <a:srgbClr val="FFFFFF"/>
                  </a:solidFill>
                  <a:latin typeface="微软雅黑" panose="020B0503020204020204" pitchFamily="34" charset="-122"/>
                  <a:ea typeface="微软雅黑" panose="020B0503020204020204" pitchFamily="34" charset="-122"/>
                </a:rPr>
                <a:t>项目分</a:t>
              </a:r>
              <a:r>
                <a:rPr lang="zh-CN" altLang="en-US" b="1" dirty="0" smtClean="0">
                  <a:solidFill>
                    <a:srgbClr val="FFFFFF"/>
                  </a:solidFill>
                  <a:latin typeface="微软雅黑" panose="020B0503020204020204" pitchFamily="34" charset="-122"/>
                  <a:ea typeface="微软雅黑" panose="020B0503020204020204" pitchFamily="34" charset="-122"/>
                </a:rPr>
                <a:t>析</a:t>
              </a:r>
              <a:endParaRPr lang="en-US" altLang="zh-CN" b="1" dirty="0">
                <a:solidFill>
                  <a:srgbClr val="FFFFFF"/>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376878" y="1987201"/>
            <a:ext cx="2072027" cy="1947955"/>
            <a:chOff x="4454299" y="699537"/>
            <a:chExt cx="1839814" cy="1728197"/>
          </a:xfrm>
          <a:blipFill>
            <a:blip r:embed="rId7"/>
            <a:stretch>
              <a:fillRect/>
            </a:stretch>
          </a:blipFill>
          <a:effectLst>
            <a:outerShdw blurRad="190500" dist="76200" dir="2700000" algn="tl" rotWithShape="0">
              <a:prstClr val="black">
                <a:alpha val="40000"/>
              </a:prstClr>
            </a:outerShdw>
          </a:effectLst>
        </p:grpSpPr>
        <p:sp>
          <p:nvSpPr>
            <p:cNvPr id="23" name="矩形 22"/>
            <p:cNvSpPr/>
            <p:nvPr/>
          </p:nvSpPr>
          <p:spPr>
            <a:xfrm flipV="1">
              <a:off x="4454299" y="699537"/>
              <a:ext cx="1839814" cy="1728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TextBox 55"/>
            <p:cNvSpPr txBox="1"/>
            <p:nvPr/>
          </p:nvSpPr>
          <p:spPr>
            <a:xfrm>
              <a:off x="4618122" y="1392293"/>
              <a:ext cx="1512168" cy="846470"/>
            </a:xfrm>
            <a:prstGeom prst="rect">
              <a:avLst/>
            </a:prstGeom>
            <a:grp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项目实施项目实施</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项目实施项目实施</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项目实施项目实施</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项目实施项目实施</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5" name="TextBox 56"/>
            <p:cNvSpPr txBox="1"/>
            <p:nvPr/>
          </p:nvSpPr>
          <p:spPr>
            <a:xfrm>
              <a:off x="4762138" y="1007319"/>
              <a:ext cx="1224136" cy="354972"/>
            </a:xfrm>
            <a:prstGeom prst="rect">
              <a:avLst/>
            </a:prstGeom>
            <a:grp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项目实施</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8605511" y="4077547"/>
            <a:ext cx="2072027" cy="1947955"/>
            <a:chOff x="6433169" y="2554060"/>
            <a:chExt cx="1839814" cy="1728197"/>
          </a:xfrm>
          <a:blipFill>
            <a:blip r:embed="rId8"/>
            <a:stretch>
              <a:fillRect/>
            </a:stretch>
          </a:blipFill>
          <a:effectLst>
            <a:outerShdw blurRad="190500" dist="76200" dir="2700000" algn="tl" rotWithShape="0">
              <a:prstClr val="black">
                <a:alpha val="40000"/>
              </a:prstClr>
            </a:outerShdw>
          </a:effectLst>
        </p:grpSpPr>
        <p:sp>
          <p:nvSpPr>
            <p:cNvPr id="27" name="矩形 26"/>
            <p:cNvSpPr/>
            <p:nvPr/>
          </p:nvSpPr>
          <p:spPr>
            <a:xfrm flipV="1">
              <a:off x="6433169" y="2554060"/>
              <a:ext cx="1839814" cy="1728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TextBox 59"/>
            <p:cNvSpPr txBox="1"/>
            <p:nvPr/>
          </p:nvSpPr>
          <p:spPr>
            <a:xfrm>
              <a:off x="6596992" y="3244756"/>
              <a:ext cx="1512168" cy="846470"/>
            </a:xfrm>
            <a:prstGeom prst="rect">
              <a:avLst/>
            </a:prstGeom>
            <a:grpFill/>
          </p:spPr>
          <p:txBody>
            <a:bodyPr wrap="square" rtlCol="0">
              <a:sp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rPr>
                <a:t>项目验收项目验收</a:t>
              </a:r>
              <a:endParaRPr lang="en-US" altLang="zh-CN" sz="1400" dirty="0">
                <a:solidFill>
                  <a:srgbClr val="FFFFFF"/>
                </a:solidFill>
                <a:latin typeface="微软雅黑" panose="020B0503020204020204" pitchFamily="34" charset="-122"/>
                <a:ea typeface="微软雅黑" panose="020B0503020204020204" pitchFamily="34" charset="-122"/>
              </a:endParaRPr>
            </a:p>
            <a:p>
              <a:pPr algn="ctr"/>
              <a:r>
                <a:rPr lang="zh-CN" altLang="en-US" sz="1400" dirty="0">
                  <a:solidFill>
                    <a:srgbClr val="FFFFFF"/>
                  </a:solidFill>
                  <a:latin typeface="微软雅黑" panose="020B0503020204020204" pitchFamily="34" charset="-122"/>
                  <a:ea typeface="微软雅黑" panose="020B0503020204020204" pitchFamily="34" charset="-122"/>
                </a:rPr>
                <a:t>项目验收项目验收</a:t>
              </a:r>
              <a:endParaRPr lang="zh-CN" altLang="en-US" sz="1400" dirty="0">
                <a:solidFill>
                  <a:srgbClr val="FFFFFF"/>
                </a:solidFill>
                <a:latin typeface="微软雅黑" panose="020B0503020204020204" pitchFamily="34" charset="-122"/>
                <a:ea typeface="微软雅黑" panose="020B0503020204020204" pitchFamily="34" charset="-122"/>
              </a:endParaRPr>
            </a:p>
            <a:p>
              <a:pPr algn="ctr"/>
              <a:r>
                <a:rPr lang="zh-CN" altLang="en-US" sz="1400" dirty="0">
                  <a:solidFill>
                    <a:srgbClr val="FFFFFF"/>
                  </a:solidFill>
                  <a:latin typeface="微软雅黑" panose="020B0503020204020204" pitchFamily="34" charset="-122"/>
                  <a:ea typeface="微软雅黑" panose="020B0503020204020204" pitchFamily="34" charset="-122"/>
                </a:rPr>
                <a:t>项目验收项目验收</a:t>
              </a:r>
              <a:endParaRPr lang="zh-CN" altLang="en-US" sz="1400" dirty="0">
                <a:solidFill>
                  <a:srgbClr val="FFFFFF"/>
                </a:solidFill>
                <a:latin typeface="微软雅黑" panose="020B0503020204020204" pitchFamily="34" charset="-122"/>
                <a:ea typeface="微软雅黑" panose="020B0503020204020204" pitchFamily="34" charset="-122"/>
              </a:endParaRPr>
            </a:p>
            <a:p>
              <a:pPr algn="ctr"/>
              <a:r>
                <a:rPr lang="zh-CN" altLang="en-US" sz="1400" dirty="0">
                  <a:solidFill>
                    <a:srgbClr val="FFFFFF"/>
                  </a:solidFill>
                  <a:latin typeface="微软雅黑" panose="020B0503020204020204" pitchFamily="34" charset="-122"/>
                  <a:ea typeface="微软雅黑" panose="020B0503020204020204" pitchFamily="34" charset="-122"/>
                </a:rPr>
                <a:t>项目验收项目验收</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29" name="TextBox 60"/>
            <p:cNvSpPr txBox="1"/>
            <p:nvPr/>
          </p:nvSpPr>
          <p:spPr>
            <a:xfrm>
              <a:off x="6741008" y="2859782"/>
              <a:ext cx="1224136" cy="327666"/>
            </a:xfrm>
            <a:prstGeom prst="rect">
              <a:avLst/>
            </a:prstGeom>
            <a:grpFill/>
          </p:spPr>
          <p:txBody>
            <a:bodyPr wrap="square" rtlCol="0">
              <a:spAutoFit/>
            </a:bodyPr>
            <a:lstStyle/>
            <a:p>
              <a:pPr algn="ctr"/>
              <a:r>
                <a:rPr lang="zh-CN" altLang="en-US" b="1" dirty="0" smtClean="0">
                  <a:solidFill>
                    <a:srgbClr val="FFFFFF"/>
                  </a:solidFill>
                  <a:latin typeface="微软雅黑" panose="020B0503020204020204" pitchFamily="34" charset="-122"/>
                  <a:ea typeface="微软雅黑" panose="020B0503020204020204" pitchFamily="34" charset="-122"/>
                </a:rPr>
                <a:t>项目验收</a:t>
              </a:r>
              <a:endParaRPr lang="en-US" altLang="zh-CN" b="1"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1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15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15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15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15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8" presetClass="emph" presetSubtype="0" fill="hold" nodeType="withEffect">
                                  <p:stCondLst>
                                    <p:cond delay="1500"/>
                                  </p:stCondLst>
                                  <p:childTnLst>
                                    <p:animRot by="21600000">
                                      <p:cBhvr>
                                        <p:cTn id="30" dur="500" fill="hold"/>
                                        <p:tgtEl>
                                          <p:spTgt spid="11"/>
                                        </p:tgtEl>
                                        <p:attrNameLst>
                                          <p:attrName>r</p:attrName>
                                        </p:attrNameLst>
                                      </p:cBhvr>
                                    </p:animRot>
                                  </p:childTnLst>
                                </p:cTn>
                              </p:par>
                              <p:par>
                                <p:cTn id="31" presetID="8" presetClass="emph" presetSubtype="0" fill="hold" nodeType="withEffect">
                                  <p:stCondLst>
                                    <p:cond delay="1500"/>
                                  </p:stCondLst>
                                  <p:childTnLst>
                                    <p:animRot by="-43200000">
                                      <p:cBhvr>
                                        <p:cTn id="32" dur="500" fill="hold"/>
                                        <p:tgtEl>
                                          <p:spTgt spid="18"/>
                                        </p:tgtEl>
                                        <p:attrNameLst>
                                          <p:attrName>r</p:attrName>
                                        </p:attrNameLst>
                                      </p:cBhvr>
                                    </p:animRot>
                                  </p:childTnLst>
                                </p:cTn>
                              </p:par>
                              <p:par>
                                <p:cTn id="33" presetID="8" presetClass="emph" presetSubtype="0" fill="hold" nodeType="withEffect">
                                  <p:stCondLst>
                                    <p:cond delay="1500"/>
                                  </p:stCondLst>
                                  <p:childTnLst>
                                    <p:animRot by="-43200000">
                                      <p:cBhvr>
                                        <p:cTn id="34" dur="500" fill="hold"/>
                                        <p:tgtEl>
                                          <p:spTgt spid="22"/>
                                        </p:tgtEl>
                                        <p:attrNameLst>
                                          <p:attrName>r</p:attrName>
                                        </p:attrNameLst>
                                      </p:cBhvr>
                                    </p:animRot>
                                  </p:childTnLst>
                                </p:cTn>
                              </p:par>
                              <p:par>
                                <p:cTn id="35" presetID="8" presetClass="emph" presetSubtype="0" fill="hold" nodeType="withEffect">
                                  <p:stCondLst>
                                    <p:cond delay="1500"/>
                                  </p:stCondLst>
                                  <p:childTnLst>
                                    <p:animRot by="21600000">
                                      <p:cBhvr>
                                        <p:cTn id="36" dur="500" fill="hold"/>
                                        <p:tgtEl>
                                          <p:spTgt spid="10"/>
                                        </p:tgtEl>
                                        <p:attrNameLst>
                                          <p:attrName>r</p:attrName>
                                        </p:attrNameLst>
                                      </p:cBhvr>
                                    </p:animRot>
                                  </p:childTnLst>
                                </p:cTn>
                              </p:par>
                              <p:par>
                                <p:cTn id="37" presetID="8" presetClass="emph" presetSubtype="0" fill="hold" nodeType="withEffect">
                                  <p:stCondLst>
                                    <p:cond delay="1500"/>
                                  </p:stCondLst>
                                  <p:childTnLst>
                                    <p:animRot by="21600000">
                                      <p:cBhvr>
                                        <p:cTn id="38" dur="500" fill="hold"/>
                                        <p:tgtEl>
                                          <p:spTgt spid="9"/>
                                        </p:tgtEl>
                                        <p:attrNameLst>
                                          <p:attrName>r</p:attrName>
                                        </p:attrNameLst>
                                      </p:cBhvr>
                                    </p:animRot>
                                  </p:childTnLst>
                                </p:cTn>
                              </p:par>
                              <p:par>
                                <p:cTn id="39" presetID="8" presetClass="emph" presetSubtype="0" fill="hold" nodeType="withEffect">
                                  <p:stCondLst>
                                    <p:cond delay="1500"/>
                                  </p:stCondLst>
                                  <p:childTnLst>
                                    <p:animRot by="-43200000">
                                      <p:cBhvr>
                                        <p:cTn id="40" dur="500" fill="hold"/>
                                        <p:tgtEl>
                                          <p:spTgt spid="26"/>
                                        </p:tgtEl>
                                        <p:attrNameLst>
                                          <p:attrName>r</p:attrName>
                                        </p:attrNameLst>
                                      </p:cBhvr>
                                    </p:animRot>
                                  </p:childTnLst>
                                </p:cTn>
                              </p:par>
                              <p:par>
                                <p:cTn id="41" presetID="2" presetClass="entr" presetSubtype="1" fill="hold" nodeType="withEffect">
                                  <p:stCondLst>
                                    <p:cond delay="15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4" fill="hold" nodeType="withEffect">
                                  <p:stCondLst>
                                    <p:cond delay="15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3" fill="hold" nodeType="withEffect">
                                  <p:stCondLst>
                                    <p:cond delay="150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1+#ppt_w/2"/>
                                          </p:val>
                                        </p:tav>
                                        <p:tav tm="100000">
                                          <p:val>
                                            <p:strVal val="#ppt_x"/>
                                          </p:val>
                                        </p:tav>
                                      </p:tavLst>
                                    </p:anim>
                                    <p:anim calcmode="lin" valueType="num">
                                      <p:cBhvr additive="base">
                                        <p:cTn id="52" dur="500" fill="hold"/>
                                        <p:tgtEl>
                                          <p:spTgt spid="22"/>
                                        </p:tgtEl>
                                        <p:attrNameLst>
                                          <p:attrName>ppt_y</p:attrName>
                                        </p:attrNameLst>
                                      </p:cBhvr>
                                      <p:tavLst>
                                        <p:tav tm="0">
                                          <p:val>
                                            <p:strVal val="0-#ppt_h/2"/>
                                          </p:val>
                                        </p:tav>
                                        <p:tav tm="100000">
                                          <p:val>
                                            <p:strVal val="#ppt_y"/>
                                          </p:val>
                                        </p:tav>
                                      </p:tavLst>
                                    </p:anim>
                                  </p:childTnLst>
                                </p:cTn>
                              </p:par>
                              <p:par>
                                <p:cTn id="53" presetID="2" presetClass="entr" presetSubtype="6" fill="hold" nodeType="withEffect">
                                  <p:stCondLst>
                                    <p:cond delay="150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1+#ppt_w/2"/>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2" fill="hold" nodeType="withEffect">
                                  <p:stCondLst>
                                    <p:cond delay="150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1+#ppt_w/2"/>
                                          </p:val>
                                        </p:tav>
                                        <p:tav tm="100000">
                                          <p:val>
                                            <p:strVal val="#ppt_x"/>
                                          </p:val>
                                        </p:tav>
                                      </p:tavLst>
                                    </p:anim>
                                    <p:anim calcmode="lin" valueType="num">
                                      <p:cBhvr additive="base">
                                        <p:cTn id="60" dur="500" fill="hold"/>
                                        <p:tgtEl>
                                          <p:spTgt spid="9"/>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150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8665" y="2309296"/>
            <a:ext cx="2597814" cy="1734603"/>
          </a:xfrm>
          <a:prstGeom prst="round2DiagRect">
            <a:avLst/>
          </a:prstGeom>
          <a:blipFill>
            <a:blip r:embed="rId3"/>
            <a:stretch>
              <a:fillRect/>
            </a:stretch>
          </a:blipFill>
          <a:effectLst>
            <a:outerShdw blurRad="50800" dist="38100" dir="2700000" algn="tl" rotWithShape="0">
              <a:prstClr val="black">
                <a:alpha val="40000"/>
              </a:prstClr>
            </a:outerShdw>
          </a:effectLst>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2974" y="2327763"/>
            <a:ext cx="2542501" cy="1697669"/>
          </a:xfrm>
          <a:prstGeom prst="round2DiagRect">
            <a:avLst/>
          </a:prstGeom>
          <a:effectLst>
            <a:outerShdw blurRad="50800" dist="38100" dir="2700000" algn="tl" rotWithShape="0">
              <a:prstClr val="black">
                <a:alpha val="40000"/>
              </a:prstClr>
            </a:outerShdw>
          </a:effectLst>
        </p:spPr>
      </p:pic>
      <p:pic>
        <p:nvPicPr>
          <p:cNvPr id="11" name="图片 10"/>
          <p:cNvPicPr/>
          <p:nvPr/>
        </p:nvPicPr>
        <p:blipFill>
          <a:blip r:embed="rId5" cstate="print">
            <a:extLst>
              <a:ext uri="{28A0092B-C50C-407E-A947-70E740481C1C}">
                <a14:useLocalDpi xmlns:a14="http://schemas.microsoft.com/office/drawing/2010/main" val="0"/>
              </a:ext>
            </a:extLst>
          </a:blip>
          <a:stretch>
            <a:fillRect/>
          </a:stretch>
        </p:blipFill>
        <p:spPr>
          <a:xfrm>
            <a:off x="8243479" y="2328675"/>
            <a:ext cx="2545770" cy="1695843"/>
          </a:xfrm>
          <a:prstGeom prst="round2DiagRect">
            <a:avLst/>
          </a:prstGeom>
          <a:effectLst>
            <a:outerShdw blurRad="50800" dist="38100" dir="2700000" algn="tl" rotWithShape="0">
              <a:prstClr val="black">
                <a:alpha val="40000"/>
              </a:prstClr>
            </a:outerShdw>
          </a:effectLst>
        </p:spPr>
      </p:pic>
      <p:sp>
        <p:nvSpPr>
          <p:cNvPr id="12" name="右箭头 11"/>
          <p:cNvSpPr/>
          <p:nvPr/>
        </p:nvSpPr>
        <p:spPr>
          <a:xfrm>
            <a:off x="4210961" y="4693349"/>
            <a:ext cx="372642" cy="372628"/>
          </a:xfrm>
          <a:prstGeom prst="rightArrow">
            <a:avLst/>
          </a:prstGeom>
          <a:noFill/>
          <a:ln w="38100">
            <a:solidFill>
              <a:srgbClr val="EF171A"/>
            </a:solidFill>
          </a:ln>
        </p:spPr>
        <p:style>
          <a:lnRef idx="2">
            <a:schemeClr val="accent1">
              <a:shade val="50000"/>
            </a:schemeClr>
          </a:lnRef>
          <a:fillRef idx="1">
            <a:schemeClr val="accent1"/>
          </a:fillRef>
          <a:effectRef idx="0">
            <a:schemeClr val="accent1"/>
          </a:effectRef>
          <a:fontRef idx="minor">
            <a:schemeClr val="lt1"/>
          </a:fontRef>
        </p:style>
        <p:txBody>
          <a:bodyPr lIns="118297" tIns="59149" rIns="118297" bIns="59149" rtlCol="0" anchor="ctr"/>
          <a:lstStyle/>
          <a:p>
            <a:pPr algn="ctr"/>
            <a:endParaRPr lang="zh-CN" altLang="en-US" sz="2160"/>
          </a:p>
        </p:txBody>
      </p:sp>
      <p:sp>
        <p:nvSpPr>
          <p:cNvPr id="13" name="右箭头 12"/>
          <p:cNvSpPr/>
          <p:nvPr/>
        </p:nvSpPr>
        <p:spPr>
          <a:xfrm>
            <a:off x="7657894" y="4693349"/>
            <a:ext cx="372642" cy="372628"/>
          </a:xfrm>
          <a:prstGeom prst="rightArrow">
            <a:avLst/>
          </a:prstGeom>
          <a:noFill/>
          <a:ln w="38100">
            <a:solidFill>
              <a:srgbClr val="F58F19"/>
            </a:solidFill>
          </a:ln>
        </p:spPr>
        <p:style>
          <a:lnRef idx="2">
            <a:schemeClr val="accent1">
              <a:shade val="50000"/>
            </a:schemeClr>
          </a:lnRef>
          <a:fillRef idx="1">
            <a:schemeClr val="accent1"/>
          </a:fillRef>
          <a:effectRef idx="0">
            <a:schemeClr val="accent1"/>
          </a:effectRef>
          <a:fontRef idx="minor">
            <a:schemeClr val="lt1"/>
          </a:fontRef>
        </p:style>
        <p:txBody>
          <a:bodyPr lIns="118297" tIns="59149" rIns="118297" bIns="59149" rtlCol="0" anchor="ctr"/>
          <a:lstStyle/>
          <a:p>
            <a:pPr algn="ctr"/>
            <a:endParaRPr lang="zh-CN" altLang="en-US" sz="2160"/>
          </a:p>
        </p:txBody>
      </p:sp>
      <p:sp>
        <p:nvSpPr>
          <p:cNvPr id="14" name="矩形 13"/>
          <p:cNvSpPr/>
          <p:nvPr/>
        </p:nvSpPr>
        <p:spPr>
          <a:xfrm rot="10800000" flipV="1">
            <a:off x="1343472" y="4221295"/>
            <a:ext cx="2608200" cy="1316736"/>
          </a:xfrm>
          <a:prstGeom prst="rect">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8297" tIns="59149" rIns="118297" bIns="59149" rtlCol="0" anchor="ctr"/>
          <a:lstStyle/>
          <a:p>
            <a:pPr algn="just">
              <a:lnSpc>
                <a:spcPct val="130000"/>
              </a:lnSpc>
              <a:spcAft>
                <a:spcPts val="775"/>
              </a:spcAft>
            </a:pPr>
            <a:r>
              <a:rPr lang="zh-CN" altLang="en-US" sz="1560" dirty="0">
                <a:solidFill>
                  <a:schemeClr val="bg1"/>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560" dirty="0">
                <a:solidFill>
                  <a:schemeClr val="bg1"/>
                </a:solidFill>
                <a:latin typeface="微软雅黑" panose="020B0503020204020204" pitchFamily="34" charset="-122"/>
                <a:ea typeface="微软雅黑" panose="020B0503020204020204" pitchFamily="34" charset="-122"/>
              </a:rPr>
              <a:t>.</a:t>
            </a:r>
            <a:endParaRPr lang="zh-CN" altLang="en-US" sz="156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rot="10800000" flipV="1">
            <a:off x="4790126" y="4221295"/>
            <a:ext cx="2608200" cy="1316736"/>
          </a:xfrm>
          <a:prstGeom prst="rect">
            <a:avLst/>
          </a:pr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8297" tIns="59149" rIns="118297" bIns="59149" rtlCol="0" anchor="ctr"/>
          <a:lstStyle/>
          <a:p>
            <a:pPr algn="just">
              <a:lnSpc>
                <a:spcPct val="130000"/>
              </a:lnSpc>
              <a:spcAft>
                <a:spcPts val="775"/>
              </a:spcAft>
            </a:pPr>
            <a:r>
              <a:rPr lang="zh-CN" altLang="en-US" sz="1560" dirty="0">
                <a:solidFill>
                  <a:srgbClr val="FEFEFE"/>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560" dirty="0">
                <a:solidFill>
                  <a:srgbClr val="FEFEFE"/>
                </a:solidFill>
                <a:latin typeface="微软雅黑" panose="020B0503020204020204" pitchFamily="34" charset="-122"/>
                <a:ea typeface="微软雅黑" panose="020B0503020204020204" pitchFamily="34" charset="-122"/>
              </a:rPr>
              <a:t>.</a:t>
            </a:r>
            <a:endParaRPr lang="zh-CN" altLang="en-US" sz="1560" dirty="0">
              <a:solidFill>
                <a:srgbClr val="FEFEFE"/>
              </a:solidFill>
              <a:latin typeface="微软雅黑" panose="020B0503020204020204" pitchFamily="34" charset="-122"/>
              <a:ea typeface="微软雅黑" panose="020B0503020204020204" pitchFamily="34" charset="-122"/>
            </a:endParaRPr>
          </a:p>
        </p:txBody>
      </p:sp>
      <p:sp>
        <p:nvSpPr>
          <p:cNvPr id="16" name="矩形 15"/>
          <p:cNvSpPr/>
          <p:nvPr/>
        </p:nvSpPr>
        <p:spPr>
          <a:xfrm rot="10800000" flipV="1">
            <a:off x="8212265" y="4221295"/>
            <a:ext cx="2608200" cy="1316736"/>
          </a:xfrm>
          <a:prstGeom prst="rect">
            <a:avLst/>
          </a:prstGeom>
          <a:blipFill>
            <a:blip r:embed="rId1"/>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8297" tIns="59149" rIns="118297" bIns="59149" rtlCol="0" anchor="ctr"/>
          <a:lstStyle/>
          <a:p>
            <a:pPr algn="just">
              <a:lnSpc>
                <a:spcPct val="130000"/>
              </a:lnSpc>
              <a:spcAft>
                <a:spcPts val="775"/>
              </a:spcAft>
            </a:pPr>
            <a:r>
              <a:rPr lang="zh-CN" altLang="en-US" sz="1560" dirty="0">
                <a:solidFill>
                  <a:schemeClr val="bg1"/>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560" dirty="0">
                <a:solidFill>
                  <a:schemeClr val="bg1"/>
                </a:solidFill>
                <a:latin typeface="微软雅黑" panose="020B0503020204020204" pitchFamily="34" charset="-122"/>
                <a:ea typeface="微软雅黑" panose="020B0503020204020204" pitchFamily="34" charset="-122"/>
              </a:rPr>
              <a:t>.</a:t>
            </a:r>
            <a:endParaRPr lang="zh-CN" altLang="en-US" sz="156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4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8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1500"/>
                            </p:stCondLst>
                            <p:childTnLst>
                              <p:par>
                                <p:cTn id="28" presetID="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0-#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928574" y="1345881"/>
            <a:ext cx="4355170" cy="4355170"/>
            <a:chOff x="3928574" y="1345881"/>
            <a:chExt cx="4355170" cy="4355170"/>
          </a:xfrm>
        </p:grpSpPr>
        <p:sp>
          <p:nvSpPr>
            <p:cNvPr id="17" name="椭圆 16"/>
            <p:cNvSpPr/>
            <p:nvPr/>
          </p:nvSpPr>
          <p:spPr>
            <a:xfrm>
              <a:off x="3928574" y="1345881"/>
              <a:ext cx="4355170" cy="435517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17"/>
            <p:cNvSpPr/>
            <p:nvPr/>
          </p:nvSpPr>
          <p:spPr>
            <a:xfrm>
              <a:off x="4228452" y="1633785"/>
              <a:ext cx="3779359" cy="3779359"/>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flipV="1">
            <a:off x="8897468" y="5627341"/>
            <a:ext cx="105358" cy="105358"/>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0" name="组合 19"/>
          <p:cNvGrpSpPr/>
          <p:nvPr/>
        </p:nvGrpSpPr>
        <p:grpSpPr>
          <a:xfrm>
            <a:off x="1469661" y="3103419"/>
            <a:ext cx="537402" cy="537402"/>
            <a:chOff x="1534158" y="3352646"/>
            <a:chExt cx="375920" cy="375920"/>
          </a:xfrm>
        </p:grpSpPr>
        <p:sp>
          <p:nvSpPr>
            <p:cNvPr id="21" name="椭圆 20"/>
            <p:cNvSpPr/>
            <p:nvPr/>
          </p:nvSpPr>
          <p:spPr>
            <a:xfrm>
              <a:off x="1534158" y="3352646"/>
              <a:ext cx="375920" cy="37592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3810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等腰三角形 21"/>
            <p:cNvSpPr/>
            <p:nvPr/>
          </p:nvSpPr>
          <p:spPr>
            <a:xfrm rot="16200000">
              <a:off x="1633052" y="3472583"/>
              <a:ext cx="157811" cy="136044"/>
            </a:xfrm>
            <a:prstGeom prst="triangle">
              <a:avLst/>
            </a:prstGeom>
            <a:solidFill>
              <a:srgbClr val="EB3C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3" name="组合 22"/>
          <p:cNvGrpSpPr/>
          <p:nvPr/>
        </p:nvGrpSpPr>
        <p:grpSpPr>
          <a:xfrm>
            <a:off x="10140758" y="3103419"/>
            <a:ext cx="537402" cy="537402"/>
            <a:chOff x="10302240" y="3352646"/>
            <a:chExt cx="375920" cy="375920"/>
          </a:xfrm>
        </p:grpSpPr>
        <p:sp>
          <p:nvSpPr>
            <p:cNvPr id="24" name="椭圆 23"/>
            <p:cNvSpPr/>
            <p:nvPr/>
          </p:nvSpPr>
          <p:spPr>
            <a:xfrm>
              <a:off x="10302240" y="3352646"/>
              <a:ext cx="375920" cy="37592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3810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等腰三角形 24"/>
            <p:cNvSpPr/>
            <p:nvPr/>
          </p:nvSpPr>
          <p:spPr>
            <a:xfrm rot="5400000" flipH="1">
              <a:off x="10441775" y="3472584"/>
              <a:ext cx="157811" cy="136044"/>
            </a:xfrm>
            <a:prstGeom prst="triangle">
              <a:avLst/>
            </a:prstGeom>
            <a:solidFill>
              <a:srgbClr val="C5171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6" name="椭圆 25"/>
          <p:cNvSpPr>
            <a:spLocks noChangeAspect="1"/>
          </p:cNvSpPr>
          <p:nvPr/>
        </p:nvSpPr>
        <p:spPr>
          <a:xfrm>
            <a:off x="3709207" y="1150460"/>
            <a:ext cx="4793904" cy="4793904"/>
          </a:xfrm>
          <a:prstGeom prst="ellipse">
            <a:avLst/>
          </a:prstGeom>
          <a:noFill/>
          <a:ln w="19050">
            <a:solidFill>
              <a:srgbClr val="C81519"/>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7" name="组合 26"/>
          <p:cNvGrpSpPr/>
          <p:nvPr/>
        </p:nvGrpSpPr>
        <p:grpSpPr>
          <a:xfrm>
            <a:off x="7196230" y="925197"/>
            <a:ext cx="1193436" cy="1193436"/>
            <a:chOff x="7196230" y="925197"/>
            <a:chExt cx="1193436" cy="1193436"/>
          </a:xfrm>
        </p:grpSpPr>
        <p:sp>
          <p:nvSpPr>
            <p:cNvPr id="28" name="椭圆 27"/>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椭圆 28"/>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10"/>
          <p:cNvSpPr txBox="1"/>
          <p:nvPr/>
        </p:nvSpPr>
        <p:spPr>
          <a:xfrm>
            <a:off x="5303397" y="2373878"/>
            <a:ext cx="2065942" cy="1569660"/>
          </a:xfrm>
          <a:prstGeom prst="rect">
            <a:avLst/>
          </a:prstGeom>
          <a:noFill/>
        </p:spPr>
        <p:txBody>
          <a:bodyPr wrap="square" rtlCol="0">
            <a:spAutoFit/>
          </a:bodyPr>
          <a:lstStyle/>
          <a:p>
            <a:r>
              <a:rPr lang="en-US" altLang="zh-CN" sz="96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01</a:t>
            </a:r>
            <a:endParaRPr lang="zh-CN" altLang="en-US" sz="96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nvGrpSpPr>
          <p:cNvPr id="36" name="组合 35"/>
          <p:cNvGrpSpPr/>
          <p:nvPr/>
        </p:nvGrpSpPr>
        <p:grpSpPr>
          <a:xfrm>
            <a:off x="4579731" y="557972"/>
            <a:ext cx="730253" cy="730252"/>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39" name="文本框 3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885312" y="3846721"/>
            <a:ext cx="2441694" cy="769441"/>
          </a:xfrm>
          <a:prstGeom prst="rect">
            <a:avLst/>
          </a:prstGeom>
          <a:noFill/>
        </p:spPr>
        <p:txBody>
          <a:bodyPr wrap="none" rtlCol="0">
            <a:spAutoFit/>
          </a:bodyPr>
          <a:lstStyle/>
          <a:p>
            <a:pPr defTabSz="1218565">
              <a:defRPr/>
            </a:pPr>
            <a:r>
              <a:rPr lang="zh-CN" altLang="en-US" sz="4400" b="1" kern="0" dirty="0" smtClean="0">
                <a:solidFill>
                  <a:schemeClr val="bg1"/>
                </a:solidFill>
                <a:latin typeface="微软雅黑" panose="020B0503020204020204" pitchFamily="34" charset="-122"/>
                <a:ea typeface="微软雅黑" panose="020B0503020204020204" pitchFamily="34" charset="-122"/>
              </a:rPr>
              <a:t>工作回顾</a:t>
            </a:r>
            <a:endParaRPr lang="zh-CN" altLang="en-US" sz="4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racture"/>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childTnLst>
                                    </p:cTn>
                                  </p:par>
                                  <p:par>
                                    <p:cTn id="8" presetID="53" presetClass="entr" presetSubtype="16"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 calcmode="lin" valueType="num">
                                          <p:cBhvr>
                                            <p:cTn id="10" dur="2000" fill="hold"/>
                                            <p:tgtEl>
                                              <p:spTgt spid="16"/>
                                            </p:tgtEl>
                                            <p:attrNameLst>
                                              <p:attrName>ppt_w</p:attrName>
                                            </p:attrNameLst>
                                          </p:cBhvr>
                                          <p:tavLst>
                                            <p:tav tm="0">
                                              <p:val>
                                                <p:fltVal val="0"/>
                                              </p:val>
                                            </p:tav>
                                            <p:tav tm="100000">
                                              <p:val>
                                                <p:strVal val="#ppt_w"/>
                                              </p:val>
                                            </p:tav>
                                          </p:tavLst>
                                        </p:anim>
                                        <p:anim calcmode="lin" valueType="num">
                                          <p:cBhvr>
                                            <p:cTn id="11" dur="2000" fill="hold"/>
                                            <p:tgtEl>
                                              <p:spTgt spid="16"/>
                                            </p:tgtEl>
                                            <p:attrNameLst>
                                              <p:attrName>ppt_h</p:attrName>
                                            </p:attrNameLst>
                                          </p:cBhvr>
                                          <p:tavLst>
                                            <p:tav tm="0">
                                              <p:val>
                                                <p:fltVal val="0"/>
                                              </p:val>
                                            </p:tav>
                                            <p:tav tm="100000">
                                              <p:val>
                                                <p:strVal val="#ppt_h"/>
                                              </p:val>
                                            </p:tav>
                                          </p:tavLst>
                                        </p:anim>
                                        <p:animEffect transition="in" filter="fade">
                                          <p:cBhvr>
                                            <p:cTn id="12" dur="2000"/>
                                            <p:tgtEl>
                                              <p:spTgt spid="16"/>
                                            </p:tgtEl>
                                          </p:cBhvr>
                                        </p:animEffect>
                                      </p:childTnLst>
                                    </p:cTn>
                                  </p:par>
                                  <p:par>
                                    <p:cTn id="13" presetID="2" presetClass="entr" presetSubtype="1" fill="hold" nodeType="withEffect" p14:presetBounceEnd="62000">
                                      <p:stCondLst>
                                        <p:cond delay="1000"/>
                                      </p:stCondLst>
                                      <p:childTnLst>
                                        <p:set>
                                          <p:cBhvr>
                                            <p:cTn id="14" dur="1" fill="hold">
                                              <p:stCondLst>
                                                <p:cond delay="0"/>
                                              </p:stCondLst>
                                            </p:cTn>
                                            <p:tgtEl>
                                              <p:spTgt spid="36"/>
                                            </p:tgtEl>
                                            <p:attrNameLst>
                                              <p:attrName>style.visibility</p:attrName>
                                            </p:attrNameLst>
                                          </p:cBhvr>
                                          <p:to>
                                            <p:strVal val="visible"/>
                                          </p:to>
                                        </p:set>
                                        <p:anim calcmode="lin" valueType="num" p14:bounceEnd="62000">
                                          <p:cBhvr additive="base">
                                            <p:cTn id="15" dur="1500" fill="hold"/>
                                            <p:tgtEl>
                                              <p:spTgt spid="36"/>
                                            </p:tgtEl>
                                            <p:attrNameLst>
                                              <p:attrName>ppt_x</p:attrName>
                                            </p:attrNameLst>
                                          </p:cBhvr>
                                          <p:tavLst>
                                            <p:tav tm="0">
                                              <p:val>
                                                <p:strVal val="#ppt_x"/>
                                              </p:val>
                                            </p:tav>
                                            <p:tav tm="100000">
                                              <p:val>
                                                <p:strVal val="#ppt_x"/>
                                              </p:val>
                                            </p:tav>
                                          </p:tavLst>
                                        </p:anim>
                                        <p:anim calcmode="lin" valueType="num" p14:bounceEnd="62000">
                                          <p:cBhvr additive="base">
                                            <p:cTn id="16" dur="1500" fill="hold"/>
                                            <p:tgtEl>
                                              <p:spTgt spid="3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2000">
                                      <p:stCondLst>
                                        <p:cond delay="1500"/>
                                      </p:stCondLst>
                                      <p:childTnLst>
                                        <p:set>
                                          <p:cBhvr>
                                            <p:cTn id="18" dur="1" fill="hold">
                                              <p:stCondLst>
                                                <p:cond delay="0"/>
                                              </p:stCondLst>
                                            </p:cTn>
                                            <p:tgtEl>
                                              <p:spTgt spid="27"/>
                                            </p:tgtEl>
                                            <p:attrNameLst>
                                              <p:attrName>style.visibility</p:attrName>
                                            </p:attrNameLst>
                                          </p:cBhvr>
                                          <p:to>
                                            <p:strVal val="visible"/>
                                          </p:to>
                                        </p:set>
                                        <p:anim calcmode="lin" valueType="num" p14:bounceEnd="62000">
                                          <p:cBhvr additive="base">
                                            <p:cTn id="19" dur="1500" fill="hold"/>
                                            <p:tgtEl>
                                              <p:spTgt spid="27"/>
                                            </p:tgtEl>
                                            <p:attrNameLst>
                                              <p:attrName>ppt_x</p:attrName>
                                            </p:attrNameLst>
                                          </p:cBhvr>
                                          <p:tavLst>
                                            <p:tav tm="0">
                                              <p:val>
                                                <p:strVal val="#ppt_x"/>
                                              </p:val>
                                            </p:tav>
                                            <p:tav tm="100000">
                                              <p:val>
                                                <p:strVal val="#ppt_x"/>
                                              </p:val>
                                            </p:tav>
                                          </p:tavLst>
                                        </p:anim>
                                        <p:anim calcmode="lin" valueType="num" p14:bounceEnd="62000">
                                          <p:cBhvr additive="base">
                                            <p:cTn id="20" dur="1500" fill="hold"/>
                                            <p:tgtEl>
                                              <p:spTgt spid="27"/>
                                            </p:tgtEl>
                                            <p:attrNameLst>
                                              <p:attrName>ppt_y</p:attrName>
                                            </p:attrNameLst>
                                          </p:cBhvr>
                                          <p:tavLst>
                                            <p:tav tm="0">
                                              <p:val>
                                                <p:strVal val="0-#ppt_h/2"/>
                                              </p:val>
                                            </p:tav>
                                            <p:tav tm="100000">
                                              <p:val>
                                                <p:strVal val="#ppt_y"/>
                                              </p:val>
                                            </p:tav>
                                          </p:tavLst>
                                        </p:anim>
                                      </p:childTnLst>
                                    </p:cTn>
                                  </p:par>
                                  <p:par>
                                    <p:cTn id="21" presetID="53" presetClass="entr" presetSubtype="16" fill="hold" nodeType="withEffect">
                                      <p:stCondLst>
                                        <p:cond delay="1750"/>
                                      </p:stCondLst>
                                      <p:childTnLst>
                                        <p:set>
                                          <p:cBhvr>
                                            <p:cTn id="22" dur="1" fill="hold">
                                              <p:stCondLst>
                                                <p:cond delay="0"/>
                                              </p:stCondLst>
                                            </p:cTn>
                                            <p:tgtEl>
                                              <p:spTgt spid="20"/>
                                            </p:tgtEl>
                                            <p:attrNameLst>
                                              <p:attrName>style.visibility</p:attrName>
                                            </p:attrNameLst>
                                          </p:cBhvr>
                                          <p:to>
                                            <p:strVal val="visible"/>
                                          </p:to>
                                        </p:set>
                                        <p:anim calcmode="lin" valueType="num">
                                          <p:cBhvr>
                                            <p:cTn id="23" dur="750" fill="hold"/>
                                            <p:tgtEl>
                                              <p:spTgt spid="20"/>
                                            </p:tgtEl>
                                            <p:attrNameLst>
                                              <p:attrName>ppt_w</p:attrName>
                                            </p:attrNameLst>
                                          </p:cBhvr>
                                          <p:tavLst>
                                            <p:tav tm="0">
                                              <p:val>
                                                <p:fltVal val="0"/>
                                              </p:val>
                                            </p:tav>
                                            <p:tav tm="100000">
                                              <p:val>
                                                <p:strVal val="#ppt_w"/>
                                              </p:val>
                                            </p:tav>
                                          </p:tavLst>
                                        </p:anim>
                                        <p:anim calcmode="lin" valueType="num">
                                          <p:cBhvr>
                                            <p:cTn id="24" dur="750" fill="hold"/>
                                            <p:tgtEl>
                                              <p:spTgt spid="20"/>
                                            </p:tgtEl>
                                            <p:attrNameLst>
                                              <p:attrName>ppt_h</p:attrName>
                                            </p:attrNameLst>
                                          </p:cBhvr>
                                          <p:tavLst>
                                            <p:tav tm="0">
                                              <p:val>
                                                <p:fltVal val="0"/>
                                              </p:val>
                                            </p:tav>
                                            <p:tav tm="100000">
                                              <p:val>
                                                <p:strVal val="#ppt_h"/>
                                              </p:val>
                                            </p:tav>
                                          </p:tavLst>
                                        </p:anim>
                                        <p:animEffect transition="in" filter="fade">
                                          <p:cBhvr>
                                            <p:cTn id="25" dur="750"/>
                                            <p:tgtEl>
                                              <p:spTgt spid="20"/>
                                            </p:tgtEl>
                                          </p:cBhvr>
                                        </p:animEffect>
                                      </p:childTnLst>
                                    </p:cTn>
                                  </p:par>
                                  <p:par>
                                    <p:cTn id="26" presetID="53" presetClass="entr" presetSubtype="16" fill="hold" nodeType="withEffect">
                                      <p:stCondLst>
                                        <p:cond delay="1750"/>
                                      </p:stCondLst>
                                      <p:childTnLst>
                                        <p:set>
                                          <p:cBhvr>
                                            <p:cTn id="27" dur="1" fill="hold">
                                              <p:stCondLst>
                                                <p:cond delay="0"/>
                                              </p:stCondLst>
                                            </p:cTn>
                                            <p:tgtEl>
                                              <p:spTgt spid="23"/>
                                            </p:tgtEl>
                                            <p:attrNameLst>
                                              <p:attrName>style.visibility</p:attrName>
                                            </p:attrNameLst>
                                          </p:cBhvr>
                                          <p:to>
                                            <p:strVal val="visible"/>
                                          </p:to>
                                        </p:set>
                                        <p:anim calcmode="lin" valueType="num">
                                          <p:cBhvr>
                                            <p:cTn id="28" dur="750" fill="hold"/>
                                            <p:tgtEl>
                                              <p:spTgt spid="23"/>
                                            </p:tgtEl>
                                            <p:attrNameLst>
                                              <p:attrName>ppt_w</p:attrName>
                                            </p:attrNameLst>
                                          </p:cBhvr>
                                          <p:tavLst>
                                            <p:tav tm="0">
                                              <p:val>
                                                <p:fltVal val="0"/>
                                              </p:val>
                                            </p:tav>
                                            <p:tav tm="100000">
                                              <p:val>
                                                <p:strVal val="#ppt_w"/>
                                              </p:val>
                                            </p:tav>
                                          </p:tavLst>
                                        </p:anim>
                                        <p:anim calcmode="lin" valueType="num">
                                          <p:cBhvr>
                                            <p:cTn id="29" dur="750" fill="hold"/>
                                            <p:tgtEl>
                                              <p:spTgt spid="23"/>
                                            </p:tgtEl>
                                            <p:attrNameLst>
                                              <p:attrName>ppt_h</p:attrName>
                                            </p:attrNameLst>
                                          </p:cBhvr>
                                          <p:tavLst>
                                            <p:tav tm="0">
                                              <p:val>
                                                <p:fltVal val="0"/>
                                              </p:val>
                                            </p:tav>
                                            <p:tav tm="100000">
                                              <p:val>
                                                <p:strVal val="#ppt_h"/>
                                              </p:val>
                                            </p:tav>
                                          </p:tavLst>
                                        </p:anim>
                                        <p:animEffect transition="in" filter="fade">
                                          <p:cBhvr>
                                            <p:cTn id="30" dur="750"/>
                                            <p:tgtEl>
                                              <p:spTgt spid="23"/>
                                            </p:tgtEl>
                                          </p:cBhvr>
                                        </p:animEffect>
                                      </p:childTnLst>
                                    </p:cTn>
                                  </p:par>
                                </p:childTnLst>
                              </p:cTn>
                            </p:par>
                            <p:par>
                              <p:cTn id="31" fill="hold">
                                <p:stCondLst>
                                  <p:cond delay="1000"/>
                                </p:stCondLst>
                                <p:childTnLst>
                                  <p:par>
                                    <p:cTn id="32" presetID="52"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Scale>
                                          <p:cBhvr>
                                            <p:cTn id="34"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1"/>
                                            </p:tgtEl>
                                            <p:attrNameLst>
                                              <p:attrName>ppt_x</p:attrName>
                                              <p:attrName>ppt_y</p:attrName>
                                            </p:attrNameLst>
                                          </p:cBhvr>
                                        </p:animMotion>
                                        <p:animEffect transition="in" filter="fade">
                                          <p:cBhvr>
                                            <p:cTn id="36" dur="1000"/>
                                            <p:tgtEl>
                                              <p:spTgt spid="31"/>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p:bldP spid="3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childTnLst>
                                    </p:cTn>
                                  </p:par>
                                  <p:par>
                                    <p:cTn id="8" presetID="53" presetClass="entr" presetSubtype="16"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 calcmode="lin" valueType="num">
                                          <p:cBhvr>
                                            <p:cTn id="10" dur="2000" fill="hold"/>
                                            <p:tgtEl>
                                              <p:spTgt spid="16"/>
                                            </p:tgtEl>
                                            <p:attrNameLst>
                                              <p:attrName>ppt_w</p:attrName>
                                            </p:attrNameLst>
                                          </p:cBhvr>
                                          <p:tavLst>
                                            <p:tav tm="0">
                                              <p:val>
                                                <p:fltVal val="0"/>
                                              </p:val>
                                            </p:tav>
                                            <p:tav tm="100000">
                                              <p:val>
                                                <p:strVal val="#ppt_w"/>
                                              </p:val>
                                            </p:tav>
                                          </p:tavLst>
                                        </p:anim>
                                        <p:anim calcmode="lin" valueType="num">
                                          <p:cBhvr>
                                            <p:cTn id="11" dur="2000" fill="hold"/>
                                            <p:tgtEl>
                                              <p:spTgt spid="16"/>
                                            </p:tgtEl>
                                            <p:attrNameLst>
                                              <p:attrName>ppt_h</p:attrName>
                                            </p:attrNameLst>
                                          </p:cBhvr>
                                          <p:tavLst>
                                            <p:tav tm="0">
                                              <p:val>
                                                <p:fltVal val="0"/>
                                              </p:val>
                                            </p:tav>
                                            <p:tav tm="100000">
                                              <p:val>
                                                <p:strVal val="#ppt_h"/>
                                              </p:val>
                                            </p:tav>
                                          </p:tavLst>
                                        </p:anim>
                                        <p:animEffect transition="in" filter="fade">
                                          <p:cBhvr>
                                            <p:cTn id="12" dur="2000"/>
                                            <p:tgtEl>
                                              <p:spTgt spid="16"/>
                                            </p:tgtEl>
                                          </p:cBhvr>
                                        </p:animEffect>
                                      </p:childTnLst>
                                    </p:cTn>
                                  </p:par>
                                  <p:par>
                                    <p:cTn id="13" presetID="2" presetClass="entr" presetSubtype="1" fill="hold" nodeType="withEffect">
                                      <p:stCondLst>
                                        <p:cond delay="10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500" fill="hold"/>
                                            <p:tgtEl>
                                              <p:spTgt spid="36"/>
                                            </p:tgtEl>
                                            <p:attrNameLst>
                                              <p:attrName>ppt_x</p:attrName>
                                            </p:attrNameLst>
                                          </p:cBhvr>
                                          <p:tavLst>
                                            <p:tav tm="0">
                                              <p:val>
                                                <p:strVal val="#ppt_x"/>
                                              </p:val>
                                            </p:tav>
                                            <p:tav tm="100000">
                                              <p:val>
                                                <p:strVal val="#ppt_x"/>
                                              </p:val>
                                            </p:tav>
                                          </p:tavLst>
                                        </p:anim>
                                        <p:anim calcmode="lin" valueType="num">
                                          <p:cBhvr additive="base">
                                            <p:cTn id="16" dur="1500" fill="hold"/>
                                            <p:tgtEl>
                                              <p:spTgt spid="3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5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500" fill="hold"/>
                                            <p:tgtEl>
                                              <p:spTgt spid="27"/>
                                            </p:tgtEl>
                                            <p:attrNameLst>
                                              <p:attrName>ppt_x</p:attrName>
                                            </p:attrNameLst>
                                          </p:cBhvr>
                                          <p:tavLst>
                                            <p:tav tm="0">
                                              <p:val>
                                                <p:strVal val="#ppt_x"/>
                                              </p:val>
                                            </p:tav>
                                            <p:tav tm="100000">
                                              <p:val>
                                                <p:strVal val="#ppt_x"/>
                                              </p:val>
                                            </p:tav>
                                          </p:tavLst>
                                        </p:anim>
                                        <p:anim calcmode="lin" valueType="num">
                                          <p:cBhvr additive="base">
                                            <p:cTn id="20" dur="1500" fill="hold"/>
                                            <p:tgtEl>
                                              <p:spTgt spid="27"/>
                                            </p:tgtEl>
                                            <p:attrNameLst>
                                              <p:attrName>ppt_y</p:attrName>
                                            </p:attrNameLst>
                                          </p:cBhvr>
                                          <p:tavLst>
                                            <p:tav tm="0">
                                              <p:val>
                                                <p:strVal val="0-#ppt_h/2"/>
                                              </p:val>
                                            </p:tav>
                                            <p:tav tm="100000">
                                              <p:val>
                                                <p:strVal val="#ppt_y"/>
                                              </p:val>
                                            </p:tav>
                                          </p:tavLst>
                                        </p:anim>
                                      </p:childTnLst>
                                    </p:cTn>
                                  </p:par>
                                  <p:par>
                                    <p:cTn id="21" presetID="53" presetClass="entr" presetSubtype="16" fill="hold" nodeType="withEffect">
                                      <p:stCondLst>
                                        <p:cond delay="1750"/>
                                      </p:stCondLst>
                                      <p:childTnLst>
                                        <p:set>
                                          <p:cBhvr>
                                            <p:cTn id="22" dur="1" fill="hold">
                                              <p:stCondLst>
                                                <p:cond delay="0"/>
                                              </p:stCondLst>
                                            </p:cTn>
                                            <p:tgtEl>
                                              <p:spTgt spid="20"/>
                                            </p:tgtEl>
                                            <p:attrNameLst>
                                              <p:attrName>style.visibility</p:attrName>
                                            </p:attrNameLst>
                                          </p:cBhvr>
                                          <p:to>
                                            <p:strVal val="visible"/>
                                          </p:to>
                                        </p:set>
                                        <p:anim calcmode="lin" valueType="num">
                                          <p:cBhvr>
                                            <p:cTn id="23" dur="750" fill="hold"/>
                                            <p:tgtEl>
                                              <p:spTgt spid="20"/>
                                            </p:tgtEl>
                                            <p:attrNameLst>
                                              <p:attrName>ppt_w</p:attrName>
                                            </p:attrNameLst>
                                          </p:cBhvr>
                                          <p:tavLst>
                                            <p:tav tm="0">
                                              <p:val>
                                                <p:fltVal val="0"/>
                                              </p:val>
                                            </p:tav>
                                            <p:tav tm="100000">
                                              <p:val>
                                                <p:strVal val="#ppt_w"/>
                                              </p:val>
                                            </p:tav>
                                          </p:tavLst>
                                        </p:anim>
                                        <p:anim calcmode="lin" valueType="num">
                                          <p:cBhvr>
                                            <p:cTn id="24" dur="750" fill="hold"/>
                                            <p:tgtEl>
                                              <p:spTgt spid="20"/>
                                            </p:tgtEl>
                                            <p:attrNameLst>
                                              <p:attrName>ppt_h</p:attrName>
                                            </p:attrNameLst>
                                          </p:cBhvr>
                                          <p:tavLst>
                                            <p:tav tm="0">
                                              <p:val>
                                                <p:fltVal val="0"/>
                                              </p:val>
                                            </p:tav>
                                            <p:tav tm="100000">
                                              <p:val>
                                                <p:strVal val="#ppt_h"/>
                                              </p:val>
                                            </p:tav>
                                          </p:tavLst>
                                        </p:anim>
                                        <p:animEffect transition="in" filter="fade">
                                          <p:cBhvr>
                                            <p:cTn id="25" dur="750"/>
                                            <p:tgtEl>
                                              <p:spTgt spid="20"/>
                                            </p:tgtEl>
                                          </p:cBhvr>
                                        </p:animEffect>
                                      </p:childTnLst>
                                    </p:cTn>
                                  </p:par>
                                  <p:par>
                                    <p:cTn id="26" presetID="53" presetClass="entr" presetSubtype="16" fill="hold" nodeType="withEffect">
                                      <p:stCondLst>
                                        <p:cond delay="1750"/>
                                      </p:stCondLst>
                                      <p:childTnLst>
                                        <p:set>
                                          <p:cBhvr>
                                            <p:cTn id="27" dur="1" fill="hold">
                                              <p:stCondLst>
                                                <p:cond delay="0"/>
                                              </p:stCondLst>
                                            </p:cTn>
                                            <p:tgtEl>
                                              <p:spTgt spid="23"/>
                                            </p:tgtEl>
                                            <p:attrNameLst>
                                              <p:attrName>style.visibility</p:attrName>
                                            </p:attrNameLst>
                                          </p:cBhvr>
                                          <p:to>
                                            <p:strVal val="visible"/>
                                          </p:to>
                                        </p:set>
                                        <p:anim calcmode="lin" valueType="num">
                                          <p:cBhvr>
                                            <p:cTn id="28" dur="750" fill="hold"/>
                                            <p:tgtEl>
                                              <p:spTgt spid="23"/>
                                            </p:tgtEl>
                                            <p:attrNameLst>
                                              <p:attrName>ppt_w</p:attrName>
                                            </p:attrNameLst>
                                          </p:cBhvr>
                                          <p:tavLst>
                                            <p:tav tm="0">
                                              <p:val>
                                                <p:fltVal val="0"/>
                                              </p:val>
                                            </p:tav>
                                            <p:tav tm="100000">
                                              <p:val>
                                                <p:strVal val="#ppt_w"/>
                                              </p:val>
                                            </p:tav>
                                          </p:tavLst>
                                        </p:anim>
                                        <p:anim calcmode="lin" valueType="num">
                                          <p:cBhvr>
                                            <p:cTn id="29" dur="750" fill="hold"/>
                                            <p:tgtEl>
                                              <p:spTgt spid="23"/>
                                            </p:tgtEl>
                                            <p:attrNameLst>
                                              <p:attrName>ppt_h</p:attrName>
                                            </p:attrNameLst>
                                          </p:cBhvr>
                                          <p:tavLst>
                                            <p:tav tm="0">
                                              <p:val>
                                                <p:fltVal val="0"/>
                                              </p:val>
                                            </p:tav>
                                            <p:tav tm="100000">
                                              <p:val>
                                                <p:strVal val="#ppt_h"/>
                                              </p:val>
                                            </p:tav>
                                          </p:tavLst>
                                        </p:anim>
                                        <p:animEffect transition="in" filter="fade">
                                          <p:cBhvr>
                                            <p:cTn id="30" dur="750"/>
                                            <p:tgtEl>
                                              <p:spTgt spid="23"/>
                                            </p:tgtEl>
                                          </p:cBhvr>
                                        </p:animEffect>
                                      </p:childTnLst>
                                    </p:cTn>
                                  </p:par>
                                </p:childTnLst>
                              </p:cTn>
                            </p:par>
                            <p:par>
                              <p:cTn id="31" fill="hold">
                                <p:stCondLst>
                                  <p:cond delay="1000"/>
                                </p:stCondLst>
                                <p:childTnLst>
                                  <p:par>
                                    <p:cTn id="32" presetID="52"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Scale>
                                          <p:cBhvr>
                                            <p:cTn id="34"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1"/>
                                            </p:tgtEl>
                                            <p:attrNameLst>
                                              <p:attrName>ppt_x</p:attrName>
                                              <p:attrName>ppt_y</p:attrName>
                                            </p:attrNameLst>
                                          </p:cBhvr>
                                        </p:animMotion>
                                        <p:animEffect transition="in" filter="fade">
                                          <p:cBhvr>
                                            <p:cTn id="36" dur="1000"/>
                                            <p:tgtEl>
                                              <p:spTgt spid="31"/>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p:bldP spid="39"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764847" y="1735263"/>
            <a:ext cx="3928418" cy="4897921"/>
            <a:chOff x="890971" y="1672201"/>
            <a:chExt cx="3485660" cy="4897921"/>
          </a:xfrm>
        </p:grpSpPr>
        <p:sp>
          <p:nvSpPr>
            <p:cNvPr id="10" name="Rectangle 42"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p:nvPr/>
          </p:nvSpPr>
          <p:spPr>
            <a:xfrm>
              <a:off x="890971" y="1672201"/>
              <a:ext cx="3485660" cy="4897921"/>
            </a:xfrm>
            <a:prstGeom prst="rect">
              <a:avLst/>
            </a:prstGeom>
            <a:pattFill prst="dkUpDiag">
              <a:fgClr>
                <a:schemeClr val="bg1">
                  <a:lumMod val="95000"/>
                </a:schemeClr>
              </a:fgClr>
              <a:bgClr>
                <a:schemeClr val="bg1"/>
              </a:bgClr>
            </a:pattFill>
            <a:ln w="47625">
              <a:solidFill>
                <a:schemeClr val="bg1">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矩形 10"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p:nvPr/>
          </p:nvSpPr>
          <p:spPr>
            <a:xfrm>
              <a:off x="1006572" y="1780751"/>
              <a:ext cx="3254458" cy="465348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448682" y="4200406"/>
            <a:ext cx="1373963" cy="1373933"/>
            <a:chOff x="5574806" y="4137344"/>
            <a:chExt cx="1373963" cy="1373933"/>
          </a:xfrm>
        </p:grpSpPr>
        <p:grpSp>
          <p:nvGrpSpPr>
            <p:cNvPr id="13" name="组合 12"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GrpSpPr/>
            <p:nvPr/>
          </p:nvGrpSpPr>
          <p:grpSpPr>
            <a:xfrm>
              <a:off x="5574806" y="4137344"/>
              <a:ext cx="1373963" cy="1373933"/>
              <a:chOff x="4815148" y="3450527"/>
              <a:chExt cx="1373963" cy="1373933"/>
            </a:xfrm>
          </p:grpSpPr>
          <p:pic>
            <p:nvPicPr>
              <p:cNvPr id="1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0000">
                <a:off x="4815148" y="3450527"/>
                <a:ext cx="1373933" cy="1373933"/>
              </a:xfrm>
              <a:prstGeom prst="rect">
                <a:avLst/>
              </a:prstGeom>
              <a:noFill/>
              <a:ln w="190500" cap="sq">
                <a:solidFill>
                  <a:srgbClr val="FFFFFF"/>
                </a:solidFill>
                <a:miter lim="800000"/>
                <a:headEnd/>
                <a:tailEnd/>
              </a:ln>
              <a:effectLst>
                <a:outerShdw blurRad="65000" dist="50800" dir="12900000" kx="195000" ky="145000" algn="tl" rotWithShape="0">
                  <a:srgbClr val="000000">
                    <a:alpha val="30000"/>
                  </a:srgbClr>
                </a:outerShdw>
              </a:effectLst>
            </p:spPr>
          </p:pic>
          <p:sp>
            <p:nvSpPr>
              <p:cNvPr id="16" name="矩形 15"/>
              <p:cNvSpPr/>
              <p:nvPr/>
            </p:nvSpPr>
            <p:spPr>
              <a:xfrm rot="20723693">
                <a:off x="4816832" y="3465869"/>
                <a:ext cx="1372279" cy="13420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txBox="1"/>
            <p:nvPr/>
          </p:nvSpPr>
          <p:spPr>
            <a:xfrm>
              <a:off x="5652343" y="4624153"/>
              <a:ext cx="1210588" cy="400110"/>
            </a:xfrm>
            <a:prstGeom prst="rect">
              <a:avLst/>
            </a:prstGeom>
            <a:noFill/>
            <a:effectLst/>
          </p:spPr>
          <p:txBody>
            <a:bodyPr wrap="none" rtlCol="0">
              <a:spAutoFit/>
            </a:bodyPr>
            <a:lstStyle/>
            <a:p>
              <a:pPr fontAlgn="auto">
                <a:spcBef>
                  <a:spcPts val="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7500589" y="4178732"/>
            <a:ext cx="1373933" cy="1373933"/>
            <a:chOff x="7626713" y="4115670"/>
            <a:chExt cx="1373933" cy="1373933"/>
          </a:xfrm>
        </p:grpSpPr>
        <p:grpSp>
          <p:nvGrpSpPr>
            <p:cNvPr id="18" name="组合 17"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GrpSpPr/>
            <p:nvPr/>
          </p:nvGrpSpPr>
          <p:grpSpPr>
            <a:xfrm>
              <a:off x="7626713" y="4115670"/>
              <a:ext cx="1373933" cy="1373933"/>
              <a:chOff x="6867055" y="3428853"/>
              <a:chExt cx="1373933" cy="1373933"/>
            </a:xfrm>
          </p:grpSpPr>
          <p:pic>
            <p:nvPicPr>
              <p:cNvPr id="20"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6867055" y="3428853"/>
                <a:ext cx="1373933" cy="1373933"/>
              </a:xfrm>
              <a:prstGeom prst="rect">
                <a:avLst/>
              </a:prstGeom>
              <a:noFill/>
              <a:ln w="190500" cap="sq">
                <a:solidFill>
                  <a:srgbClr val="FFFFFF"/>
                </a:solidFill>
                <a:miter lim="800000"/>
                <a:headEnd/>
                <a:tailEnd/>
              </a:ln>
              <a:effectLst>
                <a:outerShdw blurRad="65000" dist="50800" dir="12900000" kx="195000" ky="145000" algn="tl" rotWithShape="0">
                  <a:srgbClr val="000000">
                    <a:alpha val="30000"/>
                  </a:srgbClr>
                </a:outerShdw>
              </a:effectLst>
            </p:spPr>
          </p:pic>
          <p:sp>
            <p:nvSpPr>
              <p:cNvPr id="21" name="矩形 20"/>
              <p:cNvSpPr/>
              <p:nvPr/>
            </p:nvSpPr>
            <p:spPr>
              <a:xfrm rot="20723693">
                <a:off x="6867882" y="3444804"/>
                <a:ext cx="1372279" cy="134202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txBox="1"/>
            <p:nvPr/>
          </p:nvSpPr>
          <p:spPr>
            <a:xfrm>
              <a:off x="7712439" y="4624153"/>
              <a:ext cx="1210588" cy="400110"/>
            </a:xfrm>
            <a:prstGeom prst="rect">
              <a:avLst/>
            </a:prstGeom>
            <a:noFill/>
            <a:effectLst/>
          </p:spPr>
          <p:txBody>
            <a:bodyPr wrap="none" rtlCol="0">
              <a:spAutoFit/>
            </a:bodyPr>
            <a:lstStyle/>
            <a:p>
              <a:pPr fontAlgn="auto">
                <a:spcBef>
                  <a:spcPts val="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9552495" y="4212415"/>
            <a:ext cx="1373933" cy="1373933"/>
            <a:chOff x="9678619" y="4149353"/>
            <a:chExt cx="1373933" cy="1373933"/>
          </a:xfrm>
        </p:grpSpPr>
        <p:grpSp>
          <p:nvGrpSpPr>
            <p:cNvPr id="23" name="组合 22"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GrpSpPr/>
            <p:nvPr/>
          </p:nvGrpSpPr>
          <p:grpSpPr>
            <a:xfrm>
              <a:off x="9678619" y="4149353"/>
              <a:ext cx="1373933" cy="1373933"/>
              <a:chOff x="8918961" y="3462536"/>
              <a:chExt cx="1373933" cy="1373933"/>
            </a:xfrm>
          </p:grpSpPr>
          <p:pic>
            <p:nvPicPr>
              <p:cNvPr id="25"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0000">
                <a:off x="8918961" y="3462536"/>
                <a:ext cx="1373933" cy="1373933"/>
              </a:xfrm>
              <a:prstGeom prst="rect">
                <a:avLst/>
              </a:prstGeom>
              <a:blipFill>
                <a:blip r:embed="rId6"/>
                <a:stretch>
                  <a:fillRect/>
                </a:stretch>
              </a:blipFill>
              <a:ln w="190500" cap="sq">
                <a:solidFill>
                  <a:srgbClr val="FFFFFF"/>
                </a:solidFill>
                <a:miter lim="800000"/>
                <a:headEnd/>
                <a:tailEnd/>
              </a:ln>
              <a:effectLst>
                <a:outerShdw blurRad="65000" dist="50800" dir="12900000" kx="195000" ky="145000" algn="tl" rotWithShape="0">
                  <a:srgbClr val="000000">
                    <a:alpha val="30000"/>
                  </a:srgbClr>
                </a:outerShdw>
              </a:effectLst>
            </p:spPr>
          </p:pic>
          <p:sp>
            <p:nvSpPr>
              <p:cNvPr id="26" name="矩形 25"/>
              <p:cNvSpPr/>
              <p:nvPr/>
            </p:nvSpPr>
            <p:spPr>
              <a:xfrm rot="20723693">
                <a:off x="8919787" y="3465868"/>
                <a:ext cx="1372279" cy="1342028"/>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txBox="1"/>
            <p:nvPr/>
          </p:nvSpPr>
          <p:spPr>
            <a:xfrm>
              <a:off x="9781964" y="4624153"/>
              <a:ext cx="1210588" cy="400110"/>
            </a:xfrm>
            <a:prstGeom prst="rect">
              <a:avLst/>
            </a:prstGeom>
            <a:noFill/>
            <a:effectLst/>
          </p:spPr>
          <p:txBody>
            <a:bodyPr wrap="none" rtlCol="0">
              <a:spAutoFit/>
            </a:bodyPr>
            <a:lstStyle/>
            <a:p>
              <a:pPr fontAlgn="auto">
                <a:spcBef>
                  <a:spcPts val="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7" name="TextBox 19"/>
          <p:cNvSpPr txBox="1"/>
          <p:nvPr/>
        </p:nvSpPr>
        <p:spPr bwMode="auto">
          <a:xfrm>
            <a:off x="5086883" y="2312284"/>
            <a:ext cx="5880818" cy="1015663"/>
          </a:xfrm>
          <a:prstGeom prst="rect">
            <a:avLst/>
          </a:prstGeom>
          <a:noFill/>
        </p:spPr>
        <p:txBody>
          <a:bodyPr wrap="square">
            <a:spAutoFit/>
          </a:bodyPr>
          <a:lstStyle/>
          <a:p>
            <a:pPr>
              <a:lnSpc>
                <a:spcPct val="15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简</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900" decel="100000" fill="hold"/>
                                        <p:tgtEl>
                                          <p:spTgt spid="1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25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900" decel="100000" fill="hold"/>
                                        <p:tgtEl>
                                          <p:spTgt spid="1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900" decel="100000" fill="hold"/>
                                        <p:tgtEl>
                                          <p:spTgt spid="2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a:spLocks noChangeAspect="1"/>
          </p:cNvSpPr>
          <p:nvPr/>
        </p:nvSpPr>
        <p:spPr>
          <a:xfrm>
            <a:off x="6010295" y="4051459"/>
            <a:ext cx="2010634" cy="2010633"/>
          </a:xfrm>
          <a:prstGeom prst="ellipse">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4001770" y="2088465"/>
            <a:ext cx="2010634" cy="2010633"/>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023039" y="2088465"/>
            <a:ext cx="2010634" cy="2010633"/>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2031169" y="4099098"/>
            <a:ext cx="2010634" cy="2010633"/>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2054912" y="2088465"/>
            <a:ext cx="2371909" cy="2010634"/>
            <a:chOff x="2054912" y="1992929"/>
            <a:chExt cx="2371909" cy="2010634"/>
          </a:xfrm>
        </p:grpSpPr>
        <p:sp>
          <p:nvSpPr>
            <p:cNvPr id="14" name="任意多边形 13"/>
            <p:cNvSpPr>
              <a:spLocks noChangeAspect="1"/>
            </p:cNvSpPr>
            <p:nvPr/>
          </p:nvSpPr>
          <p:spPr>
            <a:xfrm>
              <a:off x="2054912" y="1992929"/>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26"/>
            <p:cNvSpPr>
              <a:spLocks noEditPoints="1"/>
            </p:cNvSpPr>
            <p:nvPr/>
          </p:nvSpPr>
          <p:spPr bwMode="auto">
            <a:xfrm>
              <a:off x="2795544" y="2358136"/>
              <a:ext cx="445322" cy="46787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6" name="矩形 47"/>
            <p:cNvSpPr>
              <a:spLocks noChangeArrowheads="1"/>
            </p:cNvSpPr>
            <p:nvPr/>
          </p:nvSpPr>
          <p:spPr bwMode="auto">
            <a:xfrm>
              <a:off x="2342279" y="3115751"/>
              <a:ext cx="160680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smtClean="0">
                  <a:solidFill>
                    <a:srgbClr val="FEFEFE"/>
                  </a:solidFill>
                </a:rPr>
                <a:t>输入标题</a:t>
              </a:r>
              <a:endParaRPr lang="en-US" altLang="zh-CN" sz="2400" dirty="0">
                <a:solidFill>
                  <a:srgbClr val="FEFEFE"/>
                </a:solidFill>
              </a:endParaRPr>
            </a:p>
          </p:txBody>
        </p:sp>
      </p:grpSp>
      <p:grpSp>
        <p:nvGrpSpPr>
          <p:cNvPr id="17" name="组合 16"/>
          <p:cNvGrpSpPr/>
          <p:nvPr/>
        </p:nvGrpSpPr>
        <p:grpSpPr>
          <a:xfrm>
            <a:off x="6012405" y="2088465"/>
            <a:ext cx="2010634" cy="2371909"/>
            <a:chOff x="6012405" y="1992929"/>
            <a:chExt cx="2010634" cy="2371909"/>
          </a:xfrm>
        </p:grpSpPr>
        <p:sp>
          <p:nvSpPr>
            <p:cNvPr id="18" name="任意多边形 17"/>
            <p:cNvSpPr>
              <a:spLocks noChangeAspect="1"/>
            </p:cNvSpPr>
            <p:nvPr/>
          </p:nvSpPr>
          <p:spPr>
            <a:xfrm rot="5400000">
              <a:off x="5831767" y="2173567"/>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blipFill>
              <a:blip r:embed="rId1"/>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2"/>
            <p:cNvSpPr>
              <a:spLocks noEditPoints="1"/>
            </p:cNvSpPr>
            <p:nvPr/>
          </p:nvSpPr>
          <p:spPr bwMode="auto">
            <a:xfrm>
              <a:off x="6797764" y="2358136"/>
              <a:ext cx="437805" cy="467870"/>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4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7"/>
                    <a:pt x="480" y="511"/>
                    <a:pt x="475" y="507"/>
                  </a:cubicBezTo>
                  <a:lnTo>
                    <a:pt x="443" y="474"/>
                  </a:lnTo>
                  <a:lnTo>
                    <a:pt x="443" y="393"/>
                  </a:lnTo>
                  <a:cubicBezTo>
                    <a:pt x="443" y="387"/>
                    <a:pt x="438" y="382"/>
                    <a:pt x="432" y="382"/>
                  </a:cubicBezTo>
                  <a:cubicBezTo>
                    <a:pt x="426" y="382"/>
                    <a:pt x="422" y="387"/>
                    <a:pt x="422" y="393"/>
                  </a:cubicBezTo>
                  <a:lnTo>
                    <a:pt x="422" y="478"/>
                  </a:lnTo>
                  <a:cubicBezTo>
                    <a:pt x="422" y="479"/>
                    <a:pt x="422" y="480"/>
                    <a:pt x="422" y="481"/>
                  </a:cubicBezTo>
                  <a:cubicBezTo>
                    <a:pt x="422" y="481"/>
                    <a:pt x="422" y="481"/>
                    <a:pt x="422" y="481"/>
                  </a:cubicBezTo>
                  <a:cubicBezTo>
                    <a:pt x="422" y="482"/>
                    <a:pt x="422" y="482"/>
                    <a:pt x="422" y="483"/>
                  </a:cubicBezTo>
                  <a:cubicBezTo>
                    <a:pt x="423" y="483"/>
                    <a:pt x="423" y="483"/>
                    <a:pt x="423" y="483"/>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2"/>
                    <a:pt x="432" y="362"/>
                  </a:cubicBezTo>
                  <a:cubicBezTo>
                    <a:pt x="439" y="362"/>
                    <a:pt x="446" y="363"/>
                    <a:pt x="453" y="364"/>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6"/>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0" name="矩形 47"/>
            <p:cNvSpPr>
              <a:spLocks noChangeArrowheads="1"/>
            </p:cNvSpPr>
            <p:nvPr/>
          </p:nvSpPr>
          <p:spPr bwMode="auto">
            <a:xfrm>
              <a:off x="6299330" y="3115751"/>
              <a:ext cx="160680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smtClean="0">
                  <a:solidFill>
                    <a:srgbClr val="FEFEFE"/>
                  </a:solidFill>
                </a:rPr>
                <a:t>输入标题</a:t>
              </a:r>
              <a:endParaRPr lang="en-US" altLang="zh-CN" sz="2400" dirty="0">
                <a:solidFill>
                  <a:srgbClr val="FEFEFE"/>
                </a:solidFill>
              </a:endParaRPr>
            </a:p>
          </p:txBody>
        </p:sp>
      </p:grpSp>
      <p:grpSp>
        <p:nvGrpSpPr>
          <p:cNvPr id="21" name="组合 20"/>
          <p:cNvGrpSpPr/>
          <p:nvPr/>
        </p:nvGrpSpPr>
        <p:grpSpPr>
          <a:xfrm>
            <a:off x="3614642" y="4079119"/>
            <a:ext cx="2371909" cy="2010634"/>
            <a:chOff x="3614642" y="3983583"/>
            <a:chExt cx="2371909" cy="2010634"/>
          </a:xfrm>
        </p:grpSpPr>
        <p:sp>
          <p:nvSpPr>
            <p:cNvPr id="22" name="任意多边形 21"/>
            <p:cNvSpPr>
              <a:spLocks noChangeAspect="1"/>
            </p:cNvSpPr>
            <p:nvPr/>
          </p:nvSpPr>
          <p:spPr>
            <a:xfrm flipH="1">
              <a:off x="3614642" y="3983583"/>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blipFill>
              <a:blip r:embed="rId7"/>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14"/>
            <p:cNvSpPr>
              <a:spLocks noEditPoints="1"/>
            </p:cNvSpPr>
            <p:nvPr/>
          </p:nvSpPr>
          <p:spPr bwMode="auto">
            <a:xfrm>
              <a:off x="4751514" y="4346055"/>
              <a:ext cx="465990" cy="46411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4" name="矩形 23"/>
            <p:cNvSpPr>
              <a:spLocks noChangeArrowheads="1"/>
            </p:cNvSpPr>
            <p:nvPr/>
          </p:nvSpPr>
          <p:spPr bwMode="auto">
            <a:xfrm>
              <a:off x="4269342" y="5081986"/>
              <a:ext cx="160680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smtClean="0">
                  <a:solidFill>
                    <a:srgbClr val="FEFEFE"/>
                  </a:solidFill>
                </a:rPr>
                <a:t>输入标题</a:t>
              </a:r>
              <a:endParaRPr lang="en-US" altLang="zh-CN" sz="2400" dirty="0">
                <a:solidFill>
                  <a:srgbClr val="FEFEFE"/>
                </a:solidFill>
              </a:endParaRPr>
            </a:p>
          </p:txBody>
        </p:sp>
      </p:grpSp>
      <p:grpSp>
        <p:nvGrpSpPr>
          <p:cNvPr id="25" name="组合 24"/>
          <p:cNvGrpSpPr/>
          <p:nvPr/>
        </p:nvGrpSpPr>
        <p:grpSpPr>
          <a:xfrm>
            <a:off x="8025149" y="3690183"/>
            <a:ext cx="2010634" cy="2371909"/>
            <a:chOff x="8025149" y="3594647"/>
            <a:chExt cx="2010634" cy="2371909"/>
          </a:xfrm>
        </p:grpSpPr>
        <p:sp>
          <p:nvSpPr>
            <p:cNvPr id="26" name="任意多边形 25"/>
            <p:cNvSpPr>
              <a:spLocks noChangeAspect="1"/>
            </p:cNvSpPr>
            <p:nvPr/>
          </p:nvSpPr>
          <p:spPr>
            <a:xfrm rot="16200000" flipV="1">
              <a:off x="7844511" y="3775285"/>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blipFill>
              <a:blip r:embed="rId8"/>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3"/>
            <p:cNvSpPr>
              <a:spLocks noEditPoints="1"/>
            </p:cNvSpPr>
            <p:nvPr/>
          </p:nvSpPr>
          <p:spPr bwMode="auto">
            <a:xfrm>
              <a:off x="8821025" y="4346056"/>
              <a:ext cx="494174" cy="46411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8" name="矩形 47"/>
            <p:cNvSpPr>
              <a:spLocks noChangeArrowheads="1"/>
            </p:cNvSpPr>
            <p:nvPr/>
          </p:nvSpPr>
          <p:spPr bwMode="auto">
            <a:xfrm>
              <a:off x="8304465" y="5081986"/>
              <a:ext cx="160680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smtClean="0">
                  <a:solidFill>
                    <a:srgbClr val="FEFEFE"/>
                  </a:solidFill>
                </a:rPr>
                <a:t>输入标题</a:t>
              </a:r>
              <a:endParaRPr lang="en-US" altLang="zh-CN" sz="2400" dirty="0">
                <a:solidFill>
                  <a:srgbClr val="FEFEF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9"/>
                                        </p:tgtEl>
                                        <p:attrNameLst>
                                          <p:attrName>style.visibility</p:attrName>
                                        </p:attrNameLst>
                                      </p:cBhvr>
                                      <p:to>
                                        <p:strVal val="visible"/>
                                      </p:to>
                                    </p:set>
                                    <p:anim calcmode="lin" valueType="num">
                                      <p:cBhvr>
                                        <p:cTn id="17" dur="750" fill="hold"/>
                                        <p:tgtEl>
                                          <p:spTgt spid="9"/>
                                        </p:tgtEl>
                                        <p:attrNameLst>
                                          <p:attrName>ppt_w</p:attrName>
                                        </p:attrNameLst>
                                      </p:cBhvr>
                                      <p:tavLst>
                                        <p:tav tm="0">
                                          <p:val>
                                            <p:fltVal val="0"/>
                                          </p:val>
                                        </p:tav>
                                        <p:tav tm="100000">
                                          <p:val>
                                            <p:strVal val="#ppt_w"/>
                                          </p:val>
                                        </p:tav>
                                      </p:tavLst>
                                    </p:anim>
                                    <p:anim calcmode="lin" valueType="num">
                                      <p:cBhvr>
                                        <p:cTn id="18" dur="750" fill="hold"/>
                                        <p:tgtEl>
                                          <p:spTgt spid="9"/>
                                        </p:tgtEl>
                                        <p:attrNameLst>
                                          <p:attrName>ppt_h</p:attrName>
                                        </p:attrNameLst>
                                      </p:cBhvr>
                                      <p:tavLst>
                                        <p:tav tm="0">
                                          <p:val>
                                            <p:fltVal val="0"/>
                                          </p:val>
                                        </p:tav>
                                        <p:tav tm="100000">
                                          <p:val>
                                            <p:strVal val="#ppt_h"/>
                                          </p:val>
                                        </p:tav>
                                      </p:tavLst>
                                    </p:anim>
                                    <p:animEffect transition="in" filter="fade">
                                      <p:cBhvr>
                                        <p:cTn id="19" dur="750"/>
                                        <p:tgtEl>
                                          <p:spTgt spid="9"/>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childTnLst>
                          </p:cTn>
                        </p:par>
                        <p:par>
                          <p:cTn id="25" fill="hold">
                            <p:stCondLst>
                              <p:cond delay="1000"/>
                            </p:stCondLst>
                            <p:childTnLst>
                              <p:par>
                                <p:cTn id="26" presetID="2" presetClass="entr" presetSubtype="8" decel="4200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750" fill="hold"/>
                                        <p:tgtEl>
                                          <p:spTgt spid="13"/>
                                        </p:tgtEl>
                                        <p:attrNameLst>
                                          <p:attrName>ppt_x</p:attrName>
                                        </p:attrNameLst>
                                      </p:cBhvr>
                                      <p:tavLst>
                                        <p:tav tm="0">
                                          <p:val>
                                            <p:strVal val="0-#ppt_w/2"/>
                                          </p:val>
                                        </p:tav>
                                        <p:tav tm="100000">
                                          <p:val>
                                            <p:strVal val="#ppt_x"/>
                                          </p:val>
                                        </p:tav>
                                      </p:tavLst>
                                    </p:anim>
                                    <p:anim calcmode="lin" valueType="num">
                                      <p:cBhvr additive="base">
                                        <p:cTn id="29" dur="750" fill="hold"/>
                                        <p:tgtEl>
                                          <p:spTgt spid="13"/>
                                        </p:tgtEl>
                                        <p:attrNameLst>
                                          <p:attrName>ppt_y</p:attrName>
                                        </p:attrNameLst>
                                      </p:cBhvr>
                                      <p:tavLst>
                                        <p:tav tm="0">
                                          <p:val>
                                            <p:strVal val="#ppt_y"/>
                                          </p:val>
                                        </p:tav>
                                        <p:tav tm="100000">
                                          <p:val>
                                            <p:strVal val="#ppt_y"/>
                                          </p:val>
                                        </p:tav>
                                      </p:tavLst>
                                    </p:anim>
                                  </p:childTnLst>
                                </p:cTn>
                              </p:par>
                              <p:par>
                                <p:cTn id="30" presetID="2" presetClass="entr" presetSubtype="1" decel="42000" fill="hold" nodeType="withEffect">
                                  <p:stCondLst>
                                    <p:cond delay="25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750" fill="hold"/>
                                        <p:tgtEl>
                                          <p:spTgt spid="17"/>
                                        </p:tgtEl>
                                        <p:attrNameLst>
                                          <p:attrName>ppt_x</p:attrName>
                                        </p:attrNameLst>
                                      </p:cBhvr>
                                      <p:tavLst>
                                        <p:tav tm="0">
                                          <p:val>
                                            <p:strVal val="#ppt_x"/>
                                          </p:val>
                                        </p:tav>
                                        <p:tav tm="100000">
                                          <p:val>
                                            <p:strVal val="#ppt_x"/>
                                          </p:val>
                                        </p:tav>
                                      </p:tavLst>
                                    </p:anim>
                                    <p:anim calcmode="lin" valueType="num">
                                      <p:cBhvr additive="base">
                                        <p:cTn id="33" dur="750" fill="hold"/>
                                        <p:tgtEl>
                                          <p:spTgt spid="17"/>
                                        </p:tgtEl>
                                        <p:attrNameLst>
                                          <p:attrName>ppt_y</p:attrName>
                                        </p:attrNameLst>
                                      </p:cBhvr>
                                      <p:tavLst>
                                        <p:tav tm="0">
                                          <p:val>
                                            <p:strVal val="0-#ppt_h/2"/>
                                          </p:val>
                                        </p:tav>
                                        <p:tav tm="100000">
                                          <p:val>
                                            <p:strVal val="#ppt_y"/>
                                          </p:val>
                                        </p:tav>
                                      </p:tavLst>
                                    </p:anim>
                                  </p:childTnLst>
                                </p:cTn>
                              </p:par>
                              <p:par>
                                <p:cTn id="34" presetID="2" presetClass="entr" presetSubtype="2" decel="42000" fill="hold" nodeType="withEffect">
                                  <p:stCondLst>
                                    <p:cond delay="50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750" fill="hold"/>
                                        <p:tgtEl>
                                          <p:spTgt spid="21"/>
                                        </p:tgtEl>
                                        <p:attrNameLst>
                                          <p:attrName>ppt_x</p:attrName>
                                        </p:attrNameLst>
                                      </p:cBhvr>
                                      <p:tavLst>
                                        <p:tav tm="0">
                                          <p:val>
                                            <p:strVal val="1+#ppt_w/2"/>
                                          </p:val>
                                        </p:tav>
                                        <p:tav tm="100000">
                                          <p:val>
                                            <p:strVal val="#ppt_x"/>
                                          </p:val>
                                        </p:tav>
                                      </p:tavLst>
                                    </p:anim>
                                    <p:anim calcmode="lin" valueType="num">
                                      <p:cBhvr additive="base">
                                        <p:cTn id="37" dur="750" fill="hold"/>
                                        <p:tgtEl>
                                          <p:spTgt spid="21"/>
                                        </p:tgtEl>
                                        <p:attrNameLst>
                                          <p:attrName>ppt_y</p:attrName>
                                        </p:attrNameLst>
                                      </p:cBhvr>
                                      <p:tavLst>
                                        <p:tav tm="0">
                                          <p:val>
                                            <p:strVal val="#ppt_y"/>
                                          </p:val>
                                        </p:tav>
                                        <p:tav tm="100000">
                                          <p:val>
                                            <p:strVal val="#ppt_y"/>
                                          </p:val>
                                        </p:tav>
                                      </p:tavLst>
                                    </p:anim>
                                  </p:childTnLst>
                                </p:cTn>
                              </p:par>
                              <p:par>
                                <p:cTn id="38" presetID="2" presetClass="entr" presetSubtype="4" decel="42000" fill="hold" nodeType="withEffect">
                                  <p:stCondLst>
                                    <p:cond delay="75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750" fill="hold"/>
                                        <p:tgtEl>
                                          <p:spTgt spid="25"/>
                                        </p:tgtEl>
                                        <p:attrNameLst>
                                          <p:attrName>ppt_x</p:attrName>
                                        </p:attrNameLst>
                                      </p:cBhvr>
                                      <p:tavLst>
                                        <p:tav tm="0">
                                          <p:val>
                                            <p:strVal val="#ppt_x"/>
                                          </p:val>
                                        </p:tav>
                                        <p:tav tm="100000">
                                          <p:val>
                                            <p:strVal val="#ppt_x"/>
                                          </p:val>
                                        </p:tav>
                                      </p:tavLst>
                                    </p:anim>
                                    <p:anim calcmode="lin" valueType="num">
                                      <p:cBhvr additive="base">
                                        <p:cTn id="41" dur="7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flipH="1">
            <a:off x="1070572" y="2581956"/>
            <a:ext cx="4049161" cy="1575847"/>
          </a:xfrm>
          <a:prstGeom prst="rect">
            <a:avLst/>
          </a:prstGeom>
          <a:blipFill>
            <a:blip r:embed="rId1"/>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7085872" y="2552371"/>
            <a:ext cx="4049161" cy="1575847"/>
          </a:xfrm>
          <a:prstGeom prst="rect">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337355" y="1931259"/>
            <a:ext cx="1988355" cy="1988355"/>
          </a:xfrm>
          <a:prstGeom prst="ellipse">
            <a:avLst/>
          </a:prstGeom>
          <a:blipFill>
            <a:blip r:embed="rId3"/>
            <a:stretch>
              <a:fillRect/>
            </a:stretch>
          </a:blip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352654" y="1931259"/>
            <a:ext cx="1988355" cy="1988355"/>
          </a:xfrm>
          <a:prstGeom prst="ellipse">
            <a:avLst/>
          </a:prstGeom>
          <a:blipFill>
            <a:blip r:embed="rId4"/>
            <a:stretch>
              <a:fillRect/>
            </a:stretch>
          </a:blip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0"/>
          <p:cNvSpPr>
            <a:spLocks noEditPoints="1"/>
          </p:cNvSpPr>
          <p:nvPr/>
        </p:nvSpPr>
        <p:spPr bwMode="auto">
          <a:xfrm>
            <a:off x="9752968" y="2989870"/>
            <a:ext cx="970106" cy="760019"/>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6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6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9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2"/>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6"/>
                </a:lnTo>
                <a:lnTo>
                  <a:pt x="361" y="426"/>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6"/>
                </a:lnTo>
                <a:lnTo>
                  <a:pt x="747" y="426"/>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5"/>
                  <a:pt x="189" y="339"/>
                </a:cubicBezTo>
                <a:lnTo>
                  <a:pt x="178" y="364"/>
                </a:lnTo>
                <a:lnTo>
                  <a:pt x="196" y="510"/>
                </a:lnTo>
                <a:lnTo>
                  <a:pt x="163" y="540"/>
                </a:lnTo>
                <a:lnTo>
                  <a:pt x="129" y="510"/>
                </a:lnTo>
                <a:lnTo>
                  <a:pt x="147" y="364"/>
                </a:lnTo>
                <a:lnTo>
                  <a:pt x="137" y="339"/>
                </a:lnTo>
                <a:cubicBezTo>
                  <a:pt x="135" y="335"/>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 name="Freeform 35"/>
          <p:cNvSpPr>
            <a:spLocks noEditPoints="1"/>
          </p:cNvSpPr>
          <p:nvPr/>
        </p:nvSpPr>
        <p:spPr bwMode="auto">
          <a:xfrm>
            <a:off x="3812179" y="2948700"/>
            <a:ext cx="893512" cy="842358"/>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6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2"/>
                </a:moveTo>
                <a:cubicBezTo>
                  <a:pt x="517" y="52"/>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2"/>
                  <a:pt x="305" y="52"/>
                </a:cubicBezTo>
                <a:lnTo>
                  <a:pt x="516" y="52"/>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6"/>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8"/>
                  <a:pt x="176" y="88"/>
                  <a:pt x="152" y="88"/>
                </a:cubicBezTo>
                <a:cubicBezTo>
                  <a:pt x="127" y="88"/>
                  <a:pt x="108" y="68"/>
                  <a:pt x="108" y="44"/>
                </a:cubicBezTo>
                <a:cubicBezTo>
                  <a:pt x="108" y="20"/>
                  <a:pt x="127" y="0"/>
                  <a:pt x="152" y="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 name="TextBox 12"/>
          <p:cNvSpPr txBox="1"/>
          <p:nvPr/>
        </p:nvSpPr>
        <p:spPr>
          <a:xfrm>
            <a:off x="1005224" y="4521912"/>
            <a:ext cx="4179855" cy="1985159"/>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TextBox 12"/>
          <p:cNvSpPr txBox="1"/>
          <p:nvPr/>
        </p:nvSpPr>
        <p:spPr>
          <a:xfrm>
            <a:off x="6955178" y="4521911"/>
            <a:ext cx="4179855" cy="1985159"/>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2000"/>
                            </p:stCondLst>
                            <p:childTnLst>
                              <p:par>
                                <p:cTn id="19" presetID="16" presetClass="entr" presetSubtype="37"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outVertical)">
                                      <p:cBhvr>
                                        <p:cTn id="21" dur="500"/>
                                        <p:tgtEl>
                                          <p:spTgt spid="15"/>
                                        </p:tgtEl>
                                      </p:cBhvr>
                                    </p:animEffect>
                                  </p:childTnLst>
                                </p:cTn>
                              </p:par>
                            </p:childTnLst>
                          </p:cTn>
                        </p:par>
                        <p:par>
                          <p:cTn id="22" fill="hold">
                            <p:stCondLst>
                              <p:cond delay="2500"/>
                            </p:stCondLst>
                            <p:childTnLst>
                              <p:par>
                                <p:cTn id="23" presetID="16" presetClass="entr" presetSubtype="37"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500"/>
                            </p:stCondLst>
                            <p:childTnLst>
                              <p:par>
                                <p:cTn id="37" presetID="16" presetClass="entr" presetSubtype="37"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outVertic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圆角矩形 16"/>
          <p:cNvSpPr/>
          <p:nvPr/>
        </p:nvSpPr>
        <p:spPr>
          <a:xfrm rot="900000">
            <a:off x="1411801" y="2014783"/>
            <a:ext cx="1887794" cy="2370142"/>
          </a:xfrm>
          <a:prstGeom prst="roundRect">
            <a:avLst>
              <a:gd name="adj" fmla="val 9375"/>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1411801" y="2014783"/>
            <a:ext cx="1887794" cy="2370142"/>
          </a:xfrm>
          <a:prstGeom prst="roundRect">
            <a:avLst>
              <a:gd name="adj" fmla="val 9375"/>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rot="900000">
            <a:off x="3952747" y="2014783"/>
            <a:ext cx="1887794" cy="2370142"/>
          </a:xfrm>
          <a:prstGeom prst="roundRect">
            <a:avLst>
              <a:gd name="adj" fmla="val 9375"/>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3952747" y="2014783"/>
            <a:ext cx="1887794" cy="2370142"/>
          </a:xfrm>
          <a:prstGeom prst="roundRect">
            <a:avLst>
              <a:gd name="adj" fmla="val 9375"/>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rot="900000">
            <a:off x="6493693" y="2014783"/>
            <a:ext cx="1887794" cy="2370142"/>
          </a:xfrm>
          <a:prstGeom prst="roundRect">
            <a:avLst>
              <a:gd name="adj" fmla="val 9375"/>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6493693" y="2014783"/>
            <a:ext cx="1887794" cy="2370142"/>
          </a:xfrm>
          <a:prstGeom prst="roundRect">
            <a:avLst>
              <a:gd name="adj" fmla="val 9375"/>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rot="900000">
            <a:off x="9034638" y="2014783"/>
            <a:ext cx="1887794" cy="2370142"/>
          </a:xfrm>
          <a:prstGeom prst="roundRect">
            <a:avLst>
              <a:gd name="adj" fmla="val 9375"/>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9034638" y="2014783"/>
            <a:ext cx="1887794" cy="2370142"/>
          </a:xfrm>
          <a:prstGeom prst="roundRect">
            <a:avLst>
              <a:gd name="adj" fmla="val 9375"/>
            </a:avLst>
          </a:prstGeom>
          <a:blipFill dpi="0" rotWithShape="1">
            <a:blip r:embed="rId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1050743" y="4967330"/>
            <a:ext cx="1908970" cy="461665"/>
            <a:chOff x="1132631" y="4967330"/>
            <a:chExt cx="1908970" cy="461665"/>
          </a:xfrm>
        </p:grpSpPr>
        <p:sp>
          <p:nvSpPr>
            <p:cNvPr id="26" name="圆角矩形 25"/>
            <p:cNvSpPr/>
            <p:nvPr/>
          </p:nvSpPr>
          <p:spPr>
            <a:xfrm>
              <a:off x="1132631" y="4981807"/>
              <a:ext cx="1908970" cy="432713"/>
            </a:xfrm>
            <a:prstGeom prst="roundRect">
              <a:avLst>
                <a:gd name="adj" fmla="val 5000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11"/>
            <p:cNvSpPr txBox="1"/>
            <p:nvPr/>
          </p:nvSpPr>
          <p:spPr>
            <a:xfrm>
              <a:off x="1376024" y="4967330"/>
              <a:ext cx="1422184" cy="461665"/>
            </a:xfrm>
            <a:prstGeom prst="rect">
              <a:avLst/>
            </a:prstGeom>
            <a:noFill/>
          </p:spPr>
          <p:txBody>
            <a:bodyPr wrap="none" rtlCol="0">
              <a:spAutoFit/>
            </a:bodyPr>
            <a:lstStyle/>
            <a:p>
              <a:pPr>
                <a:buNone/>
              </a:pPr>
              <a:r>
                <a:rPr lang="zh-CN" altLang="en-US" sz="2400" dirty="0">
                  <a:solidFill>
                    <a:srgbClr val="FEFEFE"/>
                  </a:solidFill>
                  <a:latin typeface="微软雅黑" panose="020B0503020204020204" pitchFamily="34" charset="-122"/>
                  <a:ea typeface="微软雅黑" panose="020B0503020204020204" pitchFamily="34" charset="-122"/>
                </a:rPr>
                <a:t>输入标题</a:t>
              </a:r>
              <a:endParaRPr lang="en-US" altLang="zh-CN" sz="2400" dirty="0">
                <a:solidFill>
                  <a:srgbClr val="FEFEFE"/>
                </a:solidFill>
                <a:latin typeface="微软雅黑" panose="020B0503020204020204" pitchFamily="34" charset="-122"/>
                <a:ea typeface="微软雅黑" panose="020B0503020204020204" pitchFamily="34" charset="-122"/>
              </a:endParaRPr>
            </a:p>
          </p:txBody>
        </p:sp>
      </p:grpSp>
      <p:sp>
        <p:nvSpPr>
          <p:cNvPr id="28" name="TextBox 12"/>
          <p:cNvSpPr txBox="1"/>
          <p:nvPr/>
        </p:nvSpPr>
        <p:spPr>
          <a:xfrm>
            <a:off x="1064521" y="5526572"/>
            <a:ext cx="2110393" cy="1061829"/>
          </a:xfrm>
          <a:prstGeom prst="rect">
            <a:avLst/>
          </a:prstGeom>
          <a:noFill/>
        </p:spPr>
        <p:txBody>
          <a:bodyPr wrap="square" rtlCol="0">
            <a:spAutoFit/>
          </a:bodyPr>
          <a:lstStyle/>
          <a:p>
            <a:pPr>
              <a:lnSpc>
                <a:spcPct val="150000"/>
              </a:lnSpc>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3798293" y="4979053"/>
            <a:ext cx="1908970" cy="461665"/>
            <a:chOff x="3880181" y="4979053"/>
            <a:chExt cx="1908970" cy="461665"/>
          </a:xfrm>
        </p:grpSpPr>
        <p:sp>
          <p:nvSpPr>
            <p:cNvPr id="31" name="圆角矩形 30"/>
            <p:cNvSpPr/>
            <p:nvPr/>
          </p:nvSpPr>
          <p:spPr>
            <a:xfrm>
              <a:off x="3880181" y="4981807"/>
              <a:ext cx="1908970" cy="432713"/>
            </a:xfrm>
            <a:prstGeom prst="roundRect">
              <a:avLst>
                <a:gd name="adj" fmla="val 50000"/>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11"/>
            <p:cNvSpPr txBox="1"/>
            <p:nvPr/>
          </p:nvSpPr>
          <p:spPr>
            <a:xfrm>
              <a:off x="4161079" y="4979053"/>
              <a:ext cx="1422184" cy="461665"/>
            </a:xfrm>
            <a:prstGeom prst="rect">
              <a:avLst/>
            </a:prstGeom>
            <a:noFill/>
          </p:spPr>
          <p:txBody>
            <a:bodyPr wrap="none" rtlCol="0">
              <a:spAutoFit/>
            </a:bodyPr>
            <a:lstStyle/>
            <a:p>
              <a:pPr>
                <a:buNone/>
              </a:pPr>
              <a:r>
                <a:rPr lang="zh-CN" altLang="en-US" sz="2400" dirty="0">
                  <a:solidFill>
                    <a:srgbClr val="FEFEFE"/>
                  </a:solidFill>
                  <a:latin typeface="微软雅黑" panose="020B0503020204020204" pitchFamily="34" charset="-122"/>
                  <a:ea typeface="微软雅黑" panose="020B0503020204020204" pitchFamily="34" charset="-122"/>
                </a:rPr>
                <a:t>输入标题</a:t>
              </a:r>
              <a:endParaRPr lang="en-US" altLang="zh-CN" sz="2400" dirty="0">
                <a:solidFill>
                  <a:srgbClr val="FEFEFE"/>
                </a:solidFill>
                <a:latin typeface="微软雅黑" panose="020B0503020204020204" pitchFamily="34" charset="-122"/>
                <a:ea typeface="微软雅黑" panose="020B0503020204020204" pitchFamily="34" charset="-122"/>
              </a:endParaRPr>
            </a:p>
          </p:txBody>
        </p:sp>
      </p:grpSp>
      <p:sp>
        <p:nvSpPr>
          <p:cNvPr id="37" name="TextBox 12"/>
          <p:cNvSpPr txBox="1"/>
          <p:nvPr/>
        </p:nvSpPr>
        <p:spPr>
          <a:xfrm>
            <a:off x="3798293" y="5526572"/>
            <a:ext cx="2124172" cy="1061829"/>
          </a:xfrm>
          <a:prstGeom prst="rect">
            <a:avLst/>
          </a:prstGeom>
          <a:noFill/>
        </p:spPr>
        <p:txBody>
          <a:bodyPr wrap="square" rtlCol="0">
            <a:spAutoFit/>
          </a:bodyPr>
          <a:lstStyle/>
          <a:p>
            <a:pPr>
              <a:lnSpc>
                <a:spcPct val="150000"/>
              </a:lnSpc>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6342760" y="4979053"/>
            <a:ext cx="1908970" cy="461665"/>
            <a:chOff x="6424648" y="4979053"/>
            <a:chExt cx="1908970" cy="461665"/>
          </a:xfrm>
        </p:grpSpPr>
        <p:sp>
          <p:nvSpPr>
            <p:cNvPr id="39" name="圆角矩形 38"/>
            <p:cNvSpPr/>
            <p:nvPr/>
          </p:nvSpPr>
          <p:spPr>
            <a:xfrm>
              <a:off x="6424648" y="4981807"/>
              <a:ext cx="1908970" cy="432713"/>
            </a:xfrm>
            <a:prstGeom prst="roundRect">
              <a:avLst>
                <a:gd name="adj" fmla="val 50000"/>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11"/>
            <p:cNvSpPr txBox="1"/>
            <p:nvPr/>
          </p:nvSpPr>
          <p:spPr>
            <a:xfrm>
              <a:off x="6708351" y="4979053"/>
              <a:ext cx="1422184" cy="461665"/>
            </a:xfrm>
            <a:prstGeom prst="rect">
              <a:avLst/>
            </a:prstGeom>
            <a:noFill/>
          </p:spPr>
          <p:txBody>
            <a:bodyPr wrap="none" rtlCol="0">
              <a:spAutoFit/>
            </a:bodyPr>
            <a:lstStyle/>
            <a:p>
              <a:pPr>
                <a:buNone/>
              </a:pPr>
              <a:r>
                <a:rPr lang="zh-CN" altLang="en-US" sz="2400" dirty="0">
                  <a:solidFill>
                    <a:srgbClr val="FEFEFE"/>
                  </a:solidFill>
                  <a:latin typeface="微软雅黑" panose="020B0503020204020204" pitchFamily="34" charset="-122"/>
                  <a:ea typeface="微软雅黑" panose="020B0503020204020204" pitchFamily="34" charset="-122"/>
                </a:rPr>
                <a:t>输入标题</a:t>
              </a:r>
              <a:endParaRPr lang="en-US" altLang="zh-CN" sz="2400" dirty="0">
                <a:solidFill>
                  <a:srgbClr val="FEFEFE"/>
                </a:solidFill>
                <a:latin typeface="微软雅黑" panose="020B0503020204020204" pitchFamily="34" charset="-122"/>
                <a:ea typeface="微软雅黑" panose="020B0503020204020204" pitchFamily="34" charset="-122"/>
              </a:endParaRPr>
            </a:p>
          </p:txBody>
        </p:sp>
      </p:grpSp>
      <p:sp>
        <p:nvSpPr>
          <p:cNvPr id="43" name="TextBox 12"/>
          <p:cNvSpPr txBox="1"/>
          <p:nvPr/>
        </p:nvSpPr>
        <p:spPr>
          <a:xfrm>
            <a:off x="6342760" y="5526572"/>
            <a:ext cx="2124172" cy="1061829"/>
          </a:xfrm>
          <a:prstGeom prst="rect">
            <a:avLst/>
          </a:prstGeom>
          <a:noFill/>
        </p:spPr>
        <p:txBody>
          <a:bodyPr wrap="square" rtlCol="0">
            <a:spAutoFit/>
          </a:bodyPr>
          <a:lstStyle/>
          <a:p>
            <a:pPr>
              <a:lnSpc>
                <a:spcPct val="150000"/>
              </a:lnSpc>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9090310" y="4967329"/>
            <a:ext cx="1908970" cy="461665"/>
            <a:chOff x="9172198" y="4967329"/>
            <a:chExt cx="1908970" cy="461665"/>
          </a:xfrm>
        </p:grpSpPr>
        <p:sp>
          <p:nvSpPr>
            <p:cNvPr id="45" name="圆角矩形 44"/>
            <p:cNvSpPr/>
            <p:nvPr/>
          </p:nvSpPr>
          <p:spPr>
            <a:xfrm>
              <a:off x="9172198" y="4981807"/>
              <a:ext cx="1908970" cy="432713"/>
            </a:xfrm>
            <a:prstGeom prst="roundRect">
              <a:avLst>
                <a:gd name="adj" fmla="val 50000"/>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11"/>
            <p:cNvSpPr txBox="1"/>
            <p:nvPr/>
          </p:nvSpPr>
          <p:spPr>
            <a:xfrm>
              <a:off x="9455901" y="4967329"/>
              <a:ext cx="1415772" cy="461665"/>
            </a:xfrm>
            <a:prstGeom prst="rect">
              <a:avLst/>
            </a:prstGeom>
            <a:noFill/>
          </p:spPr>
          <p:txBody>
            <a:bodyPr wrap="none" rtlCol="0">
              <a:spAutoFit/>
            </a:bodyPr>
            <a:lstStyle/>
            <a:p>
              <a:pPr>
                <a:buNone/>
              </a:pPr>
              <a:r>
                <a:rPr lang="zh-CN" altLang="en-US" sz="2400" dirty="0">
                  <a:solidFill>
                    <a:srgbClr val="FEFEFE"/>
                  </a:solidFill>
                  <a:latin typeface="微软雅黑" panose="020B0503020204020204" pitchFamily="34" charset="-122"/>
                  <a:ea typeface="微软雅黑" panose="020B0503020204020204" pitchFamily="34" charset="-122"/>
                </a:rPr>
                <a:t>输入标题</a:t>
              </a:r>
              <a:endParaRPr lang="en-US" altLang="zh-CN" sz="2400" dirty="0">
                <a:solidFill>
                  <a:srgbClr val="FEFEFE"/>
                </a:solidFill>
                <a:latin typeface="微软雅黑" panose="020B0503020204020204" pitchFamily="34" charset="-122"/>
                <a:ea typeface="微软雅黑" panose="020B0503020204020204" pitchFamily="34" charset="-122"/>
              </a:endParaRPr>
            </a:p>
          </p:txBody>
        </p:sp>
      </p:grpSp>
      <p:sp>
        <p:nvSpPr>
          <p:cNvPr id="47" name="TextBox 12"/>
          <p:cNvSpPr txBox="1"/>
          <p:nvPr/>
        </p:nvSpPr>
        <p:spPr>
          <a:xfrm>
            <a:off x="9090310" y="5526572"/>
            <a:ext cx="2124172" cy="1061829"/>
          </a:xfrm>
          <a:prstGeom prst="rect">
            <a:avLst/>
          </a:prstGeom>
          <a:noFill/>
        </p:spPr>
        <p:txBody>
          <a:bodyPr wrap="square" rtlCol="0">
            <a:spAutoFit/>
          </a:bodyPr>
          <a:lstStyle/>
          <a:p>
            <a:pPr>
              <a:lnSpc>
                <a:spcPct val="150000"/>
              </a:lnSpc>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1" decel="2800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outVertical)">
                                      <p:cBhvr>
                                        <p:cTn id="16" dur="500"/>
                                        <p:tgtEl>
                                          <p:spTgt spid="25"/>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childTnLst>
                          </p:cTn>
                        </p:par>
                        <p:par>
                          <p:cTn id="21" fill="hold">
                            <p:stCondLst>
                              <p:cond delay="2000"/>
                            </p:stCondLst>
                            <p:childTnLst>
                              <p:par>
                                <p:cTn id="22" presetID="2" presetClass="entr" presetSubtype="4" decel="2800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750" fill="hold"/>
                                        <p:tgtEl>
                                          <p:spTgt spid="19"/>
                                        </p:tgtEl>
                                        <p:attrNameLst>
                                          <p:attrName>ppt_x</p:attrName>
                                        </p:attrNameLst>
                                      </p:cBhvr>
                                      <p:tavLst>
                                        <p:tav tm="0">
                                          <p:val>
                                            <p:strVal val="#ppt_x"/>
                                          </p:val>
                                        </p:tav>
                                        <p:tav tm="100000">
                                          <p:val>
                                            <p:strVal val="#ppt_x"/>
                                          </p:val>
                                        </p:tav>
                                      </p:tavLst>
                                    </p:anim>
                                    <p:anim calcmode="lin" valueType="num">
                                      <p:cBhvr additive="base">
                                        <p:cTn id="25" dur="750" fill="hold"/>
                                        <p:tgtEl>
                                          <p:spTgt spid="19"/>
                                        </p:tgtEl>
                                        <p:attrNameLst>
                                          <p:attrName>ppt_y</p:attrName>
                                        </p:attrNameLst>
                                      </p:cBhvr>
                                      <p:tavLst>
                                        <p:tav tm="0">
                                          <p:val>
                                            <p:strVal val="1+#ppt_h/2"/>
                                          </p:val>
                                        </p:tav>
                                        <p:tav tm="100000">
                                          <p:val>
                                            <p:strVal val="#ppt_y"/>
                                          </p:val>
                                        </p:tav>
                                      </p:tavLst>
                                    </p:anim>
                                  </p:childTnLst>
                                </p:cTn>
                              </p:par>
                              <p:par>
                                <p:cTn id="26" presetID="2" presetClass="entr" presetSubtype="1" decel="2800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750" fill="hold"/>
                                        <p:tgtEl>
                                          <p:spTgt spid="20"/>
                                        </p:tgtEl>
                                        <p:attrNameLst>
                                          <p:attrName>ppt_x</p:attrName>
                                        </p:attrNameLst>
                                      </p:cBhvr>
                                      <p:tavLst>
                                        <p:tav tm="0">
                                          <p:val>
                                            <p:strVal val="#ppt_x"/>
                                          </p:val>
                                        </p:tav>
                                        <p:tav tm="100000">
                                          <p:val>
                                            <p:strVal val="#ppt_x"/>
                                          </p:val>
                                        </p:tav>
                                      </p:tavLst>
                                    </p:anim>
                                    <p:anim calcmode="lin" valueType="num">
                                      <p:cBhvr additive="base">
                                        <p:cTn id="29" dur="750" fill="hold"/>
                                        <p:tgtEl>
                                          <p:spTgt spid="20"/>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16" presetClass="entr" presetSubtype="37"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outVertical)">
                                      <p:cBhvr>
                                        <p:cTn id="33" dur="500"/>
                                        <p:tgtEl>
                                          <p:spTgt spid="29"/>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childTnLst>
                          </p:cTn>
                        </p:par>
                        <p:par>
                          <p:cTn id="38" fill="hold">
                            <p:stCondLst>
                              <p:cond delay="4000"/>
                            </p:stCondLst>
                            <p:childTnLst>
                              <p:par>
                                <p:cTn id="39" presetID="2" presetClass="entr" presetSubtype="4" decel="2800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750" fill="hold"/>
                                        <p:tgtEl>
                                          <p:spTgt spid="21"/>
                                        </p:tgtEl>
                                        <p:attrNameLst>
                                          <p:attrName>ppt_x</p:attrName>
                                        </p:attrNameLst>
                                      </p:cBhvr>
                                      <p:tavLst>
                                        <p:tav tm="0">
                                          <p:val>
                                            <p:strVal val="#ppt_x"/>
                                          </p:val>
                                        </p:tav>
                                        <p:tav tm="100000">
                                          <p:val>
                                            <p:strVal val="#ppt_x"/>
                                          </p:val>
                                        </p:tav>
                                      </p:tavLst>
                                    </p:anim>
                                    <p:anim calcmode="lin" valueType="num">
                                      <p:cBhvr additive="base">
                                        <p:cTn id="42" dur="75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1" decel="2800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750" fill="hold"/>
                                        <p:tgtEl>
                                          <p:spTgt spid="22"/>
                                        </p:tgtEl>
                                        <p:attrNameLst>
                                          <p:attrName>ppt_x</p:attrName>
                                        </p:attrNameLst>
                                      </p:cBhvr>
                                      <p:tavLst>
                                        <p:tav tm="0">
                                          <p:val>
                                            <p:strVal val="#ppt_x"/>
                                          </p:val>
                                        </p:tav>
                                        <p:tav tm="100000">
                                          <p:val>
                                            <p:strVal val="#ppt_x"/>
                                          </p:val>
                                        </p:tav>
                                      </p:tavLst>
                                    </p:anim>
                                    <p:anim calcmode="lin" valueType="num">
                                      <p:cBhvr additive="base">
                                        <p:cTn id="46" dur="750" fill="hold"/>
                                        <p:tgtEl>
                                          <p:spTgt spid="22"/>
                                        </p:tgtEl>
                                        <p:attrNameLst>
                                          <p:attrName>ppt_y</p:attrName>
                                        </p:attrNameLst>
                                      </p:cBhvr>
                                      <p:tavLst>
                                        <p:tav tm="0">
                                          <p:val>
                                            <p:strVal val="0-#ppt_h/2"/>
                                          </p:val>
                                        </p:tav>
                                        <p:tav tm="100000">
                                          <p:val>
                                            <p:strVal val="#ppt_y"/>
                                          </p:val>
                                        </p:tav>
                                      </p:tavLst>
                                    </p:anim>
                                  </p:childTnLst>
                                </p:cTn>
                              </p:par>
                            </p:childTnLst>
                          </p:cTn>
                        </p:par>
                        <p:par>
                          <p:cTn id="47" fill="hold">
                            <p:stCondLst>
                              <p:cond delay="5000"/>
                            </p:stCondLst>
                            <p:childTnLst>
                              <p:par>
                                <p:cTn id="48" presetID="16" presetClass="entr" presetSubtype="37"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barn(outVertical)">
                                      <p:cBhvr>
                                        <p:cTn id="50" dur="500"/>
                                        <p:tgtEl>
                                          <p:spTgt spid="38"/>
                                        </p:tgtEl>
                                      </p:cBhvr>
                                    </p:animEffect>
                                  </p:childTnLst>
                                </p:cTn>
                              </p:par>
                            </p:childTnLst>
                          </p:cTn>
                        </p:par>
                        <p:par>
                          <p:cTn id="51" fill="hold">
                            <p:stCondLst>
                              <p:cond delay="5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6000"/>
                            </p:stCondLst>
                            <p:childTnLst>
                              <p:par>
                                <p:cTn id="56" presetID="2" presetClass="entr" presetSubtype="4" decel="2800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750" fill="hold"/>
                                        <p:tgtEl>
                                          <p:spTgt spid="23"/>
                                        </p:tgtEl>
                                        <p:attrNameLst>
                                          <p:attrName>ppt_x</p:attrName>
                                        </p:attrNameLst>
                                      </p:cBhvr>
                                      <p:tavLst>
                                        <p:tav tm="0">
                                          <p:val>
                                            <p:strVal val="#ppt_x"/>
                                          </p:val>
                                        </p:tav>
                                        <p:tav tm="100000">
                                          <p:val>
                                            <p:strVal val="#ppt_x"/>
                                          </p:val>
                                        </p:tav>
                                      </p:tavLst>
                                    </p:anim>
                                    <p:anim calcmode="lin" valueType="num">
                                      <p:cBhvr additive="base">
                                        <p:cTn id="59" dur="750" fill="hold"/>
                                        <p:tgtEl>
                                          <p:spTgt spid="23"/>
                                        </p:tgtEl>
                                        <p:attrNameLst>
                                          <p:attrName>ppt_y</p:attrName>
                                        </p:attrNameLst>
                                      </p:cBhvr>
                                      <p:tavLst>
                                        <p:tav tm="0">
                                          <p:val>
                                            <p:strVal val="1+#ppt_h/2"/>
                                          </p:val>
                                        </p:tav>
                                        <p:tav tm="100000">
                                          <p:val>
                                            <p:strVal val="#ppt_y"/>
                                          </p:val>
                                        </p:tav>
                                      </p:tavLst>
                                    </p:anim>
                                  </p:childTnLst>
                                </p:cTn>
                              </p:par>
                              <p:par>
                                <p:cTn id="60" presetID="2" presetClass="entr" presetSubtype="1" decel="2800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750" fill="hold"/>
                                        <p:tgtEl>
                                          <p:spTgt spid="24"/>
                                        </p:tgtEl>
                                        <p:attrNameLst>
                                          <p:attrName>ppt_x</p:attrName>
                                        </p:attrNameLst>
                                      </p:cBhvr>
                                      <p:tavLst>
                                        <p:tav tm="0">
                                          <p:val>
                                            <p:strVal val="#ppt_x"/>
                                          </p:val>
                                        </p:tav>
                                        <p:tav tm="100000">
                                          <p:val>
                                            <p:strVal val="#ppt_x"/>
                                          </p:val>
                                        </p:tav>
                                      </p:tavLst>
                                    </p:anim>
                                    <p:anim calcmode="lin" valueType="num">
                                      <p:cBhvr additive="base">
                                        <p:cTn id="63" dur="750" fill="hold"/>
                                        <p:tgtEl>
                                          <p:spTgt spid="24"/>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16" presetClass="entr" presetSubtype="37" fill="hold"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barn(outVertical)">
                                      <p:cBhvr>
                                        <p:cTn id="67" dur="500"/>
                                        <p:tgtEl>
                                          <p:spTgt spid="44"/>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up)">
                                      <p:cBhvr>
                                        <p:cTn id="7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8" grpId="0"/>
      <p:bldP spid="37" grpId="0"/>
      <p:bldP spid="43"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928574" y="1345881"/>
            <a:ext cx="4355170" cy="4355170"/>
            <a:chOff x="3928574" y="1345881"/>
            <a:chExt cx="4355170" cy="4355170"/>
          </a:xfrm>
        </p:grpSpPr>
        <p:sp>
          <p:nvSpPr>
            <p:cNvPr id="17" name="椭圆 16"/>
            <p:cNvSpPr/>
            <p:nvPr/>
          </p:nvSpPr>
          <p:spPr>
            <a:xfrm>
              <a:off x="3928574" y="1345881"/>
              <a:ext cx="4355170" cy="435517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17"/>
            <p:cNvSpPr/>
            <p:nvPr/>
          </p:nvSpPr>
          <p:spPr>
            <a:xfrm>
              <a:off x="4228452" y="1633785"/>
              <a:ext cx="3779359" cy="3779359"/>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flipV="1">
            <a:off x="8897468" y="5627341"/>
            <a:ext cx="105358" cy="105358"/>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0" name="组合 19"/>
          <p:cNvGrpSpPr/>
          <p:nvPr/>
        </p:nvGrpSpPr>
        <p:grpSpPr>
          <a:xfrm>
            <a:off x="1469661" y="3103419"/>
            <a:ext cx="537402" cy="537402"/>
            <a:chOff x="1534158" y="3352646"/>
            <a:chExt cx="375920" cy="375920"/>
          </a:xfrm>
        </p:grpSpPr>
        <p:sp>
          <p:nvSpPr>
            <p:cNvPr id="21" name="椭圆 20"/>
            <p:cNvSpPr/>
            <p:nvPr/>
          </p:nvSpPr>
          <p:spPr>
            <a:xfrm>
              <a:off x="1534158" y="3352646"/>
              <a:ext cx="375920" cy="37592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3810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等腰三角形 21"/>
            <p:cNvSpPr/>
            <p:nvPr/>
          </p:nvSpPr>
          <p:spPr>
            <a:xfrm rot="16200000">
              <a:off x="1633052" y="3472583"/>
              <a:ext cx="157811" cy="136044"/>
            </a:xfrm>
            <a:prstGeom prst="triangle">
              <a:avLst/>
            </a:prstGeom>
            <a:solidFill>
              <a:srgbClr val="FF23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3" name="组合 22"/>
          <p:cNvGrpSpPr/>
          <p:nvPr/>
        </p:nvGrpSpPr>
        <p:grpSpPr>
          <a:xfrm>
            <a:off x="10140758" y="3103419"/>
            <a:ext cx="537402" cy="537402"/>
            <a:chOff x="10302240" y="3352646"/>
            <a:chExt cx="375920" cy="375920"/>
          </a:xfrm>
        </p:grpSpPr>
        <p:sp>
          <p:nvSpPr>
            <p:cNvPr id="24" name="椭圆 23"/>
            <p:cNvSpPr/>
            <p:nvPr/>
          </p:nvSpPr>
          <p:spPr>
            <a:xfrm>
              <a:off x="10302240" y="3352646"/>
              <a:ext cx="375920" cy="37592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3810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等腰三角形 24"/>
            <p:cNvSpPr/>
            <p:nvPr/>
          </p:nvSpPr>
          <p:spPr>
            <a:xfrm rot="5400000" flipH="1">
              <a:off x="10441775" y="3472584"/>
              <a:ext cx="157811" cy="136044"/>
            </a:xfrm>
            <a:prstGeom prst="triangle">
              <a:avLst/>
            </a:prstGeom>
            <a:solidFill>
              <a:srgbClr val="FE28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6" name="椭圆 25"/>
          <p:cNvSpPr>
            <a:spLocks noChangeAspect="1"/>
          </p:cNvSpPr>
          <p:nvPr/>
        </p:nvSpPr>
        <p:spPr>
          <a:xfrm>
            <a:off x="3709207" y="1150460"/>
            <a:ext cx="4793904" cy="4793904"/>
          </a:xfrm>
          <a:prstGeom prst="ellipse">
            <a:avLst/>
          </a:prstGeom>
          <a:noFill/>
          <a:ln w="19050">
            <a:solidFill>
              <a:srgbClr val="FE2CB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7" name="组合 26"/>
          <p:cNvGrpSpPr/>
          <p:nvPr/>
        </p:nvGrpSpPr>
        <p:grpSpPr>
          <a:xfrm>
            <a:off x="7196230" y="925197"/>
            <a:ext cx="1193436" cy="1193436"/>
            <a:chOff x="7196230" y="925197"/>
            <a:chExt cx="1193436" cy="1193436"/>
          </a:xfrm>
        </p:grpSpPr>
        <p:sp>
          <p:nvSpPr>
            <p:cNvPr id="28" name="椭圆 27"/>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椭圆 28"/>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10"/>
          <p:cNvSpPr txBox="1"/>
          <p:nvPr/>
        </p:nvSpPr>
        <p:spPr>
          <a:xfrm>
            <a:off x="5303397" y="2373878"/>
            <a:ext cx="2065942" cy="1569660"/>
          </a:xfrm>
          <a:prstGeom prst="rect">
            <a:avLst/>
          </a:prstGeom>
          <a:noFill/>
        </p:spPr>
        <p:txBody>
          <a:bodyPr wrap="square" rtlCol="0">
            <a:spAutoFit/>
          </a:bodyPr>
          <a:lstStyle/>
          <a:p>
            <a:r>
              <a:rPr lang="en-US" altLang="zh-CN" sz="96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04</a:t>
            </a:r>
            <a:endParaRPr lang="zh-CN" altLang="en-US" sz="96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nvGrpSpPr>
          <p:cNvPr id="36" name="组合 35"/>
          <p:cNvGrpSpPr/>
          <p:nvPr/>
        </p:nvGrpSpPr>
        <p:grpSpPr>
          <a:xfrm>
            <a:off x="4579731" y="557972"/>
            <a:ext cx="730253" cy="730252"/>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39" name="文本框 3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885312" y="3846721"/>
            <a:ext cx="2441694" cy="769441"/>
          </a:xfrm>
          <a:prstGeom prst="rect">
            <a:avLst/>
          </a:prstGeom>
          <a:noFill/>
        </p:spPr>
        <p:txBody>
          <a:bodyPr wrap="none" rtlCol="0">
            <a:spAutoFit/>
          </a:bodyPr>
          <a:lstStyle/>
          <a:p>
            <a:pPr defTabSz="1218565">
              <a:defRPr/>
            </a:pPr>
            <a:r>
              <a:rPr lang="zh-CN" altLang="en-US" sz="4400" b="1" kern="0" dirty="0" smtClean="0">
                <a:solidFill>
                  <a:schemeClr val="bg1"/>
                </a:solidFill>
                <a:latin typeface="微软雅黑" panose="020B0503020204020204" pitchFamily="34" charset="-122"/>
                <a:ea typeface="微软雅黑" panose="020B0503020204020204" pitchFamily="34" charset="-122"/>
              </a:rPr>
              <a:t>工作规划</a:t>
            </a:r>
            <a:endParaRPr lang="zh-CN" altLang="en-US" sz="4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ractur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childTnLst>
                                    </p:cTn>
                                  </p:par>
                                  <p:par>
                                    <p:cTn id="8" presetID="53" presetClass="entr" presetSubtype="16"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 calcmode="lin" valueType="num">
                                          <p:cBhvr>
                                            <p:cTn id="10" dur="2000" fill="hold"/>
                                            <p:tgtEl>
                                              <p:spTgt spid="16"/>
                                            </p:tgtEl>
                                            <p:attrNameLst>
                                              <p:attrName>ppt_w</p:attrName>
                                            </p:attrNameLst>
                                          </p:cBhvr>
                                          <p:tavLst>
                                            <p:tav tm="0">
                                              <p:val>
                                                <p:fltVal val="0"/>
                                              </p:val>
                                            </p:tav>
                                            <p:tav tm="100000">
                                              <p:val>
                                                <p:strVal val="#ppt_w"/>
                                              </p:val>
                                            </p:tav>
                                          </p:tavLst>
                                        </p:anim>
                                        <p:anim calcmode="lin" valueType="num">
                                          <p:cBhvr>
                                            <p:cTn id="11" dur="2000" fill="hold"/>
                                            <p:tgtEl>
                                              <p:spTgt spid="16"/>
                                            </p:tgtEl>
                                            <p:attrNameLst>
                                              <p:attrName>ppt_h</p:attrName>
                                            </p:attrNameLst>
                                          </p:cBhvr>
                                          <p:tavLst>
                                            <p:tav tm="0">
                                              <p:val>
                                                <p:fltVal val="0"/>
                                              </p:val>
                                            </p:tav>
                                            <p:tav tm="100000">
                                              <p:val>
                                                <p:strVal val="#ppt_h"/>
                                              </p:val>
                                            </p:tav>
                                          </p:tavLst>
                                        </p:anim>
                                        <p:animEffect transition="in" filter="fade">
                                          <p:cBhvr>
                                            <p:cTn id="12" dur="2000"/>
                                            <p:tgtEl>
                                              <p:spTgt spid="16"/>
                                            </p:tgtEl>
                                          </p:cBhvr>
                                        </p:animEffect>
                                      </p:childTnLst>
                                    </p:cTn>
                                  </p:par>
                                  <p:par>
                                    <p:cTn id="13" presetID="2" presetClass="entr" presetSubtype="1" fill="hold" nodeType="withEffect" p14:presetBounceEnd="62000">
                                      <p:stCondLst>
                                        <p:cond delay="1000"/>
                                      </p:stCondLst>
                                      <p:childTnLst>
                                        <p:set>
                                          <p:cBhvr>
                                            <p:cTn id="14" dur="1" fill="hold">
                                              <p:stCondLst>
                                                <p:cond delay="0"/>
                                              </p:stCondLst>
                                            </p:cTn>
                                            <p:tgtEl>
                                              <p:spTgt spid="36"/>
                                            </p:tgtEl>
                                            <p:attrNameLst>
                                              <p:attrName>style.visibility</p:attrName>
                                            </p:attrNameLst>
                                          </p:cBhvr>
                                          <p:to>
                                            <p:strVal val="visible"/>
                                          </p:to>
                                        </p:set>
                                        <p:anim calcmode="lin" valueType="num" p14:bounceEnd="62000">
                                          <p:cBhvr additive="base">
                                            <p:cTn id="15" dur="1500" fill="hold"/>
                                            <p:tgtEl>
                                              <p:spTgt spid="36"/>
                                            </p:tgtEl>
                                            <p:attrNameLst>
                                              <p:attrName>ppt_x</p:attrName>
                                            </p:attrNameLst>
                                          </p:cBhvr>
                                          <p:tavLst>
                                            <p:tav tm="0">
                                              <p:val>
                                                <p:strVal val="#ppt_x"/>
                                              </p:val>
                                            </p:tav>
                                            <p:tav tm="100000">
                                              <p:val>
                                                <p:strVal val="#ppt_x"/>
                                              </p:val>
                                            </p:tav>
                                          </p:tavLst>
                                        </p:anim>
                                        <p:anim calcmode="lin" valueType="num" p14:bounceEnd="62000">
                                          <p:cBhvr additive="base">
                                            <p:cTn id="16" dur="1500" fill="hold"/>
                                            <p:tgtEl>
                                              <p:spTgt spid="3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2000">
                                      <p:stCondLst>
                                        <p:cond delay="1500"/>
                                      </p:stCondLst>
                                      <p:childTnLst>
                                        <p:set>
                                          <p:cBhvr>
                                            <p:cTn id="18" dur="1" fill="hold">
                                              <p:stCondLst>
                                                <p:cond delay="0"/>
                                              </p:stCondLst>
                                            </p:cTn>
                                            <p:tgtEl>
                                              <p:spTgt spid="27"/>
                                            </p:tgtEl>
                                            <p:attrNameLst>
                                              <p:attrName>style.visibility</p:attrName>
                                            </p:attrNameLst>
                                          </p:cBhvr>
                                          <p:to>
                                            <p:strVal val="visible"/>
                                          </p:to>
                                        </p:set>
                                        <p:anim calcmode="lin" valueType="num" p14:bounceEnd="62000">
                                          <p:cBhvr additive="base">
                                            <p:cTn id="19" dur="1500" fill="hold"/>
                                            <p:tgtEl>
                                              <p:spTgt spid="27"/>
                                            </p:tgtEl>
                                            <p:attrNameLst>
                                              <p:attrName>ppt_x</p:attrName>
                                            </p:attrNameLst>
                                          </p:cBhvr>
                                          <p:tavLst>
                                            <p:tav tm="0">
                                              <p:val>
                                                <p:strVal val="#ppt_x"/>
                                              </p:val>
                                            </p:tav>
                                            <p:tav tm="100000">
                                              <p:val>
                                                <p:strVal val="#ppt_x"/>
                                              </p:val>
                                            </p:tav>
                                          </p:tavLst>
                                        </p:anim>
                                        <p:anim calcmode="lin" valueType="num" p14:bounceEnd="62000">
                                          <p:cBhvr additive="base">
                                            <p:cTn id="20" dur="1500" fill="hold"/>
                                            <p:tgtEl>
                                              <p:spTgt spid="27"/>
                                            </p:tgtEl>
                                            <p:attrNameLst>
                                              <p:attrName>ppt_y</p:attrName>
                                            </p:attrNameLst>
                                          </p:cBhvr>
                                          <p:tavLst>
                                            <p:tav tm="0">
                                              <p:val>
                                                <p:strVal val="0-#ppt_h/2"/>
                                              </p:val>
                                            </p:tav>
                                            <p:tav tm="100000">
                                              <p:val>
                                                <p:strVal val="#ppt_y"/>
                                              </p:val>
                                            </p:tav>
                                          </p:tavLst>
                                        </p:anim>
                                      </p:childTnLst>
                                    </p:cTn>
                                  </p:par>
                                  <p:par>
                                    <p:cTn id="21" presetID="53" presetClass="entr" presetSubtype="16" fill="hold" nodeType="withEffect">
                                      <p:stCondLst>
                                        <p:cond delay="1750"/>
                                      </p:stCondLst>
                                      <p:childTnLst>
                                        <p:set>
                                          <p:cBhvr>
                                            <p:cTn id="22" dur="1" fill="hold">
                                              <p:stCondLst>
                                                <p:cond delay="0"/>
                                              </p:stCondLst>
                                            </p:cTn>
                                            <p:tgtEl>
                                              <p:spTgt spid="20"/>
                                            </p:tgtEl>
                                            <p:attrNameLst>
                                              <p:attrName>style.visibility</p:attrName>
                                            </p:attrNameLst>
                                          </p:cBhvr>
                                          <p:to>
                                            <p:strVal val="visible"/>
                                          </p:to>
                                        </p:set>
                                        <p:anim calcmode="lin" valueType="num">
                                          <p:cBhvr>
                                            <p:cTn id="23" dur="750" fill="hold"/>
                                            <p:tgtEl>
                                              <p:spTgt spid="20"/>
                                            </p:tgtEl>
                                            <p:attrNameLst>
                                              <p:attrName>ppt_w</p:attrName>
                                            </p:attrNameLst>
                                          </p:cBhvr>
                                          <p:tavLst>
                                            <p:tav tm="0">
                                              <p:val>
                                                <p:fltVal val="0"/>
                                              </p:val>
                                            </p:tav>
                                            <p:tav tm="100000">
                                              <p:val>
                                                <p:strVal val="#ppt_w"/>
                                              </p:val>
                                            </p:tav>
                                          </p:tavLst>
                                        </p:anim>
                                        <p:anim calcmode="lin" valueType="num">
                                          <p:cBhvr>
                                            <p:cTn id="24" dur="750" fill="hold"/>
                                            <p:tgtEl>
                                              <p:spTgt spid="20"/>
                                            </p:tgtEl>
                                            <p:attrNameLst>
                                              <p:attrName>ppt_h</p:attrName>
                                            </p:attrNameLst>
                                          </p:cBhvr>
                                          <p:tavLst>
                                            <p:tav tm="0">
                                              <p:val>
                                                <p:fltVal val="0"/>
                                              </p:val>
                                            </p:tav>
                                            <p:tav tm="100000">
                                              <p:val>
                                                <p:strVal val="#ppt_h"/>
                                              </p:val>
                                            </p:tav>
                                          </p:tavLst>
                                        </p:anim>
                                        <p:animEffect transition="in" filter="fade">
                                          <p:cBhvr>
                                            <p:cTn id="25" dur="750"/>
                                            <p:tgtEl>
                                              <p:spTgt spid="20"/>
                                            </p:tgtEl>
                                          </p:cBhvr>
                                        </p:animEffect>
                                      </p:childTnLst>
                                    </p:cTn>
                                  </p:par>
                                  <p:par>
                                    <p:cTn id="26" presetID="53" presetClass="entr" presetSubtype="16" fill="hold" nodeType="withEffect">
                                      <p:stCondLst>
                                        <p:cond delay="1750"/>
                                      </p:stCondLst>
                                      <p:childTnLst>
                                        <p:set>
                                          <p:cBhvr>
                                            <p:cTn id="27" dur="1" fill="hold">
                                              <p:stCondLst>
                                                <p:cond delay="0"/>
                                              </p:stCondLst>
                                            </p:cTn>
                                            <p:tgtEl>
                                              <p:spTgt spid="23"/>
                                            </p:tgtEl>
                                            <p:attrNameLst>
                                              <p:attrName>style.visibility</p:attrName>
                                            </p:attrNameLst>
                                          </p:cBhvr>
                                          <p:to>
                                            <p:strVal val="visible"/>
                                          </p:to>
                                        </p:set>
                                        <p:anim calcmode="lin" valueType="num">
                                          <p:cBhvr>
                                            <p:cTn id="28" dur="750" fill="hold"/>
                                            <p:tgtEl>
                                              <p:spTgt spid="23"/>
                                            </p:tgtEl>
                                            <p:attrNameLst>
                                              <p:attrName>ppt_w</p:attrName>
                                            </p:attrNameLst>
                                          </p:cBhvr>
                                          <p:tavLst>
                                            <p:tav tm="0">
                                              <p:val>
                                                <p:fltVal val="0"/>
                                              </p:val>
                                            </p:tav>
                                            <p:tav tm="100000">
                                              <p:val>
                                                <p:strVal val="#ppt_w"/>
                                              </p:val>
                                            </p:tav>
                                          </p:tavLst>
                                        </p:anim>
                                        <p:anim calcmode="lin" valueType="num">
                                          <p:cBhvr>
                                            <p:cTn id="29" dur="750" fill="hold"/>
                                            <p:tgtEl>
                                              <p:spTgt spid="23"/>
                                            </p:tgtEl>
                                            <p:attrNameLst>
                                              <p:attrName>ppt_h</p:attrName>
                                            </p:attrNameLst>
                                          </p:cBhvr>
                                          <p:tavLst>
                                            <p:tav tm="0">
                                              <p:val>
                                                <p:fltVal val="0"/>
                                              </p:val>
                                            </p:tav>
                                            <p:tav tm="100000">
                                              <p:val>
                                                <p:strVal val="#ppt_h"/>
                                              </p:val>
                                            </p:tav>
                                          </p:tavLst>
                                        </p:anim>
                                        <p:animEffect transition="in" filter="fade">
                                          <p:cBhvr>
                                            <p:cTn id="30" dur="750"/>
                                            <p:tgtEl>
                                              <p:spTgt spid="23"/>
                                            </p:tgtEl>
                                          </p:cBhvr>
                                        </p:animEffect>
                                      </p:childTnLst>
                                    </p:cTn>
                                  </p:par>
                                </p:childTnLst>
                              </p:cTn>
                            </p:par>
                            <p:par>
                              <p:cTn id="31" fill="hold">
                                <p:stCondLst>
                                  <p:cond delay="1000"/>
                                </p:stCondLst>
                                <p:childTnLst>
                                  <p:par>
                                    <p:cTn id="32" presetID="52"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Scale>
                                          <p:cBhvr>
                                            <p:cTn id="34"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1"/>
                                            </p:tgtEl>
                                            <p:attrNameLst>
                                              <p:attrName>ppt_x</p:attrName>
                                              <p:attrName>ppt_y</p:attrName>
                                            </p:attrNameLst>
                                          </p:cBhvr>
                                        </p:animMotion>
                                        <p:animEffect transition="in" filter="fade">
                                          <p:cBhvr>
                                            <p:cTn id="36" dur="1000"/>
                                            <p:tgtEl>
                                              <p:spTgt spid="31"/>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p:bldP spid="3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childTnLst>
                                    </p:cTn>
                                  </p:par>
                                  <p:par>
                                    <p:cTn id="8" presetID="53" presetClass="entr" presetSubtype="16"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 calcmode="lin" valueType="num">
                                          <p:cBhvr>
                                            <p:cTn id="10" dur="2000" fill="hold"/>
                                            <p:tgtEl>
                                              <p:spTgt spid="16"/>
                                            </p:tgtEl>
                                            <p:attrNameLst>
                                              <p:attrName>ppt_w</p:attrName>
                                            </p:attrNameLst>
                                          </p:cBhvr>
                                          <p:tavLst>
                                            <p:tav tm="0">
                                              <p:val>
                                                <p:fltVal val="0"/>
                                              </p:val>
                                            </p:tav>
                                            <p:tav tm="100000">
                                              <p:val>
                                                <p:strVal val="#ppt_w"/>
                                              </p:val>
                                            </p:tav>
                                          </p:tavLst>
                                        </p:anim>
                                        <p:anim calcmode="lin" valueType="num">
                                          <p:cBhvr>
                                            <p:cTn id="11" dur="2000" fill="hold"/>
                                            <p:tgtEl>
                                              <p:spTgt spid="16"/>
                                            </p:tgtEl>
                                            <p:attrNameLst>
                                              <p:attrName>ppt_h</p:attrName>
                                            </p:attrNameLst>
                                          </p:cBhvr>
                                          <p:tavLst>
                                            <p:tav tm="0">
                                              <p:val>
                                                <p:fltVal val="0"/>
                                              </p:val>
                                            </p:tav>
                                            <p:tav tm="100000">
                                              <p:val>
                                                <p:strVal val="#ppt_h"/>
                                              </p:val>
                                            </p:tav>
                                          </p:tavLst>
                                        </p:anim>
                                        <p:animEffect transition="in" filter="fade">
                                          <p:cBhvr>
                                            <p:cTn id="12" dur="2000"/>
                                            <p:tgtEl>
                                              <p:spTgt spid="16"/>
                                            </p:tgtEl>
                                          </p:cBhvr>
                                        </p:animEffect>
                                      </p:childTnLst>
                                    </p:cTn>
                                  </p:par>
                                  <p:par>
                                    <p:cTn id="13" presetID="2" presetClass="entr" presetSubtype="1" fill="hold" nodeType="withEffect">
                                      <p:stCondLst>
                                        <p:cond delay="10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500" fill="hold"/>
                                            <p:tgtEl>
                                              <p:spTgt spid="36"/>
                                            </p:tgtEl>
                                            <p:attrNameLst>
                                              <p:attrName>ppt_x</p:attrName>
                                            </p:attrNameLst>
                                          </p:cBhvr>
                                          <p:tavLst>
                                            <p:tav tm="0">
                                              <p:val>
                                                <p:strVal val="#ppt_x"/>
                                              </p:val>
                                            </p:tav>
                                            <p:tav tm="100000">
                                              <p:val>
                                                <p:strVal val="#ppt_x"/>
                                              </p:val>
                                            </p:tav>
                                          </p:tavLst>
                                        </p:anim>
                                        <p:anim calcmode="lin" valueType="num">
                                          <p:cBhvr additive="base">
                                            <p:cTn id="16" dur="1500" fill="hold"/>
                                            <p:tgtEl>
                                              <p:spTgt spid="3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5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500" fill="hold"/>
                                            <p:tgtEl>
                                              <p:spTgt spid="27"/>
                                            </p:tgtEl>
                                            <p:attrNameLst>
                                              <p:attrName>ppt_x</p:attrName>
                                            </p:attrNameLst>
                                          </p:cBhvr>
                                          <p:tavLst>
                                            <p:tav tm="0">
                                              <p:val>
                                                <p:strVal val="#ppt_x"/>
                                              </p:val>
                                            </p:tav>
                                            <p:tav tm="100000">
                                              <p:val>
                                                <p:strVal val="#ppt_x"/>
                                              </p:val>
                                            </p:tav>
                                          </p:tavLst>
                                        </p:anim>
                                        <p:anim calcmode="lin" valueType="num">
                                          <p:cBhvr additive="base">
                                            <p:cTn id="20" dur="1500" fill="hold"/>
                                            <p:tgtEl>
                                              <p:spTgt spid="27"/>
                                            </p:tgtEl>
                                            <p:attrNameLst>
                                              <p:attrName>ppt_y</p:attrName>
                                            </p:attrNameLst>
                                          </p:cBhvr>
                                          <p:tavLst>
                                            <p:tav tm="0">
                                              <p:val>
                                                <p:strVal val="0-#ppt_h/2"/>
                                              </p:val>
                                            </p:tav>
                                            <p:tav tm="100000">
                                              <p:val>
                                                <p:strVal val="#ppt_y"/>
                                              </p:val>
                                            </p:tav>
                                          </p:tavLst>
                                        </p:anim>
                                      </p:childTnLst>
                                    </p:cTn>
                                  </p:par>
                                  <p:par>
                                    <p:cTn id="21" presetID="53" presetClass="entr" presetSubtype="16" fill="hold" nodeType="withEffect">
                                      <p:stCondLst>
                                        <p:cond delay="1750"/>
                                      </p:stCondLst>
                                      <p:childTnLst>
                                        <p:set>
                                          <p:cBhvr>
                                            <p:cTn id="22" dur="1" fill="hold">
                                              <p:stCondLst>
                                                <p:cond delay="0"/>
                                              </p:stCondLst>
                                            </p:cTn>
                                            <p:tgtEl>
                                              <p:spTgt spid="20"/>
                                            </p:tgtEl>
                                            <p:attrNameLst>
                                              <p:attrName>style.visibility</p:attrName>
                                            </p:attrNameLst>
                                          </p:cBhvr>
                                          <p:to>
                                            <p:strVal val="visible"/>
                                          </p:to>
                                        </p:set>
                                        <p:anim calcmode="lin" valueType="num">
                                          <p:cBhvr>
                                            <p:cTn id="23" dur="750" fill="hold"/>
                                            <p:tgtEl>
                                              <p:spTgt spid="20"/>
                                            </p:tgtEl>
                                            <p:attrNameLst>
                                              <p:attrName>ppt_w</p:attrName>
                                            </p:attrNameLst>
                                          </p:cBhvr>
                                          <p:tavLst>
                                            <p:tav tm="0">
                                              <p:val>
                                                <p:fltVal val="0"/>
                                              </p:val>
                                            </p:tav>
                                            <p:tav tm="100000">
                                              <p:val>
                                                <p:strVal val="#ppt_w"/>
                                              </p:val>
                                            </p:tav>
                                          </p:tavLst>
                                        </p:anim>
                                        <p:anim calcmode="lin" valueType="num">
                                          <p:cBhvr>
                                            <p:cTn id="24" dur="750" fill="hold"/>
                                            <p:tgtEl>
                                              <p:spTgt spid="20"/>
                                            </p:tgtEl>
                                            <p:attrNameLst>
                                              <p:attrName>ppt_h</p:attrName>
                                            </p:attrNameLst>
                                          </p:cBhvr>
                                          <p:tavLst>
                                            <p:tav tm="0">
                                              <p:val>
                                                <p:fltVal val="0"/>
                                              </p:val>
                                            </p:tav>
                                            <p:tav tm="100000">
                                              <p:val>
                                                <p:strVal val="#ppt_h"/>
                                              </p:val>
                                            </p:tav>
                                          </p:tavLst>
                                        </p:anim>
                                        <p:animEffect transition="in" filter="fade">
                                          <p:cBhvr>
                                            <p:cTn id="25" dur="750"/>
                                            <p:tgtEl>
                                              <p:spTgt spid="20"/>
                                            </p:tgtEl>
                                          </p:cBhvr>
                                        </p:animEffect>
                                      </p:childTnLst>
                                    </p:cTn>
                                  </p:par>
                                  <p:par>
                                    <p:cTn id="26" presetID="53" presetClass="entr" presetSubtype="16" fill="hold" nodeType="withEffect">
                                      <p:stCondLst>
                                        <p:cond delay="1750"/>
                                      </p:stCondLst>
                                      <p:childTnLst>
                                        <p:set>
                                          <p:cBhvr>
                                            <p:cTn id="27" dur="1" fill="hold">
                                              <p:stCondLst>
                                                <p:cond delay="0"/>
                                              </p:stCondLst>
                                            </p:cTn>
                                            <p:tgtEl>
                                              <p:spTgt spid="23"/>
                                            </p:tgtEl>
                                            <p:attrNameLst>
                                              <p:attrName>style.visibility</p:attrName>
                                            </p:attrNameLst>
                                          </p:cBhvr>
                                          <p:to>
                                            <p:strVal val="visible"/>
                                          </p:to>
                                        </p:set>
                                        <p:anim calcmode="lin" valueType="num">
                                          <p:cBhvr>
                                            <p:cTn id="28" dur="750" fill="hold"/>
                                            <p:tgtEl>
                                              <p:spTgt spid="23"/>
                                            </p:tgtEl>
                                            <p:attrNameLst>
                                              <p:attrName>ppt_w</p:attrName>
                                            </p:attrNameLst>
                                          </p:cBhvr>
                                          <p:tavLst>
                                            <p:tav tm="0">
                                              <p:val>
                                                <p:fltVal val="0"/>
                                              </p:val>
                                            </p:tav>
                                            <p:tav tm="100000">
                                              <p:val>
                                                <p:strVal val="#ppt_w"/>
                                              </p:val>
                                            </p:tav>
                                          </p:tavLst>
                                        </p:anim>
                                        <p:anim calcmode="lin" valueType="num">
                                          <p:cBhvr>
                                            <p:cTn id="29" dur="750" fill="hold"/>
                                            <p:tgtEl>
                                              <p:spTgt spid="23"/>
                                            </p:tgtEl>
                                            <p:attrNameLst>
                                              <p:attrName>ppt_h</p:attrName>
                                            </p:attrNameLst>
                                          </p:cBhvr>
                                          <p:tavLst>
                                            <p:tav tm="0">
                                              <p:val>
                                                <p:fltVal val="0"/>
                                              </p:val>
                                            </p:tav>
                                            <p:tav tm="100000">
                                              <p:val>
                                                <p:strVal val="#ppt_h"/>
                                              </p:val>
                                            </p:tav>
                                          </p:tavLst>
                                        </p:anim>
                                        <p:animEffect transition="in" filter="fade">
                                          <p:cBhvr>
                                            <p:cTn id="30" dur="750"/>
                                            <p:tgtEl>
                                              <p:spTgt spid="23"/>
                                            </p:tgtEl>
                                          </p:cBhvr>
                                        </p:animEffect>
                                      </p:childTnLst>
                                    </p:cTn>
                                  </p:par>
                                </p:childTnLst>
                              </p:cTn>
                            </p:par>
                            <p:par>
                              <p:cTn id="31" fill="hold">
                                <p:stCondLst>
                                  <p:cond delay="1000"/>
                                </p:stCondLst>
                                <p:childTnLst>
                                  <p:par>
                                    <p:cTn id="32" presetID="52"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Scale>
                                          <p:cBhvr>
                                            <p:cTn id="34"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1"/>
                                            </p:tgtEl>
                                            <p:attrNameLst>
                                              <p:attrName>ppt_x</p:attrName>
                                              <p:attrName>ppt_y</p:attrName>
                                            </p:attrNameLst>
                                          </p:cBhvr>
                                        </p:animMotion>
                                        <p:animEffect transition="in" filter="fade">
                                          <p:cBhvr>
                                            <p:cTn id="36" dur="1000"/>
                                            <p:tgtEl>
                                              <p:spTgt spid="31"/>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p:bldP spid="39"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 name="直接连接符 8"/>
          <p:cNvCxnSpPr/>
          <p:nvPr/>
        </p:nvCxnSpPr>
        <p:spPr>
          <a:xfrm>
            <a:off x="3544888" y="2344738"/>
            <a:ext cx="0" cy="360045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a:off x="4283076" y="1606550"/>
            <a:ext cx="0" cy="147637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3706813" y="3421062"/>
            <a:ext cx="0" cy="147637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4283076" y="5210175"/>
            <a:ext cx="0" cy="147637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055688" y="3041650"/>
            <a:ext cx="2193925" cy="2193925"/>
          </a:xfrm>
          <a:prstGeom prst="ellipse">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4" name="组合 13"/>
          <p:cNvGrpSpPr/>
          <p:nvPr/>
        </p:nvGrpSpPr>
        <p:grpSpPr>
          <a:xfrm>
            <a:off x="3952875" y="1970088"/>
            <a:ext cx="2855913" cy="773112"/>
            <a:chOff x="3952875" y="1970088"/>
            <a:chExt cx="2855913" cy="773112"/>
          </a:xfrm>
        </p:grpSpPr>
        <p:sp>
          <p:nvSpPr>
            <p:cNvPr id="15" name="圆角矩形 14"/>
            <p:cNvSpPr/>
            <p:nvPr/>
          </p:nvSpPr>
          <p:spPr>
            <a:xfrm>
              <a:off x="3952875" y="1970088"/>
              <a:ext cx="2855913" cy="773112"/>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6" name="文本框 15"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410381" y="1970088"/>
              <a:ext cx="2037737" cy="646331"/>
            </a:xfrm>
            <a:prstGeom prst="rect">
              <a:avLst/>
            </a:prstGeom>
            <a:noFill/>
            <a:effectLst/>
          </p:spPr>
          <p:txBody>
            <a:bodyPr wrap="none" rtlCol="0">
              <a:spAutoFit/>
            </a:bodyPr>
            <a:lstStyle/>
            <a:p>
              <a:r>
                <a:rPr lang="zh-CN" altLang="en-US" sz="36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6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17" name="组合 16"/>
          <p:cNvGrpSpPr/>
          <p:nvPr/>
        </p:nvGrpSpPr>
        <p:grpSpPr>
          <a:xfrm>
            <a:off x="3952875" y="3749675"/>
            <a:ext cx="2855913" cy="776288"/>
            <a:chOff x="3952875" y="3749675"/>
            <a:chExt cx="2855913" cy="776288"/>
          </a:xfrm>
        </p:grpSpPr>
        <p:sp>
          <p:nvSpPr>
            <p:cNvPr id="18" name="圆角矩形 17"/>
            <p:cNvSpPr/>
            <p:nvPr/>
          </p:nvSpPr>
          <p:spPr>
            <a:xfrm>
              <a:off x="3952875" y="3751263"/>
              <a:ext cx="2855913" cy="774700"/>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9" name="文本框 18"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410380" y="3749675"/>
              <a:ext cx="2037737" cy="646331"/>
            </a:xfrm>
            <a:prstGeom prst="rect">
              <a:avLst/>
            </a:prstGeom>
            <a:noFill/>
            <a:effectLst/>
          </p:spPr>
          <p:txBody>
            <a:bodyPr wrap="none" rtlCol="0">
              <a:spAutoFit/>
            </a:bodyPr>
            <a:lstStyle/>
            <a:p>
              <a:r>
                <a:rPr lang="zh-CN" altLang="en-US" sz="36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6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20" name="组合 19"/>
          <p:cNvGrpSpPr/>
          <p:nvPr/>
        </p:nvGrpSpPr>
        <p:grpSpPr>
          <a:xfrm>
            <a:off x="3952875" y="5532438"/>
            <a:ext cx="2855913" cy="774700"/>
            <a:chOff x="3952875" y="5532438"/>
            <a:chExt cx="2855913" cy="774700"/>
          </a:xfrm>
        </p:grpSpPr>
        <p:sp>
          <p:nvSpPr>
            <p:cNvPr id="21" name="圆角矩形 20"/>
            <p:cNvSpPr/>
            <p:nvPr/>
          </p:nvSpPr>
          <p:spPr>
            <a:xfrm>
              <a:off x="3952875" y="5532438"/>
              <a:ext cx="2855913" cy="774700"/>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2" name="文本框 21"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410380" y="5538102"/>
              <a:ext cx="2037737" cy="646331"/>
            </a:xfrm>
            <a:prstGeom prst="rect">
              <a:avLst/>
            </a:prstGeom>
            <a:noFill/>
            <a:effectLst/>
          </p:spPr>
          <p:txBody>
            <a:bodyPr wrap="none" rtlCol="0">
              <a:spAutoFit/>
            </a:bodyPr>
            <a:lstStyle/>
            <a:p>
              <a:r>
                <a:rPr lang="zh-CN" altLang="en-US" sz="36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6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grpSp>
      <p:sp>
        <p:nvSpPr>
          <p:cNvPr id="23" name="矩形 47"/>
          <p:cNvSpPr>
            <a:spLocks noChangeArrowheads="1"/>
          </p:cNvSpPr>
          <p:nvPr/>
        </p:nvSpPr>
        <p:spPr bwMode="auto">
          <a:xfrm>
            <a:off x="7404459" y="2005783"/>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smtClean="0">
                <a:solidFill>
                  <a:schemeClr val="tx1">
                    <a:lumMod val="85000"/>
                    <a:lumOff val="15000"/>
                  </a:schemeClr>
                </a:solidFill>
              </a:rPr>
              <a:t>请</a:t>
            </a:r>
            <a:r>
              <a:rPr lang="zh-CN" altLang="en-US" sz="1800" dirty="0">
                <a:solidFill>
                  <a:schemeClr val="tx1">
                    <a:lumMod val="85000"/>
                    <a:lumOff val="15000"/>
                  </a:schemeClr>
                </a:solidFill>
              </a:rPr>
              <a:t>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24" name="矩形 47"/>
          <p:cNvSpPr>
            <a:spLocks noChangeArrowheads="1"/>
          </p:cNvSpPr>
          <p:nvPr/>
        </p:nvSpPr>
        <p:spPr bwMode="auto">
          <a:xfrm>
            <a:off x="7404459" y="3775794"/>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smtClean="0">
                <a:solidFill>
                  <a:schemeClr val="tx1">
                    <a:lumMod val="85000"/>
                    <a:lumOff val="15000"/>
                  </a:schemeClr>
                </a:solidFill>
              </a:rPr>
              <a:t>请</a:t>
            </a:r>
            <a:r>
              <a:rPr lang="zh-CN" altLang="en-US" sz="1800" dirty="0">
                <a:solidFill>
                  <a:schemeClr val="tx1">
                    <a:lumMod val="85000"/>
                    <a:lumOff val="15000"/>
                  </a:schemeClr>
                </a:solidFill>
              </a:rPr>
              <a:t>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25" name="矩形 47"/>
          <p:cNvSpPr>
            <a:spLocks noChangeArrowheads="1"/>
          </p:cNvSpPr>
          <p:nvPr/>
        </p:nvSpPr>
        <p:spPr bwMode="auto">
          <a:xfrm>
            <a:off x="7404459" y="5568927"/>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smtClean="0">
                <a:solidFill>
                  <a:schemeClr val="tx1">
                    <a:lumMod val="85000"/>
                    <a:lumOff val="15000"/>
                  </a:schemeClr>
                </a:solidFill>
              </a:rPr>
              <a:t>请</a:t>
            </a:r>
            <a:r>
              <a:rPr lang="zh-CN" altLang="en-US" sz="1800" dirty="0">
                <a:solidFill>
                  <a:schemeClr val="tx1">
                    <a:lumMod val="85000"/>
                    <a:lumOff val="15000"/>
                  </a:schemeClr>
                </a:solidFill>
              </a:rPr>
              <a:t>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strVal val="4*#ppt_w"/>
                                          </p:val>
                                        </p:tav>
                                        <p:tav tm="100000">
                                          <p:val>
                                            <p:strVal val="#ppt_w"/>
                                          </p:val>
                                        </p:tav>
                                      </p:tavLst>
                                    </p:anim>
                                    <p:anim calcmode="lin" valueType="num">
                                      <p:cBhvr>
                                        <p:cTn id="8" dur="750" fill="hold"/>
                                        <p:tgtEl>
                                          <p:spTgt spid="13"/>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Horizontal)">
                                      <p:cBhvr>
                                        <p:cTn id="16" dur="500"/>
                                        <p:tgtEl>
                                          <p:spTgt spid="9"/>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 presetClass="entr" presetSubtype="2" decel="2800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750" fill="hold"/>
                                        <p:tgtEl>
                                          <p:spTgt spid="14"/>
                                        </p:tgtEl>
                                        <p:attrNameLst>
                                          <p:attrName>ppt_x</p:attrName>
                                        </p:attrNameLst>
                                      </p:cBhvr>
                                      <p:tavLst>
                                        <p:tav tm="0">
                                          <p:val>
                                            <p:strVal val="1+#ppt_w/2"/>
                                          </p:val>
                                        </p:tav>
                                        <p:tav tm="100000">
                                          <p:val>
                                            <p:strVal val="#ppt_x"/>
                                          </p:val>
                                        </p:tav>
                                      </p:tavLst>
                                    </p:anim>
                                    <p:anim calcmode="lin" valueType="num">
                                      <p:cBhvr additive="base">
                                        <p:cTn id="28" dur="75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decel="28000" fill="hold" nodeType="withEffect">
                                  <p:stCondLst>
                                    <p:cond delay="25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750" fill="hold"/>
                                        <p:tgtEl>
                                          <p:spTgt spid="17"/>
                                        </p:tgtEl>
                                        <p:attrNameLst>
                                          <p:attrName>ppt_x</p:attrName>
                                        </p:attrNameLst>
                                      </p:cBhvr>
                                      <p:tavLst>
                                        <p:tav tm="0">
                                          <p:val>
                                            <p:strVal val="1+#ppt_w/2"/>
                                          </p:val>
                                        </p:tav>
                                        <p:tav tm="100000">
                                          <p:val>
                                            <p:strVal val="#ppt_x"/>
                                          </p:val>
                                        </p:tav>
                                      </p:tavLst>
                                    </p:anim>
                                    <p:anim calcmode="lin" valueType="num">
                                      <p:cBhvr additive="base">
                                        <p:cTn id="32" dur="75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decel="28000" fill="hold" nodeType="withEffect">
                                  <p:stCondLst>
                                    <p:cond delay="5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750" fill="hold"/>
                                        <p:tgtEl>
                                          <p:spTgt spid="20"/>
                                        </p:tgtEl>
                                        <p:attrNameLst>
                                          <p:attrName>ppt_x</p:attrName>
                                        </p:attrNameLst>
                                      </p:cBhvr>
                                      <p:tavLst>
                                        <p:tav tm="0">
                                          <p:val>
                                            <p:strVal val="1+#ppt_w/2"/>
                                          </p:val>
                                        </p:tav>
                                        <p:tav tm="100000">
                                          <p:val>
                                            <p:strVal val="#ppt_x"/>
                                          </p:val>
                                        </p:tav>
                                      </p:tavLst>
                                    </p:anim>
                                    <p:anim calcmode="lin" valueType="num">
                                      <p:cBhvr additive="base">
                                        <p:cTn id="36" dur="750" fill="hold"/>
                                        <p:tgtEl>
                                          <p:spTgt spid="20"/>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par>
                                <p:cTn id="41" presetID="22" presetClass="entr" presetSubtype="8" fill="hold" grpId="0" nodeType="withEffect">
                                  <p:stCondLst>
                                    <p:cond delay="25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2" presetClass="entr" presetSubtype="8" fill="hold" grpId="0" nodeType="withEffect">
                                  <p:stCondLst>
                                    <p:cond delay="50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p:bldP spid="24" grpId="0"/>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8756584" y="2335518"/>
            <a:ext cx="1946506" cy="3780713"/>
            <a:chOff x="8756584" y="2143794"/>
            <a:chExt cx="1946506" cy="3780713"/>
          </a:xfrm>
        </p:grpSpPr>
        <p:sp>
          <p:nvSpPr>
            <p:cNvPr id="27" name="圆角矩形 26"/>
            <p:cNvSpPr/>
            <p:nvPr/>
          </p:nvSpPr>
          <p:spPr>
            <a:xfrm>
              <a:off x="8756584" y="2143794"/>
              <a:ext cx="1946506" cy="3780713"/>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8" name="组合 27"/>
            <p:cNvGrpSpPr/>
            <p:nvPr/>
          </p:nvGrpSpPr>
          <p:grpSpPr>
            <a:xfrm>
              <a:off x="8756584" y="3967868"/>
              <a:ext cx="1946506" cy="737760"/>
              <a:chOff x="1947258" y="3466616"/>
              <a:chExt cx="2252284" cy="853540"/>
            </a:xfrm>
          </p:grpSpPr>
          <p:sp>
            <p:nvSpPr>
              <p:cNvPr id="45" name="矩形 44"/>
              <p:cNvSpPr/>
              <p:nvPr/>
            </p:nvSpPr>
            <p:spPr>
              <a:xfrm>
                <a:off x="1947258" y="3471751"/>
                <a:ext cx="2252284" cy="843078"/>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矩形 45"/>
              <p:cNvSpPr/>
              <p:nvPr/>
            </p:nvSpPr>
            <p:spPr>
              <a:xfrm>
                <a:off x="1947258" y="3466616"/>
                <a:ext cx="2252284" cy="189695"/>
              </a:xfrm>
              <a:prstGeom prst="rect">
                <a:avLst/>
              </a:prstGeom>
              <a:gradFill>
                <a:gsLst>
                  <a:gs pos="65000">
                    <a:schemeClr val="tx1">
                      <a:alpha val="3000"/>
                    </a:schemeClr>
                  </a:gs>
                  <a:gs pos="0">
                    <a:schemeClr val="tx1">
                      <a:alpha val="2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矩形 46"/>
              <p:cNvSpPr/>
              <p:nvPr/>
            </p:nvSpPr>
            <p:spPr>
              <a:xfrm>
                <a:off x="1947258" y="4130461"/>
                <a:ext cx="2252284" cy="189695"/>
              </a:xfrm>
              <a:prstGeom prst="rect">
                <a:avLst/>
              </a:prstGeom>
              <a:gradFill>
                <a:gsLst>
                  <a:gs pos="45000">
                    <a:schemeClr val="tx1">
                      <a:alpha val="3000"/>
                    </a:schemeClr>
                  </a:gs>
                  <a:gs pos="100000">
                    <a:schemeClr val="tx1">
                      <a:alpha val="2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9" name="组合 28"/>
            <p:cNvGrpSpPr/>
            <p:nvPr/>
          </p:nvGrpSpPr>
          <p:grpSpPr>
            <a:xfrm>
              <a:off x="8962926" y="2392942"/>
              <a:ext cx="1512137" cy="515882"/>
              <a:chOff x="2198560" y="1644530"/>
              <a:chExt cx="1749680" cy="596843"/>
            </a:xfrm>
          </p:grpSpPr>
          <p:pic>
            <p:nvPicPr>
              <p:cNvPr id="43" name="图片 42"/>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44" name="图片 43"/>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31" name="组合 30"/>
            <p:cNvGrpSpPr/>
            <p:nvPr/>
          </p:nvGrpSpPr>
          <p:grpSpPr>
            <a:xfrm>
              <a:off x="8962926" y="5100369"/>
              <a:ext cx="1512137" cy="515882"/>
              <a:chOff x="2198560" y="1644530"/>
              <a:chExt cx="1749680" cy="596843"/>
            </a:xfrm>
          </p:grpSpPr>
          <p:pic>
            <p:nvPicPr>
              <p:cNvPr id="39" name="图片 38"/>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42" name="图片 41"/>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sp>
          <p:nvSpPr>
            <p:cNvPr id="36" name="文本框 112"/>
            <p:cNvSpPr txBox="1"/>
            <p:nvPr/>
          </p:nvSpPr>
          <p:spPr>
            <a:xfrm>
              <a:off x="9315501" y="4025572"/>
              <a:ext cx="828672" cy="707758"/>
            </a:xfrm>
            <a:prstGeom prst="rect">
              <a:avLst/>
            </a:prstGeom>
            <a:noFill/>
          </p:spPr>
          <p:txBody>
            <a:bodyPr wrap="square" rtlCol="0">
              <a:spAutoFit/>
            </a:bodyPr>
            <a:lstStyle/>
            <a:p>
              <a:pPr algn="ctr"/>
              <a:r>
                <a:rPr lang="en-US" altLang="zh-CN" sz="4000" dirty="0" smtClean="0">
                  <a:solidFill>
                    <a:schemeClr val="bg1"/>
                  </a:solidFill>
                  <a:effectLst>
                    <a:outerShdw blurRad="101600" dist="50800" dir="2700000" algn="tl" rotWithShape="0">
                      <a:prstClr val="black">
                        <a:alpha val="40000"/>
                      </a:prstClr>
                    </a:outerShdw>
                  </a:effectLst>
                  <a:latin typeface="Impact" panose="020B0806030902050204" pitchFamily="34" charset="0"/>
                </a:rPr>
                <a:t>04</a:t>
              </a:r>
              <a:endParaRPr lang="zh-CN" altLang="en-US" sz="4000" dirty="0">
                <a:solidFill>
                  <a:schemeClr val="bg1"/>
                </a:solidFill>
                <a:effectLst>
                  <a:outerShdw blurRad="101600" dist="50800" dir="2700000" algn="tl" rotWithShape="0">
                    <a:prstClr val="black">
                      <a:alpha val="40000"/>
                    </a:prstClr>
                  </a:outerShdw>
                </a:effectLst>
                <a:latin typeface="Impact" panose="020B0806030902050204" pitchFamily="34" charset="0"/>
              </a:endParaRPr>
            </a:p>
          </p:txBody>
        </p:sp>
        <p:sp>
          <p:nvSpPr>
            <p:cNvPr id="37" name="文本框 115"/>
            <p:cNvSpPr txBox="1"/>
            <p:nvPr/>
          </p:nvSpPr>
          <p:spPr>
            <a:xfrm>
              <a:off x="8887978" y="2459118"/>
              <a:ext cx="1662034" cy="400110"/>
            </a:xfrm>
            <a:prstGeom prst="rect">
              <a:avLst/>
            </a:prstGeom>
            <a:noFill/>
          </p:spPr>
          <p:txBody>
            <a:bodyPr wrap="square" rtlCol="0">
              <a:spAutoFit/>
            </a:bodyPr>
            <a:lstStyle/>
            <a:p>
              <a:pPr algn="ctr"/>
              <a:r>
                <a:rPr lang="zh-CN" altLang="en-US" sz="2000" b="1" dirty="0">
                  <a:solidFill>
                    <a:srgbClr val="E6549B"/>
                  </a:solidFill>
                  <a:latin typeface="微软雅黑" panose="020B0503020204020204" pitchFamily="34" charset="-122"/>
                  <a:ea typeface="微软雅黑" panose="020B0503020204020204" pitchFamily="34" charset="-122"/>
                </a:rPr>
                <a:t>文字标题</a:t>
              </a:r>
              <a:endParaRPr lang="zh-CN" altLang="en-US" sz="2000" b="1" dirty="0">
                <a:solidFill>
                  <a:srgbClr val="E6549B"/>
                </a:solidFill>
                <a:latin typeface="微软雅黑" panose="020B0503020204020204" pitchFamily="34" charset="-122"/>
                <a:ea typeface="微软雅黑" panose="020B0503020204020204" pitchFamily="34" charset="-122"/>
              </a:endParaRPr>
            </a:p>
          </p:txBody>
        </p:sp>
        <p:sp>
          <p:nvSpPr>
            <p:cNvPr id="38" name="文本框 118"/>
            <p:cNvSpPr txBox="1"/>
            <p:nvPr/>
          </p:nvSpPr>
          <p:spPr>
            <a:xfrm>
              <a:off x="9045186" y="3107687"/>
              <a:ext cx="1347617" cy="275590"/>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请添加文本内容</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9608554" y="5425891"/>
            <a:ext cx="262064" cy="257542"/>
            <a:chOff x="5037571" y="856343"/>
            <a:chExt cx="715006" cy="702571"/>
          </a:xfrm>
          <a:solidFill>
            <a:srgbClr val="C9588E"/>
          </a:solidFill>
        </p:grpSpPr>
        <p:sp>
          <p:nvSpPr>
            <p:cNvPr id="49"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50"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51"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nvGrpSpPr>
          <p:cNvPr id="52" name="组合 51"/>
          <p:cNvGrpSpPr/>
          <p:nvPr/>
        </p:nvGrpSpPr>
        <p:grpSpPr>
          <a:xfrm>
            <a:off x="6383589" y="2335518"/>
            <a:ext cx="1946506" cy="3780713"/>
            <a:chOff x="6383589" y="2143794"/>
            <a:chExt cx="1946506" cy="3780713"/>
          </a:xfrm>
        </p:grpSpPr>
        <p:sp>
          <p:nvSpPr>
            <p:cNvPr id="53" name="圆角矩形 52"/>
            <p:cNvSpPr/>
            <p:nvPr/>
          </p:nvSpPr>
          <p:spPr>
            <a:xfrm>
              <a:off x="6383589" y="2143794"/>
              <a:ext cx="1946506" cy="3780713"/>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4" name="组合 53"/>
            <p:cNvGrpSpPr/>
            <p:nvPr/>
          </p:nvGrpSpPr>
          <p:grpSpPr>
            <a:xfrm>
              <a:off x="6383589" y="3967868"/>
              <a:ext cx="1946506" cy="737760"/>
              <a:chOff x="1947258" y="3466616"/>
              <a:chExt cx="2252284" cy="853540"/>
            </a:xfrm>
          </p:grpSpPr>
          <p:sp>
            <p:nvSpPr>
              <p:cNvPr id="64" name="矩形 63"/>
              <p:cNvSpPr/>
              <p:nvPr/>
            </p:nvSpPr>
            <p:spPr>
              <a:xfrm>
                <a:off x="1947258" y="3471751"/>
                <a:ext cx="2252284" cy="84307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矩形 64"/>
              <p:cNvSpPr/>
              <p:nvPr/>
            </p:nvSpPr>
            <p:spPr>
              <a:xfrm>
                <a:off x="1947258" y="3466616"/>
                <a:ext cx="2252284" cy="189695"/>
              </a:xfrm>
              <a:prstGeom prst="rect">
                <a:avLst/>
              </a:prstGeom>
              <a:gradFill>
                <a:gsLst>
                  <a:gs pos="65000">
                    <a:schemeClr val="tx1">
                      <a:alpha val="3000"/>
                    </a:schemeClr>
                  </a:gs>
                  <a:gs pos="0">
                    <a:schemeClr val="tx1">
                      <a:alpha val="2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矩形 65"/>
              <p:cNvSpPr/>
              <p:nvPr/>
            </p:nvSpPr>
            <p:spPr>
              <a:xfrm>
                <a:off x="1947258" y="4130461"/>
                <a:ext cx="2252284" cy="189695"/>
              </a:xfrm>
              <a:prstGeom prst="rect">
                <a:avLst/>
              </a:prstGeom>
              <a:gradFill>
                <a:gsLst>
                  <a:gs pos="45000">
                    <a:schemeClr val="tx1">
                      <a:alpha val="3000"/>
                    </a:schemeClr>
                  </a:gs>
                  <a:gs pos="100000">
                    <a:schemeClr val="tx1">
                      <a:alpha val="2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5" name="组合 54"/>
            <p:cNvGrpSpPr/>
            <p:nvPr/>
          </p:nvGrpSpPr>
          <p:grpSpPr>
            <a:xfrm>
              <a:off x="6589931" y="2392942"/>
              <a:ext cx="1512137" cy="515882"/>
              <a:chOff x="2198560" y="1644530"/>
              <a:chExt cx="1749680" cy="596843"/>
            </a:xfrm>
          </p:grpSpPr>
          <p:pic>
            <p:nvPicPr>
              <p:cNvPr id="62" name="图片 61"/>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63" name="图片 62"/>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56" name="组合 55"/>
            <p:cNvGrpSpPr/>
            <p:nvPr/>
          </p:nvGrpSpPr>
          <p:grpSpPr>
            <a:xfrm>
              <a:off x="6589931" y="5100369"/>
              <a:ext cx="1512137" cy="515882"/>
              <a:chOff x="2198560" y="1644530"/>
              <a:chExt cx="1749680" cy="596843"/>
            </a:xfrm>
          </p:grpSpPr>
          <p:pic>
            <p:nvPicPr>
              <p:cNvPr id="60" name="图片 59"/>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61" name="图片 60"/>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sp>
          <p:nvSpPr>
            <p:cNvPr id="57" name="文本框 112"/>
            <p:cNvSpPr txBox="1"/>
            <p:nvPr/>
          </p:nvSpPr>
          <p:spPr>
            <a:xfrm>
              <a:off x="6942506" y="4025572"/>
              <a:ext cx="828672" cy="707758"/>
            </a:xfrm>
            <a:prstGeom prst="rect">
              <a:avLst/>
            </a:prstGeom>
            <a:noFill/>
          </p:spPr>
          <p:txBody>
            <a:bodyPr wrap="square" rtlCol="0">
              <a:spAutoFit/>
            </a:bodyPr>
            <a:lstStyle/>
            <a:p>
              <a:pPr algn="ctr"/>
              <a:r>
                <a:rPr lang="en-US" altLang="zh-CN" sz="4000" dirty="0">
                  <a:solidFill>
                    <a:schemeClr val="bg1"/>
                  </a:solidFill>
                  <a:effectLst>
                    <a:outerShdw blurRad="101600" dist="50800" dir="2700000" algn="tl" rotWithShape="0">
                      <a:prstClr val="black">
                        <a:alpha val="40000"/>
                      </a:prstClr>
                    </a:outerShdw>
                  </a:effectLst>
                  <a:latin typeface="Impact" panose="020B0806030902050204" pitchFamily="34" charset="0"/>
                </a:rPr>
                <a:t>03</a:t>
              </a:r>
              <a:endParaRPr lang="zh-CN" altLang="en-US" sz="4000" dirty="0">
                <a:solidFill>
                  <a:schemeClr val="bg1"/>
                </a:solidFill>
                <a:effectLst>
                  <a:outerShdw blurRad="101600" dist="50800" dir="2700000" algn="tl" rotWithShape="0">
                    <a:prstClr val="black">
                      <a:alpha val="40000"/>
                    </a:prstClr>
                  </a:outerShdw>
                </a:effectLst>
                <a:latin typeface="Impact" panose="020B0806030902050204" pitchFamily="34" charset="0"/>
              </a:endParaRPr>
            </a:p>
          </p:txBody>
        </p:sp>
        <p:sp>
          <p:nvSpPr>
            <p:cNvPr id="58" name="文本框 115"/>
            <p:cNvSpPr txBox="1"/>
            <p:nvPr/>
          </p:nvSpPr>
          <p:spPr>
            <a:xfrm>
              <a:off x="6514983" y="2459118"/>
              <a:ext cx="1662034" cy="400110"/>
            </a:xfrm>
            <a:prstGeom prst="rect">
              <a:avLst/>
            </a:prstGeom>
            <a:noFill/>
          </p:spPr>
          <p:txBody>
            <a:bodyPr wrap="square" rtlCol="0">
              <a:spAutoFit/>
            </a:bodyPr>
            <a:lstStyle/>
            <a:p>
              <a:pPr algn="ctr"/>
              <a:r>
                <a:rPr lang="zh-CN" altLang="en-US" sz="2000" b="1" dirty="0">
                  <a:solidFill>
                    <a:srgbClr val="115697"/>
                  </a:solidFill>
                  <a:latin typeface="微软雅黑" panose="020B0503020204020204" pitchFamily="34" charset="-122"/>
                  <a:ea typeface="微软雅黑" panose="020B0503020204020204" pitchFamily="34" charset="-122"/>
                </a:rPr>
                <a:t>文字标题</a:t>
              </a:r>
              <a:endParaRPr lang="zh-CN" altLang="en-US" sz="2000" b="1" dirty="0">
                <a:solidFill>
                  <a:srgbClr val="115697"/>
                </a:solidFill>
                <a:latin typeface="微软雅黑" panose="020B0503020204020204" pitchFamily="34" charset="-122"/>
                <a:ea typeface="微软雅黑" panose="020B0503020204020204" pitchFamily="34" charset="-122"/>
              </a:endParaRPr>
            </a:p>
          </p:txBody>
        </p:sp>
        <p:sp>
          <p:nvSpPr>
            <p:cNvPr id="59" name="文本框 118"/>
            <p:cNvSpPr txBox="1"/>
            <p:nvPr/>
          </p:nvSpPr>
          <p:spPr>
            <a:xfrm>
              <a:off x="6672191" y="3107687"/>
              <a:ext cx="1347617" cy="275590"/>
            </a:xfrm>
            <a:prstGeom prst="rect">
              <a:avLst/>
            </a:prstGeom>
            <a:noFill/>
          </p:spPr>
          <p:txBody>
            <a:bodyPr wrap="square" rtlCol="0">
              <a:spAutoFit/>
            </a:bodyPr>
            <a:lstStyle/>
            <a:p>
              <a:pPr algn="ctr"/>
              <a:r>
                <a:rPr lang="zh-CN" sz="1200" dirty="0">
                  <a:solidFill>
                    <a:prstClr val="black">
                      <a:lumMod val="50000"/>
                      <a:lumOff val="50000"/>
                    </a:prstClr>
                  </a:solidFill>
                  <a:latin typeface="微软雅黑" panose="020B0503020204020204" pitchFamily="34" charset="-122"/>
                  <a:ea typeface="微软雅黑" panose="020B0503020204020204" pitchFamily="34" charset="-122"/>
                </a:rPr>
                <a:t>请添加文本内容</a:t>
              </a:r>
              <a:endParaRPr 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7235558" y="5425891"/>
            <a:ext cx="262064" cy="257542"/>
            <a:chOff x="5037571" y="856343"/>
            <a:chExt cx="715006" cy="702571"/>
          </a:xfrm>
          <a:solidFill>
            <a:srgbClr val="0D5090"/>
          </a:solidFill>
        </p:grpSpPr>
        <p:sp>
          <p:nvSpPr>
            <p:cNvPr id="68"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69"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70"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nvGrpSpPr>
          <p:cNvPr id="71" name="组合 70"/>
          <p:cNvGrpSpPr/>
          <p:nvPr/>
        </p:nvGrpSpPr>
        <p:grpSpPr>
          <a:xfrm>
            <a:off x="4023790" y="2335518"/>
            <a:ext cx="1946506" cy="3780713"/>
            <a:chOff x="4023790" y="2143794"/>
            <a:chExt cx="1946506" cy="3780713"/>
          </a:xfrm>
        </p:grpSpPr>
        <p:sp>
          <p:nvSpPr>
            <p:cNvPr id="72" name="圆角矩形 71"/>
            <p:cNvSpPr/>
            <p:nvPr/>
          </p:nvSpPr>
          <p:spPr>
            <a:xfrm>
              <a:off x="4023790" y="2143794"/>
              <a:ext cx="1946506" cy="3780713"/>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3" name="组合 72"/>
            <p:cNvGrpSpPr/>
            <p:nvPr/>
          </p:nvGrpSpPr>
          <p:grpSpPr>
            <a:xfrm>
              <a:off x="4023790" y="3967868"/>
              <a:ext cx="1946506" cy="737760"/>
              <a:chOff x="1947258" y="3466616"/>
              <a:chExt cx="2252284" cy="853540"/>
            </a:xfrm>
          </p:grpSpPr>
          <p:sp>
            <p:nvSpPr>
              <p:cNvPr id="83" name="矩形 82"/>
              <p:cNvSpPr/>
              <p:nvPr/>
            </p:nvSpPr>
            <p:spPr>
              <a:xfrm>
                <a:off x="1947258" y="3471751"/>
                <a:ext cx="2252284" cy="84307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4" name="矩形 83"/>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5" name="矩形 84"/>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4" name="组合 73"/>
            <p:cNvGrpSpPr/>
            <p:nvPr/>
          </p:nvGrpSpPr>
          <p:grpSpPr>
            <a:xfrm>
              <a:off x="4253432" y="2392942"/>
              <a:ext cx="1512137" cy="515882"/>
              <a:chOff x="2198560" y="1644530"/>
              <a:chExt cx="1749680" cy="596843"/>
            </a:xfrm>
          </p:grpSpPr>
          <p:pic>
            <p:nvPicPr>
              <p:cNvPr id="81" name="图片 80"/>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82" name="图片 81"/>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75" name="组合 74"/>
            <p:cNvGrpSpPr/>
            <p:nvPr/>
          </p:nvGrpSpPr>
          <p:grpSpPr>
            <a:xfrm>
              <a:off x="4253432" y="5100369"/>
              <a:ext cx="1512137" cy="515882"/>
              <a:chOff x="2198560" y="1644530"/>
              <a:chExt cx="1749680" cy="596843"/>
            </a:xfrm>
          </p:grpSpPr>
          <p:pic>
            <p:nvPicPr>
              <p:cNvPr id="79" name="图片 78"/>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80" name="图片 79"/>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sp>
          <p:nvSpPr>
            <p:cNvPr id="76" name="文本框 111"/>
            <p:cNvSpPr txBox="1"/>
            <p:nvPr/>
          </p:nvSpPr>
          <p:spPr>
            <a:xfrm>
              <a:off x="4582707" y="4025572"/>
              <a:ext cx="828672" cy="707758"/>
            </a:xfrm>
            <a:prstGeom prst="rect">
              <a:avLst/>
            </a:prstGeom>
            <a:noFill/>
          </p:spPr>
          <p:txBody>
            <a:bodyPr wrap="square" rtlCol="0">
              <a:spAutoFit/>
            </a:bodyPr>
            <a:lstStyle/>
            <a:p>
              <a:pPr algn="ctr"/>
              <a:r>
                <a:rPr lang="en-US" altLang="zh-CN" sz="4000" dirty="0">
                  <a:solidFill>
                    <a:schemeClr val="bg1"/>
                  </a:solidFill>
                  <a:effectLst>
                    <a:outerShdw blurRad="101600" dist="50800" dir="2700000" algn="tl" rotWithShape="0">
                      <a:prstClr val="black">
                        <a:alpha val="40000"/>
                      </a:prstClr>
                    </a:outerShdw>
                  </a:effectLst>
                  <a:latin typeface="Impact" panose="020B0806030902050204" pitchFamily="34" charset="0"/>
                </a:rPr>
                <a:t>02</a:t>
              </a:r>
              <a:endParaRPr lang="zh-CN" altLang="en-US" sz="4000" dirty="0">
                <a:solidFill>
                  <a:schemeClr val="bg1"/>
                </a:solidFill>
                <a:effectLst>
                  <a:outerShdw blurRad="101600" dist="50800" dir="2700000" algn="tl" rotWithShape="0">
                    <a:prstClr val="black">
                      <a:alpha val="40000"/>
                    </a:prstClr>
                  </a:outerShdw>
                </a:effectLst>
                <a:latin typeface="Impact" panose="020B0806030902050204" pitchFamily="34" charset="0"/>
              </a:endParaRPr>
            </a:p>
          </p:txBody>
        </p:sp>
        <p:sp>
          <p:nvSpPr>
            <p:cNvPr id="77" name="文本框 114"/>
            <p:cNvSpPr txBox="1"/>
            <p:nvPr/>
          </p:nvSpPr>
          <p:spPr>
            <a:xfrm>
              <a:off x="4177116" y="2459118"/>
              <a:ext cx="1662034" cy="400110"/>
            </a:xfrm>
            <a:prstGeom prst="rect">
              <a:avLst/>
            </a:prstGeom>
            <a:noFill/>
          </p:spPr>
          <p:txBody>
            <a:bodyPr wrap="square" rtlCol="0">
              <a:spAutoFit/>
            </a:bodyPr>
            <a:lstStyle/>
            <a:p>
              <a:pPr algn="ctr"/>
              <a:r>
                <a:rPr lang="zh-CN" altLang="en-US" sz="2000" b="1" dirty="0">
                  <a:solidFill>
                    <a:srgbClr val="F88F18"/>
                  </a:solidFill>
                  <a:latin typeface="微软雅黑" panose="020B0503020204020204" pitchFamily="34" charset="-122"/>
                  <a:ea typeface="微软雅黑" panose="020B0503020204020204" pitchFamily="34" charset="-122"/>
                </a:rPr>
                <a:t>文字标题</a:t>
              </a:r>
              <a:endParaRPr lang="zh-CN" altLang="en-US" sz="2000" b="1" dirty="0">
                <a:solidFill>
                  <a:srgbClr val="F88F18"/>
                </a:solidFill>
                <a:latin typeface="微软雅黑" panose="020B0503020204020204" pitchFamily="34" charset="-122"/>
                <a:ea typeface="微软雅黑" panose="020B0503020204020204" pitchFamily="34" charset="-122"/>
              </a:endParaRPr>
            </a:p>
          </p:txBody>
        </p:sp>
        <p:sp>
          <p:nvSpPr>
            <p:cNvPr id="78" name="文本框 117"/>
            <p:cNvSpPr txBox="1"/>
            <p:nvPr/>
          </p:nvSpPr>
          <p:spPr>
            <a:xfrm>
              <a:off x="4323234" y="3107687"/>
              <a:ext cx="1347617" cy="275590"/>
            </a:xfrm>
            <a:prstGeom prst="rect">
              <a:avLst/>
            </a:prstGeom>
            <a:noFill/>
          </p:spPr>
          <p:txBody>
            <a:bodyPr wrap="square" rtlCol="0">
              <a:spAutoFit/>
            </a:bodyPr>
            <a:lstStyle/>
            <a:p>
              <a:pPr algn="ctr"/>
              <a:r>
                <a:rPr lang="zh-CN" sz="1200" dirty="0">
                  <a:solidFill>
                    <a:prstClr val="black">
                      <a:lumMod val="50000"/>
                      <a:lumOff val="50000"/>
                    </a:prstClr>
                  </a:solidFill>
                  <a:latin typeface="微软雅黑" panose="020B0503020204020204" pitchFamily="34" charset="-122"/>
                  <a:ea typeface="微软雅黑" panose="020B0503020204020204" pitchFamily="34" charset="-122"/>
                </a:rPr>
                <a:t>请添加文本内容</a:t>
              </a:r>
              <a:endParaRPr 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4931834" y="5414266"/>
            <a:ext cx="220660" cy="269000"/>
            <a:chOff x="3683997" y="856343"/>
            <a:chExt cx="576394" cy="702571"/>
          </a:xfrm>
          <a:solidFill>
            <a:srgbClr val="FCC335"/>
          </a:solidFill>
        </p:grpSpPr>
        <p:sp>
          <p:nvSpPr>
            <p:cNvPr id="87"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88"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nvGrpSpPr>
          <p:cNvPr id="89" name="组合 88"/>
          <p:cNvGrpSpPr/>
          <p:nvPr/>
        </p:nvGrpSpPr>
        <p:grpSpPr>
          <a:xfrm>
            <a:off x="1663992" y="2335518"/>
            <a:ext cx="1946506" cy="3780713"/>
            <a:chOff x="1663992" y="2143794"/>
            <a:chExt cx="1946506" cy="3780713"/>
          </a:xfrm>
        </p:grpSpPr>
        <p:sp>
          <p:nvSpPr>
            <p:cNvPr id="90" name="圆角矩形 89"/>
            <p:cNvSpPr/>
            <p:nvPr/>
          </p:nvSpPr>
          <p:spPr>
            <a:xfrm>
              <a:off x="1663992" y="2143794"/>
              <a:ext cx="1946506" cy="3780713"/>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1" name="组合 90"/>
            <p:cNvGrpSpPr/>
            <p:nvPr/>
          </p:nvGrpSpPr>
          <p:grpSpPr>
            <a:xfrm>
              <a:off x="1881176" y="2392942"/>
              <a:ext cx="1512137" cy="515882"/>
              <a:chOff x="2198560" y="1644530"/>
              <a:chExt cx="1749680" cy="596843"/>
            </a:xfrm>
          </p:grpSpPr>
          <p:pic>
            <p:nvPicPr>
              <p:cNvPr id="102" name="图片 101"/>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03" name="图片 102"/>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92" name="组合 91"/>
            <p:cNvGrpSpPr/>
            <p:nvPr/>
          </p:nvGrpSpPr>
          <p:grpSpPr>
            <a:xfrm>
              <a:off x="1881176" y="5100369"/>
              <a:ext cx="1512137" cy="515882"/>
              <a:chOff x="2198560" y="1644530"/>
              <a:chExt cx="1749680" cy="596843"/>
            </a:xfrm>
          </p:grpSpPr>
          <p:pic>
            <p:nvPicPr>
              <p:cNvPr id="100" name="图片 99"/>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01" name="图片 100"/>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93" name="组合 92"/>
            <p:cNvGrpSpPr/>
            <p:nvPr/>
          </p:nvGrpSpPr>
          <p:grpSpPr>
            <a:xfrm>
              <a:off x="1663992" y="3967868"/>
              <a:ext cx="1946506" cy="737760"/>
              <a:chOff x="1947258" y="3466616"/>
              <a:chExt cx="2252284" cy="853540"/>
            </a:xfrm>
          </p:grpSpPr>
          <p:sp>
            <p:nvSpPr>
              <p:cNvPr id="97" name="矩形 96"/>
              <p:cNvSpPr/>
              <p:nvPr/>
            </p:nvSpPr>
            <p:spPr>
              <a:xfrm>
                <a:off x="1947258" y="3471751"/>
                <a:ext cx="2252284" cy="84307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8" name="矩形 97"/>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9" name="矩形 98"/>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4" name="文本框 110"/>
            <p:cNvSpPr txBox="1"/>
            <p:nvPr/>
          </p:nvSpPr>
          <p:spPr>
            <a:xfrm>
              <a:off x="2222909" y="4025572"/>
              <a:ext cx="828672" cy="707758"/>
            </a:xfrm>
            <a:prstGeom prst="rect">
              <a:avLst/>
            </a:prstGeom>
            <a:noFill/>
          </p:spPr>
          <p:txBody>
            <a:bodyPr wrap="square" rtlCol="0">
              <a:spAutoFit/>
            </a:bodyPr>
            <a:lstStyle/>
            <a:p>
              <a:pPr algn="ctr"/>
              <a:r>
                <a:rPr lang="en-US" altLang="zh-CN" sz="4000" dirty="0">
                  <a:solidFill>
                    <a:schemeClr val="bg1"/>
                  </a:solidFill>
                  <a:effectLst>
                    <a:outerShdw blurRad="101600" dist="50800" dir="2700000" algn="tl" rotWithShape="0">
                      <a:prstClr val="black">
                        <a:alpha val="40000"/>
                      </a:prstClr>
                    </a:outerShdw>
                  </a:effectLst>
                  <a:latin typeface="Impact" panose="020B0806030902050204" pitchFamily="34" charset="0"/>
                </a:rPr>
                <a:t>01</a:t>
              </a:r>
              <a:endParaRPr lang="zh-CN" altLang="en-US" sz="4000" dirty="0">
                <a:solidFill>
                  <a:schemeClr val="bg1"/>
                </a:solidFill>
                <a:effectLst>
                  <a:outerShdw blurRad="101600" dist="50800" dir="2700000" algn="tl" rotWithShape="0">
                    <a:prstClr val="black">
                      <a:alpha val="40000"/>
                    </a:prstClr>
                  </a:outerShdw>
                </a:effectLst>
                <a:latin typeface="Impact" panose="020B0806030902050204" pitchFamily="34" charset="0"/>
              </a:endParaRPr>
            </a:p>
          </p:txBody>
        </p:sp>
        <p:sp>
          <p:nvSpPr>
            <p:cNvPr id="95" name="文本框 113"/>
            <p:cNvSpPr txBox="1"/>
            <p:nvPr/>
          </p:nvSpPr>
          <p:spPr>
            <a:xfrm>
              <a:off x="1806228" y="2459118"/>
              <a:ext cx="1662034" cy="400110"/>
            </a:xfrm>
            <a:prstGeom prst="rect">
              <a:avLst/>
            </a:prstGeom>
            <a:noFill/>
          </p:spPr>
          <p:txBody>
            <a:bodyPr wrap="square" rtlCol="0">
              <a:spAutoFit/>
            </a:bodyPr>
            <a:lstStyle/>
            <a:p>
              <a:pPr algn="ctr"/>
              <a:r>
                <a:rPr lang="zh-CN" altLang="en-US" sz="2000" b="1" dirty="0">
                  <a:solidFill>
                    <a:srgbClr val="B21216"/>
                  </a:solidFill>
                  <a:latin typeface="微软雅黑" panose="020B0503020204020204" pitchFamily="34" charset="-122"/>
                  <a:ea typeface="微软雅黑" panose="020B0503020204020204" pitchFamily="34" charset="-122"/>
                </a:rPr>
                <a:t>文字标题</a:t>
              </a:r>
              <a:endParaRPr lang="zh-CN" altLang="en-US" sz="2000" b="1" dirty="0">
                <a:solidFill>
                  <a:srgbClr val="B21216"/>
                </a:solidFill>
                <a:latin typeface="微软雅黑" panose="020B0503020204020204" pitchFamily="34" charset="-122"/>
                <a:ea typeface="微软雅黑" panose="020B0503020204020204" pitchFamily="34" charset="-122"/>
              </a:endParaRPr>
            </a:p>
          </p:txBody>
        </p:sp>
        <p:sp>
          <p:nvSpPr>
            <p:cNvPr id="96" name="文本框 116"/>
            <p:cNvSpPr txBox="1"/>
            <p:nvPr/>
          </p:nvSpPr>
          <p:spPr>
            <a:xfrm>
              <a:off x="1963434" y="3107687"/>
              <a:ext cx="1347617" cy="275590"/>
            </a:xfrm>
            <a:prstGeom prst="rect">
              <a:avLst/>
            </a:prstGeom>
            <a:noFill/>
          </p:spPr>
          <p:txBody>
            <a:bodyPr wrap="square" rtlCol="0">
              <a:spAutoFit/>
            </a:bodyPr>
            <a:lstStyle/>
            <a:p>
              <a:pPr algn="ctr"/>
              <a:r>
                <a:rPr lang="zh-CN" sz="1200" dirty="0">
                  <a:solidFill>
                    <a:prstClr val="black">
                      <a:lumMod val="50000"/>
                      <a:lumOff val="50000"/>
                    </a:prstClr>
                  </a:solidFill>
                  <a:latin typeface="微软雅黑" panose="020B0503020204020204" pitchFamily="34" charset="-122"/>
                  <a:ea typeface="微软雅黑" panose="020B0503020204020204" pitchFamily="34" charset="-122"/>
                </a:rPr>
                <a:t>请添加文本内容</a:t>
              </a:r>
              <a:endParaRPr 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2542570" y="5427629"/>
            <a:ext cx="272199" cy="252619"/>
            <a:chOff x="7903081" y="894379"/>
            <a:chExt cx="675141" cy="626498"/>
          </a:xfrm>
          <a:solidFill>
            <a:srgbClr val="DA171C"/>
          </a:solidFill>
        </p:grpSpPr>
        <p:sp>
          <p:nvSpPr>
            <p:cNvPr id="105"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106"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107"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nvGrpSpPr>
          <p:cNvPr id="108" name="组合 107"/>
          <p:cNvGrpSpPr/>
          <p:nvPr/>
        </p:nvGrpSpPr>
        <p:grpSpPr>
          <a:xfrm>
            <a:off x="3425365" y="2677281"/>
            <a:ext cx="5524931" cy="3130696"/>
            <a:chOff x="3425365" y="2485557"/>
            <a:chExt cx="5524931" cy="3130696"/>
          </a:xfrm>
        </p:grpSpPr>
        <p:grpSp>
          <p:nvGrpSpPr>
            <p:cNvPr id="109" name="组合 108"/>
            <p:cNvGrpSpPr/>
            <p:nvPr/>
          </p:nvGrpSpPr>
          <p:grpSpPr>
            <a:xfrm>
              <a:off x="3425365" y="2485557"/>
              <a:ext cx="800714" cy="136579"/>
              <a:chOff x="4111386" y="2043778"/>
              <a:chExt cx="926499" cy="158012"/>
            </a:xfrm>
          </p:grpSpPr>
          <p:grpSp>
            <p:nvGrpSpPr>
              <p:cNvPr id="155" name="组合 154"/>
              <p:cNvGrpSpPr/>
              <p:nvPr/>
            </p:nvGrpSpPr>
            <p:grpSpPr>
              <a:xfrm>
                <a:off x="4879875" y="2043778"/>
                <a:ext cx="158010" cy="158012"/>
                <a:chOff x="4486616" y="3001075"/>
                <a:chExt cx="274695" cy="274699"/>
              </a:xfrm>
            </p:grpSpPr>
            <p:sp>
              <p:nvSpPr>
                <p:cNvPr id="161" name="椭圆 16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2" name="椭圆 16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56" name="组合 155"/>
              <p:cNvGrpSpPr/>
              <p:nvPr/>
            </p:nvGrpSpPr>
            <p:grpSpPr>
              <a:xfrm>
                <a:off x="4111386" y="2043778"/>
                <a:ext cx="158010" cy="158012"/>
                <a:chOff x="4486616" y="3001075"/>
                <a:chExt cx="274695" cy="274699"/>
              </a:xfrm>
            </p:grpSpPr>
            <p:sp>
              <p:nvSpPr>
                <p:cNvPr id="159" name="椭圆 15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0" name="椭圆 15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57" name="圆角矩形 156"/>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8" name="圆角矩形 157"/>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10" name="组合 109"/>
            <p:cNvGrpSpPr/>
            <p:nvPr/>
          </p:nvGrpSpPr>
          <p:grpSpPr>
            <a:xfrm>
              <a:off x="3425365" y="5479674"/>
              <a:ext cx="800714" cy="136579"/>
              <a:chOff x="4111386" y="2043778"/>
              <a:chExt cx="926499" cy="158012"/>
            </a:xfrm>
          </p:grpSpPr>
          <p:grpSp>
            <p:nvGrpSpPr>
              <p:cNvPr id="147" name="组合 146"/>
              <p:cNvGrpSpPr/>
              <p:nvPr/>
            </p:nvGrpSpPr>
            <p:grpSpPr>
              <a:xfrm>
                <a:off x="4879875" y="2043778"/>
                <a:ext cx="158010" cy="158012"/>
                <a:chOff x="4486616" y="3001075"/>
                <a:chExt cx="274695" cy="274699"/>
              </a:xfrm>
            </p:grpSpPr>
            <p:sp>
              <p:nvSpPr>
                <p:cNvPr id="153" name="椭圆 152"/>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4" name="椭圆 153"/>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48" name="组合 147"/>
              <p:cNvGrpSpPr/>
              <p:nvPr/>
            </p:nvGrpSpPr>
            <p:grpSpPr>
              <a:xfrm>
                <a:off x="4111386" y="2043778"/>
                <a:ext cx="158010" cy="158012"/>
                <a:chOff x="4486616" y="3001075"/>
                <a:chExt cx="274695" cy="274699"/>
              </a:xfrm>
            </p:grpSpPr>
            <p:sp>
              <p:nvSpPr>
                <p:cNvPr id="151" name="椭圆 15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2" name="椭圆 15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49" name="圆角矩形 148"/>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0" name="圆角矩形 149"/>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11" name="组合 110"/>
            <p:cNvGrpSpPr/>
            <p:nvPr/>
          </p:nvGrpSpPr>
          <p:grpSpPr>
            <a:xfrm>
              <a:off x="5776586" y="2485557"/>
              <a:ext cx="800714" cy="136579"/>
              <a:chOff x="4111386" y="2043778"/>
              <a:chExt cx="926499" cy="158012"/>
            </a:xfrm>
          </p:grpSpPr>
          <p:grpSp>
            <p:nvGrpSpPr>
              <p:cNvPr id="139" name="组合 138"/>
              <p:cNvGrpSpPr/>
              <p:nvPr/>
            </p:nvGrpSpPr>
            <p:grpSpPr>
              <a:xfrm>
                <a:off x="4879875" y="2043778"/>
                <a:ext cx="158010" cy="158012"/>
                <a:chOff x="4486616" y="3001075"/>
                <a:chExt cx="274695" cy="274699"/>
              </a:xfrm>
            </p:grpSpPr>
            <p:sp>
              <p:nvSpPr>
                <p:cNvPr id="145" name="椭圆 144"/>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6" name="椭圆 145"/>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40" name="组合 139"/>
              <p:cNvGrpSpPr/>
              <p:nvPr/>
            </p:nvGrpSpPr>
            <p:grpSpPr>
              <a:xfrm>
                <a:off x="4111386" y="2043778"/>
                <a:ext cx="158010" cy="158012"/>
                <a:chOff x="4486616" y="3001075"/>
                <a:chExt cx="274695" cy="274699"/>
              </a:xfrm>
            </p:grpSpPr>
            <p:sp>
              <p:nvSpPr>
                <p:cNvPr id="143" name="椭圆 142"/>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4" name="椭圆 143"/>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41" name="圆角矩形 140"/>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2" name="圆角矩形 141"/>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12" name="组合 111"/>
            <p:cNvGrpSpPr/>
            <p:nvPr/>
          </p:nvGrpSpPr>
          <p:grpSpPr>
            <a:xfrm>
              <a:off x="5776586" y="5479674"/>
              <a:ext cx="800714" cy="136579"/>
              <a:chOff x="4111386" y="2043778"/>
              <a:chExt cx="926499" cy="158012"/>
            </a:xfrm>
          </p:grpSpPr>
          <p:grpSp>
            <p:nvGrpSpPr>
              <p:cNvPr id="131" name="组合 130"/>
              <p:cNvGrpSpPr/>
              <p:nvPr/>
            </p:nvGrpSpPr>
            <p:grpSpPr>
              <a:xfrm>
                <a:off x="4879875" y="2043778"/>
                <a:ext cx="158010" cy="158012"/>
                <a:chOff x="4486616" y="3001075"/>
                <a:chExt cx="274695" cy="274699"/>
              </a:xfrm>
            </p:grpSpPr>
            <p:sp>
              <p:nvSpPr>
                <p:cNvPr id="137" name="椭圆 136"/>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8" name="椭圆 137"/>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32" name="组合 131"/>
              <p:cNvGrpSpPr/>
              <p:nvPr/>
            </p:nvGrpSpPr>
            <p:grpSpPr>
              <a:xfrm>
                <a:off x="4111386" y="2043778"/>
                <a:ext cx="158010" cy="158012"/>
                <a:chOff x="4486616" y="3001075"/>
                <a:chExt cx="274695" cy="274699"/>
              </a:xfrm>
            </p:grpSpPr>
            <p:sp>
              <p:nvSpPr>
                <p:cNvPr id="135" name="椭圆 134"/>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6" name="椭圆 135"/>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33" name="圆角矩形 132"/>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4" name="圆角矩形 133"/>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13" name="组合 112"/>
            <p:cNvGrpSpPr/>
            <p:nvPr/>
          </p:nvGrpSpPr>
          <p:grpSpPr>
            <a:xfrm>
              <a:off x="8149582" y="2485557"/>
              <a:ext cx="800714" cy="136579"/>
              <a:chOff x="4111386" y="2043778"/>
              <a:chExt cx="926499" cy="158012"/>
            </a:xfrm>
          </p:grpSpPr>
          <p:grpSp>
            <p:nvGrpSpPr>
              <p:cNvPr id="123" name="组合 122"/>
              <p:cNvGrpSpPr/>
              <p:nvPr/>
            </p:nvGrpSpPr>
            <p:grpSpPr>
              <a:xfrm>
                <a:off x="4879875" y="2043778"/>
                <a:ext cx="158010" cy="158012"/>
                <a:chOff x="4486616" y="3001075"/>
                <a:chExt cx="274695" cy="274699"/>
              </a:xfrm>
            </p:grpSpPr>
            <p:sp>
              <p:nvSpPr>
                <p:cNvPr id="129" name="椭圆 12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0" name="椭圆 12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24" name="组合 123"/>
              <p:cNvGrpSpPr/>
              <p:nvPr/>
            </p:nvGrpSpPr>
            <p:grpSpPr>
              <a:xfrm>
                <a:off x="4111386" y="2043778"/>
                <a:ext cx="158010" cy="158012"/>
                <a:chOff x="4486616" y="3001075"/>
                <a:chExt cx="274695" cy="274699"/>
              </a:xfrm>
            </p:grpSpPr>
            <p:sp>
              <p:nvSpPr>
                <p:cNvPr id="127" name="椭圆 126"/>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8" name="椭圆 127"/>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25" name="圆角矩形 124"/>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6" name="圆角矩形 125"/>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14" name="组合 113"/>
            <p:cNvGrpSpPr/>
            <p:nvPr/>
          </p:nvGrpSpPr>
          <p:grpSpPr>
            <a:xfrm>
              <a:off x="8149582" y="5479674"/>
              <a:ext cx="800714" cy="136579"/>
              <a:chOff x="4111386" y="2043778"/>
              <a:chExt cx="926499" cy="158012"/>
            </a:xfrm>
          </p:grpSpPr>
          <p:grpSp>
            <p:nvGrpSpPr>
              <p:cNvPr id="115" name="组合 114"/>
              <p:cNvGrpSpPr/>
              <p:nvPr/>
            </p:nvGrpSpPr>
            <p:grpSpPr>
              <a:xfrm>
                <a:off x="4879875" y="2043778"/>
                <a:ext cx="158010" cy="158012"/>
                <a:chOff x="4486616" y="3001075"/>
                <a:chExt cx="274695" cy="274699"/>
              </a:xfrm>
            </p:grpSpPr>
            <p:sp>
              <p:nvSpPr>
                <p:cNvPr id="121" name="椭圆 12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2" name="椭圆 12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16" name="组合 115"/>
              <p:cNvGrpSpPr/>
              <p:nvPr/>
            </p:nvGrpSpPr>
            <p:grpSpPr>
              <a:xfrm>
                <a:off x="4111386" y="2043778"/>
                <a:ext cx="158010" cy="158012"/>
                <a:chOff x="4486616" y="3001075"/>
                <a:chExt cx="274695" cy="274699"/>
              </a:xfrm>
            </p:grpSpPr>
            <p:sp>
              <p:nvSpPr>
                <p:cNvPr id="119" name="椭圆 11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0" name="椭圆 11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17" name="圆角矩形 116"/>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8" name="圆角矩形 117"/>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5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ppt_x"/>
                                          </p:val>
                                        </p:tav>
                                        <p:tav tm="100000">
                                          <p:val>
                                            <p:strVal val="#ppt_x"/>
                                          </p:val>
                                        </p:tav>
                                      </p:tavLst>
                                    </p:anim>
                                    <p:anim calcmode="lin" valueType="num">
                                      <p:cBhvr additive="base">
                                        <p:cTn id="12" dur="500" fill="hold"/>
                                        <p:tgtEl>
                                          <p:spTgt spid="71"/>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30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ppt_x"/>
                                          </p:val>
                                        </p:tav>
                                        <p:tav tm="100000">
                                          <p:val>
                                            <p:strVal val="#ppt_x"/>
                                          </p:val>
                                        </p:tav>
                                      </p:tavLst>
                                    </p:anim>
                                    <p:anim calcmode="lin" valueType="num">
                                      <p:cBhvr additive="base">
                                        <p:cTn id="16" dur="500" fill="hold"/>
                                        <p:tgtEl>
                                          <p:spTgt spid="52"/>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45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fade">
                                      <p:cBhvr>
                                        <p:cTn id="24" dur="500"/>
                                        <p:tgtEl>
                                          <p:spTgt spid="108"/>
                                        </p:tgtEl>
                                      </p:cBhvr>
                                    </p:animEffect>
                                  </p:childTnLst>
                                </p:cTn>
                              </p:par>
                              <p:par>
                                <p:cTn id="25" presetID="10"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par>
                                <p:cTn id="28" presetID="10" presetClass="entr" presetSubtype="0"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500"/>
                                        <p:tgtEl>
                                          <p:spTgt spid="67"/>
                                        </p:tgtEl>
                                      </p:cBhvr>
                                    </p:animEffect>
                                  </p:childTnLst>
                                </p:cTn>
                              </p:par>
                              <p:par>
                                <p:cTn id="31" presetID="10" presetClass="entr" presetSubtype="0" fill="hold" nodeType="with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par>
                                <p:cTn id="34" presetID="10" presetClass="entr" presetSubtype="0" fill="hold" nodeType="with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fade">
                                      <p:cBhvr>
                                        <p:cTn id="36"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2256854" y="3779817"/>
            <a:ext cx="888280" cy="1003639"/>
            <a:chOff x="2256854" y="4038897"/>
            <a:chExt cx="888280" cy="1003639"/>
          </a:xfrm>
        </p:grpSpPr>
        <p:sp>
          <p:nvSpPr>
            <p:cNvPr id="10" name="六边形 9"/>
            <p:cNvSpPr/>
            <p:nvPr/>
          </p:nvSpPr>
          <p:spPr>
            <a:xfrm rot="5400000">
              <a:off x="2199174" y="4096577"/>
              <a:ext cx="1003639" cy="888280"/>
            </a:xfrm>
            <a:prstGeom prst="hexagon">
              <a:avLst>
                <a:gd name="adj" fmla="val 27667"/>
                <a:gd name="vf" fmla="val 115470"/>
              </a:avLst>
            </a:prstGeom>
            <a:gradFill>
              <a:gsLst>
                <a:gs pos="0">
                  <a:schemeClr val="bg1">
                    <a:lumMod val="85000"/>
                  </a:schemeClr>
                </a:gs>
                <a:gs pos="100000">
                  <a:schemeClr val="bg1"/>
                </a:gs>
              </a:gsLst>
              <a:lin ang="13200000" scaled="0"/>
            </a:gradFill>
            <a:ln>
              <a:noFill/>
            </a:ln>
            <a:effectLst>
              <a:outerShdw blurRad="190500" dist="38100" dir="18900000" algn="b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417069" y="4276465"/>
              <a:ext cx="513282" cy="523220"/>
            </a:xfrm>
            <a:prstGeom prst="rect">
              <a:avLst/>
            </a:prstGeom>
            <a:noFill/>
          </p:spPr>
          <p:txBody>
            <a:bodyPr wrap="none" rtlCol="0">
              <a:spAutoFit/>
            </a:bodyPr>
            <a:lstStyle/>
            <a:p>
              <a:r>
                <a:rPr lang="en-US" altLang="zh-CN" sz="2800" dirty="0" smtClean="0">
                  <a:solidFill>
                    <a:srgbClr val="B21216"/>
                  </a:solidFill>
                  <a:latin typeface="Impact" panose="020B0806030902050204" pitchFamily="34" charset="0"/>
                  <a:ea typeface="方正姚体" panose="02010601030101010101" pitchFamily="2" charset="-122"/>
                </a:rPr>
                <a:t>01</a:t>
              </a:r>
              <a:endParaRPr lang="zh-CN" altLang="en-US" sz="2800" dirty="0">
                <a:solidFill>
                  <a:srgbClr val="B21216"/>
                </a:solidFill>
                <a:latin typeface="Impact" panose="020B0806030902050204" pitchFamily="34" charset="0"/>
                <a:ea typeface="方正姚体" panose="02010601030101010101" pitchFamily="2" charset="-122"/>
              </a:endParaRPr>
            </a:p>
          </p:txBody>
        </p:sp>
      </p:grpSp>
      <p:grpSp>
        <p:nvGrpSpPr>
          <p:cNvPr id="12" name="组合 11"/>
          <p:cNvGrpSpPr/>
          <p:nvPr/>
        </p:nvGrpSpPr>
        <p:grpSpPr>
          <a:xfrm>
            <a:off x="3961833" y="2958434"/>
            <a:ext cx="888280" cy="1003639"/>
            <a:chOff x="3961833" y="3217514"/>
            <a:chExt cx="888280" cy="1003639"/>
          </a:xfrm>
        </p:grpSpPr>
        <p:sp>
          <p:nvSpPr>
            <p:cNvPr id="13" name="六边形 12"/>
            <p:cNvSpPr/>
            <p:nvPr/>
          </p:nvSpPr>
          <p:spPr>
            <a:xfrm rot="16200000" flipV="1">
              <a:off x="3904153" y="3275194"/>
              <a:ext cx="1003639" cy="888280"/>
            </a:xfrm>
            <a:prstGeom prst="hexagon">
              <a:avLst>
                <a:gd name="adj" fmla="val 27667"/>
                <a:gd name="vf" fmla="val 115470"/>
              </a:avLst>
            </a:prstGeom>
            <a:gradFill>
              <a:gsLst>
                <a:gs pos="0">
                  <a:schemeClr val="bg1">
                    <a:lumMod val="85000"/>
                  </a:schemeClr>
                </a:gs>
                <a:gs pos="100000">
                  <a:schemeClr val="bg1"/>
                </a:gs>
              </a:gsLst>
              <a:lin ang="13200000" scaled="0"/>
            </a:gradFill>
            <a:ln>
              <a:noFill/>
            </a:ln>
            <a:effectLst>
              <a:outerShdw blurRad="190500" dist="38100" dir="18900000" algn="b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139354" y="3441580"/>
              <a:ext cx="556563" cy="523220"/>
            </a:xfrm>
            <a:prstGeom prst="rect">
              <a:avLst/>
            </a:prstGeom>
            <a:noFill/>
          </p:spPr>
          <p:txBody>
            <a:bodyPr wrap="none" rtlCol="0">
              <a:spAutoFit/>
            </a:bodyPr>
            <a:lstStyle/>
            <a:p>
              <a:r>
                <a:rPr lang="en-US" altLang="zh-CN" sz="2800" dirty="0" smtClean="0">
                  <a:solidFill>
                    <a:srgbClr val="F88F18"/>
                  </a:solidFill>
                  <a:latin typeface="Impact" panose="020B0806030902050204" pitchFamily="34" charset="0"/>
                  <a:ea typeface="方正姚体" panose="02010601030101010101" pitchFamily="2" charset="-122"/>
                </a:rPr>
                <a:t>02</a:t>
              </a:r>
              <a:endParaRPr lang="zh-CN" altLang="en-US" sz="2800" dirty="0">
                <a:solidFill>
                  <a:srgbClr val="F88F18"/>
                </a:solidFill>
                <a:latin typeface="Impact" panose="020B0806030902050204" pitchFamily="34" charset="0"/>
                <a:ea typeface="方正姚体" panose="02010601030101010101" pitchFamily="2" charset="-122"/>
              </a:endParaRPr>
            </a:p>
          </p:txBody>
        </p:sp>
      </p:grpSp>
      <p:grpSp>
        <p:nvGrpSpPr>
          <p:cNvPr id="15" name="组合 14"/>
          <p:cNvGrpSpPr/>
          <p:nvPr/>
        </p:nvGrpSpPr>
        <p:grpSpPr>
          <a:xfrm>
            <a:off x="5666811" y="3779818"/>
            <a:ext cx="888280" cy="1003639"/>
            <a:chOff x="5666811" y="4038898"/>
            <a:chExt cx="888280" cy="1003639"/>
          </a:xfrm>
        </p:grpSpPr>
        <p:sp>
          <p:nvSpPr>
            <p:cNvPr id="16" name="六边形 15"/>
            <p:cNvSpPr/>
            <p:nvPr/>
          </p:nvSpPr>
          <p:spPr>
            <a:xfrm rot="5400000">
              <a:off x="5609131" y="4096578"/>
              <a:ext cx="1003639" cy="888280"/>
            </a:xfrm>
            <a:prstGeom prst="hexagon">
              <a:avLst>
                <a:gd name="adj" fmla="val 27667"/>
                <a:gd name="vf" fmla="val 115470"/>
              </a:avLst>
            </a:prstGeom>
            <a:gradFill>
              <a:gsLst>
                <a:gs pos="0">
                  <a:schemeClr val="bg1">
                    <a:lumMod val="85000"/>
                  </a:schemeClr>
                </a:gs>
                <a:gs pos="100000">
                  <a:schemeClr val="bg1"/>
                </a:gs>
              </a:gsLst>
              <a:lin ang="13200000" scaled="0"/>
            </a:gradFill>
            <a:ln>
              <a:noFill/>
            </a:ln>
            <a:effectLst>
              <a:outerShdw blurRad="190500" dist="38100" dir="18900000" algn="b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827026" y="4276464"/>
              <a:ext cx="567784" cy="523220"/>
            </a:xfrm>
            <a:prstGeom prst="rect">
              <a:avLst/>
            </a:prstGeom>
            <a:noFill/>
          </p:spPr>
          <p:txBody>
            <a:bodyPr wrap="none" rtlCol="0">
              <a:spAutoFit/>
            </a:bodyPr>
            <a:lstStyle/>
            <a:p>
              <a:r>
                <a:rPr lang="en-US" altLang="zh-CN" sz="2800" dirty="0" smtClean="0">
                  <a:solidFill>
                    <a:srgbClr val="115C9F"/>
                  </a:solidFill>
                  <a:latin typeface="Impact" panose="020B0806030902050204" pitchFamily="34" charset="0"/>
                  <a:ea typeface="方正姚体" panose="02010601030101010101" pitchFamily="2" charset="-122"/>
                </a:rPr>
                <a:t>03</a:t>
              </a:r>
              <a:endParaRPr lang="zh-CN" altLang="en-US" sz="2800" dirty="0">
                <a:solidFill>
                  <a:srgbClr val="115C9F"/>
                </a:solidFill>
                <a:latin typeface="Impact" panose="020B0806030902050204" pitchFamily="34" charset="0"/>
                <a:ea typeface="方正姚体" panose="02010601030101010101" pitchFamily="2" charset="-122"/>
              </a:endParaRPr>
            </a:p>
          </p:txBody>
        </p:sp>
      </p:grpSp>
      <p:grpSp>
        <p:nvGrpSpPr>
          <p:cNvPr id="18" name="组合 17"/>
          <p:cNvGrpSpPr/>
          <p:nvPr/>
        </p:nvGrpSpPr>
        <p:grpSpPr>
          <a:xfrm>
            <a:off x="7371790" y="2958435"/>
            <a:ext cx="888280" cy="1003639"/>
            <a:chOff x="7371790" y="3217515"/>
            <a:chExt cx="888280" cy="1003639"/>
          </a:xfrm>
        </p:grpSpPr>
        <p:sp>
          <p:nvSpPr>
            <p:cNvPr id="19" name="六边形 18"/>
            <p:cNvSpPr/>
            <p:nvPr/>
          </p:nvSpPr>
          <p:spPr>
            <a:xfrm rot="16200000" flipV="1">
              <a:off x="7314110" y="3275195"/>
              <a:ext cx="1003639" cy="888280"/>
            </a:xfrm>
            <a:prstGeom prst="hexagon">
              <a:avLst>
                <a:gd name="adj" fmla="val 27667"/>
                <a:gd name="vf" fmla="val 115470"/>
              </a:avLst>
            </a:prstGeom>
            <a:gradFill>
              <a:gsLst>
                <a:gs pos="0">
                  <a:schemeClr val="bg1">
                    <a:lumMod val="85000"/>
                  </a:schemeClr>
                </a:gs>
                <a:gs pos="100000">
                  <a:schemeClr val="bg1"/>
                </a:gs>
              </a:gsLst>
              <a:lin ang="13200000" scaled="0"/>
            </a:gradFill>
            <a:ln>
              <a:noFill/>
            </a:ln>
            <a:effectLst>
              <a:outerShdw blurRad="190500" dist="38100" dir="18900000" algn="b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525795" y="3455649"/>
              <a:ext cx="556563" cy="523220"/>
            </a:xfrm>
            <a:prstGeom prst="rect">
              <a:avLst/>
            </a:prstGeom>
            <a:noFill/>
          </p:spPr>
          <p:txBody>
            <a:bodyPr wrap="none" rtlCol="0">
              <a:spAutoFit/>
            </a:bodyPr>
            <a:lstStyle/>
            <a:p>
              <a:r>
                <a:rPr lang="en-US" altLang="zh-CN" sz="2800" dirty="0" smtClean="0">
                  <a:solidFill>
                    <a:srgbClr val="E1619E"/>
                  </a:solidFill>
                  <a:latin typeface="Impact" panose="020B0806030902050204" pitchFamily="34" charset="0"/>
                  <a:ea typeface="方正姚体" panose="02010601030101010101" pitchFamily="2" charset="-122"/>
                </a:rPr>
                <a:t>04</a:t>
              </a:r>
              <a:endParaRPr lang="zh-CN" altLang="en-US" sz="2800" dirty="0">
                <a:solidFill>
                  <a:srgbClr val="E1619E"/>
                </a:solidFill>
                <a:latin typeface="Impact" panose="020B0806030902050204" pitchFamily="34" charset="0"/>
                <a:ea typeface="方正姚体" panose="02010601030101010101" pitchFamily="2" charset="-122"/>
              </a:endParaRPr>
            </a:p>
          </p:txBody>
        </p:sp>
      </p:grpSp>
      <p:grpSp>
        <p:nvGrpSpPr>
          <p:cNvPr id="21" name="组合 20"/>
          <p:cNvGrpSpPr/>
          <p:nvPr/>
        </p:nvGrpSpPr>
        <p:grpSpPr>
          <a:xfrm>
            <a:off x="9076768" y="3779818"/>
            <a:ext cx="888280" cy="1003639"/>
            <a:chOff x="9076768" y="4038898"/>
            <a:chExt cx="888280" cy="1003639"/>
          </a:xfrm>
        </p:grpSpPr>
        <p:sp>
          <p:nvSpPr>
            <p:cNvPr id="22" name="六边形 21"/>
            <p:cNvSpPr/>
            <p:nvPr/>
          </p:nvSpPr>
          <p:spPr>
            <a:xfrm rot="5400000">
              <a:off x="9019088" y="4096578"/>
              <a:ext cx="1003639" cy="888280"/>
            </a:xfrm>
            <a:prstGeom prst="hexagon">
              <a:avLst>
                <a:gd name="adj" fmla="val 27667"/>
                <a:gd name="vf" fmla="val 115470"/>
              </a:avLst>
            </a:prstGeom>
            <a:gradFill>
              <a:gsLst>
                <a:gs pos="0">
                  <a:schemeClr val="bg1">
                    <a:lumMod val="85000"/>
                  </a:schemeClr>
                </a:gs>
                <a:gs pos="100000">
                  <a:schemeClr val="bg1"/>
                </a:gs>
              </a:gsLst>
              <a:lin ang="13200000" scaled="0"/>
            </a:gradFill>
            <a:ln>
              <a:noFill/>
            </a:ln>
            <a:effectLst>
              <a:outerShdw blurRad="190500" dist="38100" dir="18900000" algn="b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226153" y="4290532"/>
              <a:ext cx="569387" cy="523220"/>
            </a:xfrm>
            <a:prstGeom prst="rect">
              <a:avLst/>
            </a:prstGeom>
            <a:noFill/>
          </p:spPr>
          <p:txBody>
            <a:bodyPr wrap="none" rtlCol="0">
              <a:spAutoFit/>
            </a:bodyPr>
            <a:lstStyle/>
            <a:p>
              <a:r>
                <a:rPr lang="en-US" altLang="zh-CN" sz="2800" dirty="0" smtClean="0">
                  <a:solidFill>
                    <a:srgbClr val="7EAC16"/>
                  </a:solidFill>
                  <a:latin typeface="Impact" panose="020B0806030902050204" pitchFamily="34" charset="0"/>
                  <a:ea typeface="方正姚体" panose="02010601030101010101" pitchFamily="2" charset="-122"/>
                </a:rPr>
                <a:t>05</a:t>
              </a:r>
              <a:endParaRPr lang="zh-CN" altLang="en-US" sz="2800" dirty="0">
                <a:solidFill>
                  <a:srgbClr val="7EAC16"/>
                </a:solidFill>
                <a:latin typeface="Impact" panose="020B0806030902050204" pitchFamily="34" charset="0"/>
                <a:ea typeface="方正姚体" panose="02010601030101010101" pitchFamily="2" charset="-122"/>
              </a:endParaRPr>
            </a:p>
          </p:txBody>
        </p:sp>
      </p:grpSp>
      <p:grpSp>
        <p:nvGrpSpPr>
          <p:cNvPr id="24" name="组合 23"/>
          <p:cNvGrpSpPr/>
          <p:nvPr/>
        </p:nvGrpSpPr>
        <p:grpSpPr>
          <a:xfrm>
            <a:off x="5027738" y="1783357"/>
            <a:ext cx="2166426" cy="2132612"/>
            <a:chOff x="5027738" y="2042437"/>
            <a:chExt cx="2166426" cy="2132612"/>
          </a:xfrm>
        </p:grpSpPr>
        <p:sp>
          <p:nvSpPr>
            <p:cNvPr id="25" name="任意多边形 24"/>
            <p:cNvSpPr/>
            <p:nvPr/>
          </p:nvSpPr>
          <p:spPr>
            <a:xfrm rot="5400000">
              <a:off x="5044645" y="2025530"/>
              <a:ext cx="2132612" cy="2166426"/>
            </a:xfrm>
            <a:custGeom>
              <a:avLst/>
              <a:gdLst>
                <a:gd name="connsiteX0" fmla="*/ 0 w 2132612"/>
                <a:gd name="connsiteY0" fmla="*/ 1083213 h 2166426"/>
                <a:gd name="connsiteX1" fmla="*/ 599386 w 2132612"/>
                <a:gd name="connsiteY1" fmla="*/ 0 h 2166426"/>
                <a:gd name="connsiteX2" fmla="*/ 1848393 w 2132612"/>
                <a:gd name="connsiteY2" fmla="*/ 0 h 2166426"/>
                <a:gd name="connsiteX3" fmla="*/ 2132612 w 2132612"/>
                <a:gd name="connsiteY3" fmla="*/ 513642 h 2166426"/>
                <a:gd name="connsiteX4" fmla="*/ 1817444 w 2132612"/>
                <a:gd name="connsiteY4" fmla="*/ 1083214 h 2166426"/>
                <a:gd name="connsiteX5" fmla="*/ 2132611 w 2132612"/>
                <a:gd name="connsiteY5" fmla="*/ 1652786 h 2166426"/>
                <a:gd name="connsiteX6" fmla="*/ 1848393 w 2132612"/>
                <a:gd name="connsiteY6" fmla="*/ 2166426 h 2166426"/>
                <a:gd name="connsiteX7" fmla="*/ 599386 w 2132612"/>
                <a:gd name="connsiteY7" fmla="*/ 2166426 h 21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2612" h="2166426">
                  <a:moveTo>
                    <a:pt x="0" y="1083213"/>
                  </a:moveTo>
                  <a:lnTo>
                    <a:pt x="599386" y="0"/>
                  </a:lnTo>
                  <a:lnTo>
                    <a:pt x="1848393" y="0"/>
                  </a:lnTo>
                  <a:lnTo>
                    <a:pt x="2132612" y="513642"/>
                  </a:lnTo>
                  <a:lnTo>
                    <a:pt x="1817444" y="1083214"/>
                  </a:lnTo>
                  <a:lnTo>
                    <a:pt x="2132611" y="1652786"/>
                  </a:lnTo>
                  <a:lnTo>
                    <a:pt x="1848393" y="2166426"/>
                  </a:lnTo>
                  <a:lnTo>
                    <a:pt x="599386" y="2166426"/>
                  </a:lnTo>
                  <a:close/>
                </a:path>
              </a:pathLst>
            </a:cu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47"/>
            <p:cNvSpPr>
              <a:spLocks noChangeArrowheads="1"/>
            </p:cNvSpPr>
            <p:nvPr/>
          </p:nvSpPr>
          <p:spPr bwMode="auto">
            <a:xfrm>
              <a:off x="5489185" y="2348538"/>
              <a:ext cx="1335868" cy="152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bg1"/>
                  </a:solidFill>
                </a:rPr>
                <a:t>单击此处输入标题</a:t>
              </a:r>
              <a:endParaRPr lang="en-US" altLang="zh-CN" sz="2000" dirty="0">
                <a:solidFill>
                  <a:schemeClr val="bg1"/>
                </a:soli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p:txBody>
        </p:sp>
      </p:grpSp>
      <p:grpSp>
        <p:nvGrpSpPr>
          <p:cNvPr id="27" name="组合 26"/>
          <p:cNvGrpSpPr/>
          <p:nvPr/>
        </p:nvGrpSpPr>
        <p:grpSpPr>
          <a:xfrm>
            <a:off x="8437695" y="1783357"/>
            <a:ext cx="2166426" cy="2132612"/>
            <a:chOff x="8437695" y="2042437"/>
            <a:chExt cx="2166426" cy="2132612"/>
          </a:xfrm>
        </p:grpSpPr>
        <p:sp>
          <p:nvSpPr>
            <p:cNvPr id="28" name="任意多边形 27"/>
            <p:cNvSpPr/>
            <p:nvPr/>
          </p:nvSpPr>
          <p:spPr>
            <a:xfrm rot="5400000">
              <a:off x="8454602" y="2025530"/>
              <a:ext cx="2132612" cy="2166426"/>
            </a:xfrm>
            <a:custGeom>
              <a:avLst/>
              <a:gdLst>
                <a:gd name="connsiteX0" fmla="*/ 0 w 2132612"/>
                <a:gd name="connsiteY0" fmla="*/ 1083213 h 2166426"/>
                <a:gd name="connsiteX1" fmla="*/ 599386 w 2132612"/>
                <a:gd name="connsiteY1" fmla="*/ 0 h 2166426"/>
                <a:gd name="connsiteX2" fmla="*/ 1848393 w 2132612"/>
                <a:gd name="connsiteY2" fmla="*/ 0 h 2166426"/>
                <a:gd name="connsiteX3" fmla="*/ 2132612 w 2132612"/>
                <a:gd name="connsiteY3" fmla="*/ 513642 h 2166426"/>
                <a:gd name="connsiteX4" fmla="*/ 1817444 w 2132612"/>
                <a:gd name="connsiteY4" fmla="*/ 1083214 h 2166426"/>
                <a:gd name="connsiteX5" fmla="*/ 2132611 w 2132612"/>
                <a:gd name="connsiteY5" fmla="*/ 1652786 h 2166426"/>
                <a:gd name="connsiteX6" fmla="*/ 1848393 w 2132612"/>
                <a:gd name="connsiteY6" fmla="*/ 2166426 h 2166426"/>
                <a:gd name="connsiteX7" fmla="*/ 599386 w 2132612"/>
                <a:gd name="connsiteY7" fmla="*/ 2166426 h 21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2612" h="2166426">
                  <a:moveTo>
                    <a:pt x="0" y="1083213"/>
                  </a:moveTo>
                  <a:lnTo>
                    <a:pt x="599386" y="0"/>
                  </a:lnTo>
                  <a:lnTo>
                    <a:pt x="1848393" y="0"/>
                  </a:lnTo>
                  <a:lnTo>
                    <a:pt x="2132612" y="513642"/>
                  </a:lnTo>
                  <a:lnTo>
                    <a:pt x="1817444" y="1083214"/>
                  </a:lnTo>
                  <a:lnTo>
                    <a:pt x="2132611" y="1652786"/>
                  </a:lnTo>
                  <a:lnTo>
                    <a:pt x="1848393" y="2166426"/>
                  </a:lnTo>
                  <a:lnTo>
                    <a:pt x="599386" y="216642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47"/>
            <p:cNvSpPr>
              <a:spLocks noChangeArrowheads="1"/>
            </p:cNvSpPr>
            <p:nvPr/>
          </p:nvSpPr>
          <p:spPr bwMode="auto">
            <a:xfrm>
              <a:off x="8899142" y="2356172"/>
              <a:ext cx="1335868" cy="152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bg1"/>
                  </a:solidFill>
                </a:rPr>
                <a:t>单击此处输入标题</a:t>
              </a:r>
              <a:endParaRPr lang="en-US" altLang="zh-CN" sz="2000" dirty="0">
                <a:solidFill>
                  <a:schemeClr val="bg1"/>
                </a:soli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p:txBody>
        </p:sp>
      </p:grpSp>
      <p:grpSp>
        <p:nvGrpSpPr>
          <p:cNvPr id="31" name="组合 30"/>
          <p:cNvGrpSpPr/>
          <p:nvPr/>
        </p:nvGrpSpPr>
        <p:grpSpPr>
          <a:xfrm>
            <a:off x="1617781" y="1783356"/>
            <a:ext cx="2166426" cy="2132612"/>
            <a:chOff x="1617781" y="2042436"/>
            <a:chExt cx="2166426" cy="2132612"/>
          </a:xfrm>
        </p:grpSpPr>
        <p:sp>
          <p:nvSpPr>
            <p:cNvPr id="36" name="任意多边形 35"/>
            <p:cNvSpPr/>
            <p:nvPr/>
          </p:nvSpPr>
          <p:spPr>
            <a:xfrm rot="5400000">
              <a:off x="1634688" y="2025529"/>
              <a:ext cx="2132612" cy="2166426"/>
            </a:xfrm>
            <a:custGeom>
              <a:avLst/>
              <a:gdLst>
                <a:gd name="connsiteX0" fmla="*/ 0 w 2132612"/>
                <a:gd name="connsiteY0" fmla="*/ 1083213 h 2166426"/>
                <a:gd name="connsiteX1" fmla="*/ 599386 w 2132612"/>
                <a:gd name="connsiteY1" fmla="*/ 0 h 2166426"/>
                <a:gd name="connsiteX2" fmla="*/ 1848393 w 2132612"/>
                <a:gd name="connsiteY2" fmla="*/ 0 h 2166426"/>
                <a:gd name="connsiteX3" fmla="*/ 2132612 w 2132612"/>
                <a:gd name="connsiteY3" fmla="*/ 513642 h 2166426"/>
                <a:gd name="connsiteX4" fmla="*/ 1817444 w 2132612"/>
                <a:gd name="connsiteY4" fmla="*/ 1083214 h 2166426"/>
                <a:gd name="connsiteX5" fmla="*/ 2132611 w 2132612"/>
                <a:gd name="connsiteY5" fmla="*/ 1652786 h 2166426"/>
                <a:gd name="connsiteX6" fmla="*/ 1848393 w 2132612"/>
                <a:gd name="connsiteY6" fmla="*/ 2166426 h 2166426"/>
                <a:gd name="connsiteX7" fmla="*/ 599386 w 2132612"/>
                <a:gd name="connsiteY7" fmla="*/ 2166426 h 21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2612" h="2166426">
                  <a:moveTo>
                    <a:pt x="0" y="1083213"/>
                  </a:moveTo>
                  <a:lnTo>
                    <a:pt x="599386" y="0"/>
                  </a:lnTo>
                  <a:lnTo>
                    <a:pt x="1848393" y="0"/>
                  </a:lnTo>
                  <a:lnTo>
                    <a:pt x="2132612" y="513642"/>
                  </a:lnTo>
                  <a:lnTo>
                    <a:pt x="1817444" y="1083214"/>
                  </a:lnTo>
                  <a:lnTo>
                    <a:pt x="2132611" y="1652786"/>
                  </a:lnTo>
                  <a:lnTo>
                    <a:pt x="1848393" y="2166426"/>
                  </a:lnTo>
                  <a:lnTo>
                    <a:pt x="599386" y="216642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47"/>
            <p:cNvSpPr>
              <a:spLocks noChangeArrowheads="1"/>
            </p:cNvSpPr>
            <p:nvPr/>
          </p:nvSpPr>
          <p:spPr bwMode="auto">
            <a:xfrm>
              <a:off x="2077303" y="2328181"/>
              <a:ext cx="1335868" cy="152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bg1"/>
                  </a:solidFill>
                </a:rPr>
                <a:t>单击此处输入标题</a:t>
              </a:r>
              <a:endParaRPr lang="en-US" altLang="zh-CN" sz="2000" dirty="0">
                <a:solidFill>
                  <a:schemeClr val="bg1"/>
                </a:soli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p:txBody>
        </p:sp>
      </p:grpSp>
      <p:grpSp>
        <p:nvGrpSpPr>
          <p:cNvPr id="38" name="组合 37"/>
          <p:cNvGrpSpPr/>
          <p:nvPr/>
        </p:nvGrpSpPr>
        <p:grpSpPr>
          <a:xfrm>
            <a:off x="3322760" y="3825923"/>
            <a:ext cx="2166426" cy="2132612"/>
            <a:chOff x="3322760" y="4085003"/>
            <a:chExt cx="2166426" cy="2132612"/>
          </a:xfrm>
        </p:grpSpPr>
        <p:sp>
          <p:nvSpPr>
            <p:cNvPr id="39" name="任意多边形 38"/>
            <p:cNvSpPr/>
            <p:nvPr/>
          </p:nvSpPr>
          <p:spPr>
            <a:xfrm rot="16200000" flipV="1">
              <a:off x="3339667" y="4068096"/>
              <a:ext cx="2132612" cy="2166426"/>
            </a:xfrm>
            <a:custGeom>
              <a:avLst/>
              <a:gdLst>
                <a:gd name="connsiteX0" fmla="*/ 0 w 2132612"/>
                <a:gd name="connsiteY0" fmla="*/ 1083213 h 2166426"/>
                <a:gd name="connsiteX1" fmla="*/ 599386 w 2132612"/>
                <a:gd name="connsiteY1" fmla="*/ 0 h 2166426"/>
                <a:gd name="connsiteX2" fmla="*/ 1848393 w 2132612"/>
                <a:gd name="connsiteY2" fmla="*/ 0 h 2166426"/>
                <a:gd name="connsiteX3" fmla="*/ 2132612 w 2132612"/>
                <a:gd name="connsiteY3" fmla="*/ 513642 h 2166426"/>
                <a:gd name="connsiteX4" fmla="*/ 1817444 w 2132612"/>
                <a:gd name="connsiteY4" fmla="*/ 1083214 h 2166426"/>
                <a:gd name="connsiteX5" fmla="*/ 2132611 w 2132612"/>
                <a:gd name="connsiteY5" fmla="*/ 1652786 h 2166426"/>
                <a:gd name="connsiteX6" fmla="*/ 1848393 w 2132612"/>
                <a:gd name="connsiteY6" fmla="*/ 2166426 h 2166426"/>
                <a:gd name="connsiteX7" fmla="*/ 599386 w 2132612"/>
                <a:gd name="connsiteY7" fmla="*/ 2166426 h 21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2612" h="2166426">
                  <a:moveTo>
                    <a:pt x="0" y="1083213"/>
                  </a:moveTo>
                  <a:lnTo>
                    <a:pt x="599386" y="0"/>
                  </a:lnTo>
                  <a:lnTo>
                    <a:pt x="1848393" y="0"/>
                  </a:lnTo>
                  <a:lnTo>
                    <a:pt x="2132612" y="513642"/>
                  </a:lnTo>
                  <a:lnTo>
                    <a:pt x="1817444" y="1083214"/>
                  </a:lnTo>
                  <a:lnTo>
                    <a:pt x="2132611" y="1652786"/>
                  </a:lnTo>
                  <a:lnTo>
                    <a:pt x="1848393" y="2166426"/>
                  </a:lnTo>
                  <a:lnTo>
                    <a:pt x="599386" y="2166426"/>
                  </a:lnTo>
                  <a:close/>
                </a:path>
              </a:pathLst>
            </a:custGeom>
            <a:blipFill dpi="0" rotWithShape="0">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7"/>
            <p:cNvSpPr>
              <a:spLocks noChangeArrowheads="1"/>
            </p:cNvSpPr>
            <p:nvPr/>
          </p:nvSpPr>
          <p:spPr bwMode="auto">
            <a:xfrm>
              <a:off x="3784206" y="4363493"/>
              <a:ext cx="1335868" cy="152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bg1"/>
                  </a:solidFill>
                </a:rPr>
                <a:t>单击此处输入标题</a:t>
              </a:r>
              <a:endParaRPr lang="en-US" altLang="zh-CN" sz="2000" dirty="0">
                <a:solidFill>
                  <a:schemeClr val="bg1"/>
                </a:soli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p:txBody>
        </p:sp>
      </p:grpSp>
      <p:grpSp>
        <p:nvGrpSpPr>
          <p:cNvPr id="43" name="组合 42"/>
          <p:cNvGrpSpPr/>
          <p:nvPr/>
        </p:nvGrpSpPr>
        <p:grpSpPr>
          <a:xfrm>
            <a:off x="6732717" y="3825924"/>
            <a:ext cx="2166426" cy="2132612"/>
            <a:chOff x="6732717" y="4085004"/>
            <a:chExt cx="2166426" cy="2132612"/>
          </a:xfrm>
        </p:grpSpPr>
        <p:sp>
          <p:nvSpPr>
            <p:cNvPr id="44" name="任意多边形 43"/>
            <p:cNvSpPr/>
            <p:nvPr/>
          </p:nvSpPr>
          <p:spPr>
            <a:xfrm rot="16200000" flipV="1">
              <a:off x="6749624" y="4068097"/>
              <a:ext cx="2132612" cy="2166426"/>
            </a:xfrm>
            <a:custGeom>
              <a:avLst/>
              <a:gdLst>
                <a:gd name="connsiteX0" fmla="*/ 0 w 2132612"/>
                <a:gd name="connsiteY0" fmla="*/ 1083213 h 2166426"/>
                <a:gd name="connsiteX1" fmla="*/ 599386 w 2132612"/>
                <a:gd name="connsiteY1" fmla="*/ 0 h 2166426"/>
                <a:gd name="connsiteX2" fmla="*/ 1848393 w 2132612"/>
                <a:gd name="connsiteY2" fmla="*/ 0 h 2166426"/>
                <a:gd name="connsiteX3" fmla="*/ 2132612 w 2132612"/>
                <a:gd name="connsiteY3" fmla="*/ 513642 h 2166426"/>
                <a:gd name="connsiteX4" fmla="*/ 1817444 w 2132612"/>
                <a:gd name="connsiteY4" fmla="*/ 1083214 h 2166426"/>
                <a:gd name="connsiteX5" fmla="*/ 2132611 w 2132612"/>
                <a:gd name="connsiteY5" fmla="*/ 1652786 h 2166426"/>
                <a:gd name="connsiteX6" fmla="*/ 1848393 w 2132612"/>
                <a:gd name="connsiteY6" fmla="*/ 2166426 h 2166426"/>
                <a:gd name="connsiteX7" fmla="*/ 599386 w 2132612"/>
                <a:gd name="connsiteY7" fmla="*/ 2166426 h 21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2612" h="2166426">
                  <a:moveTo>
                    <a:pt x="0" y="1083213"/>
                  </a:moveTo>
                  <a:lnTo>
                    <a:pt x="599386" y="0"/>
                  </a:lnTo>
                  <a:lnTo>
                    <a:pt x="1848393" y="0"/>
                  </a:lnTo>
                  <a:lnTo>
                    <a:pt x="2132612" y="513642"/>
                  </a:lnTo>
                  <a:lnTo>
                    <a:pt x="1817444" y="1083214"/>
                  </a:lnTo>
                  <a:lnTo>
                    <a:pt x="2132611" y="1652786"/>
                  </a:lnTo>
                  <a:lnTo>
                    <a:pt x="1848393" y="2166426"/>
                  </a:lnTo>
                  <a:lnTo>
                    <a:pt x="599386" y="2166426"/>
                  </a:lnTo>
                  <a:close/>
                </a:path>
              </a:pathLst>
            </a:custGeom>
            <a:blipFill dpi="0" rotWithShape="0">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7"/>
            <p:cNvSpPr>
              <a:spLocks noChangeArrowheads="1"/>
            </p:cNvSpPr>
            <p:nvPr/>
          </p:nvSpPr>
          <p:spPr bwMode="auto">
            <a:xfrm>
              <a:off x="7231711" y="4392493"/>
              <a:ext cx="1335868" cy="152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bg1"/>
                  </a:solidFill>
                </a:rPr>
                <a:t>单击此处输入标题</a:t>
              </a:r>
              <a:endParaRPr lang="en-US" altLang="zh-CN" sz="2000" dirty="0">
                <a:solidFill>
                  <a:schemeClr val="bg1"/>
                </a:soli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2800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4" decel="28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decel="2800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750" fill="hold"/>
                                        <p:tgtEl>
                                          <p:spTgt spid="38"/>
                                        </p:tgtEl>
                                        <p:attrNameLst>
                                          <p:attrName>ppt_x</p:attrName>
                                        </p:attrNameLst>
                                      </p:cBhvr>
                                      <p:tavLst>
                                        <p:tav tm="0">
                                          <p:val>
                                            <p:strVal val="#ppt_x"/>
                                          </p:val>
                                        </p:tav>
                                        <p:tav tm="100000">
                                          <p:val>
                                            <p:strVal val="#ppt_x"/>
                                          </p:val>
                                        </p:tav>
                                      </p:tavLst>
                                    </p:anim>
                                    <p:anim calcmode="lin" valueType="num">
                                      <p:cBhvr additive="base">
                                        <p:cTn id="17" dur="750" fill="hold"/>
                                        <p:tgtEl>
                                          <p:spTgt spid="38"/>
                                        </p:tgtEl>
                                        <p:attrNameLst>
                                          <p:attrName>ppt_y</p:attrName>
                                        </p:attrNameLst>
                                      </p:cBhvr>
                                      <p:tavLst>
                                        <p:tav tm="0">
                                          <p:val>
                                            <p:strVal val="1+#ppt_h/2"/>
                                          </p:val>
                                        </p:tav>
                                        <p:tav tm="100000">
                                          <p:val>
                                            <p:strVal val="#ppt_y"/>
                                          </p:val>
                                        </p:tav>
                                      </p:tavLst>
                                    </p:anim>
                                  </p:childTnLst>
                                </p:cTn>
                              </p:par>
                              <p:par>
                                <p:cTn id="18" presetID="2" presetClass="entr" presetSubtype="1" decel="2800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750" fill="hold"/>
                                        <p:tgtEl>
                                          <p:spTgt spid="12"/>
                                        </p:tgtEl>
                                        <p:attrNameLst>
                                          <p:attrName>ppt_x</p:attrName>
                                        </p:attrNameLst>
                                      </p:cBhvr>
                                      <p:tavLst>
                                        <p:tav tm="0">
                                          <p:val>
                                            <p:strVal val="#ppt_x"/>
                                          </p:val>
                                        </p:tav>
                                        <p:tav tm="100000">
                                          <p:val>
                                            <p:strVal val="#ppt_x"/>
                                          </p:val>
                                        </p:tav>
                                      </p:tavLst>
                                    </p:anim>
                                    <p:anim calcmode="lin" valueType="num">
                                      <p:cBhvr additive="base">
                                        <p:cTn id="21" dur="750" fill="hold"/>
                                        <p:tgtEl>
                                          <p:spTgt spid="12"/>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1" decel="2800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750" fill="hold"/>
                                        <p:tgtEl>
                                          <p:spTgt spid="24"/>
                                        </p:tgtEl>
                                        <p:attrNameLst>
                                          <p:attrName>ppt_x</p:attrName>
                                        </p:attrNameLst>
                                      </p:cBhvr>
                                      <p:tavLst>
                                        <p:tav tm="0">
                                          <p:val>
                                            <p:strVal val="#ppt_x"/>
                                          </p:val>
                                        </p:tav>
                                        <p:tav tm="100000">
                                          <p:val>
                                            <p:strVal val="#ppt_x"/>
                                          </p:val>
                                        </p:tav>
                                      </p:tavLst>
                                    </p:anim>
                                    <p:anim calcmode="lin" valueType="num">
                                      <p:cBhvr additive="base">
                                        <p:cTn id="26" dur="750" fill="hold"/>
                                        <p:tgtEl>
                                          <p:spTgt spid="24"/>
                                        </p:tgtEl>
                                        <p:attrNameLst>
                                          <p:attrName>ppt_y</p:attrName>
                                        </p:attrNameLst>
                                      </p:cBhvr>
                                      <p:tavLst>
                                        <p:tav tm="0">
                                          <p:val>
                                            <p:strVal val="0-#ppt_h/2"/>
                                          </p:val>
                                        </p:tav>
                                        <p:tav tm="100000">
                                          <p:val>
                                            <p:strVal val="#ppt_y"/>
                                          </p:val>
                                        </p:tav>
                                      </p:tavLst>
                                    </p:anim>
                                  </p:childTnLst>
                                </p:cTn>
                              </p:par>
                              <p:par>
                                <p:cTn id="27" presetID="2" presetClass="entr" presetSubtype="4" decel="2800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750" fill="hold"/>
                                        <p:tgtEl>
                                          <p:spTgt spid="15"/>
                                        </p:tgtEl>
                                        <p:attrNameLst>
                                          <p:attrName>ppt_x</p:attrName>
                                        </p:attrNameLst>
                                      </p:cBhvr>
                                      <p:tavLst>
                                        <p:tav tm="0">
                                          <p:val>
                                            <p:strVal val="#ppt_x"/>
                                          </p:val>
                                        </p:tav>
                                        <p:tav tm="100000">
                                          <p:val>
                                            <p:strVal val="#ppt_x"/>
                                          </p:val>
                                        </p:tav>
                                      </p:tavLst>
                                    </p:anim>
                                    <p:anim calcmode="lin" valueType="num">
                                      <p:cBhvr additive="base">
                                        <p:cTn id="30" dur="750" fill="hold"/>
                                        <p:tgtEl>
                                          <p:spTgt spid="15"/>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1" decel="2800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750" fill="hold"/>
                                        <p:tgtEl>
                                          <p:spTgt spid="18"/>
                                        </p:tgtEl>
                                        <p:attrNameLst>
                                          <p:attrName>ppt_x</p:attrName>
                                        </p:attrNameLst>
                                      </p:cBhvr>
                                      <p:tavLst>
                                        <p:tav tm="0">
                                          <p:val>
                                            <p:strVal val="#ppt_x"/>
                                          </p:val>
                                        </p:tav>
                                        <p:tav tm="100000">
                                          <p:val>
                                            <p:strVal val="#ppt_x"/>
                                          </p:val>
                                        </p:tav>
                                      </p:tavLst>
                                    </p:anim>
                                    <p:anim calcmode="lin" valueType="num">
                                      <p:cBhvr additive="base">
                                        <p:cTn id="35" dur="75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4" decel="2800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750" fill="hold"/>
                                        <p:tgtEl>
                                          <p:spTgt spid="43"/>
                                        </p:tgtEl>
                                        <p:attrNameLst>
                                          <p:attrName>ppt_x</p:attrName>
                                        </p:attrNameLst>
                                      </p:cBhvr>
                                      <p:tavLst>
                                        <p:tav tm="0">
                                          <p:val>
                                            <p:strVal val="#ppt_x"/>
                                          </p:val>
                                        </p:tav>
                                        <p:tav tm="100000">
                                          <p:val>
                                            <p:strVal val="#ppt_x"/>
                                          </p:val>
                                        </p:tav>
                                      </p:tavLst>
                                    </p:anim>
                                    <p:anim calcmode="lin" valueType="num">
                                      <p:cBhvr additive="base">
                                        <p:cTn id="39" dur="750" fill="hold"/>
                                        <p:tgtEl>
                                          <p:spTgt spid="43"/>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decel="28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750" fill="hold"/>
                                        <p:tgtEl>
                                          <p:spTgt spid="21"/>
                                        </p:tgtEl>
                                        <p:attrNameLst>
                                          <p:attrName>ppt_x</p:attrName>
                                        </p:attrNameLst>
                                      </p:cBhvr>
                                      <p:tavLst>
                                        <p:tav tm="0">
                                          <p:val>
                                            <p:strVal val="#ppt_x"/>
                                          </p:val>
                                        </p:tav>
                                        <p:tav tm="100000">
                                          <p:val>
                                            <p:strVal val="#ppt_x"/>
                                          </p:val>
                                        </p:tav>
                                      </p:tavLst>
                                    </p:anim>
                                    <p:anim calcmode="lin" valueType="num">
                                      <p:cBhvr additive="base">
                                        <p:cTn id="44" dur="75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1" decel="2800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750" fill="hold"/>
                                        <p:tgtEl>
                                          <p:spTgt spid="27"/>
                                        </p:tgtEl>
                                        <p:attrNameLst>
                                          <p:attrName>ppt_x</p:attrName>
                                        </p:attrNameLst>
                                      </p:cBhvr>
                                      <p:tavLst>
                                        <p:tav tm="0">
                                          <p:val>
                                            <p:strVal val="#ppt_x"/>
                                          </p:val>
                                        </p:tav>
                                        <p:tav tm="100000">
                                          <p:val>
                                            <p:strVal val="#ppt_x"/>
                                          </p:val>
                                        </p:tav>
                                      </p:tavLst>
                                    </p:anim>
                                    <p:anim calcmode="lin" valueType="num">
                                      <p:cBhvr additive="base">
                                        <p:cTn id="48" dur="75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735972" y="2016890"/>
            <a:ext cx="2887672" cy="3977536"/>
          </a:xfrm>
          <a:prstGeom prst="rec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81473" tIns="40738" rIns="81473" bIns="40738" numCol="1" anchor="t" anchorCtr="0" compatLnSpc="1"/>
          <a:lstStyle/>
          <a:p>
            <a:pPr defTabSz="1212215" fontAlgn="base">
              <a:spcBef>
                <a:spcPct val="0"/>
              </a:spcBef>
              <a:spcAft>
                <a:spcPct val="0"/>
              </a:spcAft>
            </a:pPr>
            <a:endParaRPr lang="zh-CN" altLang="en-US" sz="2385">
              <a:solidFill>
                <a:srgbClr val="6C6C6C"/>
              </a:solidFill>
              <a:ea typeface="宋体" panose="02010600030101010101" pitchFamily="2" charset="-122"/>
            </a:endParaRPr>
          </a:p>
        </p:txBody>
      </p:sp>
      <p:grpSp>
        <p:nvGrpSpPr>
          <p:cNvPr id="10" name="组合 9"/>
          <p:cNvGrpSpPr/>
          <p:nvPr/>
        </p:nvGrpSpPr>
        <p:grpSpPr>
          <a:xfrm>
            <a:off x="3687842" y="2185070"/>
            <a:ext cx="834011" cy="858279"/>
            <a:chOff x="3687842" y="2185070"/>
            <a:chExt cx="834011" cy="858279"/>
          </a:xfrm>
        </p:grpSpPr>
        <p:grpSp>
          <p:nvGrpSpPr>
            <p:cNvPr id="11" name="组合 10"/>
            <p:cNvGrpSpPr/>
            <p:nvPr/>
          </p:nvGrpSpPr>
          <p:grpSpPr>
            <a:xfrm>
              <a:off x="3687842" y="2185070"/>
              <a:ext cx="834011" cy="858279"/>
              <a:chOff x="1463339" y="1072758"/>
              <a:chExt cx="1546058" cy="1546058"/>
            </a:xfrm>
            <a:effectLst>
              <a:outerShdw blurRad="330200" dist="215900" dir="6900000" sx="81000" sy="81000" algn="t" rotWithShape="0">
                <a:prstClr val="black">
                  <a:alpha val="49000"/>
                </a:prstClr>
              </a:outerShdw>
            </a:effectLst>
          </p:grpSpPr>
          <p:sp>
            <p:nvSpPr>
              <p:cNvPr id="14" name="同心圆 1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15" name="椭圆 14"/>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12" name="椭圆 11"/>
            <p:cNvSpPr/>
            <p:nvPr/>
          </p:nvSpPr>
          <p:spPr>
            <a:xfrm>
              <a:off x="3789243" y="2289423"/>
              <a:ext cx="631213" cy="649581"/>
            </a:xfrm>
            <a:prstGeom prst="ellipse">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dirty="0">
                <a:solidFill>
                  <a:srgbClr val="FFFFFF"/>
                </a:solidFill>
              </a:endParaRPr>
            </a:p>
          </p:txBody>
        </p:sp>
        <p:sp>
          <p:nvSpPr>
            <p:cNvPr id="13" name="TextBox 76"/>
            <p:cNvSpPr txBox="1"/>
            <p:nvPr/>
          </p:nvSpPr>
          <p:spPr>
            <a:xfrm>
              <a:off x="3792994" y="2353104"/>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01</a:t>
              </a:r>
              <a:endParaRPr lang="zh-CN" altLang="en-US" sz="2510" dirty="0">
                <a:solidFill>
                  <a:srgbClr val="FFFFFF"/>
                </a:solidFill>
                <a:latin typeface="微软雅黑" panose="020B0503020204020204" pitchFamily="34" charset="-122"/>
              </a:endParaRPr>
            </a:p>
          </p:txBody>
        </p:sp>
      </p:grpSp>
      <p:grpSp>
        <p:nvGrpSpPr>
          <p:cNvPr id="16" name="组合 15"/>
          <p:cNvGrpSpPr/>
          <p:nvPr/>
        </p:nvGrpSpPr>
        <p:grpSpPr>
          <a:xfrm>
            <a:off x="3672951" y="3609810"/>
            <a:ext cx="834011" cy="858279"/>
            <a:chOff x="3672951" y="3609810"/>
            <a:chExt cx="834011" cy="858279"/>
          </a:xfrm>
        </p:grpSpPr>
        <p:grpSp>
          <p:nvGrpSpPr>
            <p:cNvPr id="17" name="组合 16"/>
            <p:cNvGrpSpPr/>
            <p:nvPr/>
          </p:nvGrpSpPr>
          <p:grpSpPr>
            <a:xfrm>
              <a:off x="3672951" y="3609810"/>
              <a:ext cx="834011" cy="858279"/>
              <a:chOff x="1463339" y="1072758"/>
              <a:chExt cx="1546058" cy="1546058"/>
            </a:xfrm>
            <a:effectLst>
              <a:outerShdw blurRad="330200" dist="215900" dir="6900000" sx="81000" sy="81000" algn="t" rotWithShape="0">
                <a:prstClr val="black">
                  <a:alpha val="49000"/>
                </a:prstClr>
              </a:outerShdw>
            </a:effectLst>
          </p:grpSpPr>
          <p:sp>
            <p:nvSpPr>
              <p:cNvPr id="20" name="同心圆 1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21" name="椭圆 20"/>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18" name="椭圆 17"/>
            <p:cNvSpPr/>
            <p:nvPr/>
          </p:nvSpPr>
          <p:spPr>
            <a:xfrm>
              <a:off x="3774351" y="3714163"/>
              <a:ext cx="631213" cy="649581"/>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sp>
          <p:nvSpPr>
            <p:cNvPr id="19" name="TextBox 77"/>
            <p:cNvSpPr txBox="1"/>
            <p:nvPr/>
          </p:nvSpPr>
          <p:spPr>
            <a:xfrm>
              <a:off x="3778814" y="3784790"/>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02</a:t>
              </a:r>
              <a:endParaRPr lang="zh-CN" altLang="en-US" sz="2510" dirty="0">
                <a:solidFill>
                  <a:srgbClr val="FFFFFF"/>
                </a:solidFill>
                <a:latin typeface="微软雅黑" panose="020B0503020204020204" pitchFamily="34" charset="-122"/>
              </a:endParaRPr>
            </a:p>
          </p:txBody>
        </p:sp>
      </p:grpSp>
      <p:grpSp>
        <p:nvGrpSpPr>
          <p:cNvPr id="22" name="组合 21"/>
          <p:cNvGrpSpPr/>
          <p:nvPr/>
        </p:nvGrpSpPr>
        <p:grpSpPr>
          <a:xfrm>
            <a:off x="3672951" y="4967964"/>
            <a:ext cx="834011" cy="858279"/>
            <a:chOff x="3672951" y="4967964"/>
            <a:chExt cx="834011" cy="858279"/>
          </a:xfrm>
        </p:grpSpPr>
        <p:grpSp>
          <p:nvGrpSpPr>
            <p:cNvPr id="23" name="组合 22"/>
            <p:cNvGrpSpPr/>
            <p:nvPr/>
          </p:nvGrpSpPr>
          <p:grpSpPr>
            <a:xfrm>
              <a:off x="3672951" y="4967964"/>
              <a:ext cx="834011" cy="858279"/>
              <a:chOff x="1463339" y="1072758"/>
              <a:chExt cx="1546058" cy="1546058"/>
            </a:xfrm>
            <a:effectLst>
              <a:outerShdw blurRad="330200" dist="215900" dir="6900000" sx="81000" sy="81000" algn="t" rotWithShape="0">
                <a:prstClr val="black">
                  <a:alpha val="49000"/>
                </a:prstClr>
              </a:outerShdw>
            </a:effectLst>
          </p:grpSpPr>
          <p:sp>
            <p:nvSpPr>
              <p:cNvPr id="26" name="同心圆 2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27" name="椭圆 26"/>
              <p:cNvSpPr/>
              <p:nvPr/>
            </p:nvSpPr>
            <p:spPr>
              <a:xfrm>
                <a:off x="1484232" y="1093652"/>
                <a:ext cx="1504272"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24" name="椭圆 23"/>
            <p:cNvSpPr/>
            <p:nvPr/>
          </p:nvSpPr>
          <p:spPr>
            <a:xfrm>
              <a:off x="3774351" y="5072317"/>
              <a:ext cx="631213" cy="649581"/>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sp>
          <p:nvSpPr>
            <p:cNvPr id="25" name="TextBox 78"/>
            <p:cNvSpPr txBox="1"/>
            <p:nvPr/>
          </p:nvSpPr>
          <p:spPr>
            <a:xfrm>
              <a:off x="3778818" y="5139350"/>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03</a:t>
              </a:r>
              <a:endParaRPr lang="zh-CN" altLang="en-US" sz="2510" dirty="0">
                <a:solidFill>
                  <a:srgbClr val="FFFFFF"/>
                </a:solidFill>
                <a:latin typeface="微软雅黑" panose="020B0503020204020204" pitchFamily="34" charset="-122"/>
              </a:endParaRPr>
            </a:p>
          </p:txBody>
        </p:sp>
      </p:grpSp>
      <p:grpSp>
        <p:nvGrpSpPr>
          <p:cNvPr id="28" name="组合 27"/>
          <p:cNvGrpSpPr/>
          <p:nvPr/>
        </p:nvGrpSpPr>
        <p:grpSpPr>
          <a:xfrm>
            <a:off x="7877007" y="4967964"/>
            <a:ext cx="834011" cy="858279"/>
            <a:chOff x="7877007" y="4967964"/>
            <a:chExt cx="834011" cy="858279"/>
          </a:xfrm>
        </p:grpSpPr>
        <p:grpSp>
          <p:nvGrpSpPr>
            <p:cNvPr id="29" name="组合 28"/>
            <p:cNvGrpSpPr/>
            <p:nvPr/>
          </p:nvGrpSpPr>
          <p:grpSpPr>
            <a:xfrm>
              <a:off x="7877007" y="4967964"/>
              <a:ext cx="834011" cy="858279"/>
              <a:chOff x="1463339" y="1072758"/>
              <a:chExt cx="1546058" cy="1546058"/>
            </a:xfrm>
            <a:effectLst>
              <a:outerShdw blurRad="330200" dist="215900" dir="6900000" sx="81000" sy="81000" algn="t" rotWithShape="0">
                <a:prstClr val="black">
                  <a:alpha val="49000"/>
                </a:prstClr>
              </a:outerShdw>
            </a:effectLst>
          </p:grpSpPr>
          <p:sp>
            <p:nvSpPr>
              <p:cNvPr id="37" name="同心圆 3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38" name="椭圆 3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31" name="椭圆 30"/>
            <p:cNvSpPr/>
            <p:nvPr/>
          </p:nvSpPr>
          <p:spPr>
            <a:xfrm>
              <a:off x="7978406" y="5072317"/>
              <a:ext cx="631213" cy="649581"/>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sp>
          <p:nvSpPr>
            <p:cNvPr id="36" name="TextBox 79"/>
            <p:cNvSpPr txBox="1"/>
            <p:nvPr/>
          </p:nvSpPr>
          <p:spPr>
            <a:xfrm>
              <a:off x="7978405" y="5133162"/>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06</a:t>
              </a:r>
              <a:endParaRPr lang="zh-CN" altLang="en-US" sz="2510" dirty="0">
                <a:solidFill>
                  <a:srgbClr val="FFFFFF"/>
                </a:solidFill>
                <a:latin typeface="微软雅黑" panose="020B0503020204020204" pitchFamily="34" charset="-122"/>
              </a:endParaRPr>
            </a:p>
          </p:txBody>
        </p:sp>
      </p:grpSp>
      <p:grpSp>
        <p:nvGrpSpPr>
          <p:cNvPr id="39" name="组合 38"/>
          <p:cNvGrpSpPr/>
          <p:nvPr/>
        </p:nvGrpSpPr>
        <p:grpSpPr>
          <a:xfrm>
            <a:off x="7877007" y="3609810"/>
            <a:ext cx="834011" cy="858279"/>
            <a:chOff x="7877007" y="3609810"/>
            <a:chExt cx="834011" cy="858279"/>
          </a:xfrm>
        </p:grpSpPr>
        <p:grpSp>
          <p:nvGrpSpPr>
            <p:cNvPr id="42" name="组合 41"/>
            <p:cNvGrpSpPr/>
            <p:nvPr/>
          </p:nvGrpSpPr>
          <p:grpSpPr>
            <a:xfrm>
              <a:off x="7877007" y="3609810"/>
              <a:ext cx="834011" cy="858279"/>
              <a:chOff x="1463339" y="1072758"/>
              <a:chExt cx="1546058" cy="1546058"/>
            </a:xfrm>
            <a:effectLst>
              <a:outerShdw blurRad="330200" dist="215900" dir="6900000" sx="81000" sy="81000" algn="t" rotWithShape="0">
                <a:prstClr val="black">
                  <a:alpha val="49000"/>
                </a:prstClr>
              </a:outerShdw>
            </a:effectLst>
          </p:grpSpPr>
          <p:sp>
            <p:nvSpPr>
              <p:cNvPr id="45" name="同心圆 4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46" name="椭圆 4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43" name="椭圆 42"/>
            <p:cNvSpPr/>
            <p:nvPr/>
          </p:nvSpPr>
          <p:spPr>
            <a:xfrm>
              <a:off x="7978406" y="3714163"/>
              <a:ext cx="631213" cy="649581"/>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sp>
          <p:nvSpPr>
            <p:cNvPr id="44" name="TextBox 80"/>
            <p:cNvSpPr txBox="1"/>
            <p:nvPr/>
          </p:nvSpPr>
          <p:spPr>
            <a:xfrm>
              <a:off x="7979612" y="3787241"/>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05</a:t>
              </a:r>
              <a:endParaRPr lang="zh-CN" altLang="en-US" sz="2510" dirty="0">
                <a:solidFill>
                  <a:srgbClr val="FFFFFF"/>
                </a:solidFill>
                <a:latin typeface="微软雅黑" panose="020B0503020204020204" pitchFamily="34" charset="-122"/>
              </a:endParaRPr>
            </a:p>
          </p:txBody>
        </p:sp>
      </p:grpSp>
      <p:grpSp>
        <p:nvGrpSpPr>
          <p:cNvPr id="47" name="组合 46"/>
          <p:cNvGrpSpPr/>
          <p:nvPr/>
        </p:nvGrpSpPr>
        <p:grpSpPr>
          <a:xfrm>
            <a:off x="7891898" y="2185070"/>
            <a:ext cx="834011" cy="858279"/>
            <a:chOff x="7891898" y="2185070"/>
            <a:chExt cx="834011" cy="858279"/>
          </a:xfrm>
        </p:grpSpPr>
        <p:grpSp>
          <p:nvGrpSpPr>
            <p:cNvPr id="48" name="组合 47"/>
            <p:cNvGrpSpPr/>
            <p:nvPr/>
          </p:nvGrpSpPr>
          <p:grpSpPr>
            <a:xfrm>
              <a:off x="7891898" y="2185070"/>
              <a:ext cx="834011" cy="858279"/>
              <a:chOff x="1463339" y="1072758"/>
              <a:chExt cx="1546058" cy="1546058"/>
            </a:xfrm>
            <a:effectLst>
              <a:outerShdw blurRad="330200" dist="215900" dir="6900000" sx="81000" sy="81000" algn="t" rotWithShape="0">
                <a:prstClr val="black">
                  <a:alpha val="49000"/>
                </a:prstClr>
              </a:outerShdw>
            </a:effectLst>
          </p:grpSpPr>
          <p:sp>
            <p:nvSpPr>
              <p:cNvPr id="51" name="同心圆 5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52" name="椭圆 51"/>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49" name="椭圆 48"/>
            <p:cNvSpPr/>
            <p:nvPr/>
          </p:nvSpPr>
          <p:spPr>
            <a:xfrm>
              <a:off x="7993297" y="2289423"/>
              <a:ext cx="631213" cy="649581"/>
            </a:xfrm>
            <a:prstGeom prst="ellipse">
              <a:avLst/>
            </a:prstGeom>
            <a:blipFill>
              <a:blip r:embed="rId1"/>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sp>
          <p:nvSpPr>
            <p:cNvPr id="50" name="TextBox 81"/>
            <p:cNvSpPr txBox="1"/>
            <p:nvPr/>
          </p:nvSpPr>
          <p:spPr>
            <a:xfrm>
              <a:off x="7995213" y="2355683"/>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04</a:t>
              </a:r>
              <a:endParaRPr lang="zh-CN" altLang="en-US" sz="2510" dirty="0">
                <a:solidFill>
                  <a:srgbClr val="FFFFFF"/>
                </a:solidFill>
                <a:latin typeface="微软雅黑" panose="020B0503020204020204" pitchFamily="34" charset="-122"/>
              </a:endParaRPr>
            </a:p>
          </p:txBody>
        </p:sp>
      </p:grpSp>
      <p:sp>
        <p:nvSpPr>
          <p:cNvPr id="53" name="Freeform 11"/>
          <p:cNvSpPr/>
          <p:nvPr/>
        </p:nvSpPr>
        <p:spPr bwMode="auto">
          <a:xfrm>
            <a:off x="4864312" y="2120214"/>
            <a:ext cx="1288902" cy="1838309"/>
          </a:xfrm>
          <a:custGeom>
            <a:avLst/>
            <a:gdLst>
              <a:gd name="T0" fmla="*/ 2209 w 2293"/>
              <a:gd name="T1" fmla="*/ 0 h 3267"/>
              <a:gd name="T2" fmla="*/ 83 w 2293"/>
              <a:gd name="T3" fmla="*/ 0 h 3267"/>
              <a:gd name="T4" fmla="*/ 0 w 2293"/>
              <a:gd name="T5" fmla="*/ 83 h 3267"/>
              <a:gd name="T6" fmla="*/ 0 w 2293"/>
              <a:gd name="T7" fmla="*/ 3184 h 3267"/>
              <a:gd name="T8" fmla="*/ 83 w 2293"/>
              <a:gd name="T9" fmla="*/ 3267 h 3267"/>
              <a:gd name="T10" fmla="*/ 2209 w 2293"/>
              <a:gd name="T11" fmla="*/ 3267 h 3267"/>
              <a:gd name="T12" fmla="*/ 2293 w 2293"/>
              <a:gd name="T13" fmla="*/ 3184 h 3267"/>
              <a:gd name="T14" fmla="*/ 2293 w 2293"/>
              <a:gd name="T15" fmla="*/ 83 h 3267"/>
              <a:gd name="T16" fmla="*/ 2209 w 2293"/>
              <a:gd name="T17" fmla="*/ 0 h 3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3" h="3267">
                <a:moveTo>
                  <a:pt x="2209" y="0"/>
                </a:moveTo>
                <a:lnTo>
                  <a:pt x="83" y="0"/>
                </a:lnTo>
                <a:cubicBezTo>
                  <a:pt x="37" y="0"/>
                  <a:pt x="0" y="37"/>
                  <a:pt x="0" y="83"/>
                </a:cubicBezTo>
                <a:lnTo>
                  <a:pt x="0" y="3184"/>
                </a:lnTo>
                <a:cubicBezTo>
                  <a:pt x="0" y="3229"/>
                  <a:pt x="37" y="3267"/>
                  <a:pt x="83" y="3267"/>
                </a:cubicBezTo>
                <a:lnTo>
                  <a:pt x="2209" y="3267"/>
                </a:lnTo>
                <a:cubicBezTo>
                  <a:pt x="2255" y="3267"/>
                  <a:pt x="2293" y="3229"/>
                  <a:pt x="2293" y="3184"/>
                </a:cubicBezTo>
                <a:lnTo>
                  <a:pt x="2293" y="83"/>
                </a:lnTo>
                <a:cubicBezTo>
                  <a:pt x="2293" y="37"/>
                  <a:pt x="2255" y="0"/>
                  <a:pt x="2209" y="0"/>
                </a:cubicBezTo>
                <a:close/>
              </a:path>
            </a:pathLst>
          </a:custGeom>
          <a:blipFill>
            <a:blip r:embed="rId7"/>
            <a:stretch>
              <a:fillRect/>
            </a:stretch>
          </a:blipFill>
          <a:ln>
            <a:noFill/>
          </a:ln>
        </p:spPr>
        <p:txBody>
          <a:bodyPr vert="horz" wrap="square" lIns="121908" tIns="60955" rIns="121908" bIns="60955" numCol="1" anchor="t" anchorCtr="0" compatLnSpc="1"/>
          <a:lstStyle/>
          <a:p>
            <a:pPr defTabSz="1212215" fontAlgn="base">
              <a:spcBef>
                <a:spcPct val="0"/>
              </a:spcBef>
              <a:spcAft>
                <a:spcPct val="0"/>
              </a:spcAft>
            </a:pPr>
            <a:endParaRPr lang="zh-CN" altLang="en-US" sz="2385">
              <a:solidFill>
                <a:srgbClr val="6C6C6C"/>
              </a:solidFill>
              <a:ea typeface="宋体" panose="02010600030101010101" pitchFamily="2" charset="-122"/>
            </a:endParaRPr>
          </a:p>
        </p:txBody>
      </p:sp>
      <p:sp>
        <p:nvSpPr>
          <p:cNvPr id="54" name="Freeform 12"/>
          <p:cNvSpPr/>
          <p:nvPr/>
        </p:nvSpPr>
        <p:spPr bwMode="auto">
          <a:xfrm>
            <a:off x="6226927" y="2120214"/>
            <a:ext cx="1287785" cy="1838309"/>
          </a:xfrm>
          <a:custGeom>
            <a:avLst/>
            <a:gdLst>
              <a:gd name="T0" fmla="*/ 2209 w 2292"/>
              <a:gd name="T1" fmla="*/ 0 h 3267"/>
              <a:gd name="T2" fmla="*/ 83 w 2292"/>
              <a:gd name="T3" fmla="*/ 0 h 3267"/>
              <a:gd name="T4" fmla="*/ 0 w 2292"/>
              <a:gd name="T5" fmla="*/ 83 h 3267"/>
              <a:gd name="T6" fmla="*/ 0 w 2292"/>
              <a:gd name="T7" fmla="*/ 3184 h 3267"/>
              <a:gd name="T8" fmla="*/ 83 w 2292"/>
              <a:gd name="T9" fmla="*/ 3267 h 3267"/>
              <a:gd name="T10" fmla="*/ 2209 w 2292"/>
              <a:gd name="T11" fmla="*/ 3267 h 3267"/>
              <a:gd name="T12" fmla="*/ 2292 w 2292"/>
              <a:gd name="T13" fmla="*/ 3184 h 3267"/>
              <a:gd name="T14" fmla="*/ 2292 w 2292"/>
              <a:gd name="T15" fmla="*/ 83 h 3267"/>
              <a:gd name="T16" fmla="*/ 2209 w 2292"/>
              <a:gd name="T17" fmla="*/ 0 h 3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2" h="3267">
                <a:moveTo>
                  <a:pt x="2209" y="0"/>
                </a:moveTo>
                <a:lnTo>
                  <a:pt x="83" y="0"/>
                </a:lnTo>
                <a:cubicBezTo>
                  <a:pt x="37" y="0"/>
                  <a:pt x="0" y="37"/>
                  <a:pt x="0" y="83"/>
                </a:cubicBezTo>
                <a:lnTo>
                  <a:pt x="0" y="3184"/>
                </a:lnTo>
                <a:cubicBezTo>
                  <a:pt x="0" y="3229"/>
                  <a:pt x="37" y="3267"/>
                  <a:pt x="83" y="3267"/>
                </a:cubicBezTo>
                <a:lnTo>
                  <a:pt x="2209" y="3267"/>
                </a:lnTo>
                <a:cubicBezTo>
                  <a:pt x="2255" y="3267"/>
                  <a:pt x="2292" y="3229"/>
                  <a:pt x="2292" y="3184"/>
                </a:cubicBezTo>
                <a:lnTo>
                  <a:pt x="2292" y="83"/>
                </a:lnTo>
                <a:cubicBezTo>
                  <a:pt x="2292" y="37"/>
                  <a:pt x="2255" y="0"/>
                  <a:pt x="2209" y="0"/>
                </a:cubicBezTo>
                <a:close/>
              </a:path>
            </a:pathLst>
          </a:custGeom>
          <a:blipFill>
            <a:blip r:embed="rId8"/>
            <a:stretch>
              <a:fillRect/>
            </a:stretch>
          </a:blipFill>
          <a:ln>
            <a:noFill/>
          </a:ln>
        </p:spPr>
        <p:txBody>
          <a:bodyPr vert="horz" wrap="square" lIns="121908" tIns="60955" rIns="121908" bIns="60955" numCol="1" anchor="t" anchorCtr="0" compatLnSpc="1"/>
          <a:lstStyle/>
          <a:p>
            <a:pPr defTabSz="1212215" fontAlgn="base">
              <a:spcBef>
                <a:spcPct val="0"/>
              </a:spcBef>
              <a:spcAft>
                <a:spcPct val="0"/>
              </a:spcAft>
            </a:pPr>
            <a:endParaRPr lang="zh-CN" altLang="en-US" sz="2385">
              <a:solidFill>
                <a:srgbClr val="6C6C6C"/>
              </a:solidFill>
              <a:ea typeface="宋体" panose="02010600030101010101" pitchFamily="2" charset="-122"/>
            </a:endParaRPr>
          </a:p>
        </p:txBody>
      </p:sp>
      <p:sp>
        <p:nvSpPr>
          <p:cNvPr id="55" name="Freeform 13"/>
          <p:cNvSpPr/>
          <p:nvPr/>
        </p:nvSpPr>
        <p:spPr bwMode="auto">
          <a:xfrm>
            <a:off x="6226927" y="4027810"/>
            <a:ext cx="1287785" cy="1838309"/>
          </a:xfrm>
          <a:custGeom>
            <a:avLst/>
            <a:gdLst>
              <a:gd name="T0" fmla="*/ 2209 w 2292"/>
              <a:gd name="T1" fmla="*/ 0 h 3266"/>
              <a:gd name="T2" fmla="*/ 83 w 2292"/>
              <a:gd name="T3" fmla="*/ 0 h 3266"/>
              <a:gd name="T4" fmla="*/ 0 w 2292"/>
              <a:gd name="T5" fmla="*/ 83 h 3266"/>
              <a:gd name="T6" fmla="*/ 0 w 2292"/>
              <a:gd name="T7" fmla="*/ 3183 h 3266"/>
              <a:gd name="T8" fmla="*/ 83 w 2292"/>
              <a:gd name="T9" fmla="*/ 3266 h 3266"/>
              <a:gd name="T10" fmla="*/ 2209 w 2292"/>
              <a:gd name="T11" fmla="*/ 3266 h 3266"/>
              <a:gd name="T12" fmla="*/ 2292 w 2292"/>
              <a:gd name="T13" fmla="*/ 3183 h 3266"/>
              <a:gd name="T14" fmla="*/ 2292 w 2292"/>
              <a:gd name="T15" fmla="*/ 83 h 3266"/>
              <a:gd name="T16" fmla="*/ 2209 w 2292"/>
              <a:gd name="T17" fmla="*/ 0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2" h="3266">
                <a:moveTo>
                  <a:pt x="2209" y="0"/>
                </a:moveTo>
                <a:lnTo>
                  <a:pt x="83" y="0"/>
                </a:lnTo>
                <a:cubicBezTo>
                  <a:pt x="37" y="0"/>
                  <a:pt x="0" y="37"/>
                  <a:pt x="0" y="83"/>
                </a:cubicBezTo>
                <a:lnTo>
                  <a:pt x="0" y="3183"/>
                </a:lnTo>
                <a:cubicBezTo>
                  <a:pt x="0" y="3229"/>
                  <a:pt x="37" y="3266"/>
                  <a:pt x="83" y="3266"/>
                </a:cubicBezTo>
                <a:lnTo>
                  <a:pt x="2209" y="3266"/>
                </a:lnTo>
                <a:cubicBezTo>
                  <a:pt x="2255" y="3266"/>
                  <a:pt x="2292" y="3229"/>
                  <a:pt x="2292" y="3183"/>
                </a:cubicBezTo>
                <a:lnTo>
                  <a:pt x="2292" y="83"/>
                </a:lnTo>
                <a:cubicBezTo>
                  <a:pt x="2292" y="37"/>
                  <a:pt x="2255" y="0"/>
                  <a:pt x="2209" y="0"/>
                </a:cubicBezTo>
                <a:close/>
              </a:path>
            </a:pathLst>
          </a:custGeom>
          <a:blipFill>
            <a:blip r:embed="rId9"/>
            <a:stretch>
              <a:fillRect/>
            </a:stretch>
          </a:blipFill>
          <a:ln>
            <a:noFill/>
          </a:ln>
        </p:spPr>
        <p:txBody>
          <a:bodyPr vert="horz" wrap="square" lIns="121908" tIns="60955" rIns="121908" bIns="60955" numCol="1" anchor="t" anchorCtr="0" compatLnSpc="1"/>
          <a:lstStyle/>
          <a:p>
            <a:pPr defTabSz="1212215" fontAlgn="base">
              <a:spcBef>
                <a:spcPct val="0"/>
              </a:spcBef>
              <a:spcAft>
                <a:spcPct val="0"/>
              </a:spcAft>
            </a:pPr>
            <a:endParaRPr lang="zh-CN" altLang="en-US" sz="2385">
              <a:solidFill>
                <a:srgbClr val="6C6C6C"/>
              </a:solidFill>
              <a:ea typeface="宋体" panose="02010600030101010101" pitchFamily="2" charset="-122"/>
            </a:endParaRPr>
          </a:p>
        </p:txBody>
      </p:sp>
      <p:sp>
        <p:nvSpPr>
          <p:cNvPr id="56" name="Freeform 14"/>
          <p:cNvSpPr/>
          <p:nvPr/>
        </p:nvSpPr>
        <p:spPr bwMode="auto">
          <a:xfrm>
            <a:off x="4864312" y="4027810"/>
            <a:ext cx="1288902" cy="1838309"/>
          </a:xfrm>
          <a:custGeom>
            <a:avLst/>
            <a:gdLst>
              <a:gd name="T0" fmla="*/ 2209 w 2293"/>
              <a:gd name="T1" fmla="*/ 0 h 3266"/>
              <a:gd name="T2" fmla="*/ 83 w 2293"/>
              <a:gd name="T3" fmla="*/ 0 h 3266"/>
              <a:gd name="T4" fmla="*/ 0 w 2293"/>
              <a:gd name="T5" fmla="*/ 83 h 3266"/>
              <a:gd name="T6" fmla="*/ 0 w 2293"/>
              <a:gd name="T7" fmla="*/ 3183 h 3266"/>
              <a:gd name="T8" fmla="*/ 83 w 2293"/>
              <a:gd name="T9" fmla="*/ 3266 h 3266"/>
              <a:gd name="T10" fmla="*/ 2209 w 2293"/>
              <a:gd name="T11" fmla="*/ 3266 h 3266"/>
              <a:gd name="T12" fmla="*/ 2293 w 2293"/>
              <a:gd name="T13" fmla="*/ 3183 h 3266"/>
              <a:gd name="T14" fmla="*/ 2293 w 2293"/>
              <a:gd name="T15" fmla="*/ 83 h 3266"/>
              <a:gd name="T16" fmla="*/ 2209 w 2293"/>
              <a:gd name="T17" fmla="*/ 0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3" h="3266">
                <a:moveTo>
                  <a:pt x="2209" y="0"/>
                </a:moveTo>
                <a:lnTo>
                  <a:pt x="83" y="0"/>
                </a:lnTo>
                <a:cubicBezTo>
                  <a:pt x="37" y="0"/>
                  <a:pt x="0" y="37"/>
                  <a:pt x="0" y="83"/>
                </a:cubicBezTo>
                <a:lnTo>
                  <a:pt x="0" y="3183"/>
                </a:lnTo>
                <a:cubicBezTo>
                  <a:pt x="0" y="3229"/>
                  <a:pt x="37" y="3266"/>
                  <a:pt x="83" y="3266"/>
                </a:cubicBezTo>
                <a:lnTo>
                  <a:pt x="2209" y="3266"/>
                </a:lnTo>
                <a:cubicBezTo>
                  <a:pt x="2255" y="3266"/>
                  <a:pt x="2293" y="3229"/>
                  <a:pt x="2293" y="3183"/>
                </a:cubicBezTo>
                <a:lnTo>
                  <a:pt x="2293" y="83"/>
                </a:lnTo>
                <a:cubicBezTo>
                  <a:pt x="2293" y="37"/>
                  <a:pt x="2255" y="0"/>
                  <a:pt x="2209" y="0"/>
                </a:cubicBezTo>
                <a:close/>
              </a:path>
            </a:pathLst>
          </a:custGeom>
          <a:blipFill>
            <a:blip r:embed="rId10"/>
            <a:stretch>
              <a:fillRect/>
            </a:stretch>
          </a:blipFill>
          <a:ln>
            <a:noFill/>
          </a:ln>
        </p:spPr>
        <p:txBody>
          <a:bodyPr vert="horz" wrap="square" lIns="121908" tIns="60955" rIns="121908" bIns="60955" numCol="1" anchor="t" anchorCtr="0" compatLnSpc="1"/>
          <a:lstStyle/>
          <a:p>
            <a:pPr defTabSz="1212215" fontAlgn="base">
              <a:spcBef>
                <a:spcPct val="0"/>
              </a:spcBef>
              <a:spcAft>
                <a:spcPct val="0"/>
              </a:spcAft>
            </a:pPr>
            <a:endParaRPr lang="zh-CN" altLang="en-US" sz="2385">
              <a:solidFill>
                <a:srgbClr val="6C6C6C"/>
              </a:solidFill>
              <a:ea typeface="宋体" panose="02010600030101010101" pitchFamily="2" charset="-122"/>
            </a:endParaRPr>
          </a:p>
        </p:txBody>
      </p:sp>
      <p:sp>
        <p:nvSpPr>
          <p:cNvPr id="57" name="文本框 56"/>
          <p:cNvSpPr txBox="1"/>
          <p:nvPr/>
        </p:nvSpPr>
        <p:spPr>
          <a:xfrm>
            <a:off x="717793" y="2026100"/>
            <a:ext cx="2698175" cy="1446550"/>
          </a:xfrm>
          <a:prstGeom prst="rect">
            <a:avLst/>
          </a:prstGeom>
          <a:noFill/>
          <a:effectLst/>
        </p:spPr>
        <p:txBody>
          <a:bodyPr wrap="none" rtlCol="0">
            <a:spAutoFit/>
          </a:bodyPr>
          <a:lstStyle/>
          <a:p>
            <a:r>
              <a:rPr lang="zh-CN" altLang="en-US" sz="2400" dirty="0">
                <a:solidFill>
                  <a:srgbClr val="B91417"/>
                </a:solidFill>
                <a:latin typeface="微软雅黑" panose="020B0503020204020204" pitchFamily="34" charset="-122"/>
                <a:ea typeface="微软雅黑" panose="020B0503020204020204" pitchFamily="34" charset="-122"/>
              </a:rPr>
              <a:t>单击此处输入标题</a:t>
            </a:r>
            <a:endParaRPr lang="en-US" altLang="zh-CN" sz="2400" dirty="0">
              <a:solidFill>
                <a:srgbClr val="B91417"/>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99881" y="3521414"/>
            <a:ext cx="2698175" cy="1446550"/>
          </a:xfrm>
          <a:prstGeom prst="rect">
            <a:avLst/>
          </a:prstGeom>
          <a:noFill/>
          <a:effectLst/>
        </p:spPr>
        <p:txBody>
          <a:bodyPr wrap="none" rtlCol="0">
            <a:spAutoFit/>
          </a:bodyPr>
          <a:lstStyle/>
          <a:p>
            <a:r>
              <a:rPr lang="zh-CN" altLang="en-US" sz="2400" dirty="0">
                <a:solidFill>
                  <a:srgbClr val="FBC43A"/>
                </a:solidFill>
                <a:latin typeface="微软雅黑" panose="020B0503020204020204" pitchFamily="34" charset="-122"/>
                <a:ea typeface="微软雅黑" panose="020B0503020204020204" pitchFamily="34" charset="-122"/>
              </a:rPr>
              <a:t>单击此处输入标题</a:t>
            </a:r>
            <a:endParaRPr lang="en-US" altLang="zh-CN" sz="2400" dirty="0">
              <a:solidFill>
                <a:srgbClr val="FBC43A"/>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690860" y="5019934"/>
            <a:ext cx="2698175" cy="1446550"/>
          </a:xfrm>
          <a:prstGeom prst="rect">
            <a:avLst/>
          </a:prstGeom>
          <a:noFill/>
          <a:effectLst/>
        </p:spPr>
        <p:txBody>
          <a:bodyPr wrap="none" rtlCol="0">
            <a:spAutoFit/>
          </a:bodyPr>
          <a:lstStyle/>
          <a:p>
            <a:r>
              <a:rPr lang="zh-CN" altLang="en-US" sz="2400" dirty="0">
                <a:solidFill>
                  <a:srgbClr val="0B4484"/>
                </a:solidFill>
                <a:latin typeface="微软雅黑" panose="020B0503020204020204" pitchFamily="34" charset="-122"/>
                <a:ea typeface="微软雅黑" panose="020B0503020204020204" pitchFamily="34" charset="-122"/>
              </a:rPr>
              <a:t>单击此处输入标题</a:t>
            </a:r>
            <a:endParaRPr lang="en-US" altLang="zh-CN" sz="2400" dirty="0">
              <a:solidFill>
                <a:srgbClr val="0B4484"/>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9006205" y="2078483"/>
            <a:ext cx="2698175" cy="1446550"/>
          </a:xfrm>
          <a:prstGeom prst="rect">
            <a:avLst/>
          </a:prstGeom>
          <a:noFill/>
          <a:effectLst/>
        </p:spPr>
        <p:txBody>
          <a:bodyPr wrap="none" rtlCol="0">
            <a:spAutoFit/>
          </a:bodyPr>
          <a:lstStyle/>
          <a:p>
            <a:r>
              <a:rPr lang="zh-CN" altLang="en-US" sz="2400" dirty="0">
                <a:solidFill>
                  <a:srgbClr val="DC3C96"/>
                </a:solidFill>
                <a:latin typeface="微软雅黑" panose="020B0503020204020204" pitchFamily="34" charset="-122"/>
                <a:ea typeface="微软雅黑" panose="020B0503020204020204" pitchFamily="34" charset="-122"/>
              </a:rPr>
              <a:t>单击此处输入标题</a:t>
            </a:r>
            <a:endParaRPr lang="en-US" altLang="zh-CN" sz="2400" dirty="0">
              <a:solidFill>
                <a:srgbClr val="DC3C96"/>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8994934" y="3575114"/>
            <a:ext cx="2698175" cy="1446550"/>
          </a:xfrm>
          <a:prstGeom prst="rect">
            <a:avLst/>
          </a:prstGeom>
          <a:noFill/>
          <a:effectLst/>
        </p:spPr>
        <p:txBody>
          <a:bodyPr wrap="none" rtlCol="0">
            <a:spAutoFit/>
          </a:bodyPr>
          <a:lstStyle/>
          <a:p>
            <a:r>
              <a:rPr lang="zh-CN" altLang="en-US" sz="2400" dirty="0">
                <a:solidFill>
                  <a:srgbClr val="719C0F"/>
                </a:solidFill>
                <a:latin typeface="微软雅黑" panose="020B0503020204020204" pitchFamily="34" charset="-122"/>
                <a:ea typeface="微软雅黑" panose="020B0503020204020204" pitchFamily="34" charset="-122"/>
              </a:rPr>
              <a:t>单击此处输入标题</a:t>
            </a:r>
            <a:endParaRPr lang="en-US" altLang="zh-CN" sz="2400" dirty="0">
              <a:solidFill>
                <a:srgbClr val="719C0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8979272" y="5072317"/>
            <a:ext cx="2698175" cy="1446550"/>
          </a:xfrm>
          <a:prstGeom prst="rect">
            <a:avLst/>
          </a:prstGeom>
          <a:noFill/>
          <a:effectLst/>
        </p:spPr>
        <p:txBody>
          <a:bodyPr wrap="none" rtlCol="0">
            <a:spAutoFit/>
          </a:bodyPr>
          <a:lstStyle/>
          <a:p>
            <a:r>
              <a:rPr lang="zh-CN" altLang="en-US" sz="2400" dirty="0">
                <a:solidFill>
                  <a:srgbClr val="F72E39"/>
                </a:solidFill>
                <a:latin typeface="微软雅黑" panose="020B0503020204020204" pitchFamily="34" charset="-122"/>
                <a:ea typeface="微软雅黑" panose="020B0503020204020204" pitchFamily="34" charset="-122"/>
              </a:rPr>
              <a:t>单击此处输入标题</a:t>
            </a:r>
            <a:endParaRPr lang="en-US" altLang="zh-CN" sz="2400" dirty="0">
              <a:solidFill>
                <a:srgbClr val="F72E39"/>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 presetClass="entr" presetSubtype="9" decel="44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1000" fill="hold"/>
                                        <p:tgtEl>
                                          <p:spTgt spid="53"/>
                                        </p:tgtEl>
                                        <p:attrNameLst>
                                          <p:attrName>ppt_x</p:attrName>
                                        </p:attrNameLst>
                                      </p:cBhvr>
                                      <p:tavLst>
                                        <p:tav tm="0">
                                          <p:val>
                                            <p:strVal val="0-#ppt_w/2"/>
                                          </p:val>
                                        </p:tav>
                                        <p:tav tm="100000">
                                          <p:val>
                                            <p:strVal val="#ppt_x"/>
                                          </p:val>
                                        </p:tav>
                                      </p:tavLst>
                                    </p:anim>
                                    <p:anim calcmode="lin" valueType="num">
                                      <p:cBhvr additive="base">
                                        <p:cTn id="12" dur="1000" fill="hold"/>
                                        <p:tgtEl>
                                          <p:spTgt spid="53"/>
                                        </p:tgtEl>
                                        <p:attrNameLst>
                                          <p:attrName>ppt_y</p:attrName>
                                        </p:attrNameLst>
                                      </p:cBhvr>
                                      <p:tavLst>
                                        <p:tav tm="0">
                                          <p:val>
                                            <p:strVal val="0-#ppt_h/2"/>
                                          </p:val>
                                        </p:tav>
                                        <p:tav tm="100000">
                                          <p:val>
                                            <p:strVal val="#ppt_y"/>
                                          </p:val>
                                        </p:tav>
                                      </p:tavLst>
                                    </p:anim>
                                  </p:childTnLst>
                                </p:cTn>
                              </p:par>
                              <p:par>
                                <p:cTn id="13" presetID="2" presetClass="entr" presetSubtype="3" decel="4400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1000" fill="hold"/>
                                        <p:tgtEl>
                                          <p:spTgt spid="54"/>
                                        </p:tgtEl>
                                        <p:attrNameLst>
                                          <p:attrName>ppt_x</p:attrName>
                                        </p:attrNameLst>
                                      </p:cBhvr>
                                      <p:tavLst>
                                        <p:tav tm="0">
                                          <p:val>
                                            <p:strVal val="1+#ppt_w/2"/>
                                          </p:val>
                                        </p:tav>
                                        <p:tav tm="100000">
                                          <p:val>
                                            <p:strVal val="#ppt_x"/>
                                          </p:val>
                                        </p:tav>
                                      </p:tavLst>
                                    </p:anim>
                                    <p:anim calcmode="lin" valueType="num">
                                      <p:cBhvr additive="base">
                                        <p:cTn id="16" dur="1000" fill="hold"/>
                                        <p:tgtEl>
                                          <p:spTgt spid="54"/>
                                        </p:tgtEl>
                                        <p:attrNameLst>
                                          <p:attrName>ppt_y</p:attrName>
                                        </p:attrNameLst>
                                      </p:cBhvr>
                                      <p:tavLst>
                                        <p:tav tm="0">
                                          <p:val>
                                            <p:strVal val="0-#ppt_h/2"/>
                                          </p:val>
                                        </p:tav>
                                        <p:tav tm="100000">
                                          <p:val>
                                            <p:strVal val="#ppt_y"/>
                                          </p:val>
                                        </p:tav>
                                      </p:tavLst>
                                    </p:anim>
                                  </p:childTnLst>
                                </p:cTn>
                              </p:par>
                              <p:par>
                                <p:cTn id="17" presetID="2" presetClass="entr" presetSubtype="12" decel="4400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1000" fill="hold"/>
                                        <p:tgtEl>
                                          <p:spTgt spid="56"/>
                                        </p:tgtEl>
                                        <p:attrNameLst>
                                          <p:attrName>ppt_x</p:attrName>
                                        </p:attrNameLst>
                                      </p:cBhvr>
                                      <p:tavLst>
                                        <p:tav tm="0">
                                          <p:val>
                                            <p:strVal val="0-#ppt_w/2"/>
                                          </p:val>
                                        </p:tav>
                                        <p:tav tm="100000">
                                          <p:val>
                                            <p:strVal val="#ppt_x"/>
                                          </p:val>
                                        </p:tav>
                                      </p:tavLst>
                                    </p:anim>
                                    <p:anim calcmode="lin" valueType="num">
                                      <p:cBhvr additive="base">
                                        <p:cTn id="20" dur="1000" fill="hold"/>
                                        <p:tgtEl>
                                          <p:spTgt spid="56"/>
                                        </p:tgtEl>
                                        <p:attrNameLst>
                                          <p:attrName>ppt_y</p:attrName>
                                        </p:attrNameLst>
                                      </p:cBhvr>
                                      <p:tavLst>
                                        <p:tav tm="0">
                                          <p:val>
                                            <p:strVal val="1+#ppt_h/2"/>
                                          </p:val>
                                        </p:tav>
                                        <p:tav tm="100000">
                                          <p:val>
                                            <p:strVal val="#ppt_y"/>
                                          </p:val>
                                        </p:tav>
                                      </p:tavLst>
                                    </p:anim>
                                  </p:childTnLst>
                                </p:cTn>
                              </p:par>
                              <p:par>
                                <p:cTn id="21" presetID="2" presetClass="entr" presetSubtype="6" decel="4400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1000" fill="hold"/>
                                        <p:tgtEl>
                                          <p:spTgt spid="55"/>
                                        </p:tgtEl>
                                        <p:attrNameLst>
                                          <p:attrName>ppt_x</p:attrName>
                                        </p:attrNameLst>
                                      </p:cBhvr>
                                      <p:tavLst>
                                        <p:tav tm="0">
                                          <p:val>
                                            <p:strVal val="1+#ppt_w/2"/>
                                          </p:val>
                                        </p:tav>
                                        <p:tav tm="100000">
                                          <p:val>
                                            <p:strVal val="#ppt_x"/>
                                          </p:val>
                                        </p:tav>
                                      </p:tavLst>
                                    </p:anim>
                                    <p:anim calcmode="lin" valueType="num">
                                      <p:cBhvr additive="base">
                                        <p:cTn id="24" dur="1000" fill="hold"/>
                                        <p:tgtEl>
                                          <p:spTgt spid="5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8" decel="4400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000" fill="hold"/>
                                        <p:tgtEl>
                                          <p:spTgt spid="10"/>
                                        </p:tgtEl>
                                        <p:attrNameLst>
                                          <p:attrName>ppt_x</p:attrName>
                                        </p:attrNameLst>
                                      </p:cBhvr>
                                      <p:tavLst>
                                        <p:tav tm="0">
                                          <p:val>
                                            <p:strVal val="0-#ppt_w/2"/>
                                          </p:val>
                                        </p:tav>
                                        <p:tav tm="100000">
                                          <p:val>
                                            <p:strVal val="#ppt_x"/>
                                          </p:val>
                                        </p:tav>
                                      </p:tavLst>
                                    </p:anim>
                                    <p:anim calcmode="lin" valueType="num">
                                      <p:cBhvr additive="base">
                                        <p:cTn id="29" dur="1000" fill="hold"/>
                                        <p:tgtEl>
                                          <p:spTgt spid="10"/>
                                        </p:tgtEl>
                                        <p:attrNameLst>
                                          <p:attrName>ppt_y</p:attrName>
                                        </p:attrNameLst>
                                      </p:cBhvr>
                                      <p:tavLst>
                                        <p:tav tm="0">
                                          <p:val>
                                            <p:strVal val="#ppt_y"/>
                                          </p:val>
                                        </p:tav>
                                        <p:tav tm="100000">
                                          <p:val>
                                            <p:strVal val="#ppt_y"/>
                                          </p:val>
                                        </p:tav>
                                      </p:tavLst>
                                    </p:anim>
                                  </p:childTnLst>
                                </p:cTn>
                              </p:par>
                              <p:par>
                                <p:cTn id="30" presetID="2" presetClass="entr" presetSubtype="8" decel="44000" fill="hold" nodeType="withEffect">
                                  <p:stCondLst>
                                    <p:cond delay="25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1000" fill="hold"/>
                                        <p:tgtEl>
                                          <p:spTgt spid="16"/>
                                        </p:tgtEl>
                                        <p:attrNameLst>
                                          <p:attrName>ppt_x</p:attrName>
                                        </p:attrNameLst>
                                      </p:cBhvr>
                                      <p:tavLst>
                                        <p:tav tm="0">
                                          <p:val>
                                            <p:strVal val="0-#ppt_w/2"/>
                                          </p:val>
                                        </p:tav>
                                        <p:tav tm="100000">
                                          <p:val>
                                            <p:strVal val="#ppt_x"/>
                                          </p:val>
                                        </p:tav>
                                      </p:tavLst>
                                    </p:anim>
                                    <p:anim calcmode="lin" valueType="num">
                                      <p:cBhvr additive="base">
                                        <p:cTn id="33" dur="10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8" decel="44000" fill="hold" nodeType="withEffect">
                                  <p:stCondLst>
                                    <p:cond delay="50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1000" fill="hold"/>
                                        <p:tgtEl>
                                          <p:spTgt spid="22"/>
                                        </p:tgtEl>
                                        <p:attrNameLst>
                                          <p:attrName>ppt_x</p:attrName>
                                        </p:attrNameLst>
                                      </p:cBhvr>
                                      <p:tavLst>
                                        <p:tav tm="0">
                                          <p:val>
                                            <p:strVal val="0-#ppt_w/2"/>
                                          </p:val>
                                        </p:tav>
                                        <p:tav tm="100000">
                                          <p:val>
                                            <p:strVal val="#ppt_x"/>
                                          </p:val>
                                        </p:tav>
                                      </p:tavLst>
                                    </p:anim>
                                    <p:anim calcmode="lin" valueType="num">
                                      <p:cBhvr additive="base">
                                        <p:cTn id="37" dur="1000" fill="hold"/>
                                        <p:tgtEl>
                                          <p:spTgt spid="22"/>
                                        </p:tgtEl>
                                        <p:attrNameLst>
                                          <p:attrName>ppt_y</p:attrName>
                                        </p:attrNameLst>
                                      </p:cBhvr>
                                      <p:tavLst>
                                        <p:tav tm="0">
                                          <p:val>
                                            <p:strVal val="#ppt_y"/>
                                          </p:val>
                                        </p:tav>
                                        <p:tav tm="100000">
                                          <p:val>
                                            <p:strVal val="#ppt_y"/>
                                          </p:val>
                                        </p:tav>
                                      </p:tavLst>
                                    </p:anim>
                                  </p:childTnLst>
                                </p:cTn>
                              </p:par>
                              <p:par>
                                <p:cTn id="38" presetID="2" presetClass="entr" presetSubtype="2" decel="44000" fill="hold" nodeType="withEffect">
                                  <p:stCondLst>
                                    <p:cond delay="75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1000" fill="hold"/>
                                        <p:tgtEl>
                                          <p:spTgt spid="47"/>
                                        </p:tgtEl>
                                        <p:attrNameLst>
                                          <p:attrName>ppt_x</p:attrName>
                                        </p:attrNameLst>
                                      </p:cBhvr>
                                      <p:tavLst>
                                        <p:tav tm="0">
                                          <p:val>
                                            <p:strVal val="1+#ppt_w/2"/>
                                          </p:val>
                                        </p:tav>
                                        <p:tav tm="100000">
                                          <p:val>
                                            <p:strVal val="#ppt_x"/>
                                          </p:val>
                                        </p:tav>
                                      </p:tavLst>
                                    </p:anim>
                                    <p:anim calcmode="lin" valueType="num">
                                      <p:cBhvr additive="base">
                                        <p:cTn id="41" dur="1000" fill="hold"/>
                                        <p:tgtEl>
                                          <p:spTgt spid="47"/>
                                        </p:tgtEl>
                                        <p:attrNameLst>
                                          <p:attrName>ppt_y</p:attrName>
                                        </p:attrNameLst>
                                      </p:cBhvr>
                                      <p:tavLst>
                                        <p:tav tm="0">
                                          <p:val>
                                            <p:strVal val="#ppt_y"/>
                                          </p:val>
                                        </p:tav>
                                        <p:tav tm="100000">
                                          <p:val>
                                            <p:strVal val="#ppt_y"/>
                                          </p:val>
                                        </p:tav>
                                      </p:tavLst>
                                    </p:anim>
                                  </p:childTnLst>
                                </p:cTn>
                              </p:par>
                              <p:par>
                                <p:cTn id="42" presetID="2" presetClass="entr" presetSubtype="2" decel="44000" fill="hold" nodeType="withEffect">
                                  <p:stCondLst>
                                    <p:cond delay="100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1+#ppt_w/2"/>
                                          </p:val>
                                        </p:tav>
                                        <p:tav tm="100000">
                                          <p:val>
                                            <p:strVal val="#ppt_x"/>
                                          </p:val>
                                        </p:tav>
                                      </p:tavLst>
                                    </p:anim>
                                    <p:anim calcmode="lin" valueType="num">
                                      <p:cBhvr additive="base">
                                        <p:cTn id="45" dur="1000" fill="hold"/>
                                        <p:tgtEl>
                                          <p:spTgt spid="39"/>
                                        </p:tgtEl>
                                        <p:attrNameLst>
                                          <p:attrName>ppt_y</p:attrName>
                                        </p:attrNameLst>
                                      </p:cBhvr>
                                      <p:tavLst>
                                        <p:tav tm="0">
                                          <p:val>
                                            <p:strVal val="#ppt_y"/>
                                          </p:val>
                                        </p:tav>
                                        <p:tav tm="100000">
                                          <p:val>
                                            <p:strVal val="#ppt_y"/>
                                          </p:val>
                                        </p:tav>
                                      </p:tavLst>
                                    </p:anim>
                                  </p:childTnLst>
                                </p:cTn>
                              </p:par>
                              <p:par>
                                <p:cTn id="46" presetID="2" presetClass="entr" presetSubtype="2" decel="44000" fill="hold" nodeType="withEffect">
                                  <p:stCondLst>
                                    <p:cond delay="125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1000" fill="hold"/>
                                        <p:tgtEl>
                                          <p:spTgt spid="28"/>
                                        </p:tgtEl>
                                        <p:attrNameLst>
                                          <p:attrName>ppt_x</p:attrName>
                                        </p:attrNameLst>
                                      </p:cBhvr>
                                      <p:tavLst>
                                        <p:tav tm="0">
                                          <p:val>
                                            <p:strVal val="1+#ppt_w/2"/>
                                          </p:val>
                                        </p:tav>
                                        <p:tav tm="100000">
                                          <p:val>
                                            <p:strVal val="#ppt_x"/>
                                          </p:val>
                                        </p:tav>
                                      </p:tavLst>
                                    </p:anim>
                                    <p:anim calcmode="lin" valueType="num">
                                      <p:cBhvr additive="base">
                                        <p:cTn id="49" dur="10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500"/>
                                        <p:tgtEl>
                                          <p:spTgt spid="58"/>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grpId="0" nodeType="withEffect">
                                  <p:stCondLst>
                                    <p:cond delay="75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500"/>
                                        <p:tgtEl>
                                          <p:spTgt spid="60"/>
                                        </p:tgtEl>
                                      </p:cBhvr>
                                    </p:animEffect>
                                  </p:childTnLst>
                                </p:cTn>
                              </p:par>
                              <p:par>
                                <p:cTn id="63" presetID="10" presetClass="entr" presetSubtype="0" fill="hold" grpId="0" nodeType="withEffect">
                                  <p:stCondLst>
                                    <p:cond delay="100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10" presetClass="entr" presetSubtype="0" fill="hold" grpId="0" nodeType="withEffect">
                                  <p:stCondLst>
                                    <p:cond delay="125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3" grpId="0" animBg="1"/>
      <p:bldP spid="54" grpId="0" animBg="1"/>
      <p:bldP spid="55" grpId="0" animBg="1"/>
      <p:bldP spid="56" grpId="0" animBg="1"/>
      <p:bldP spid="57" grpId="0"/>
      <p:bldP spid="58" grpId="0"/>
      <p:bldP spid="59" grpId="0"/>
      <p:bldP spid="60" grpId="0"/>
      <p:bldP spid="61" grpId="0"/>
      <p:bldP spid="6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 name="直接连接符 8"/>
          <p:cNvCxnSpPr/>
          <p:nvPr/>
        </p:nvCxnSpPr>
        <p:spPr>
          <a:xfrm rot="5400000">
            <a:off x="1551345" y="2995170"/>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rot="5400000">
            <a:off x="6781742" y="2995170"/>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rot="5400000">
            <a:off x="4184025" y="2995170"/>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rot="5400000">
            <a:off x="9399715" y="2995170"/>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a:off x="929622" y="2395170"/>
            <a:ext cx="10538469"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4" name="椭圆 13"/>
          <p:cNvSpPr/>
          <p:nvPr/>
        </p:nvSpPr>
        <p:spPr>
          <a:xfrm>
            <a:off x="2015271" y="2259097"/>
            <a:ext cx="272147"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5" name="文本框 14"/>
          <p:cNvSpPr txBox="1"/>
          <p:nvPr/>
        </p:nvSpPr>
        <p:spPr>
          <a:xfrm>
            <a:off x="1579851" y="1723097"/>
            <a:ext cx="1143000" cy="521970"/>
          </a:xfrm>
          <a:prstGeom prst="rect">
            <a:avLst/>
          </a:prstGeom>
          <a:noFill/>
        </p:spPr>
        <p:txBody>
          <a:bodyPr wrap="none" rtlCol="0">
            <a:spAutoFit/>
          </a:bodyPr>
          <a:lstStyle/>
          <a:p>
            <a:pPr algn="ctr"/>
            <a:r>
              <a:rPr lang="en-US" altLang="zh-CN" sz="2800" b="1" dirty="0" smtClean="0">
                <a:solidFill>
                  <a:srgbClr val="B21216"/>
                </a:solidFill>
                <a:latin typeface="Kartika" panose="02020503030404060203" pitchFamily="18" charset="0"/>
                <a:ea typeface="汉仪菱心体简" pitchFamily="49" charset="-122"/>
                <a:cs typeface="Kartika" panose="02020503030404060203" pitchFamily="18" charset="0"/>
              </a:rPr>
              <a:t>20XX</a:t>
            </a:r>
            <a:endParaRPr lang="zh-CN" altLang="en-US" sz="2800" b="1" dirty="0">
              <a:solidFill>
                <a:srgbClr val="B21216"/>
              </a:solidFill>
              <a:latin typeface="Kartika" panose="02020503030404060203" pitchFamily="18" charset="0"/>
              <a:ea typeface="汉仪菱心体简" pitchFamily="49" charset="-122"/>
              <a:cs typeface="Kartika" panose="02020503030404060203" pitchFamily="18" charset="0"/>
            </a:endParaRPr>
          </a:p>
        </p:txBody>
      </p:sp>
      <p:sp>
        <p:nvSpPr>
          <p:cNvPr id="16" name="椭圆 15"/>
          <p:cNvSpPr/>
          <p:nvPr/>
        </p:nvSpPr>
        <p:spPr>
          <a:xfrm>
            <a:off x="1477452" y="3242454"/>
            <a:ext cx="1347788" cy="134778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7" name="椭圆 16"/>
          <p:cNvSpPr/>
          <p:nvPr/>
        </p:nvSpPr>
        <p:spPr>
          <a:xfrm>
            <a:off x="7245669" y="2259097"/>
            <a:ext cx="272147"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8" name="文本框 17"/>
          <p:cNvSpPr txBox="1"/>
          <p:nvPr/>
        </p:nvSpPr>
        <p:spPr>
          <a:xfrm>
            <a:off x="6810251" y="1723097"/>
            <a:ext cx="1143000" cy="521970"/>
          </a:xfrm>
          <a:prstGeom prst="rect">
            <a:avLst/>
          </a:prstGeom>
          <a:noFill/>
        </p:spPr>
        <p:txBody>
          <a:bodyPr wrap="none" rtlCol="0">
            <a:spAutoFit/>
          </a:bodyPr>
          <a:lstStyle/>
          <a:p>
            <a:pPr algn="ctr"/>
            <a:r>
              <a:rPr lang="en-US" altLang="zh-CN" sz="2800" b="1" dirty="0" smtClean="0">
                <a:solidFill>
                  <a:srgbClr val="115B9E"/>
                </a:solidFill>
                <a:latin typeface="Kartika" panose="02020503030404060203" pitchFamily="18" charset="0"/>
                <a:ea typeface="汉仪菱心体简" pitchFamily="49" charset="-122"/>
                <a:cs typeface="Kartika" panose="02020503030404060203" pitchFamily="18" charset="0"/>
              </a:rPr>
              <a:t>20XX</a:t>
            </a:r>
            <a:endParaRPr lang="zh-CN" altLang="en-US" sz="2800" b="1" dirty="0">
              <a:solidFill>
                <a:srgbClr val="115B9E"/>
              </a:solidFill>
              <a:latin typeface="Kartika" panose="02020503030404060203" pitchFamily="18" charset="0"/>
              <a:ea typeface="汉仪菱心体简" pitchFamily="49" charset="-122"/>
              <a:cs typeface="Kartika" panose="02020503030404060203" pitchFamily="18" charset="0"/>
            </a:endParaRPr>
          </a:p>
        </p:txBody>
      </p:sp>
      <p:sp>
        <p:nvSpPr>
          <p:cNvPr id="19" name="椭圆 18"/>
          <p:cNvSpPr/>
          <p:nvPr/>
        </p:nvSpPr>
        <p:spPr>
          <a:xfrm>
            <a:off x="6707849" y="3242454"/>
            <a:ext cx="1347788" cy="134778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20" name="椭圆 19"/>
          <p:cNvSpPr/>
          <p:nvPr/>
        </p:nvSpPr>
        <p:spPr>
          <a:xfrm>
            <a:off x="4647951" y="2259097"/>
            <a:ext cx="272147"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1" name="文本框 20"/>
          <p:cNvSpPr txBox="1"/>
          <p:nvPr/>
        </p:nvSpPr>
        <p:spPr>
          <a:xfrm>
            <a:off x="4212532" y="1723097"/>
            <a:ext cx="1143000" cy="521970"/>
          </a:xfrm>
          <a:prstGeom prst="rect">
            <a:avLst/>
          </a:prstGeom>
          <a:noFill/>
        </p:spPr>
        <p:txBody>
          <a:bodyPr wrap="none" rtlCol="0">
            <a:spAutoFit/>
          </a:bodyPr>
          <a:lstStyle/>
          <a:p>
            <a:pPr algn="ctr"/>
            <a:r>
              <a:rPr lang="en-US" altLang="zh-CN" sz="2800" b="1" dirty="0" smtClean="0">
                <a:solidFill>
                  <a:srgbClr val="F88F18"/>
                </a:solidFill>
                <a:latin typeface="Kartika" panose="02020503030404060203" pitchFamily="18" charset="0"/>
                <a:ea typeface="汉仪菱心体简" pitchFamily="49" charset="-122"/>
                <a:cs typeface="Kartika" panose="02020503030404060203" pitchFamily="18" charset="0"/>
              </a:rPr>
              <a:t>20XX</a:t>
            </a:r>
            <a:endParaRPr lang="zh-CN" altLang="en-US" sz="2800" b="1" dirty="0">
              <a:solidFill>
                <a:srgbClr val="F88F18"/>
              </a:solidFill>
              <a:latin typeface="Kartika" panose="02020503030404060203" pitchFamily="18" charset="0"/>
              <a:ea typeface="汉仪菱心体简" pitchFamily="49" charset="-122"/>
              <a:cs typeface="Kartika" panose="02020503030404060203" pitchFamily="18" charset="0"/>
            </a:endParaRPr>
          </a:p>
        </p:txBody>
      </p:sp>
      <p:sp>
        <p:nvSpPr>
          <p:cNvPr id="22" name="椭圆 21"/>
          <p:cNvSpPr/>
          <p:nvPr/>
        </p:nvSpPr>
        <p:spPr>
          <a:xfrm>
            <a:off x="3935488" y="3451288"/>
            <a:ext cx="1697077" cy="169707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23" name="椭圆 22"/>
          <p:cNvSpPr/>
          <p:nvPr/>
        </p:nvSpPr>
        <p:spPr>
          <a:xfrm>
            <a:off x="9863642" y="2259097"/>
            <a:ext cx="272147"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4" name="文本框 23"/>
          <p:cNvSpPr txBox="1"/>
          <p:nvPr/>
        </p:nvSpPr>
        <p:spPr>
          <a:xfrm>
            <a:off x="9428223" y="1723097"/>
            <a:ext cx="1143000" cy="521970"/>
          </a:xfrm>
          <a:prstGeom prst="rect">
            <a:avLst/>
          </a:prstGeom>
          <a:noFill/>
        </p:spPr>
        <p:txBody>
          <a:bodyPr wrap="none" rtlCol="0">
            <a:spAutoFit/>
          </a:bodyPr>
          <a:lstStyle/>
          <a:p>
            <a:pPr algn="ctr"/>
            <a:r>
              <a:rPr lang="en-US" altLang="zh-CN" sz="2800" b="1" dirty="0" smtClean="0">
                <a:solidFill>
                  <a:srgbClr val="D53692"/>
                </a:solidFill>
                <a:latin typeface="Kartika" panose="02020503030404060203" pitchFamily="18" charset="0"/>
                <a:ea typeface="汉仪菱心体简" pitchFamily="49" charset="-122"/>
                <a:cs typeface="Kartika" panose="02020503030404060203" pitchFamily="18" charset="0"/>
              </a:rPr>
              <a:t>20XX</a:t>
            </a:r>
            <a:endParaRPr lang="zh-CN" altLang="en-US" sz="2800" b="1" dirty="0">
              <a:solidFill>
                <a:srgbClr val="D53692"/>
              </a:solidFill>
              <a:latin typeface="Kartika" panose="02020503030404060203" pitchFamily="18" charset="0"/>
              <a:ea typeface="汉仪菱心体简" pitchFamily="49" charset="-122"/>
              <a:cs typeface="Kartika" panose="02020503030404060203" pitchFamily="18" charset="0"/>
            </a:endParaRPr>
          </a:p>
        </p:txBody>
      </p:sp>
      <p:sp>
        <p:nvSpPr>
          <p:cNvPr id="25" name="椭圆 24"/>
          <p:cNvSpPr/>
          <p:nvPr/>
        </p:nvSpPr>
        <p:spPr>
          <a:xfrm>
            <a:off x="9151178" y="3259267"/>
            <a:ext cx="1697077" cy="169707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26" name="矩形 25"/>
          <p:cNvSpPr/>
          <p:nvPr/>
        </p:nvSpPr>
        <p:spPr>
          <a:xfrm>
            <a:off x="1075675" y="4747355"/>
            <a:ext cx="2151345" cy="1061381"/>
          </a:xfrm>
          <a:prstGeom prst="rect">
            <a:avLst/>
          </a:prstGeom>
        </p:spPr>
        <p:txBody>
          <a:bodyPr wrap="square" anchor="ctr">
            <a:spAutoFit/>
          </a:body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在这里填写</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第一年的</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具体情况只写完任务说明</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708356" y="5318307"/>
            <a:ext cx="2151345" cy="1061381"/>
          </a:xfrm>
          <a:prstGeom prst="rect">
            <a:avLst/>
          </a:prstGeom>
        </p:spPr>
        <p:txBody>
          <a:bodyPr wrap="square" anchor="ctr">
            <a:spAutoFit/>
          </a:body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在这里填写</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第二年的</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具体情况只写完任务说明</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8924043" y="5126286"/>
            <a:ext cx="2151345" cy="1061381"/>
          </a:xfrm>
          <a:prstGeom prst="rect">
            <a:avLst/>
          </a:prstGeom>
        </p:spPr>
        <p:txBody>
          <a:bodyPr wrap="square" anchor="ctr">
            <a:spAutoFit/>
          </a:body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在这里填写</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第四年的</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具体情况只写完任务说明</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306074" y="4747355"/>
            <a:ext cx="2151345" cy="1061381"/>
          </a:xfrm>
          <a:prstGeom prst="rect">
            <a:avLst/>
          </a:prstGeom>
        </p:spPr>
        <p:txBody>
          <a:bodyPr wrap="square" anchor="ctr">
            <a:spAutoFit/>
          </a:body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在这里填写</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第三年的</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具体情况只写完任务说明</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椭圆 30"/>
          <p:cNvSpPr/>
          <p:nvPr/>
        </p:nvSpPr>
        <p:spPr>
          <a:xfrm>
            <a:off x="1545474" y="3311889"/>
            <a:ext cx="1211749" cy="1211749"/>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文本框 35"/>
          <p:cNvSpPr txBox="1"/>
          <p:nvPr/>
        </p:nvSpPr>
        <p:spPr>
          <a:xfrm>
            <a:off x="1784902" y="3547299"/>
            <a:ext cx="732893" cy="748795"/>
          </a:xfrm>
          <a:prstGeom prst="rect">
            <a:avLst/>
          </a:prstGeom>
          <a:noFill/>
        </p:spPr>
        <p:txBody>
          <a:bodyPr wrap="none" rtlCol="0">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a:t>
            </a:r>
            <a:endParaRPr lang="en-US" altLang="zh-CN" sz="2135"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2135"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zh-CN" altLang="en-US" sz="2135"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椭圆 36"/>
          <p:cNvSpPr/>
          <p:nvPr/>
        </p:nvSpPr>
        <p:spPr>
          <a:xfrm>
            <a:off x="6775874" y="3313604"/>
            <a:ext cx="1211749" cy="1211749"/>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文本框 37"/>
          <p:cNvSpPr txBox="1"/>
          <p:nvPr/>
        </p:nvSpPr>
        <p:spPr>
          <a:xfrm>
            <a:off x="7015298" y="3547299"/>
            <a:ext cx="732893" cy="748795"/>
          </a:xfrm>
          <a:prstGeom prst="rect">
            <a:avLst/>
          </a:prstGeom>
          <a:noFill/>
        </p:spPr>
        <p:txBody>
          <a:bodyPr wrap="none" rtlCol="0">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a:t>
            </a:r>
            <a:endParaRPr lang="en-US" altLang="zh-CN" sz="2135"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2135"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zh-CN" altLang="en-US" sz="2135"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椭圆 38"/>
          <p:cNvSpPr/>
          <p:nvPr/>
        </p:nvSpPr>
        <p:spPr>
          <a:xfrm>
            <a:off x="4031537" y="3559001"/>
            <a:ext cx="1500656" cy="150065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文本框 41"/>
          <p:cNvSpPr txBox="1"/>
          <p:nvPr/>
        </p:nvSpPr>
        <p:spPr>
          <a:xfrm>
            <a:off x="4350256" y="3799986"/>
            <a:ext cx="867545" cy="913199"/>
          </a:xfrm>
          <a:prstGeom prst="rect">
            <a:avLst/>
          </a:prstGeom>
          <a:noFill/>
        </p:spPr>
        <p:txBody>
          <a:bodyPr wrap="none" rtlCol="0">
            <a:spAutoFit/>
          </a:bodyPr>
          <a:lstStyle/>
          <a:p>
            <a:pPr algn="ctr"/>
            <a:r>
              <a:rPr lang="zh-CN" altLang="en-US" sz="2665"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a:t>
            </a:r>
            <a:endParaRPr lang="en-US" altLang="zh-CN" sz="2665"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2665"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zh-CN" altLang="en-US" sz="2665"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椭圆 42"/>
          <p:cNvSpPr/>
          <p:nvPr/>
        </p:nvSpPr>
        <p:spPr>
          <a:xfrm>
            <a:off x="9248765" y="3357477"/>
            <a:ext cx="1500656" cy="1500656"/>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文本框 43"/>
          <p:cNvSpPr txBox="1"/>
          <p:nvPr/>
        </p:nvSpPr>
        <p:spPr>
          <a:xfrm>
            <a:off x="9565946" y="3607964"/>
            <a:ext cx="867545" cy="913199"/>
          </a:xfrm>
          <a:prstGeom prst="rect">
            <a:avLst/>
          </a:prstGeom>
          <a:noFill/>
        </p:spPr>
        <p:txBody>
          <a:bodyPr wrap="none" rtlCol="0">
            <a:spAutoFit/>
          </a:bodyPr>
          <a:lstStyle/>
          <a:p>
            <a:pPr algn="ctr"/>
            <a:r>
              <a:rPr lang="zh-CN" altLang="en-US" sz="2665"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a:t>
            </a:r>
            <a:endParaRPr lang="en-US" altLang="zh-CN" sz="2665"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2665"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zh-CN" altLang="en-US" sz="2665"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4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anim calcmode="lin" valueType="num">
                                      <p:cBhvr>
                                        <p:cTn id="12" dur="750" fill="hold"/>
                                        <p:tgtEl>
                                          <p:spTgt spid="14"/>
                                        </p:tgtEl>
                                        <p:attrNameLst>
                                          <p:attrName>ppt_x</p:attrName>
                                        </p:attrNameLst>
                                      </p:cBhvr>
                                      <p:tavLst>
                                        <p:tav tm="0">
                                          <p:val>
                                            <p:strVal val="#ppt_x"/>
                                          </p:val>
                                        </p:tav>
                                        <p:tav tm="100000">
                                          <p:val>
                                            <p:strVal val="#ppt_x"/>
                                          </p:val>
                                        </p:tav>
                                      </p:tavLst>
                                    </p:anim>
                                    <p:anim calcmode="lin" valueType="num">
                                      <p:cBhvr>
                                        <p:cTn id="13" dur="750" fill="hold"/>
                                        <p:tgtEl>
                                          <p:spTgt spid="14"/>
                                        </p:tgtEl>
                                        <p:attrNameLst>
                                          <p:attrName>ppt_y</p:attrName>
                                        </p:attrNameLst>
                                      </p:cBhvr>
                                      <p:tavLst>
                                        <p:tav tm="0">
                                          <p:val>
                                            <p:strVal val="#ppt_y+.1"/>
                                          </p:val>
                                        </p:tav>
                                        <p:tav tm="100000">
                                          <p:val>
                                            <p:strVal val="#ppt_y"/>
                                          </p:val>
                                        </p:tav>
                                      </p:tavLst>
                                    </p:anim>
                                  </p:childTnLst>
                                </p:cTn>
                              </p:par>
                              <p:par>
                                <p:cTn id="14" presetID="12"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400"/>
                                        <p:tgtEl>
                                          <p:spTgt spid="15"/>
                                        </p:tgtEl>
                                        <p:attrNameLst>
                                          <p:attrName>ppt_y</p:attrName>
                                        </p:attrNameLst>
                                      </p:cBhvr>
                                      <p:tavLst>
                                        <p:tav tm="0">
                                          <p:val>
                                            <p:strVal val="#ppt_y-#ppt_h*1.125000"/>
                                          </p:val>
                                        </p:tav>
                                        <p:tav tm="100000">
                                          <p:val>
                                            <p:strVal val="#ppt_y"/>
                                          </p:val>
                                        </p:tav>
                                      </p:tavLst>
                                    </p:anim>
                                    <p:animEffect transition="in" filter="wipe(down)">
                                      <p:cBhvr>
                                        <p:cTn id="17" dur="400"/>
                                        <p:tgtEl>
                                          <p:spTgt spid="15"/>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400"/>
                                        <p:tgtEl>
                                          <p:spTgt spid="9"/>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anim calcmode="lin" valueType="num">
                                      <p:cBhvr>
                                        <p:cTn id="26" dur="750" fill="hold"/>
                                        <p:tgtEl>
                                          <p:spTgt spid="16"/>
                                        </p:tgtEl>
                                        <p:attrNameLst>
                                          <p:attrName>ppt_x</p:attrName>
                                        </p:attrNameLst>
                                      </p:cBhvr>
                                      <p:tavLst>
                                        <p:tav tm="0">
                                          <p:val>
                                            <p:strVal val="#ppt_x"/>
                                          </p:val>
                                        </p:tav>
                                        <p:tav tm="100000">
                                          <p:val>
                                            <p:strVal val="#ppt_x"/>
                                          </p:val>
                                        </p:tav>
                                      </p:tavLst>
                                    </p:anim>
                                    <p:anim calcmode="lin" valueType="num">
                                      <p:cBhvr>
                                        <p:cTn id="27" dur="75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750"/>
                                        <p:tgtEl>
                                          <p:spTgt spid="31"/>
                                        </p:tgtEl>
                                      </p:cBhvr>
                                    </p:animEffect>
                                    <p:anim calcmode="lin" valueType="num">
                                      <p:cBhvr>
                                        <p:cTn id="31" dur="750" fill="hold"/>
                                        <p:tgtEl>
                                          <p:spTgt spid="31"/>
                                        </p:tgtEl>
                                        <p:attrNameLst>
                                          <p:attrName>ppt_x</p:attrName>
                                        </p:attrNameLst>
                                      </p:cBhvr>
                                      <p:tavLst>
                                        <p:tav tm="0">
                                          <p:val>
                                            <p:strVal val="#ppt_x"/>
                                          </p:val>
                                        </p:tav>
                                        <p:tav tm="100000">
                                          <p:val>
                                            <p:strVal val="#ppt_x"/>
                                          </p:val>
                                        </p:tav>
                                      </p:tavLst>
                                    </p:anim>
                                    <p:anim calcmode="lin" valueType="num">
                                      <p:cBhvr>
                                        <p:cTn id="32" dur="750" fill="hold"/>
                                        <p:tgtEl>
                                          <p:spTgt spid="31"/>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400"/>
                                        <p:tgtEl>
                                          <p:spTgt spid="36"/>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750"/>
                                        <p:tgtEl>
                                          <p:spTgt spid="20"/>
                                        </p:tgtEl>
                                      </p:cBhvr>
                                    </p:animEffect>
                                    <p:anim calcmode="lin" valueType="num">
                                      <p:cBhvr>
                                        <p:cTn id="41" dur="750" fill="hold"/>
                                        <p:tgtEl>
                                          <p:spTgt spid="20"/>
                                        </p:tgtEl>
                                        <p:attrNameLst>
                                          <p:attrName>ppt_x</p:attrName>
                                        </p:attrNameLst>
                                      </p:cBhvr>
                                      <p:tavLst>
                                        <p:tav tm="0">
                                          <p:val>
                                            <p:strVal val="#ppt_x"/>
                                          </p:val>
                                        </p:tav>
                                        <p:tav tm="100000">
                                          <p:val>
                                            <p:strVal val="#ppt_x"/>
                                          </p:val>
                                        </p:tav>
                                      </p:tavLst>
                                    </p:anim>
                                    <p:anim calcmode="lin" valueType="num">
                                      <p:cBhvr>
                                        <p:cTn id="42" dur="750" fill="hold"/>
                                        <p:tgtEl>
                                          <p:spTgt spid="2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12" presetClass="entr" presetSubtype="1"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400"/>
                                        <p:tgtEl>
                                          <p:spTgt spid="21"/>
                                        </p:tgtEl>
                                        <p:attrNameLst>
                                          <p:attrName>ppt_y</p:attrName>
                                        </p:attrNameLst>
                                      </p:cBhvr>
                                      <p:tavLst>
                                        <p:tav tm="0">
                                          <p:val>
                                            <p:strVal val="#ppt_y-#ppt_h*1.125000"/>
                                          </p:val>
                                        </p:tav>
                                        <p:tav tm="100000">
                                          <p:val>
                                            <p:strVal val="#ppt_y"/>
                                          </p:val>
                                        </p:tav>
                                      </p:tavLst>
                                    </p:anim>
                                    <p:animEffect transition="in" filter="wipe(down)">
                                      <p:cBhvr>
                                        <p:cTn id="47" dur="400"/>
                                        <p:tgtEl>
                                          <p:spTgt spid="21"/>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400"/>
                                        <p:tgtEl>
                                          <p:spTgt spid="11"/>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750"/>
                                        <p:tgtEl>
                                          <p:spTgt spid="22"/>
                                        </p:tgtEl>
                                      </p:cBhvr>
                                    </p:animEffect>
                                    <p:anim calcmode="lin" valueType="num">
                                      <p:cBhvr>
                                        <p:cTn id="56" dur="750" fill="hold"/>
                                        <p:tgtEl>
                                          <p:spTgt spid="22"/>
                                        </p:tgtEl>
                                        <p:attrNameLst>
                                          <p:attrName>ppt_x</p:attrName>
                                        </p:attrNameLst>
                                      </p:cBhvr>
                                      <p:tavLst>
                                        <p:tav tm="0">
                                          <p:val>
                                            <p:strVal val="#ppt_x"/>
                                          </p:val>
                                        </p:tav>
                                        <p:tav tm="100000">
                                          <p:val>
                                            <p:strVal val="#ppt_x"/>
                                          </p:val>
                                        </p:tav>
                                      </p:tavLst>
                                    </p:anim>
                                    <p:anim calcmode="lin" valueType="num">
                                      <p:cBhvr>
                                        <p:cTn id="57" dur="750" fill="hold"/>
                                        <p:tgtEl>
                                          <p:spTgt spid="2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750"/>
                                        <p:tgtEl>
                                          <p:spTgt spid="39"/>
                                        </p:tgtEl>
                                      </p:cBhvr>
                                    </p:animEffect>
                                    <p:anim calcmode="lin" valueType="num">
                                      <p:cBhvr>
                                        <p:cTn id="61" dur="750" fill="hold"/>
                                        <p:tgtEl>
                                          <p:spTgt spid="39"/>
                                        </p:tgtEl>
                                        <p:attrNameLst>
                                          <p:attrName>ppt_x</p:attrName>
                                        </p:attrNameLst>
                                      </p:cBhvr>
                                      <p:tavLst>
                                        <p:tav tm="0">
                                          <p:val>
                                            <p:strVal val="#ppt_x"/>
                                          </p:val>
                                        </p:tav>
                                        <p:tav tm="100000">
                                          <p:val>
                                            <p:strVal val="#ppt_x"/>
                                          </p:val>
                                        </p:tav>
                                      </p:tavLst>
                                    </p:anim>
                                    <p:anim calcmode="lin" valueType="num">
                                      <p:cBhvr>
                                        <p:cTn id="62" dur="750" fill="hold"/>
                                        <p:tgtEl>
                                          <p:spTgt spid="39"/>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10"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400"/>
                                        <p:tgtEl>
                                          <p:spTgt spid="42"/>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750"/>
                                        <p:tgtEl>
                                          <p:spTgt spid="17"/>
                                        </p:tgtEl>
                                      </p:cBhvr>
                                    </p:animEffect>
                                    <p:anim calcmode="lin" valueType="num">
                                      <p:cBhvr>
                                        <p:cTn id="71" dur="750" fill="hold"/>
                                        <p:tgtEl>
                                          <p:spTgt spid="17"/>
                                        </p:tgtEl>
                                        <p:attrNameLst>
                                          <p:attrName>ppt_x</p:attrName>
                                        </p:attrNameLst>
                                      </p:cBhvr>
                                      <p:tavLst>
                                        <p:tav tm="0">
                                          <p:val>
                                            <p:strVal val="#ppt_x"/>
                                          </p:val>
                                        </p:tav>
                                        <p:tav tm="100000">
                                          <p:val>
                                            <p:strVal val="#ppt_x"/>
                                          </p:val>
                                        </p:tav>
                                      </p:tavLst>
                                    </p:anim>
                                    <p:anim calcmode="lin" valueType="num">
                                      <p:cBhvr>
                                        <p:cTn id="72" dur="75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8000"/>
                            </p:stCondLst>
                            <p:childTnLst>
                              <p:par>
                                <p:cTn id="74" presetID="12" presetClass="entr" presetSubtype="1"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400"/>
                                        <p:tgtEl>
                                          <p:spTgt spid="18"/>
                                        </p:tgtEl>
                                        <p:attrNameLst>
                                          <p:attrName>ppt_y</p:attrName>
                                        </p:attrNameLst>
                                      </p:cBhvr>
                                      <p:tavLst>
                                        <p:tav tm="0">
                                          <p:val>
                                            <p:strVal val="#ppt_y-#ppt_h*1.125000"/>
                                          </p:val>
                                        </p:tav>
                                        <p:tav tm="100000">
                                          <p:val>
                                            <p:strVal val="#ppt_y"/>
                                          </p:val>
                                        </p:tav>
                                      </p:tavLst>
                                    </p:anim>
                                    <p:animEffect transition="in" filter="wipe(down)">
                                      <p:cBhvr>
                                        <p:cTn id="77" dur="400"/>
                                        <p:tgtEl>
                                          <p:spTgt spid="18"/>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up)">
                                      <p:cBhvr>
                                        <p:cTn id="81" dur="400"/>
                                        <p:tgtEl>
                                          <p:spTgt spid="10"/>
                                        </p:tgtEl>
                                      </p:cBhvr>
                                    </p:animEffect>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750"/>
                                        <p:tgtEl>
                                          <p:spTgt spid="19"/>
                                        </p:tgtEl>
                                      </p:cBhvr>
                                    </p:animEffect>
                                    <p:anim calcmode="lin" valueType="num">
                                      <p:cBhvr>
                                        <p:cTn id="86" dur="750" fill="hold"/>
                                        <p:tgtEl>
                                          <p:spTgt spid="19"/>
                                        </p:tgtEl>
                                        <p:attrNameLst>
                                          <p:attrName>ppt_x</p:attrName>
                                        </p:attrNameLst>
                                      </p:cBhvr>
                                      <p:tavLst>
                                        <p:tav tm="0">
                                          <p:val>
                                            <p:strVal val="#ppt_x"/>
                                          </p:val>
                                        </p:tav>
                                        <p:tav tm="100000">
                                          <p:val>
                                            <p:strVal val="#ppt_x"/>
                                          </p:val>
                                        </p:tav>
                                      </p:tavLst>
                                    </p:anim>
                                    <p:anim calcmode="lin" valueType="num">
                                      <p:cBhvr>
                                        <p:cTn id="87" dur="750" fill="hold"/>
                                        <p:tgtEl>
                                          <p:spTgt spid="19"/>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750"/>
                                        <p:tgtEl>
                                          <p:spTgt spid="37"/>
                                        </p:tgtEl>
                                      </p:cBhvr>
                                    </p:animEffect>
                                    <p:anim calcmode="lin" valueType="num">
                                      <p:cBhvr>
                                        <p:cTn id="91" dur="750" fill="hold"/>
                                        <p:tgtEl>
                                          <p:spTgt spid="37"/>
                                        </p:tgtEl>
                                        <p:attrNameLst>
                                          <p:attrName>ppt_x</p:attrName>
                                        </p:attrNameLst>
                                      </p:cBhvr>
                                      <p:tavLst>
                                        <p:tav tm="0">
                                          <p:val>
                                            <p:strVal val="#ppt_x"/>
                                          </p:val>
                                        </p:tav>
                                        <p:tav tm="100000">
                                          <p:val>
                                            <p:strVal val="#ppt_x"/>
                                          </p:val>
                                        </p:tav>
                                      </p:tavLst>
                                    </p:anim>
                                    <p:anim calcmode="lin" valueType="num">
                                      <p:cBhvr>
                                        <p:cTn id="92" dur="750" fill="hold"/>
                                        <p:tgtEl>
                                          <p:spTgt spid="37"/>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10" presetClass="entr" presetSubtype="0" fill="hold" grpId="0" nodeType="after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400"/>
                                        <p:tgtEl>
                                          <p:spTgt spid="38"/>
                                        </p:tgtEl>
                                      </p:cBhvr>
                                    </p:animEffect>
                                  </p:childTnLst>
                                </p:cTn>
                              </p:par>
                            </p:childTnLst>
                          </p:cTn>
                        </p:par>
                        <p:par>
                          <p:cTn id="97" fill="hold">
                            <p:stCondLst>
                              <p:cond delay="10500"/>
                            </p:stCondLst>
                            <p:childTnLst>
                              <p:par>
                                <p:cTn id="98" presetID="42" presetClass="entr" presetSubtype="0" fill="hold" grpId="0" nodeType="after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750"/>
                                        <p:tgtEl>
                                          <p:spTgt spid="23"/>
                                        </p:tgtEl>
                                      </p:cBhvr>
                                    </p:animEffect>
                                    <p:anim calcmode="lin" valueType="num">
                                      <p:cBhvr>
                                        <p:cTn id="101" dur="750" fill="hold"/>
                                        <p:tgtEl>
                                          <p:spTgt spid="23"/>
                                        </p:tgtEl>
                                        <p:attrNameLst>
                                          <p:attrName>ppt_x</p:attrName>
                                        </p:attrNameLst>
                                      </p:cBhvr>
                                      <p:tavLst>
                                        <p:tav tm="0">
                                          <p:val>
                                            <p:strVal val="#ppt_x"/>
                                          </p:val>
                                        </p:tav>
                                        <p:tav tm="100000">
                                          <p:val>
                                            <p:strVal val="#ppt_x"/>
                                          </p:val>
                                        </p:tav>
                                      </p:tavLst>
                                    </p:anim>
                                    <p:anim calcmode="lin" valueType="num">
                                      <p:cBhvr>
                                        <p:cTn id="102" dur="750" fill="hold"/>
                                        <p:tgtEl>
                                          <p:spTgt spid="23"/>
                                        </p:tgtEl>
                                        <p:attrNameLst>
                                          <p:attrName>ppt_y</p:attrName>
                                        </p:attrNameLst>
                                      </p:cBhvr>
                                      <p:tavLst>
                                        <p:tav tm="0">
                                          <p:val>
                                            <p:strVal val="#ppt_y+.1"/>
                                          </p:val>
                                        </p:tav>
                                        <p:tav tm="100000">
                                          <p:val>
                                            <p:strVal val="#ppt_y"/>
                                          </p:val>
                                        </p:tav>
                                      </p:tavLst>
                                    </p:anim>
                                  </p:childTnLst>
                                </p:cTn>
                              </p:par>
                            </p:childTnLst>
                          </p:cTn>
                        </p:par>
                        <p:par>
                          <p:cTn id="103" fill="hold">
                            <p:stCondLst>
                              <p:cond delay="11500"/>
                            </p:stCondLst>
                            <p:childTnLst>
                              <p:par>
                                <p:cTn id="104" presetID="12" presetClass="entr" presetSubtype="1" fill="hold" grpId="0" nodeType="after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400"/>
                                        <p:tgtEl>
                                          <p:spTgt spid="24"/>
                                        </p:tgtEl>
                                        <p:attrNameLst>
                                          <p:attrName>ppt_y</p:attrName>
                                        </p:attrNameLst>
                                      </p:cBhvr>
                                      <p:tavLst>
                                        <p:tav tm="0">
                                          <p:val>
                                            <p:strVal val="#ppt_y-#ppt_h*1.125000"/>
                                          </p:val>
                                        </p:tav>
                                        <p:tav tm="100000">
                                          <p:val>
                                            <p:strVal val="#ppt_y"/>
                                          </p:val>
                                        </p:tav>
                                      </p:tavLst>
                                    </p:anim>
                                    <p:animEffect transition="in" filter="wipe(down)">
                                      <p:cBhvr>
                                        <p:cTn id="107" dur="400"/>
                                        <p:tgtEl>
                                          <p:spTgt spid="24"/>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
                                        </p:tgtEl>
                                        <p:attrNameLst>
                                          <p:attrName>style.visibility</p:attrName>
                                        </p:attrNameLst>
                                      </p:cBhvr>
                                      <p:to>
                                        <p:strVal val="visible"/>
                                      </p:to>
                                    </p:set>
                                    <p:animEffect transition="in" filter="wipe(up)">
                                      <p:cBhvr>
                                        <p:cTn id="111" dur="400"/>
                                        <p:tgtEl>
                                          <p:spTgt spid="12"/>
                                        </p:tgtEl>
                                      </p:cBhvr>
                                    </p:animEffect>
                                  </p:childTnLst>
                                </p:cTn>
                              </p:par>
                            </p:childTnLst>
                          </p:cTn>
                        </p:par>
                        <p:par>
                          <p:cTn id="112" fill="hold">
                            <p:stCondLst>
                              <p:cond delay="12500"/>
                            </p:stCondLst>
                            <p:childTnLst>
                              <p:par>
                                <p:cTn id="113" presetID="42" presetClass="entr" presetSubtype="0" fill="hold" grpId="0" nodeType="after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750"/>
                                        <p:tgtEl>
                                          <p:spTgt spid="25"/>
                                        </p:tgtEl>
                                      </p:cBhvr>
                                    </p:animEffect>
                                    <p:anim calcmode="lin" valueType="num">
                                      <p:cBhvr>
                                        <p:cTn id="116" dur="750" fill="hold"/>
                                        <p:tgtEl>
                                          <p:spTgt spid="25"/>
                                        </p:tgtEl>
                                        <p:attrNameLst>
                                          <p:attrName>ppt_x</p:attrName>
                                        </p:attrNameLst>
                                      </p:cBhvr>
                                      <p:tavLst>
                                        <p:tav tm="0">
                                          <p:val>
                                            <p:strVal val="#ppt_x"/>
                                          </p:val>
                                        </p:tav>
                                        <p:tav tm="100000">
                                          <p:val>
                                            <p:strVal val="#ppt_x"/>
                                          </p:val>
                                        </p:tav>
                                      </p:tavLst>
                                    </p:anim>
                                    <p:anim calcmode="lin" valueType="num">
                                      <p:cBhvr>
                                        <p:cTn id="117" dur="750" fill="hold"/>
                                        <p:tgtEl>
                                          <p:spTgt spid="25"/>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750"/>
                                        <p:tgtEl>
                                          <p:spTgt spid="43"/>
                                        </p:tgtEl>
                                      </p:cBhvr>
                                    </p:animEffect>
                                    <p:anim calcmode="lin" valueType="num">
                                      <p:cBhvr>
                                        <p:cTn id="121" dur="750" fill="hold"/>
                                        <p:tgtEl>
                                          <p:spTgt spid="43"/>
                                        </p:tgtEl>
                                        <p:attrNameLst>
                                          <p:attrName>ppt_x</p:attrName>
                                        </p:attrNameLst>
                                      </p:cBhvr>
                                      <p:tavLst>
                                        <p:tav tm="0">
                                          <p:val>
                                            <p:strVal val="#ppt_x"/>
                                          </p:val>
                                        </p:tav>
                                        <p:tav tm="100000">
                                          <p:val>
                                            <p:strVal val="#ppt_x"/>
                                          </p:val>
                                        </p:tav>
                                      </p:tavLst>
                                    </p:anim>
                                    <p:anim calcmode="lin" valueType="num">
                                      <p:cBhvr>
                                        <p:cTn id="122" dur="75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3500"/>
                            </p:stCondLst>
                            <p:childTnLst>
                              <p:par>
                                <p:cTn id="124" presetID="10" presetClass="entr" presetSubtype="0" fill="hold" grpId="0" nodeType="after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400"/>
                                        <p:tgtEl>
                                          <p:spTgt spid="44"/>
                                        </p:tgtEl>
                                      </p:cBhvr>
                                    </p:animEffect>
                                  </p:childTnLst>
                                </p:cTn>
                              </p:par>
                            </p:childTnLst>
                          </p:cTn>
                        </p:par>
                        <p:par>
                          <p:cTn id="127" fill="hold">
                            <p:stCondLst>
                              <p:cond delay="14000"/>
                            </p:stCondLst>
                            <p:childTnLst>
                              <p:par>
                                <p:cTn id="128" presetID="22" presetClass="entr" presetSubtype="1" fill="hold" grpId="0"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up)">
                                      <p:cBhvr>
                                        <p:cTn id="130" dur="400"/>
                                        <p:tgtEl>
                                          <p:spTgt spid="26"/>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wipe(up)">
                                      <p:cBhvr>
                                        <p:cTn id="133" dur="400"/>
                                        <p:tgtEl>
                                          <p:spTgt spid="27"/>
                                        </p:tgtEl>
                                      </p:cBhvr>
                                    </p:animEffect>
                                  </p:childTnLst>
                                </p:cTn>
                              </p:par>
                              <p:par>
                                <p:cTn id="134" presetID="22" presetClass="entr" presetSubtype="1" fill="hold" grpId="0" nodeType="with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wipe(up)">
                                      <p:cBhvr>
                                        <p:cTn id="136" dur="400"/>
                                        <p:tgtEl>
                                          <p:spTgt spid="29"/>
                                        </p:tgtEl>
                                      </p:cBhvr>
                                    </p:animEffect>
                                  </p:childTnLst>
                                </p:cTn>
                              </p:par>
                              <p:par>
                                <p:cTn id="137" presetID="22" presetClass="entr" presetSubtype="1" fill="hold" grpId="0" nodeType="with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wipe(up)">
                                      <p:cBhvr>
                                        <p:cTn id="139" dur="4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animBg="1"/>
      <p:bldP spid="18" grpId="0"/>
      <p:bldP spid="19" grpId="0" animBg="1"/>
      <p:bldP spid="20" grpId="0" animBg="1"/>
      <p:bldP spid="21" grpId="0"/>
      <p:bldP spid="22" grpId="0" animBg="1"/>
      <p:bldP spid="23" grpId="0" animBg="1"/>
      <p:bldP spid="24" grpId="0"/>
      <p:bldP spid="25" grpId="0" animBg="1"/>
      <p:bldP spid="26" grpId="0"/>
      <p:bldP spid="27" grpId="0"/>
      <p:bldP spid="28" grpId="0"/>
      <p:bldP spid="29" grpId="0"/>
      <p:bldP spid="31" grpId="0" animBg="1"/>
      <p:bldP spid="36" grpId="0"/>
      <p:bldP spid="37" grpId="0" animBg="1"/>
      <p:bldP spid="38" grpId="0"/>
      <p:bldP spid="39" grpId="0" animBg="1"/>
      <p:bldP spid="42" grpId="0"/>
      <p:bldP spid="43" grpId="0" animBg="1"/>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04"/>
          <p:cNvSpPr>
            <a:spLocks noEditPoints="1"/>
          </p:cNvSpPr>
          <p:nvPr/>
        </p:nvSpPr>
        <p:spPr bwMode="auto">
          <a:xfrm>
            <a:off x="6179508" y="1459097"/>
            <a:ext cx="910824" cy="3659279"/>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blipFill>
            <a:blip r:embed="rId1"/>
            <a:stretch>
              <a:fillRect/>
            </a:stretch>
          </a:blip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p>
            <a:endParaRPr lang="id-ID" sz="2400"/>
          </a:p>
        </p:txBody>
      </p:sp>
      <p:sp>
        <p:nvSpPr>
          <p:cNvPr id="10" name="Freeform 196"/>
          <p:cNvSpPr>
            <a:spLocks noEditPoints="1"/>
          </p:cNvSpPr>
          <p:nvPr/>
        </p:nvSpPr>
        <p:spPr bwMode="auto">
          <a:xfrm>
            <a:off x="7036069" y="1741480"/>
            <a:ext cx="1243819" cy="387762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blipFill>
            <a:blip r:embed="rId2"/>
            <a:stretch>
              <a:fillRect/>
            </a:stretch>
          </a:blipFill>
          <a:ln>
            <a:noFill/>
          </a:ln>
          <a:effectLst>
            <a:outerShdw blurRad="127000" dist="25400" dir="13500000" algn="br" rotWithShape="0">
              <a:prstClr val="black">
                <a:alpha val="30000"/>
              </a:prstClr>
            </a:outerShdw>
          </a:effectLst>
        </p:spPr>
        <p:txBody>
          <a:bodyPr vert="horz" wrap="square" lIns="121920" tIns="60960" rIns="121920" bIns="60960" numCol="1" anchor="t" anchorCtr="0" compatLnSpc="1"/>
          <a:lstStyle/>
          <a:p>
            <a:endParaRPr lang="id-ID" sz="2400"/>
          </a:p>
        </p:txBody>
      </p:sp>
      <p:sp>
        <p:nvSpPr>
          <p:cNvPr id="11" name="Freeform 200"/>
          <p:cNvSpPr>
            <a:spLocks noEditPoints="1"/>
          </p:cNvSpPr>
          <p:nvPr/>
        </p:nvSpPr>
        <p:spPr bwMode="auto">
          <a:xfrm>
            <a:off x="10627662" y="1459097"/>
            <a:ext cx="1186477" cy="3749095"/>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blipFill>
            <a:blip r:embed="rId3"/>
            <a:stretch>
              <a:fillRect/>
            </a:stretch>
          </a:blip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p>
            <a:endParaRPr lang="id-ID" sz="2400"/>
          </a:p>
        </p:txBody>
      </p:sp>
      <p:sp>
        <p:nvSpPr>
          <p:cNvPr id="12" name="Freeform 208"/>
          <p:cNvSpPr>
            <a:spLocks noEditPoints="1"/>
          </p:cNvSpPr>
          <p:nvPr/>
        </p:nvSpPr>
        <p:spPr bwMode="auto">
          <a:xfrm>
            <a:off x="9718721" y="1741480"/>
            <a:ext cx="1056820" cy="3929268"/>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blipFill>
            <a:blip r:embed="rId4"/>
            <a:stretch>
              <a:fillRect/>
            </a:stretch>
          </a:blipFill>
          <a:ln>
            <a:noFill/>
          </a:ln>
          <a:effectLst>
            <a:outerShdw blurRad="127000" dist="25400" dir="13500000" algn="br" rotWithShape="0">
              <a:prstClr val="black">
                <a:alpha val="30000"/>
              </a:prstClr>
            </a:outerShdw>
          </a:effectLst>
        </p:spPr>
        <p:txBody>
          <a:bodyPr vert="horz" wrap="square" lIns="121920" tIns="60960" rIns="121920" bIns="60960" numCol="1" anchor="t" anchorCtr="0" compatLnSpc="1"/>
          <a:lstStyle/>
          <a:p>
            <a:endParaRPr lang="id-ID" sz="2400"/>
          </a:p>
        </p:txBody>
      </p:sp>
      <p:sp>
        <p:nvSpPr>
          <p:cNvPr id="13" name="Freeform 192"/>
          <p:cNvSpPr>
            <a:spLocks noEditPoints="1"/>
          </p:cNvSpPr>
          <p:nvPr/>
        </p:nvSpPr>
        <p:spPr bwMode="auto">
          <a:xfrm>
            <a:off x="8254254" y="1830356"/>
            <a:ext cx="1744933" cy="4122775"/>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blipFill>
            <a:blip r:embed="rId5"/>
            <a:stretch>
              <a:fillRect/>
            </a:stretch>
          </a:blip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p>
            <a:endParaRPr lang="id-ID" sz="2400"/>
          </a:p>
        </p:txBody>
      </p:sp>
      <p:sp>
        <p:nvSpPr>
          <p:cNvPr id="14" name="矩形 47"/>
          <p:cNvSpPr>
            <a:spLocks noChangeArrowheads="1"/>
          </p:cNvSpPr>
          <p:nvPr/>
        </p:nvSpPr>
        <p:spPr bwMode="auto">
          <a:xfrm>
            <a:off x="870122" y="2727703"/>
            <a:ext cx="3972260" cy="76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smtClean="0">
                <a:solidFill>
                  <a:schemeClr val="tx1">
                    <a:lumMod val="85000"/>
                    <a:lumOff val="15000"/>
                  </a:schemeClr>
                </a:solidFill>
              </a:rPr>
              <a:t>请</a:t>
            </a:r>
            <a:r>
              <a:rPr lang="zh-CN" altLang="en-US" sz="2000" dirty="0">
                <a:solidFill>
                  <a:schemeClr val="tx1">
                    <a:lumMod val="85000"/>
                    <a:lumOff val="15000"/>
                  </a:schemeClr>
                </a:solidFill>
              </a:rPr>
              <a:t>在这里输入您的主要叙述内容</a:t>
            </a:r>
            <a:endParaRPr lang="en-US" altLang="zh-CN" sz="2000" dirty="0">
              <a:solidFill>
                <a:schemeClr val="tx1">
                  <a:lumMod val="85000"/>
                  <a:lumOff val="15000"/>
                </a:schemeClr>
              </a:solidFill>
            </a:endParaRPr>
          </a:p>
          <a:p>
            <a:pPr>
              <a:buNone/>
            </a:pPr>
            <a:r>
              <a:rPr lang="zh-CN" altLang="en-US" sz="2000" dirty="0">
                <a:solidFill>
                  <a:schemeClr val="tx1">
                    <a:lumMod val="85000"/>
                    <a:lumOff val="15000"/>
                  </a:schemeClr>
                </a:solidFill>
              </a:rPr>
              <a:t>请在这里输入您的主要叙述内容</a:t>
            </a:r>
            <a:endParaRPr lang="en-US" altLang="zh-CN" sz="2000" dirty="0">
              <a:solidFill>
                <a:schemeClr val="tx1">
                  <a:lumMod val="85000"/>
                  <a:lumOff val="15000"/>
                </a:schemeClr>
              </a:solidFill>
            </a:endParaRPr>
          </a:p>
        </p:txBody>
      </p:sp>
      <p:sp>
        <p:nvSpPr>
          <p:cNvPr id="15" name="矩形 47"/>
          <p:cNvSpPr>
            <a:spLocks noChangeArrowheads="1"/>
          </p:cNvSpPr>
          <p:nvPr/>
        </p:nvSpPr>
        <p:spPr bwMode="auto">
          <a:xfrm>
            <a:off x="870122" y="5093439"/>
            <a:ext cx="3972260" cy="76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smtClean="0">
                <a:solidFill>
                  <a:schemeClr val="tx1">
                    <a:lumMod val="85000"/>
                    <a:lumOff val="15000"/>
                  </a:schemeClr>
                </a:solidFill>
              </a:rPr>
              <a:t>请</a:t>
            </a:r>
            <a:r>
              <a:rPr lang="zh-CN" altLang="en-US" sz="2000" dirty="0">
                <a:solidFill>
                  <a:schemeClr val="tx1">
                    <a:lumMod val="85000"/>
                    <a:lumOff val="15000"/>
                  </a:schemeClr>
                </a:solidFill>
              </a:rPr>
              <a:t>在这里输入您的主要叙述内容</a:t>
            </a:r>
            <a:endParaRPr lang="en-US" altLang="zh-CN" sz="2000" dirty="0">
              <a:solidFill>
                <a:schemeClr val="tx1">
                  <a:lumMod val="85000"/>
                  <a:lumOff val="15000"/>
                </a:schemeClr>
              </a:solidFill>
            </a:endParaRPr>
          </a:p>
          <a:p>
            <a:pPr>
              <a:buNone/>
            </a:pPr>
            <a:r>
              <a:rPr lang="zh-CN" altLang="en-US" sz="2000" dirty="0">
                <a:solidFill>
                  <a:schemeClr val="tx1">
                    <a:lumMod val="85000"/>
                    <a:lumOff val="15000"/>
                  </a:schemeClr>
                </a:solidFill>
              </a:rPr>
              <a:t>请在这里输入您的主要叙述内容</a:t>
            </a:r>
            <a:endParaRPr lang="en-US" altLang="zh-CN" sz="2000" dirty="0">
              <a:solidFill>
                <a:schemeClr val="tx1">
                  <a:lumMod val="85000"/>
                  <a:lumOff val="15000"/>
                </a:schemeClr>
              </a:solidFill>
            </a:endParaRPr>
          </a:p>
        </p:txBody>
      </p:sp>
      <p:grpSp>
        <p:nvGrpSpPr>
          <p:cNvPr id="16" name="组合 15"/>
          <p:cNvGrpSpPr/>
          <p:nvPr/>
        </p:nvGrpSpPr>
        <p:grpSpPr>
          <a:xfrm>
            <a:off x="762727" y="3802813"/>
            <a:ext cx="4056718" cy="942535"/>
            <a:chOff x="762727" y="3802813"/>
            <a:chExt cx="4056718" cy="942535"/>
          </a:xfrm>
        </p:grpSpPr>
        <p:sp>
          <p:nvSpPr>
            <p:cNvPr id="17" name="矩形 16"/>
            <p:cNvSpPr/>
            <p:nvPr/>
          </p:nvSpPr>
          <p:spPr>
            <a:xfrm>
              <a:off x="762727" y="3802813"/>
              <a:ext cx="3972261" cy="942535"/>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47"/>
            <p:cNvSpPr>
              <a:spLocks noChangeArrowheads="1"/>
            </p:cNvSpPr>
            <p:nvPr/>
          </p:nvSpPr>
          <p:spPr bwMode="auto">
            <a:xfrm>
              <a:off x="847185" y="3910571"/>
              <a:ext cx="3972260" cy="76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smtClean="0">
                  <a:solidFill>
                    <a:srgbClr val="FEFEFE"/>
                  </a:solidFill>
                </a:rPr>
                <a:t>请</a:t>
              </a:r>
              <a:r>
                <a:rPr lang="zh-CN" altLang="en-US" sz="2000" dirty="0">
                  <a:solidFill>
                    <a:srgbClr val="FEFEFE"/>
                  </a:solidFill>
                </a:rPr>
                <a:t>在这里输入您的主要叙述内容</a:t>
              </a:r>
              <a:endParaRPr lang="en-US" altLang="zh-CN" sz="2000" dirty="0">
                <a:solidFill>
                  <a:srgbClr val="FEFEFE"/>
                </a:solidFill>
              </a:endParaRPr>
            </a:p>
            <a:p>
              <a:pPr>
                <a:buNone/>
              </a:pPr>
              <a:r>
                <a:rPr lang="zh-CN" altLang="en-US" sz="2000" dirty="0">
                  <a:solidFill>
                    <a:srgbClr val="FEFEFE"/>
                  </a:solidFill>
                </a:rPr>
                <a:t>请在这里输入您的主要叙述内容</a:t>
              </a:r>
              <a:endParaRPr lang="en-US" altLang="zh-CN" sz="2000" dirty="0">
                <a:solidFill>
                  <a:srgbClr val="FEFEFE"/>
                </a:solidFill>
              </a:endParaRPr>
            </a:p>
          </p:txBody>
        </p:sp>
      </p:grpSp>
      <p:sp>
        <p:nvSpPr>
          <p:cNvPr id="19" name="矩形 47"/>
          <p:cNvSpPr>
            <a:spLocks noChangeArrowheads="1"/>
          </p:cNvSpPr>
          <p:nvPr/>
        </p:nvSpPr>
        <p:spPr bwMode="auto">
          <a:xfrm>
            <a:off x="762727" y="1135120"/>
            <a:ext cx="4311785" cy="101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000" dirty="0" smtClean="0">
                <a:solidFill>
                  <a:schemeClr val="tx1">
                    <a:lumMod val="85000"/>
                    <a:lumOff val="15000"/>
                  </a:schemeClr>
                </a:solidFill>
              </a:rPr>
              <a:t>我们是</a:t>
            </a:r>
            <a:r>
              <a:rPr lang="zh-CN" altLang="en-US" sz="6000" b="1" dirty="0" smtClean="0">
                <a:solidFill>
                  <a:srgbClr val="B21216"/>
                </a:solidFill>
              </a:rPr>
              <a:t>冠军</a:t>
            </a:r>
            <a:endParaRPr lang="en-US" altLang="zh-CN" sz="6000" b="1" dirty="0">
              <a:solidFill>
                <a:srgbClr val="B21216"/>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28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decel="2800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750" fill="hold"/>
                                        <p:tgtEl>
                                          <p:spTgt spid="12"/>
                                        </p:tgtEl>
                                        <p:attrNameLst>
                                          <p:attrName>ppt_x</p:attrName>
                                        </p:attrNameLst>
                                      </p:cBhvr>
                                      <p:tavLst>
                                        <p:tav tm="0">
                                          <p:val>
                                            <p:strVal val="#ppt_x"/>
                                          </p:val>
                                        </p:tav>
                                        <p:tav tm="100000">
                                          <p:val>
                                            <p:strVal val="#ppt_x"/>
                                          </p:val>
                                        </p:tav>
                                      </p:tavLst>
                                    </p:anim>
                                    <p:anim calcmode="lin" valueType="num">
                                      <p:cBhvr additive="base">
                                        <p:cTn id="17" dur="75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decel="2800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750" fill="hold"/>
                                        <p:tgtEl>
                                          <p:spTgt spid="9"/>
                                        </p:tgtEl>
                                        <p:attrNameLst>
                                          <p:attrName>ppt_x</p:attrName>
                                        </p:attrNameLst>
                                      </p:cBhvr>
                                      <p:tavLst>
                                        <p:tav tm="0">
                                          <p:val>
                                            <p:strVal val="#ppt_x"/>
                                          </p:val>
                                        </p:tav>
                                        <p:tav tm="100000">
                                          <p:val>
                                            <p:strVal val="#ppt_x"/>
                                          </p:val>
                                        </p:tav>
                                      </p:tavLst>
                                    </p:anim>
                                    <p:anim calcmode="lin" valueType="num">
                                      <p:cBhvr additive="base">
                                        <p:cTn id="22" dur="75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decel="2800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750" fill="hold"/>
                                        <p:tgtEl>
                                          <p:spTgt spid="11"/>
                                        </p:tgtEl>
                                        <p:attrNameLst>
                                          <p:attrName>ppt_x</p:attrName>
                                        </p:attrNameLst>
                                      </p:cBhvr>
                                      <p:tavLst>
                                        <p:tav tm="0">
                                          <p:val>
                                            <p:strVal val="#ppt_x"/>
                                          </p:val>
                                        </p:tav>
                                        <p:tav tm="100000">
                                          <p:val>
                                            <p:strVal val="#ppt_x"/>
                                          </p:val>
                                        </p:tav>
                                      </p:tavLst>
                                    </p:anim>
                                    <p:anim calcmode="lin" valueType="num">
                                      <p:cBhvr additive="base">
                                        <p:cTn id="26" dur="750" fill="hold"/>
                                        <p:tgtEl>
                                          <p:spTgt spid="11"/>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52"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Scale>
                                      <p:cBhvr>
                                        <p:cTn id="3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9"/>
                                        </p:tgtEl>
                                        <p:attrNameLst>
                                          <p:attrName>ppt_x</p:attrName>
                                          <p:attrName>ppt_y</p:attrName>
                                        </p:attrNameLst>
                                      </p:cBhvr>
                                    </p:animMotion>
                                    <p:animEffect transition="in" filter="fade">
                                      <p:cBhvr>
                                        <p:cTn id="32" dur="1000"/>
                                        <p:tgtEl>
                                          <p:spTgt spid="19"/>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5"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Freeform 6"/>
          <p:cNvSpPr/>
          <p:nvPr/>
        </p:nvSpPr>
        <p:spPr bwMode="auto">
          <a:xfrm flipH="1">
            <a:off x="1760035" y="2054848"/>
            <a:ext cx="1835547" cy="1207804"/>
          </a:xfrm>
          <a:custGeom>
            <a:avLst/>
            <a:gdLst>
              <a:gd name="T0" fmla="*/ 0 w 21600"/>
              <a:gd name="T1" fmla="*/ 0 h 21600"/>
              <a:gd name="T2" fmla="*/ 92805192 w 21600"/>
              <a:gd name="T3" fmla="*/ 0 h 21600"/>
              <a:gd name="T4" fmla="*/ 119963638 w 21600"/>
              <a:gd name="T5" fmla="*/ 17616456 h 21600"/>
              <a:gd name="T6" fmla="*/ 119963638 w 21600"/>
              <a:gd name="T7" fmla="*/ 57680150 h 21600"/>
              <a:gd name="T8" fmla="*/ 30346372 w 21600"/>
              <a:gd name="T9" fmla="*/ 57680150 h 21600"/>
              <a:gd name="T10" fmla="*/ 116631 w 21600"/>
              <a:gd name="T11" fmla="*/ 41099777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cubicBezTo>
                  <a:pt x="0" y="0"/>
                  <a:pt x="14909" y="0"/>
                  <a:pt x="16710" y="0"/>
                </a:cubicBezTo>
                <a:cubicBezTo>
                  <a:pt x="20168" y="0"/>
                  <a:pt x="21600" y="1979"/>
                  <a:pt x="21600" y="6597"/>
                </a:cubicBezTo>
                <a:lnTo>
                  <a:pt x="21600" y="21600"/>
                </a:lnTo>
                <a:lnTo>
                  <a:pt x="5464" y="21600"/>
                </a:lnTo>
                <a:cubicBezTo>
                  <a:pt x="2335" y="21600"/>
                  <a:pt x="21" y="19723"/>
                  <a:pt x="21" y="15391"/>
                </a:cubicBezTo>
                <a:lnTo>
                  <a:pt x="0" y="0"/>
                </a:lnTo>
                <a:close/>
                <a:moveTo>
                  <a:pt x="0" y="0"/>
                </a:moveTo>
              </a:path>
            </a:pathLst>
          </a:custGeom>
          <a:blipFill>
            <a:blip r:embed="rId2"/>
            <a:stretch>
              <a:fillRect/>
            </a:stretch>
          </a:blipFill>
          <a:ln w="12700" cap="flat">
            <a:noFill/>
            <a:prstDash val="solid"/>
            <a:miter lim="800000"/>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zh-CN" altLang="en-US"/>
          </a:p>
        </p:txBody>
      </p:sp>
      <p:sp>
        <p:nvSpPr>
          <p:cNvPr id="10" name="Freeform 6"/>
          <p:cNvSpPr/>
          <p:nvPr/>
        </p:nvSpPr>
        <p:spPr bwMode="auto">
          <a:xfrm flipH="1">
            <a:off x="4044940" y="2054847"/>
            <a:ext cx="1835547" cy="1207804"/>
          </a:xfrm>
          <a:custGeom>
            <a:avLst/>
            <a:gdLst>
              <a:gd name="T0" fmla="*/ 0 w 21600"/>
              <a:gd name="T1" fmla="*/ 0 h 21600"/>
              <a:gd name="T2" fmla="*/ 92805192 w 21600"/>
              <a:gd name="T3" fmla="*/ 0 h 21600"/>
              <a:gd name="T4" fmla="*/ 119963638 w 21600"/>
              <a:gd name="T5" fmla="*/ 17616456 h 21600"/>
              <a:gd name="T6" fmla="*/ 119963638 w 21600"/>
              <a:gd name="T7" fmla="*/ 57680150 h 21600"/>
              <a:gd name="T8" fmla="*/ 30346372 w 21600"/>
              <a:gd name="T9" fmla="*/ 57680150 h 21600"/>
              <a:gd name="T10" fmla="*/ 116631 w 21600"/>
              <a:gd name="T11" fmla="*/ 41099777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cubicBezTo>
                  <a:pt x="0" y="0"/>
                  <a:pt x="14909" y="0"/>
                  <a:pt x="16710" y="0"/>
                </a:cubicBezTo>
                <a:cubicBezTo>
                  <a:pt x="20168" y="0"/>
                  <a:pt x="21600" y="1979"/>
                  <a:pt x="21600" y="6597"/>
                </a:cubicBezTo>
                <a:lnTo>
                  <a:pt x="21600" y="21600"/>
                </a:lnTo>
                <a:lnTo>
                  <a:pt x="5464" y="21600"/>
                </a:lnTo>
                <a:cubicBezTo>
                  <a:pt x="2335" y="21600"/>
                  <a:pt x="21" y="19723"/>
                  <a:pt x="21" y="15391"/>
                </a:cubicBezTo>
                <a:lnTo>
                  <a:pt x="0" y="0"/>
                </a:lnTo>
                <a:close/>
                <a:moveTo>
                  <a:pt x="0" y="0"/>
                </a:moveTo>
              </a:path>
            </a:pathLst>
          </a:custGeom>
          <a:blipFill>
            <a:blip r:embed="rId3"/>
            <a:stretch>
              <a:fillRect/>
            </a:stretch>
          </a:blipFill>
          <a:ln w="12700" cap="flat">
            <a:noFill/>
            <a:prstDash val="solid"/>
            <a:miter lim="800000"/>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zh-CN" altLang="en-US"/>
          </a:p>
        </p:txBody>
      </p:sp>
      <p:sp>
        <p:nvSpPr>
          <p:cNvPr id="11" name="Freeform 6"/>
          <p:cNvSpPr/>
          <p:nvPr/>
        </p:nvSpPr>
        <p:spPr bwMode="auto">
          <a:xfrm flipH="1">
            <a:off x="6325798" y="2054846"/>
            <a:ext cx="1835547" cy="1207804"/>
          </a:xfrm>
          <a:custGeom>
            <a:avLst/>
            <a:gdLst>
              <a:gd name="T0" fmla="*/ 0 w 21600"/>
              <a:gd name="T1" fmla="*/ 0 h 21600"/>
              <a:gd name="T2" fmla="*/ 92805192 w 21600"/>
              <a:gd name="T3" fmla="*/ 0 h 21600"/>
              <a:gd name="T4" fmla="*/ 119963638 w 21600"/>
              <a:gd name="T5" fmla="*/ 17616456 h 21600"/>
              <a:gd name="T6" fmla="*/ 119963638 w 21600"/>
              <a:gd name="T7" fmla="*/ 57680150 h 21600"/>
              <a:gd name="T8" fmla="*/ 30346372 w 21600"/>
              <a:gd name="T9" fmla="*/ 57680150 h 21600"/>
              <a:gd name="T10" fmla="*/ 116631 w 21600"/>
              <a:gd name="T11" fmla="*/ 41099777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cubicBezTo>
                  <a:pt x="0" y="0"/>
                  <a:pt x="14909" y="0"/>
                  <a:pt x="16710" y="0"/>
                </a:cubicBezTo>
                <a:cubicBezTo>
                  <a:pt x="20168" y="0"/>
                  <a:pt x="21600" y="1979"/>
                  <a:pt x="21600" y="6597"/>
                </a:cubicBezTo>
                <a:lnTo>
                  <a:pt x="21600" y="21600"/>
                </a:lnTo>
                <a:lnTo>
                  <a:pt x="5464" y="21600"/>
                </a:lnTo>
                <a:cubicBezTo>
                  <a:pt x="2335" y="21600"/>
                  <a:pt x="21" y="19723"/>
                  <a:pt x="21" y="15391"/>
                </a:cubicBezTo>
                <a:lnTo>
                  <a:pt x="0" y="0"/>
                </a:lnTo>
                <a:close/>
                <a:moveTo>
                  <a:pt x="0" y="0"/>
                </a:moveTo>
              </a:path>
            </a:pathLst>
          </a:custGeom>
          <a:blipFill>
            <a:blip r:embed="rId4"/>
            <a:stretch>
              <a:fillRect/>
            </a:stretch>
          </a:blipFill>
          <a:ln w="12700" cap="flat">
            <a:noFill/>
            <a:prstDash val="solid"/>
            <a:miter lim="800000"/>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zh-CN" altLang="en-US"/>
          </a:p>
        </p:txBody>
      </p:sp>
      <p:sp>
        <p:nvSpPr>
          <p:cNvPr id="12" name="Freeform 6"/>
          <p:cNvSpPr/>
          <p:nvPr/>
        </p:nvSpPr>
        <p:spPr bwMode="auto">
          <a:xfrm flipH="1">
            <a:off x="8601225" y="2054846"/>
            <a:ext cx="1835547" cy="1207804"/>
          </a:xfrm>
          <a:custGeom>
            <a:avLst/>
            <a:gdLst>
              <a:gd name="T0" fmla="*/ 0 w 21600"/>
              <a:gd name="T1" fmla="*/ 0 h 21600"/>
              <a:gd name="T2" fmla="*/ 92805192 w 21600"/>
              <a:gd name="T3" fmla="*/ 0 h 21600"/>
              <a:gd name="T4" fmla="*/ 119963638 w 21600"/>
              <a:gd name="T5" fmla="*/ 17616456 h 21600"/>
              <a:gd name="T6" fmla="*/ 119963638 w 21600"/>
              <a:gd name="T7" fmla="*/ 57680150 h 21600"/>
              <a:gd name="T8" fmla="*/ 30346372 w 21600"/>
              <a:gd name="T9" fmla="*/ 57680150 h 21600"/>
              <a:gd name="T10" fmla="*/ 116631 w 21600"/>
              <a:gd name="T11" fmla="*/ 41099777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cubicBezTo>
                  <a:pt x="0" y="0"/>
                  <a:pt x="14909" y="0"/>
                  <a:pt x="16710" y="0"/>
                </a:cubicBezTo>
                <a:cubicBezTo>
                  <a:pt x="20168" y="0"/>
                  <a:pt x="21600" y="1979"/>
                  <a:pt x="21600" y="6597"/>
                </a:cubicBezTo>
                <a:lnTo>
                  <a:pt x="21600" y="21600"/>
                </a:lnTo>
                <a:lnTo>
                  <a:pt x="5464" y="21600"/>
                </a:lnTo>
                <a:cubicBezTo>
                  <a:pt x="2335" y="21600"/>
                  <a:pt x="21" y="19723"/>
                  <a:pt x="21" y="15391"/>
                </a:cubicBezTo>
                <a:lnTo>
                  <a:pt x="0" y="0"/>
                </a:lnTo>
                <a:close/>
                <a:moveTo>
                  <a:pt x="0" y="0"/>
                </a:moveTo>
              </a:path>
            </a:pathLst>
          </a:custGeom>
          <a:blipFill>
            <a:blip r:embed="rId5"/>
            <a:stretch>
              <a:fillRect/>
            </a:stretch>
          </a:blipFill>
          <a:ln w="12700" cap="flat">
            <a:noFill/>
            <a:prstDash val="solid"/>
            <a:miter lim="800000"/>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zh-CN" altLang="en-US"/>
          </a:p>
        </p:txBody>
      </p:sp>
      <p:grpSp>
        <p:nvGrpSpPr>
          <p:cNvPr id="13" name="组合 12"/>
          <p:cNvGrpSpPr/>
          <p:nvPr/>
        </p:nvGrpSpPr>
        <p:grpSpPr>
          <a:xfrm>
            <a:off x="1769515" y="3580205"/>
            <a:ext cx="1835547" cy="2938278"/>
            <a:chOff x="1769515" y="3580205"/>
            <a:chExt cx="1835547" cy="2938278"/>
          </a:xfrm>
        </p:grpSpPr>
        <p:sp>
          <p:nvSpPr>
            <p:cNvPr id="14" name="Freeform 2"/>
            <p:cNvSpPr/>
            <p:nvPr/>
          </p:nvSpPr>
          <p:spPr bwMode="auto">
            <a:xfrm>
              <a:off x="1769515" y="3580205"/>
              <a:ext cx="1835547" cy="2702636"/>
            </a:xfrm>
            <a:custGeom>
              <a:avLst/>
              <a:gdLst>
                <a:gd name="T0" fmla="*/ 0 w 21600"/>
                <a:gd name="T1" fmla="*/ 0 h 21600"/>
                <a:gd name="T2" fmla="*/ 262 w 21600"/>
                <a:gd name="T3" fmla="*/ 0 h 21600"/>
                <a:gd name="T4" fmla="*/ 338 w 21600"/>
                <a:gd name="T5" fmla="*/ 105 h 21600"/>
                <a:gd name="T6" fmla="*/ 338 w 21600"/>
                <a:gd name="T7" fmla="*/ 732 h 21600"/>
                <a:gd name="T8" fmla="*/ 86 w 21600"/>
                <a:gd name="T9" fmla="*/ 732 h 21600"/>
                <a:gd name="T10" fmla="*/ 0 w 21600"/>
                <a:gd name="T11" fmla="*/ 633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cubicBezTo>
                    <a:pt x="0" y="0"/>
                    <a:pt x="14909" y="0"/>
                    <a:pt x="16710" y="0"/>
                  </a:cubicBezTo>
                  <a:cubicBezTo>
                    <a:pt x="20168" y="0"/>
                    <a:pt x="21600" y="932"/>
                    <a:pt x="21600" y="3108"/>
                  </a:cubicBezTo>
                  <a:lnTo>
                    <a:pt x="21600" y="21600"/>
                  </a:lnTo>
                  <a:lnTo>
                    <a:pt x="5464" y="21600"/>
                  </a:lnTo>
                  <a:cubicBezTo>
                    <a:pt x="2335" y="21600"/>
                    <a:pt x="21" y="20716"/>
                    <a:pt x="21" y="18675"/>
                  </a:cubicBezTo>
                  <a:lnTo>
                    <a:pt x="0" y="0"/>
                  </a:lnTo>
                  <a:close/>
                  <a:moveTo>
                    <a:pt x="0" y="0"/>
                  </a:moveTo>
                </a:path>
              </a:pathLst>
            </a:custGeom>
            <a:blipFill>
              <a:blip r:embed="rId6"/>
              <a:stretch>
                <a:fillRect/>
              </a:stretch>
            </a:blipFill>
            <a:ln w="12700" cap="flat">
              <a:noFill/>
              <a:prstDash val="solid"/>
              <a:miter lim="800000"/>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zh-CN" altLang="en-US"/>
            </a:p>
          </p:txBody>
        </p:sp>
        <p:sp>
          <p:nvSpPr>
            <p:cNvPr id="15" name="文本框 14"/>
            <p:cNvSpPr txBox="1"/>
            <p:nvPr/>
          </p:nvSpPr>
          <p:spPr>
            <a:xfrm>
              <a:off x="1899971" y="4179381"/>
              <a:ext cx="1620957" cy="2339102"/>
            </a:xfrm>
            <a:prstGeom prst="rect">
              <a:avLst/>
            </a:prstGeom>
            <a:noFill/>
            <a:effectLst/>
          </p:spPr>
          <p:txBody>
            <a:bodyPr wrap="none" rtlCol="0">
              <a:spAutoFit/>
            </a:bodyPr>
            <a:lstStyle/>
            <a:p>
              <a:r>
                <a:rPr lang="zh-CN" altLang="en-US" sz="2800" dirty="0">
                  <a:solidFill>
                    <a:srgbClr val="FFFFFF"/>
                  </a:solidFill>
                  <a:latin typeface="微软雅黑" panose="020B0503020204020204" pitchFamily="34" charset="-122"/>
                  <a:ea typeface="微软雅黑" panose="020B0503020204020204" pitchFamily="34" charset="-122"/>
                </a:rPr>
                <a:t>输入标题</a:t>
              </a:r>
              <a:endParaRPr lang="en-US" altLang="zh-CN" sz="2800" dirty="0">
                <a:solidFill>
                  <a:srgbClr val="FFFFFF"/>
                </a:solidFill>
                <a:latin typeface="微软雅黑" panose="020B0503020204020204" pitchFamily="34" charset="-122"/>
                <a:ea typeface="微软雅黑" panose="020B0503020204020204" pitchFamily="34" charset="-122"/>
              </a:endParaRPr>
            </a:p>
            <a:p>
              <a:r>
                <a:rPr lang="zh-CN" altLang="en-US" sz="1600" dirty="0">
                  <a:solidFill>
                    <a:srgbClr val="FFFFFF"/>
                  </a:solidFill>
                  <a:latin typeface="微软雅黑" panose="020B0503020204020204" pitchFamily="34" charset="-122"/>
                  <a:ea typeface="微软雅黑" panose="020B0503020204020204" pitchFamily="34" charset="-122"/>
                </a:rPr>
                <a:t>请在这里输入您</a:t>
              </a:r>
              <a:endParaRPr lang="en-US" altLang="zh-CN" sz="1600" dirty="0">
                <a:solidFill>
                  <a:srgbClr val="FFFFFF"/>
                </a:solidFill>
                <a:latin typeface="微软雅黑" panose="020B0503020204020204" pitchFamily="34" charset="-122"/>
                <a:ea typeface="微软雅黑" panose="020B0503020204020204" pitchFamily="34" charset="-122"/>
              </a:endParaRPr>
            </a:p>
            <a:p>
              <a:r>
                <a:rPr lang="zh-CN" altLang="en-US" sz="1600" dirty="0">
                  <a:solidFill>
                    <a:srgbClr val="FFFFFF"/>
                  </a:solidFill>
                  <a:latin typeface="微软雅黑" panose="020B0503020204020204" pitchFamily="34" charset="-122"/>
                  <a:ea typeface="微软雅黑" panose="020B0503020204020204" pitchFamily="34" charset="-122"/>
                </a:rPr>
                <a:t>的主要叙述内容</a:t>
              </a:r>
              <a:endParaRPr lang="en-US" altLang="zh-CN" sz="1600" dirty="0">
                <a:solidFill>
                  <a:srgbClr val="FFFFFF"/>
                </a:solidFill>
                <a:latin typeface="微软雅黑" panose="020B0503020204020204" pitchFamily="34" charset="-122"/>
                <a:ea typeface="微软雅黑" panose="020B0503020204020204" pitchFamily="34" charset="-122"/>
              </a:endParaRPr>
            </a:p>
            <a:p>
              <a:r>
                <a:rPr lang="zh-CN" altLang="en-US" sz="1600" dirty="0">
                  <a:solidFill>
                    <a:srgbClr val="FFFFFF"/>
                  </a:solidFill>
                  <a:latin typeface="微软雅黑" panose="020B0503020204020204" pitchFamily="34" charset="-122"/>
                  <a:ea typeface="微软雅黑" panose="020B0503020204020204" pitchFamily="34" charset="-122"/>
                </a:rPr>
                <a:t>请在这里输入您</a:t>
              </a:r>
              <a:endParaRPr lang="en-US" altLang="zh-CN" sz="1600" dirty="0">
                <a:solidFill>
                  <a:srgbClr val="FFFFFF"/>
                </a:solidFill>
                <a:latin typeface="微软雅黑" panose="020B0503020204020204" pitchFamily="34" charset="-122"/>
                <a:ea typeface="微软雅黑" panose="020B0503020204020204" pitchFamily="34" charset="-122"/>
              </a:endParaRPr>
            </a:p>
            <a:p>
              <a:r>
                <a:rPr lang="zh-CN" altLang="en-US" sz="1600" dirty="0">
                  <a:solidFill>
                    <a:srgbClr val="FFFFFF"/>
                  </a:solidFill>
                  <a:latin typeface="微软雅黑" panose="020B0503020204020204" pitchFamily="34" charset="-122"/>
                  <a:ea typeface="微软雅黑" panose="020B0503020204020204" pitchFamily="34" charset="-122"/>
                </a:rPr>
                <a:t>的主要叙述内容</a:t>
              </a:r>
              <a:endParaRPr lang="en-US" altLang="zh-CN" sz="1600" dirty="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a:p>
              <a:endParaRPr lang="en-US" altLang="zh-CN" sz="1600" dirty="0">
                <a:solidFill>
                  <a:srgbClr val="FFFFFF"/>
                </a:solidFill>
                <a:latin typeface="方正姚体" panose="02010601030101010101" pitchFamily="2" charset="-122"/>
                <a:ea typeface="方正姚体" panose="02010601030101010101" pitchFamily="2" charset="-122"/>
              </a:endParaRPr>
            </a:p>
          </p:txBody>
        </p:sp>
      </p:grpSp>
      <p:grpSp>
        <p:nvGrpSpPr>
          <p:cNvPr id="16" name="组合 15"/>
          <p:cNvGrpSpPr/>
          <p:nvPr/>
        </p:nvGrpSpPr>
        <p:grpSpPr>
          <a:xfrm>
            <a:off x="4044941" y="3580205"/>
            <a:ext cx="1835547" cy="2702636"/>
            <a:chOff x="4044941" y="3580205"/>
            <a:chExt cx="1835547" cy="2702636"/>
          </a:xfrm>
        </p:grpSpPr>
        <p:sp>
          <p:nvSpPr>
            <p:cNvPr id="17" name="Freeform 17"/>
            <p:cNvSpPr/>
            <p:nvPr/>
          </p:nvSpPr>
          <p:spPr bwMode="auto">
            <a:xfrm>
              <a:off x="4044941" y="3580205"/>
              <a:ext cx="1835547" cy="2702636"/>
            </a:xfrm>
            <a:custGeom>
              <a:avLst/>
              <a:gdLst>
                <a:gd name="T0" fmla="*/ 0 w 21600"/>
                <a:gd name="T1" fmla="*/ 0 h 21600"/>
                <a:gd name="T2" fmla="*/ 262 w 21600"/>
                <a:gd name="T3" fmla="*/ 0 h 21600"/>
                <a:gd name="T4" fmla="*/ 338 w 21600"/>
                <a:gd name="T5" fmla="*/ 105 h 21600"/>
                <a:gd name="T6" fmla="*/ 338 w 21600"/>
                <a:gd name="T7" fmla="*/ 732 h 21600"/>
                <a:gd name="T8" fmla="*/ 86 w 21600"/>
                <a:gd name="T9" fmla="*/ 732 h 21600"/>
                <a:gd name="T10" fmla="*/ 0 w 21600"/>
                <a:gd name="T11" fmla="*/ 633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cubicBezTo>
                    <a:pt x="0" y="0"/>
                    <a:pt x="14909" y="0"/>
                    <a:pt x="16710" y="0"/>
                  </a:cubicBezTo>
                  <a:cubicBezTo>
                    <a:pt x="20168" y="0"/>
                    <a:pt x="21600" y="932"/>
                    <a:pt x="21600" y="3108"/>
                  </a:cubicBezTo>
                  <a:lnTo>
                    <a:pt x="21600" y="21600"/>
                  </a:lnTo>
                  <a:lnTo>
                    <a:pt x="5464" y="21600"/>
                  </a:lnTo>
                  <a:cubicBezTo>
                    <a:pt x="2335" y="21600"/>
                    <a:pt x="21" y="20716"/>
                    <a:pt x="21" y="18675"/>
                  </a:cubicBezTo>
                  <a:lnTo>
                    <a:pt x="0" y="0"/>
                  </a:lnTo>
                  <a:close/>
                  <a:moveTo>
                    <a:pt x="0" y="0"/>
                  </a:moveTo>
                </a:path>
              </a:pathLst>
            </a:custGeom>
            <a:blipFill>
              <a:blip r:embed="rId7"/>
              <a:stretch>
                <a:fillRect/>
              </a:stretch>
            </a:blipFill>
            <a:ln w="12700" cap="flat">
              <a:noFill/>
              <a:prstDash val="solid"/>
              <a:miter lim="800000"/>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zh-CN" altLang="en-US"/>
            </a:p>
          </p:txBody>
        </p:sp>
        <p:sp>
          <p:nvSpPr>
            <p:cNvPr id="18" name="文本框 17"/>
            <p:cNvSpPr txBox="1"/>
            <p:nvPr/>
          </p:nvSpPr>
          <p:spPr>
            <a:xfrm>
              <a:off x="4152234" y="4200060"/>
              <a:ext cx="1620957" cy="2062103"/>
            </a:xfrm>
            <a:prstGeom prst="rect">
              <a:avLst/>
            </a:prstGeom>
            <a:noFill/>
            <a:effectLst/>
          </p:spPr>
          <p:txBody>
            <a:bodyPr wrap="none" rtlCol="0">
              <a:spAutoFit/>
            </a:bodyPr>
            <a:lstStyle/>
            <a:p>
              <a:r>
                <a:rPr lang="zh-CN" altLang="en-US" sz="2800" dirty="0" smtClean="0">
                  <a:solidFill>
                    <a:srgbClr val="FFFFFF"/>
                  </a:solidFill>
                  <a:latin typeface="微软雅黑" panose="020B0503020204020204" pitchFamily="34" charset="-122"/>
                  <a:ea typeface="微软雅黑" panose="020B0503020204020204" pitchFamily="34" charset="-122"/>
                </a:rPr>
                <a:t>输入</a:t>
              </a:r>
              <a:r>
                <a:rPr lang="zh-CN" altLang="en-US" sz="2800" dirty="0">
                  <a:solidFill>
                    <a:srgbClr val="FFFFFF"/>
                  </a:solidFill>
                  <a:latin typeface="微软雅黑" panose="020B0503020204020204" pitchFamily="34" charset="-122"/>
                  <a:ea typeface="微软雅黑" panose="020B0503020204020204" pitchFamily="34" charset="-122"/>
                </a:rPr>
                <a:t>标题</a:t>
              </a:r>
              <a:endParaRPr lang="en-US" altLang="zh-CN" sz="2800" dirty="0">
                <a:solidFill>
                  <a:srgbClr val="FFFFFF"/>
                </a:solidFill>
                <a:latin typeface="微软雅黑" panose="020B0503020204020204" pitchFamily="34" charset="-122"/>
                <a:ea typeface="微软雅黑" panose="020B0503020204020204" pitchFamily="34" charset="-122"/>
              </a:endParaRPr>
            </a:p>
            <a:p>
              <a:r>
                <a:rPr lang="zh-CN" altLang="en-US" sz="1600" dirty="0">
                  <a:solidFill>
                    <a:srgbClr val="FFFFFF"/>
                  </a:solidFill>
                  <a:latin typeface="微软雅黑" panose="020B0503020204020204" pitchFamily="34" charset="-122"/>
                  <a:ea typeface="微软雅黑" panose="020B0503020204020204" pitchFamily="34" charset="-122"/>
                </a:rPr>
                <a:t>请在这里输入</a:t>
              </a:r>
              <a:r>
                <a:rPr lang="zh-CN" altLang="en-US" sz="1600" dirty="0" smtClean="0">
                  <a:solidFill>
                    <a:srgbClr val="FFFFFF"/>
                  </a:solidFill>
                  <a:latin typeface="微软雅黑" panose="020B0503020204020204" pitchFamily="34" charset="-122"/>
                  <a:ea typeface="微软雅黑" panose="020B0503020204020204" pitchFamily="34" charset="-122"/>
                </a:rPr>
                <a:t>您</a:t>
              </a:r>
              <a:endParaRPr lang="en-US" altLang="zh-CN" sz="1600" dirty="0" smtClean="0">
                <a:solidFill>
                  <a:srgbClr val="FFFFFF"/>
                </a:solidFill>
                <a:latin typeface="微软雅黑" panose="020B0503020204020204" pitchFamily="34" charset="-122"/>
                <a:ea typeface="微软雅黑" panose="020B0503020204020204" pitchFamily="34" charset="-122"/>
              </a:endParaRPr>
            </a:p>
            <a:p>
              <a:r>
                <a:rPr lang="zh-CN" altLang="en-US" sz="1600" dirty="0" smtClean="0">
                  <a:solidFill>
                    <a:srgbClr val="FFFFFF"/>
                  </a:solidFill>
                  <a:latin typeface="微软雅黑" panose="020B0503020204020204" pitchFamily="34" charset="-122"/>
                  <a:ea typeface="微软雅黑" panose="020B0503020204020204" pitchFamily="34" charset="-122"/>
                </a:rPr>
                <a:t>的</a:t>
              </a:r>
              <a:r>
                <a:rPr lang="zh-CN" altLang="en-US" sz="1600" dirty="0">
                  <a:solidFill>
                    <a:srgbClr val="FFFFFF"/>
                  </a:solidFill>
                  <a:latin typeface="微软雅黑" panose="020B0503020204020204" pitchFamily="34" charset="-122"/>
                  <a:ea typeface="微软雅黑" panose="020B0503020204020204" pitchFamily="34" charset="-122"/>
                </a:rPr>
                <a:t>主要叙述内容</a:t>
              </a:r>
              <a:endParaRPr lang="en-US" altLang="zh-CN" sz="1600" dirty="0">
                <a:solidFill>
                  <a:srgbClr val="FFFFFF"/>
                </a:solidFill>
                <a:latin typeface="微软雅黑" panose="020B0503020204020204" pitchFamily="34" charset="-122"/>
                <a:ea typeface="微软雅黑" panose="020B0503020204020204" pitchFamily="34" charset="-122"/>
              </a:endParaRPr>
            </a:p>
            <a:p>
              <a:r>
                <a:rPr lang="zh-CN" altLang="en-US" sz="1600" dirty="0">
                  <a:solidFill>
                    <a:srgbClr val="FFFFFF"/>
                  </a:solidFill>
                  <a:latin typeface="微软雅黑" panose="020B0503020204020204" pitchFamily="34" charset="-122"/>
                  <a:ea typeface="微软雅黑" panose="020B0503020204020204" pitchFamily="34" charset="-122"/>
                </a:rPr>
                <a:t>请在这里输入</a:t>
              </a:r>
              <a:r>
                <a:rPr lang="zh-CN" altLang="en-US" sz="1600" dirty="0" smtClean="0">
                  <a:solidFill>
                    <a:srgbClr val="FFFFFF"/>
                  </a:solidFill>
                  <a:latin typeface="微软雅黑" panose="020B0503020204020204" pitchFamily="34" charset="-122"/>
                  <a:ea typeface="微软雅黑" panose="020B0503020204020204" pitchFamily="34" charset="-122"/>
                </a:rPr>
                <a:t>您</a:t>
              </a:r>
              <a:endParaRPr lang="en-US" altLang="zh-CN" sz="1600" dirty="0" smtClean="0">
                <a:solidFill>
                  <a:srgbClr val="FFFFFF"/>
                </a:solidFill>
                <a:latin typeface="微软雅黑" panose="020B0503020204020204" pitchFamily="34" charset="-122"/>
                <a:ea typeface="微软雅黑" panose="020B0503020204020204" pitchFamily="34" charset="-122"/>
              </a:endParaRPr>
            </a:p>
            <a:p>
              <a:r>
                <a:rPr lang="zh-CN" altLang="en-US" sz="1600" dirty="0" smtClean="0">
                  <a:solidFill>
                    <a:srgbClr val="FFFFFF"/>
                  </a:solidFill>
                  <a:latin typeface="微软雅黑" panose="020B0503020204020204" pitchFamily="34" charset="-122"/>
                  <a:ea typeface="微软雅黑" panose="020B0503020204020204" pitchFamily="34" charset="-122"/>
                </a:rPr>
                <a:t>的</a:t>
              </a:r>
              <a:r>
                <a:rPr lang="zh-CN" altLang="en-US" sz="1600" dirty="0">
                  <a:solidFill>
                    <a:srgbClr val="FFFFFF"/>
                  </a:solidFill>
                  <a:latin typeface="微软雅黑" panose="020B0503020204020204" pitchFamily="34" charset="-122"/>
                  <a:ea typeface="微软雅黑" panose="020B0503020204020204" pitchFamily="34" charset="-122"/>
                </a:rPr>
                <a:t>主要叙述内容</a:t>
              </a:r>
              <a:endParaRPr lang="en-US" altLang="zh-CN" sz="1600" dirty="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325799" y="3580205"/>
            <a:ext cx="1835547" cy="2938278"/>
            <a:chOff x="6325799" y="3580205"/>
            <a:chExt cx="1835547" cy="2938278"/>
          </a:xfrm>
        </p:grpSpPr>
        <p:sp>
          <p:nvSpPr>
            <p:cNvPr id="20" name="Freeform 22"/>
            <p:cNvSpPr/>
            <p:nvPr/>
          </p:nvSpPr>
          <p:spPr bwMode="auto">
            <a:xfrm>
              <a:off x="6325799" y="3580205"/>
              <a:ext cx="1835547" cy="2702636"/>
            </a:xfrm>
            <a:custGeom>
              <a:avLst/>
              <a:gdLst>
                <a:gd name="T0" fmla="*/ 0 w 21600"/>
                <a:gd name="T1" fmla="*/ 0 h 21600"/>
                <a:gd name="T2" fmla="*/ 262 w 21600"/>
                <a:gd name="T3" fmla="*/ 0 h 21600"/>
                <a:gd name="T4" fmla="*/ 338 w 21600"/>
                <a:gd name="T5" fmla="*/ 105 h 21600"/>
                <a:gd name="T6" fmla="*/ 338 w 21600"/>
                <a:gd name="T7" fmla="*/ 732 h 21600"/>
                <a:gd name="T8" fmla="*/ 86 w 21600"/>
                <a:gd name="T9" fmla="*/ 732 h 21600"/>
                <a:gd name="T10" fmla="*/ 0 w 21600"/>
                <a:gd name="T11" fmla="*/ 633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cubicBezTo>
                    <a:pt x="0" y="0"/>
                    <a:pt x="14909" y="0"/>
                    <a:pt x="16710" y="0"/>
                  </a:cubicBezTo>
                  <a:cubicBezTo>
                    <a:pt x="20168" y="0"/>
                    <a:pt x="21600" y="932"/>
                    <a:pt x="21600" y="3108"/>
                  </a:cubicBezTo>
                  <a:lnTo>
                    <a:pt x="21600" y="21600"/>
                  </a:lnTo>
                  <a:lnTo>
                    <a:pt x="5464" y="21600"/>
                  </a:lnTo>
                  <a:cubicBezTo>
                    <a:pt x="2335" y="21600"/>
                    <a:pt x="21" y="20716"/>
                    <a:pt x="21" y="18675"/>
                  </a:cubicBezTo>
                  <a:lnTo>
                    <a:pt x="0" y="0"/>
                  </a:lnTo>
                  <a:close/>
                  <a:moveTo>
                    <a:pt x="0" y="0"/>
                  </a:moveTo>
                </a:path>
              </a:pathLst>
            </a:custGeom>
            <a:blipFill>
              <a:blip r:embed="rId8"/>
              <a:stretch>
                <a:fillRect/>
              </a:stretch>
            </a:blipFill>
            <a:ln w="12700" cap="flat">
              <a:noFill/>
              <a:prstDash val="solid"/>
              <a:miter lim="800000"/>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zh-CN" altLang="en-US"/>
            </a:p>
          </p:txBody>
        </p:sp>
        <p:sp>
          <p:nvSpPr>
            <p:cNvPr id="21" name="文本框 20"/>
            <p:cNvSpPr txBox="1"/>
            <p:nvPr/>
          </p:nvSpPr>
          <p:spPr>
            <a:xfrm>
              <a:off x="6433092" y="4179381"/>
              <a:ext cx="1620957" cy="2339102"/>
            </a:xfrm>
            <a:prstGeom prst="rect">
              <a:avLst/>
            </a:prstGeom>
            <a:noFill/>
            <a:effectLst/>
          </p:spPr>
          <p:txBody>
            <a:bodyPr wrap="none" rtlCol="0">
              <a:spAutoFit/>
            </a:bodyPr>
            <a:lstStyle/>
            <a:p>
              <a:r>
                <a:rPr lang="zh-CN" altLang="en-US" sz="2800" dirty="0">
                  <a:solidFill>
                    <a:srgbClr val="FFFFFF"/>
                  </a:solidFill>
                  <a:latin typeface="微软雅黑" panose="020B0503020204020204" pitchFamily="34" charset="-122"/>
                  <a:ea typeface="微软雅黑" panose="020B0503020204020204" pitchFamily="34" charset="-122"/>
                </a:rPr>
                <a:t>输入标题</a:t>
              </a:r>
              <a:endParaRPr lang="en-US" altLang="zh-CN" sz="2800" dirty="0">
                <a:solidFill>
                  <a:srgbClr val="FFFFFF"/>
                </a:solidFill>
                <a:latin typeface="微软雅黑" panose="020B0503020204020204" pitchFamily="34" charset="-122"/>
                <a:ea typeface="微软雅黑" panose="020B0503020204020204" pitchFamily="34" charset="-122"/>
              </a:endParaRPr>
            </a:p>
            <a:p>
              <a:r>
                <a:rPr lang="zh-CN" altLang="en-US" sz="1600" dirty="0">
                  <a:solidFill>
                    <a:srgbClr val="FFFFFF"/>
                  </a:solidFill>
                  <a:latin typeface="微软雅黑" panose="020B0503020204020204" pitchFamily="34" charset="-122"/>
                  <a:ea typeface="微软雅黑" panose="020B0503020204020204" pitchFamily="34" charset="-122"/>
                </a:rPr>
                <a:t>请在这里输入您</a:t>
              </a:r>
              <a:endParaRPr lang="en-US" altLang="zh-CN" sz="1600" dirty="0">
                <a:solidFill>
                  <a:srgbClr val="FFFFFF"/>
                </a:solidFill>
                <a:latin typeface="微软雅黑" panose="020B0503020204020204" pitchFamily="34" charset="-122"/>
                <a:ea typeface="微软雅黑" panose="020B0503020204020204" pitchFamily="34" charset="-122"/>
              </a:endParaRPr>
            </a:p>
            <a:p>
              <a:r>
                <a:rPr lang="zh-CN" altLang="en-US" sz="1600" dirty="0">
                  <a:solidFill>
                    <a:srgbClr val="FFFFFF"/>
                  </a:solidFill>
                  <a:latin typeface="微软雅黑" panose="020B0503020204020204" pitchFamily="34" charset="-122"/>
                  <a:ea typeface="微软雅黑" panose="020B0503020204020204" pitchFamily="34" charset="-122"/>
                </a:rPr>
                <a:t>的主要叙述内容</a:t>
              </a:r>
              <a:endParaRPr lang="en-US" altLang="zh-CN" sz="1600" dirty="0">
                <a:solidFill>
                  <a:srgbClr val="FFFFFF"/>
                </a:solidFill>
                <a:latin typeface="微软雅黑" panose="020B0503020204020204" pitchFamily="34" charset="-122"/>
                <a:ea typeface="微软雅黑" panose="020B0503020204020204" pitchFamily="34" charset="-122"/>
              </a:endParaRPr>
            </a:p>
            <a:p>
              <a:r>
                <a:rPr lang="zh-CN" altLang="en-US" sz="1600" dirty="0">
                  <a:solidFill>
                    <a:srgbClr val="FFFFFF"/>
                  </a:solidFill>
                  <a:latin typeface="微软雅黑" panose="020B0503020204020204" pitchFamily="34" charset="-122"/>
                  <a:ea typeface="微软雅黑" panose="020B0503020204020204" pitchFamily="34" charset="-122"/>
                </a:rPr>
                <a:t>请在这里输入您</a:t>
              </a:r>
              <a:endParaRPr lang="en-US" altLang="zh-CN" sz="1600" dirty="0">
                <a:solidFill>
                  <a:srgbClr val="FFFFFF"/>
                </a:solidFill>
                <a:latin typeface="微软雅黑" panose="020B0503020204020204" pitchFamily="34" charset="-122"/>
                <a:ea typeface="微软雅黑" panose="020B0503020204020204" pitchFamily="34" charset="-122"/>
              </a:endParaRPr>
            </a:p>
            <a:p>
              <a:r>
                <a:rPr lang="zh-CN" altLang="en-US" sz="1600" dirty="0">
                  <a:solidFill>
                    <a:srgbClr val="FFFFFF"/>
                  </a:solidFill>
                  <a:latin typeface="微软雅黑" panose="020B0503020204020204" pitchFamily="34" charset="-122"/>
                  <a:ea typeface="微软雅黑" panose="020B0503020204020204" pitchFamily="34" charset="-122"/>
                </a:rPr>
                <a:t>的主要叙述内容</a:t>
              </a:r>
              <a:endParaRPr lang="en-US" altLang="zh-CN" sz="1600" dirty="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a:p>
              <a:endParaRPr lang="en-US" altLang="zh-CN" dirty="0" smtClean="0">
                <a:solidFill>
                  <a:srgbClr val="FFFFFF"/>
                </a:solidFill>
                <a:latin typeface="方正姚体" panose="02010601030101010101" pitchFamily="2" charset="-122"/>
                <a:ea typeface="方正姚体" panose="02010601030101010101" pitchFamily="2" charset="-122"/>
              </a:endParaRPr>
            </a:p>
          </p:txBody>
        </p:sp>
      </p:grpSp>
      <p:grpSp>
        <p:nvGrpSpPr>
          <p:cNvPr id="22" name="组合 21"/>
          <p:cNvGrpSpPr/>
          <p:nvPr/>
        </p:nvGrpSpPr>
        <p:grpSpPr>
          <a:xfrm>
            <a:off x="8601226" y="3580205"/>
            <a:ext cx="1835547" cy="2702636"/>
            <a:chOff x="8601226" y="3580205"/>
            <a:chExt cx="1835547" cy="2702636"/>
          </a:xfrm>
        </p:grpSpPr>
        <p:sp>
          <p:nvSpPr>
            <p:cNvPr id="23" name="Freeform 27"/>
            <p:cNvSpPr/>
            <p:nvPr/>
          </p:nvSpPr>
          <p:spPr bwMode="auto">
            <a:xfrm>
              <a:off x="8601226" y="3580205"/>
              <a:ext cx="1835547" cy="2702636"/>
            </a:xfrm>
            <a:custGeom>
              <a:avLst/>
              <a:gdLst>
                <a:gd name="T0" fmla="*/ 0 w 21600"/>
                <a:gd name="T1" fmla="*/ 0 h 21600"/>
                <a:gd name="T2" fmla="*/ 262 w 21600"/>
                <a:gd name="T3" fmla="*/ 0 h 21600"/>
                <a:gd name="T4" fmla="*/ 338 w 21600"/>
                <a:gd name="T5" fmla="*/ 105 h 21600"/>
                <a:gd name="T6" fmla="*/ 338 w 21600"/>
                <a:gd name="T7" fmla="*/ 732 h 21600"/>
                <a:gd name="T8" fmla="*/ 86 w 21600"/>
                <a:gd name="T9" fmla="*/ 732 h 21600"/>
                <a:gd name="T10" fmla="*/ 0 w 21600"/>
                <a:gd name="T11" fmla="*/ 633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cubicBezTo>
                    <a:pt x="0" y="0"/>
                    <a:pt x="14909" y="0"/>
                    <a:pt x="16710" y="0"/>
                  </a:cubicBezTo>
                  <a:cubicBezTo>
                    <a:pt x="20168" y="0"/>
                    <a:pt x="21600" y="932"/>
                    <a:pt x="21600" y="3108"/>
                  </a:cubicBezTo>
                  <a:lnTo>
                    <a:pt x="21600" y="21600"/>
                  </a:lnTo>
                  <a:lnTo>
                    <a:pt x="5464" y="21600"/>
                  </a:lnTo>
                  <a:cubicBezTo>
                    <a:pt x="2335" y="21600"/>
                    <a:pt x="21" y="20716"/>
                    <a:pt x="21" y="18675"/>
                  </a:cubicBezTo>
                  <a:lnTo>
                    <a:pt x="0" y="0"/>
                  </a:lnTo>
                  <a:close/>
                  <a:moveTo>
                    <a:pt x="0" y="0"/>
                  </a:moveTo>
                </a:path>
              </a:pathLst>
            </a:custGeom>
            <a:blipFill>
              <a:blip r:embed="rId1"/>
              <a:stretch>
                <a:fillRect/>
              </a:stretch>
            </a:blipFill>
            <a:ln w="12700" cap="flat">
              <a:noFill/>
              <a:prstDash val="solid"/>
              <a:miter lim="800000"/>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zh-CN" altLang="en-US"/>
            </a:p>
          </p:txBody>
        </p:sp>
        <p:sp>
          <p:nvSpPr>
            <p:cNvPr id="24" name="文本框 23"/>
            <p:cNvSpPr txBox="1"/>
            <p:nvPr/>
          </p:nvSpPr>
          <p:spPr>
            <a:xfrm>
              <a:off x="8712579" y="4200059"/>
              <a:ext cx="1620957" cy="2062103"/>
            </a:xfrm>
            <a:prstGeom prst="rect">
              <a:avLst/>
            </a:prstGeom>
            <a:noFill/>
            <a:effectLst/>
          </p:spPr>
          <p:txBody>
            <a:bodyPr wrap="none" rtlCol="0">
              <a:spAutoFit/>
            </a:bodyPr>
            <a:lstStyle/>
            <a:p>
              <a:r>
                <a:rPr lang="zh-CN" altLang="en-US" sz="2800" dirty="0">
                  <a:solidFill>
                    <a:srgbClr val="FFFFFF"/>
                  </a:solidFill>
                  <a:latin typeface="微软雅黑" panose="020B0503020204020204" pitchFamily="34" charset="-122"/>
                  <a:ea typeface="微软雅黑" panose="020B0503020204020204" pitchFamily="34" charset="-122"/>
                </a:rPr>
                <a:t>输入标题</a:t>
              </a:r>
              <a:endParaRPr lang="en-US" altLang="zh-CN" sz="2800" dirty="0">
                <a:solidFill>
                  <a:srgbClr val="FFFFFF"/>
                </a:solidFill>
                <a:latin typeface="微软雅黑" panose="020B0503020204020204" pitchFamily="34" charset="-122"/>
                <a:ea typeface="微软雅黑" panose="020B0503020204020204" pitchFamily="34" charset="-122"/>
              </a:endParaRPr>
            </a:p>
            <a:p>
              <a:r>
                <a:rPr lang="zh-CN" altLang="en-US" sz="1600" dirty="0">
                  <a:solidFill>
                    <a:srgbClr val="FFFFFF"/>
                  </a:solidFill>
                  <a:latin typeface="微软雅黑" panose="020B0503020204020204" pitchFamily="34" charset="-122"/>
                  <a:ea typeface="微软雅黑" panose="020B0503020204020204" pitchFamily="34" charset="-122"/>
                </a:rPr>
                <a:t>请在这里输入您</a:t>
              </a:r>
              <a:endParaRPr lang="en-US" altLang="zh-CN" sz="1600" dirty="0">
                <a:solidFill>
                  <a:srgbClr val="FFFFFF"/>
                </a:solidFill>
                <a:latin typeface="微软雅黑" panose="020B0503020204020204" pitchFamily="34" charset="-122"/>
                <a:ea typeface="微软雅黑" panose="020B0503020204020204" pitchFamily="34" charset="-122"/>
              </a:endParaRPr>
            </a:p>
            <a:p>
              <a:r>
                <a:rPr lang="zh-CN" altLang="en-US" sz="1600" dirty="0">
                  <a:solidFill>
                    <a:srgbClr val="FFFFFF"/>
                  </a:solidFill>
                  <a:latin typeface="微软雅黑" panose="020B0503020204020204" pitchFamily="34" charset="-122"/>
                  <a:ea typeface="微软雅黑" panose="020B0503020204020204" pitchFamily="34" charset="-122"/>
                </a:rPr>
                <a:t>的主要叙述内容</a:t>
              </a:r>
              <a:endParaRPr lang="en-US" altLang="zh-CN" sz="1600" dirty="0">
                <a:solidFill>
                  <a:srgbClr val="FFFFFF"/>
                </a:solidFill>
                <a:latin typeface="微软雅黑" panose="020B0503020204020204" pitchFamily="34" charset="-122"/>
                <a:ea typeface="微软雅黑" panose="020B0503020204020204" pitchFamily="34" charset="-122"/>
              </a:endParaRPr>
            </a:p>
            <a:p>
              <a:r>
                <a:rPr lang="zh-CN" altLang="en-US" sz="1600" dirty="0">
                  <a:solidFill>
                    <a:srgbClr val="FFFFFF"/>
                  </a:solidFill>
                  <a:latin typeface="微软雅黑" panose="020B0503020204020204" pitchFamily="34" charset="-122"/>
                  <a:ea typeface="微软雅黑" panose="020B0503020204020204" pitchFamily="34" charset="-122"/>
                </a:rPr>
                <a:t>请在这里输入您</a:t>
              </a:r>
              <a:endParaRPr lang="en-US" altLang="zh-CN" sz="1600" dirty="0">
                <a:solidFill>
                  <a:srgbClr val="FFFFFF"/>
                </a:solidFill>
                <a:latin typeface="微软雅黑" panose="020B0503020204020204" pitchFamily="34" charset="-122"/>
                <a:ea typeface="微软雅黑" panose="020B0503020204020204" pitchFamily="34" charset="-122"/>
              </a:endParaRPr>
            </a:p>
            <a:p>
              <a:r>
                <a:rPr lang="zh-CN" altLang="en-US" sz="1600" dirty="0">
                  <a:solidFill>
                    <a:srgbClr val="FFFFFF"/>
                  </a:solidFill>
                  <a:latin typeface="微软雅黑" panose="020B0503020204020204" pitchFamily="34" charset="-122"/>
                  <a:ea typeface="微软雅黑" panose="020B0503020204020204" pitchFamily="34" charset="-122"/>
                </a:rPr>
                <a:t>的主要叙述内容</a:t>
              </a:r>
              <a:endParaRPr lang="en-US" altLang="zh-CN" sz="1600" dirty="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4" decel="10000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15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3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par>
                                <p:cTn id="34" presetID="2" presetClass="entr" presetSubtype="4" decel="100000" fill="hold" nodeType="withEffect">
                                  <p:stCondLst>
                                    <p:cond delay="45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1790281"/>
            <a:ext cx="3422899" cy="1008000"/>
            <a:chOff x="1482107" y="1790281"/>
            <a:chExt cx="3422899" cy="1008000"/>
          </a:xfrm>
        </p:grpSpPr>
        <p:sp>
          <p:nvSpPr>
            <p:cNvPr id="10" name="椭圆 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1790281"/>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1" name="椭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1790281"/>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2" name="任意多边形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1968672"/>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3" name="文本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986107" y="2032671"/>
              <a:ext cx="2339102" cy="523220"/>
            </a:xfrm>
            <a:prstGeom prst="rect">
              <a:avLst/>
            </a:prstGeom>
            <a:noFill/>
            <a:effectLst/>
          </p:spPr>
          <p:txBody>
            <a:bodyPr wrap="none" rtlCol="0">
              <a:spAutoFit/>
            </a:bodyPr>
            <a:lstStyle/>
            <a:p>
              <a:r>
                <a:rPr lang="zh-CN" altLang="en-US" sz="2800" dirty="0">
                  <a:solidFill>
                    <a:schemeClr val="bg1"/>
                  </a:solidFill>
                  <a:latin typeface="幼圆" panose="02010509060101010101" pitchFamily="49" charset="-122"/>
                  <a:ea typeface="幼圆" panose="02010509060101010101" pitchFamily="49" charset="-122"/>
                  <a:cs typeface="Kartika" panose="02020503030404060203" pitchFamily="18" charset="0"/>
                </a:rPr>
                <a:t>输入您的标题</a:t>
              </a:r>
              <a:endParaRPr lang="en-US" altLang="zh-CN" sz="2000" b="1" dirty="0" smtClean="0">
                <a:solidFill>
                  <a:schemeClr val="bg1"/>
                </a:solidFill>
                <a:latin typeface="幼圆" panose="02010509060101010101" pitchFamily="49" charset="-122"/>
                <a:ea typeface="幼圆" panose="02010509060101010101" pitchFamily="49" charset="-122"/>
              </a:endParaRPr>
            </a:p>
          </p:txBody>
        </p:sp>
      </p:grpSp>
      <p:grpSp>
        <p:nvGrpSpPr>
          <p:cNvPr id="14" name="组合 13"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3481860"/>
            <a:ext cx="3422899" cy="1008000"/>
            <a:chOff x="1482107" y="3481860"/>
            <a:chExt cx="3422899" cy="1008000"/>
          </a:xfrm>
        </p:grpSpPr>
        <p:sp>
          <p:nvSpPr>
            <p:cNvPr id="15" name="椭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3481860"/>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6" name="椭圆 1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3481860"/>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7" name="任意多边形 1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3660251"/>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8" name="文本框 1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024005" y="3738179"/>
              <a:ext cx="2339102" cy="523220"/>
            </a:xfrm>
            <a:prstGeom prst="rect">
              <a:avLst/>
            </a:prstGeom>
            <a:noFill/>
            <a:effectLst/>
          </p:spPr>
          <p:txBody>
            <a:bodyPr wrap="none" rtlCol="0">
              <a:spAutoFit/>
            </a:bodyPr>
            <a:lstStyle/>
            <a:p>
              <a:r>
                <a:rPr lang="zh-CN" altLang="en-US" sz="2800" dirty="0">
                  <a:solidFill>
                    <a:schemeClr val="bg1"/>
                  </a:solidFill>
                  <a:latin typeface="幼圆" panose="02010509060101010101" pitchFamily="49" charset="-122"/>
                  <a:ea typeface="幼圆" panose="02010509060101010101" pitchFamily="49" charset="-122"/>
                  <a:cs typeface="Kartika" panose="02020503030404060203" pitchFamily="18" charset="0"/>
                </a:rPr>
                <a:t>输入您的标题</a:t>
              </a:r>
              <a:endParaRPr lang="en-US" altLang="zh-CN" sz="2000" b="1" dirty="0">
                <a:solidFill>
                  <a:schemeClr val="bg1"/>
                </a:solidFill>
                <a:latin typeface="幼圆" panose="02010509060101010101" pitchFamily="49" charset="-122"/>
                <a:ea typeface="幼圆" panose="02010509060101010101" pitchFamily="49" charset="-122"/>
              </a:endParaRPr>
            </a:p>
          </p:txBody>
        </p:sp>
      </p:grpSp>
      <p:grpSp>
        <p:nvGrpSpPr>
          <p:cNvPr id="19" name="组合 18"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5192069"/>
            <a:ext cx="3422899" cy="1008000"/>
            <a:chOff x="1482107" y="5192069"/>
            <a:chExt cx="3422899" cy="1008000"/>
          </a:xfrm>
        </p:grpSpPr>
        <p:sp>
          <p:nvSpPr>
            <p:cNvPr id="20" name="椭圆 1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5192069"/>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1" name="椭圆 2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5192069"/>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2" name="任意多边形 2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5370460"/>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3" name="文本框 2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986107" y="5444373"/>
              <a:ext cx="2339102" cy="523220"/>
            </a:xfrm>
            <a:prstGeom prst="rect">
              <a:avLst/>
            </a:prstGeom>
            <a:noFill/>
            <a:effectLst/>
          </p:spPr>
          <p:txBody>
            <a:bodyPr wrap="none" rtlCol="0">
              <a:spAutoFit/>
            </a:bodyPr>
            <a:lstStyle/>
            <a:p>
              <a:r>
                <a:rPr lang="zh-CN" altLang="en-US" sz="2800" dirty="0">
                  <a:solidFill>
                    <a:schemeClr val="bg1"/>
                  </a:solidFill>
                  <a:latin typeface="幼圆" panose="02010509060101010101" pitchFamily="49" charset="-122"/>
                  <a:ea typeface="幼圆" panose="02010509060101010101" pitchFamily="49" charset="-122"/>
                  <a:cs typeface="Kartika" panose="02020503030404060203" pitchFamily="18" charset="0"/>
                </a:rPr>
                <a:t>输入您的标题</a:t>
              </a:r>
              <a:endParaRPr lang="en-US" altLang="zh-CN" sz="2000" b="1" dirty="0">
                <a:solidFill>
                  <a:schemeClr val="bg1"/>
                </a:solidFill>
                <a:latin typeface="幼圆" panose="02010509060101010101" pitchFamily="49" charset="-122"/>
                <a:ea typeface="幼圆" panose="02010509060101010101" pitchFamily="49" charset="-122"/>
              </a:endParaRPr>
            </a:p>
          </p:txBody>
        </p:sp>
      </p:grpSp>
      <p:sp>
        <p:nvSpPr>
          <p:cNvPr id="24" name="文本框 2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1962562"/>
            <a:ext cx="5929828" cy="861774"/>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内容请</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文本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3613874"/>
            <a:ext cx="5929828" cy="830997"/>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5338295"/>
            <a:ext cx="5929828" cy="830997"/>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4000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decel="4000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0-#ppt_w/2"/>
                                          </p:val>
                                        </p:tav>
                                        <p:tav tm="100000">
                                          <p:val>
                                            <p:strVal val="#ppt_x"/>
                                          </p:val>
                                        </p:tav>
                                      </p:tavLst>
                                    </p:anim>
                                    <p:anim calcmode="lin" valueType="num">
                                      <p:cBhvr additive="base">
                                        <p:cTn id="17" dur="10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decel="4000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1+#ppt_w/2"/>
                                          </p:val>
                                        </p:tav>
                                        <p:tav tm="100000">
                                          <p:val>
                                            <p:strVal val="#ppt_x"/>
                                          </p:val>
                                        </p:tav>
                                      </p:tavLst>
                                    </p:anim>
                                    <p:anim calcmode="lin" valueType="num">
                                      <p:cBhvr additive="base">
                                        <p:cTn id="21" dur="1000" fill="hold"/>
                                        <p:tgtEl>
                                          <p:spTgt spid="2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decel="4000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0" fill="hold"/>
                                        <p:tgtEl>
                                          <p:spTgt spid="19"/>
                                        </p:tgtEl>
                                        <p:attrNameLst>
                                          <p:attrName>ppt_x</p:attrName>
                                        </p:attrNameLst>
                                      </p:cBhvr>
                                      <p:tavLst>
                                        <p:tav tm="0">
                                          <p:val>
                                            <p:strVal val="0-#ppt_w/2"/>
                                          </p:val>
                                        </p:tav>
                                        <p:tav tm="100000">
                                          <p:val>
                                            <p:strVal val="#ppt_x"/>
                                          </p:val>
                                        </p:tav>
                                      </p:tavLst>
                                    </p:anim>
                                    <p:anim calcmode="lin" valueType="num">
                                      <p:cBhvr additive="base">
                                        <p:cTn id="26" dur="10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2" decel="4000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000" fill="hold"/>
                                        <p:tgtEl>
                                          <p:spTgt spid="26"/>
                                        </p:tgtEl>
                                        <p:attrNameLst>
                                          <p:attrName>ppt_x</p:attrName>
                                        </p:attrNameLst>
                                      </p:cBhvr>
                                      <p:tavLst>
                                        <p:tav tm="0">
                                          <p:val>
                                            <p:strVal val="1+#ppt_w/2"/>
                                          </p:val>
                                        </p:tav>
                                        <p:tav tm="100000">
                                          <p:val>
                                            <p:strVal val="#ppt_x"/>
                                          </p:val>
                                        </p:tav>
                                      </p:tavLst>
                                    </p:anim>
                                    <p:anim calcmode="lin" valueType="num">
                                      <p:cBhvr additive="base">
                                        <p:cTn id="30"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圆角矩形 8"/>
          <p:cNvSpPr/>
          <p:nvPr/>
        </p:nvSpPr>
        <p:spPr>
          <a:xfrm>
            <a:off x="1198880" y="2021409"/>
            <a:ext cx="9794240" cy="186079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TextBox 3"/>
          <p:cNvSpPr txBox="1"/>
          <p:nvPr/>
        </p:nvSpPr>
        <p:spPr>
          <a:xfrm>
            <a:off x="1595500" y="2346033"/>
            <a:ext cx="9001000" cy="1181862"/>
          </a:xfrm>
          <a:prstGeom prst="rect">
            <a:avLst/>
          </a:prstGeom>
          <a:noFill/>
        </p:spPr>
        <p:txBody>
          <a:bodyPr wrap="square" lIns="0" tIns="0" rIns="0" bIns="0" rtlCol="0">
            <a:spAutoFit/>
          </a:bodyPr>
          <a:lstStyle/>
          <a:p>
            <a:pPr algn="just">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写内容</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93"/>
          <p:cNvSpPr/>
          <p:nvPr/>
        </p:nvSpPr>
        <p:spPr>
          <a:xfrm>
            <a:off x="1148656" y="1961990"/>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93"/>
          <p:cNvSpPr/>
          <p:nvPr/>
        </p:nvSpPr>
        <p:spPr>
          <a:xfrm rot="10800000">
            <a:off x="10661961" y="3557329"/>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Freeform 5"/>
          <p:cNvSpPr/>
          <p:nvPr/>
        </p:nvSpPr>
        <p:spPr bwMode="auto">
          <a:xfrm>
            <a:off x="4006635" y="4362258"/>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endParaRPr lang="zh-CN" altLang="en-US" sz="2400">
              <a:solidFill>
                <a:schemeClr val="bg1"/>
              </a:solidFill>
            </a:endParaRPr>
          </a:p>
        </p:txBody>
      </p:sp>
      <p:sp>
        <p:nvSpPr>
          <p:cNvPr id="14" name="TextBox 7"/>
          <p:cNvSpPr txBox="1"/>
          <p:nvPr/>
        </p:nvSpPr>
        <p:spPr>
          <a:xfrm>
            <a:off x="4339269" y="5056398"/>
            <a:ext cx="1292048"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smtClean="0"/>
              <a:t>本地市场</a:t>
            </a:r>
            <a:endParaRPr lang="zh-CN" altLang="en-US" sz="2400" b="1" dirty="0"/>
          </a:p>
        </p:txBody>
      </p:sp>
      <p:sp>
        <p:nvSpPr>
          <p:cNvPr id="15" name="Freeform 5"/>
          <p:cNvSpPr/>
          <p:nvPr/>
        </p:nvSpPr>
        <p:spPr bwMode="auto">
          <a:xfrm>
            <a:off x="1881232" y="4362258"/>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4"/>
            <a:stretch>
              <a:fillRect/>
            </a:stretch>
          </a:blip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endParaRPr lang="zh-CN" altLang="en-US" sz="2400">
              <a:solidFill>
                <a:schemeClr val="bg1"/>
              </a:solidFill>
            </a:endParaRPr>
          </a:p>
        </p:txBody>
      </p:sp>
      <p:sp>
        <p:nvSpPr>
          <p:cNvPr id="16" name="Freeform 5"/>
          <p:cNvSpPr/>
          <p:nvPr/>
        </p:nvSpPr>
        <p:spPr bwMode="auto">
          <a:xfrm>
            <a:off x="6132038" y="4362258"/>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5"/>
            <a:stretch>
              <a:fillRect/>
            </a:stretch>
          </a:blip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endParaRPr lang="zh-CN" altLang="en-US" sz="2400">
              <a:solidFill>
                <a:schemeClr val="bg1"/>
              </a:solidFill>
            </a:endParaRPr>
          </a:p>
        </p:txBody>
      </p:sp>
      <p:sp>
        <p:nvSpPr>
          <p:cNvPr id="17" name="Freeform 5"/>
          <p:cNvSpPr/>
          <p:nvPr/>
        </p:nvSpPr>
        <p:spPr bwMode="auto">
          <a:xfrm>
            <a:off x="8257440" y="4362258"/>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1"/>
            <a:stretch>
              <a:fillRect/>
            </a:stretch>
          </a:blip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endParaRPr lang="zh-CN" altLang="en-US" sz="2400">
              <a:solidFill>
                <a:schemeClr val="bg1"/>
              </a:solidFill>
            </a:endParaRPr>
          </a:p>
        </p:txBody>
      </p:sp>
      <p:sp>
        <p:nvSpPr>
          <p:cNvPr id="18" name="TextBox 11"/>
          <p:cNvSpPr txBox="1"/>
          <p:nvPr/>
        </p:nvSpPr>
        <p:spPr>
          <a:xfrm>
            <a:off x="2213866" y="5056398"/>
            <a:ext cx="1292048"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smtClean="0"/>
              <a:t>周边市场</a:t>
            </a:r>
            <a:endParaRPr lang="zh-CN" altLang="en-US" sz="2400" b="1" dirty="0"/>
          </a:p>
        </p:txBody>
      </p:sp>
      <p:sp>
        <p:nvSpPr>
          <p:cNvPr id="19" name="TextBox 12"/>
          <p:cNvSpPr txBox="1"/>
          <p:nvPr/>
        </p:nvSpPr>
        <p:spPr>
          <a:xfrm>
            <a:off x="6514980" y="5056398"/>
            <a:ext cx="1292048"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smtClean="0"/>
              <a:t>高端市场</a:t>
            </a:r>
            <a:endParaRPr lang="zh-CN" altLang="en-US" sz="2400" b="1" dirty="0"/>
          </a:p>
        </p:txBody>
      </p:sp>
      <p:sp>
        <p:nvSpPr>
          <p:cNvPr id="20" name="TextBox 13"/>
          <p:cNvSpPr txBox="1"/>
          <p:nvPr/>
        </p:nvSpPr>
        <p:spPr>
          <a:xfrm>
            <a:off x="8590074" y="5056398"/>
            <a:ext cx="1292048"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smtClean="0"/>
              <a:t>细化市场</a:t>
            </a:r>
            <a:endParaRPr lang="zh-CN" altLang="en-US" sz="2400" b="1" dirty="0"/>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fltVal val="0.5"/>
                                          </p:val>
                                        </p:tav>
                                        <p:tav tm="100000">
                                          <p:val>
                                            <p:strVal val="#ppt_x"/>
                                          </p:val>
                                        </p:tav>
                                      </p:tavLst>
                                    </p:anim>
                                    <p:anim calcmode="lin" valueType="num">
                                      <p:cBhvr>
                                        <p:cTn id="18" dur="500" fill="hold"/>
                                        <p:tgtEl>
                                          <p:spTgt spid="12"/>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animBg="1"/>
      <p:bldP spid="13" grpId="0" animBg="1"/>
      <p:bldP spid="14" grpId="0"/>
      <p:bldP spid="15" grpId="0" animBg="1"/>
      <p:bldP spid="16" grpId="0" animBg="1"/>
      <p:bldP spid="17" grpId="0" animBg="1"/>
      <p:bldP spid="18" grpId="0"/>
      <p:bldP spid="19" grpId="0"/>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11801" y="2531165"/>
            <a:ext cx="1887794" cy="1853760"/>
          </a:xfrm>
          <a:prstGeom prst="roundRect">
            <a:avLst>
              <a:gd name="adj" fmla="val 9375"/>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3952747" y="2531165"/>
            <a:ext cx="1887794" cy="1853760"/>
          </a:xfrm>
          <a:prstGeom prst="roundRect">
            <a:avLst>
              <a:gd name="adj" fmla="val 9375"/>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493693" y="2531165"/>
            <a:ext cx="1887794" cy="1853760"/>
          </a:xfrm>
          <a:prstGeom prst="roundRect">
            <a:avLst>
              <a:gd name="adj" fmla="val 9375"/>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9034638" y="2531165"/>
            <a:ext cx="1887794" cy="1853760"/>
          </a:xfrm>
          <a:prstGeom prst="roundRect">
            <a:avLst>
              <a:gd name="adj" fmla="val 9375"/>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0">
        <p:cut/>
      </p:transition>
    </mc:Choice>
    <mc:Fallback>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2800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ppt_x"/>
                                          </p:val>
                                        </p:tav>
                                        <p:tav tm="100000">
                                          <p:val>
                                            <p:strVal val="#ppt_x"/>
                                          </p:val>
                                        </p:tav>
                                      </p:tavLst>
                                    </p:anim>
                                    <p:anim calcmode="lin" valueType="num">
                                      <p:cBhvr additive="base">
                                        <p:cTn id="13" dur="75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decel="2800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ppt_x"/>
                                          </p:val>
                                        </p:tav>
                                        <p:tav tm="100000">
                                          <p:val>
                                            <p:strVal val="#ppt_x"/>
                                          </p:val>
                                        </p:tav>
                                      </p:tavLst>
                                    </p:anim>
                                    <p:anim calcmode="lin" valueType="num">
                                      <p:cBhvr additive="base">
                                        <p:cTn id="18" dur="75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decel="2800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750" fill="hold"/>
                                        <p:tgtEl>
                                          <p:spTgt spid="5"/>
                                        </p:tgtEl>
                                        <p:attrNameLst>
                                          <p:attrName>ppt_x</p:attrName>
                                        </p:attrNameLst>
                                      </p:cBhvr>
                                      <p:tavLst>
                                        <p:tav tm="0">
                                          <p:val>
                                            <p:strVal val="#ppt_x"/>
                                          </p:val>
                                        </p:tav>
                                        <p:tav tm="100000">
                                          <p:val>
                                            <p:strVal val="#ppt_x"/>
                                          </p:val>
                                        </p:tav>
                                      </p:tavLst>
                                    </p:anim>
                                    <p:anim calcmode="lin" valueType="num">
                                      <p:cBhvr additive="base">
                                        <p:cTn id="23"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bwMode="auto">
          <a:xfrm flipV="1">
            <a:off x="303333" y="954312"/>
            <a:ext cx="1528" cy="2292"/>
          </a:xfrm>
          <a:custGeom>
            <a:avLst/>
            <a:gdLst>
              <a:gd name="connsiteX0" fmla="*/ 3475 w 3475"/>
              <a:gd name="connsiteY0" fmla="*/ 0 h 5213"/>
              <a:gd name="connsiteX1" fmla="*/ 1597 w 3475"/>
              <a:gd name="connsiteY1" fmla="*/ 2818 h 5213"/>
              <a:gd name="connsiteX2" fmla="*/ 0 w 3475"/>
              <a:gd name="connsiteY2" fmla="*/ 5213 h 5213"/>
              <a:gd name="connsiteX3" fmla="*/ 3475 w 3475"/>
              <a:gd name="connsiteY3" fmla="*/ 0 h 5213"/>
            </a:gdLst>
            <a:ahLst/>
            <a:cxnLst>
              <a:cxn ang="0">
                <a:pos x="connsiteX0" y="connsiteY0"/>
              </a:cxn>
              <a:cxn ang="0">
                <a:pos x="connsiteX1" y="connsiteY1"/>
              </a:cxn>
              <a:cxn ang="0">
                <a:pos x="connsiteX2" y="connsiteY2"/>
              </a:cxn>
              <a:cxn ang="0">
                <a:pos x="connsiteX3" y="connsiteY3"/>
              </a:cxn>
            </a:cxnLst>
            <a:rect l="l" t="t" r="r" b="b"/>
            <a:pathLst>
              <a:path w="3475" h="5213">
                <a:moveTo>
                  <a:pt x="3475" y="0"/>
                </a:moveTo>
                <a:cubicBezTo>
                  <a:pt x="3475" y="0"/>
                  <a:pt x="3475" y="0"/>
                  <a:pt x="1597" y="2818"/>
                </a:cubicBezTo>
                <a:lnTo>
                  <a:pt x="0" y="5213"/>
                </a:lnTo>
                <a:lnTo>
                  <a:pt x="3475" y="0"/>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sp>
        <p:nvSpPr>
          <p:cNvPr id="9" name="任意多边形 8"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bwMode="auto">
          <a:xfrm flipV="1">
            <a:off x="299782" y="948984"/>
            <a:ext cx="3551" cy="5328"/>
          </a:xfrm>
          <a:custGeom>
            <a:avLst/>
            <a:gdLst>
              <a:gd name="connsiteX0" fmla="*/ 8077 w 8077"/>
              <a:gd name="connsiteY0" fmla="*/ 0 h 12118"/>
              <a:gd name="connsiteX1" fmla="*/ 2865 w 8077"/>
              <a:gd name="connsiteY1" fmla="*/ 7820 h 12118"/>
              <a:gd name="connsiteX2" fmla="*/ 0 w 8077"/>
              <a:gd name="connsiteY2" fmla="*/ 12118 h 12118"/>
              <a:gd name="connsiteX3" fmla="*/ 5212 w 8077"/>
              <a:gd name="connsiteY3" fmla="*/ 4298 h 12118"/>
              <a:gd name="connsiteX4" fmla="*/ 8077 w 8077"/>
              <a:gd name="connsiteY4" fmla="*/ 0 h 1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 h="12118">
                <a:moveTo>
                  <a:pt x="8077" y="0"/>
                </a:moveTo>
                <a:lnTo>
                  <a:pt x="2865" y="7820"/>
                </a:lnTo>
                <a:lnTo>
                  <a:pt x="0" y="12118"/>
                </a:lnTo>
                <a:lnTo>
                  <a:pt x="5212" y="4298"/>
                </a:lnTo>
                <a:lnTo>
                  <a:pt x="8077" y="0"/>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sp>
        <p:nvSpPr>
          <p:cNvPr id="10" name="任意多边形 9"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bwMode="auto">
          <a:xfrm flipV="1">
            <a:off x="298255" y="946692"/>
            <a:ext cx="1528" cy="2292"/>
          </a:xfrm>
          <a:custGeom>
            <a:avLst/>
            <a:gdLst>
              <a:gd name="connsiteX0" fmla="*/ 3475 w 3475"/>
              <a:gd name="connsiteY0" fmla="*/ 0 h 5213"/>
              <a:gd name="connsiteX1" fmla="*/ 0 w 3475"/>
              <a:gd name="connsiteY1" fmla="*/ 5213 h 5213"/>
              <a:gd name="connsiteX2" fmla="*/ 1878 w 3475"/>
              <a:gd name="connsiteY2" fmla="*/ 2395 h 5213"/>
              <a:gd name="connsiteX3" fmla="*/ 3475 w 3475"/>
              <a:gd name="connsiteY3" fmla="*/ 0 h 5213"/>
            </a:gdLst>
            <a:ahLst/>
            <a:cxnLst>
              <a:cxn ang="0">
                <a:pos x="connsiteX0" y="connsiteY0"/>
              </a:cxn>
              <a:cxn ang="0">
                <a:pos x="connsiteX1" y="connsiteY1"/>
              </a:cxn>
              <a:cxn ang="0">
                <a:pos x="connsiteX2" y="connsiteY2"/>
              </a:cxn>
              <a:cxn ang="0">
                <a:pos x="connsiteX3" y="connsiteY3"/>
              </a:cxn>
            </a:cxnLst>
            <a:rect l="l" t="t" r="r" b="b"/>
            <a:pathLst>
              <a:path w="3475" h="5213">
                <a:moveTo>
                  <a:pt x="3475" y="0"/>
                </a:moveTo>
                <a:lnTo>
                  <a:pt x="0" y="5213"/>
                </a:lnTo>
                <a:cubicBezTo>
                  <a:pt x="0" y="5213"/>
                  <a:pt x="0" y="5213"/>
                  <a:pt x="1878" y="2395"/>
                </a:cubicBezTo>
                <a:lnTo>
                  <a:pt x="3475" y="0"/>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sp>
        <p:nvSpPr>
          <p:cNvPr id="11" name="任意多边形 10"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bwMode="auto">
          <a:xfrm flipV="1">
            <a:off x="289996" y="935129"/>
            <a:ext cx="8258" cy="11563"/>
          </a:xfrm>
          <a:custGeom>
            <a:avLst/>
            <a:gdLst>
              <a:gd name="connsiteX0" fmla="*/ 18784 w 18784"/>
              <a:gd name="connsiteY0" fmla="*/ 0 h 26300"/>
              <a:gd name="connsiteX1" fmla="*/ 0 w 18784"/>
              <a:gd name="connsiteY1" fmla="*/ 26300 h 26300"/>
              <a:gd name="connsiteX2" fmla="*/ 18784 w 18784"/>
              <a:gd name="connsiteY2" fmla="*/ 0 h 26300"/>
            </a:gdLst>
            <a:ahLst/>
            <a:cxnLst>
              <a:cxn ang="0">
                <a:pos x="connsiteX0" y="connsiteY0"/>
              </a:cxn>
              <a:cxn ang="0">
                <a:pos x="connsiteX1" y="connsiteY1"/>
              </a:cxn>
              <a:cxn ang="0">
                <a:pos x="connsiteX2" y="connsiteY2"/>
              </a:cxn>
            </a:cxnLst>
            <a:rect l="l" t="t" r="r" b="b"/>
            <a:pathLst>
              <a:path w="18784" h="26300">
                <a:moveTo>
                  <a:pt x="18784" y="0"/>
                </a:moveTo>
                <a:cubicBezTo>
                  <a:pt x="0" y="26300"/>
                  <a:pt x="0" y="26300"/>
                  <a:pt x="0" y="26300"/>
                </a:cubicBezTo>
                <a:lnTo>
                  <a:pt x="18784" y="0"/>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sp>
        <p:nvSpPr>
          <p:cNvPr id="34" name="任意多边形 33"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bwMode="auto">
          <a:xfrm flipV="1">
            <a:off x="303333" y="954312"/>
            <a:ext cx="1528" cy="2292"/>
          </a:xfrm>
          <a:custGeom>
            <a:avLst/>
            <a:gdLst>
              <a:gd name="connsiteX0" fmla="*/ 3475 w 3475"/>
              <a:gd name="connsiteY0" fmla="*/ 0 h 5213"/>
              <a:gd name="connsiteX1" fmla="*/ 1597 w 3475"/>
              <a:gd name="connsiteY1" fmla="*/ 2818 h 5213"/>
              <a:gd name="connsiteX2" fmla="*/ 0 w 3475"/>
              <a:gd name="connsiteY2" fmla="*/ 5213 h 5213"/>
              <a:gd name="connsiteX3" fmla="*/ 3475 w 3475"/>
              <a:gd name="connsiteY3" fmla="*/ 0 h 5213"/>
            </a:gdLst>
            <a:ahLst/>
            <a:cxnLst>
              <a:cxn ang="0">
                <a:pos x="connsiteX0" y="connsiteY0"/>
              </a:cxn>
              <a:cxn ang="0">
                <a:pos x="connsiteX1" y="connsiteY1"/>
              </a:cxn>
              <a:cxn ang="0">
                <a:pos x="connsiteX2" y="connsiteY2"/>
              </a:cxn>
              <a:cxn ang="0">
                <a:pos x="connsiteX3" y="connsiteY3"/>
              </a:cxn>
            </a:cxnLst>
            <a:rect l="l" t="t" r="r" b="b"/>
            <a:pathLst>
              <a:path w="3475" h="5213">
                <a:moveTo>
                  <a:pt x="3475" y="0"/>
                </a:moveTo>
                <a:cubicBezTo>
                  <a:pt x="3475" y="0"/>
                  <a:pt x="3475" y="0"/>
                  <a:pt x="1597" y="2818"/>
                </a:cubicBezTo>
                <a:lnTo>
                  <a:pt x="0" y="5213"/>
                </a:lnTo>
                <a:lnTo>
                  <a:pt x="3475" y="0"/>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sp>
        <p:nvSpPr>
          <p:cNvPr id="35" name="任意多边形 34"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bwMode="auto">
          <a:xfrm flipV="1">
            <a:off x="299782" y="948984"/>
            <a:ext cx="3551" cy="5328"/>
          </a:xfrm>
          <a:custGeom>
            <a:avLst/>
            <a:gdLst>
              <a:gd name="connsiteX0" fmla="*/ 8077 w 8077"/>
              <a:gd name="connsiteY0" fmla="*/ 0 h 12118"/>
              <a:gd name="connsiteX1" fmla="*/ 2865 w 8077"/>
              <a:gd name="connsiteY1" fmla="*/ 7820 h 12118"/>
              <a:gd name="connsiteX2" fmla="*/ 0 w 8077"/>
              <a:gd name="connsiteY2" fmla="*/ 12118 h 12118"/>
              <a:gd name="connsiteX3" fmla="*/ 5212 w 8077"/>
              <a:gd name="connsiteY3" fmla="*/ 4298 h 12118"/>
              <a:gd name="connsiteX4" fmla="*/ 8077 w 8077"/>
              <a:gd name="connsiteY4" fmla="*/ 0 h 1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 h="12118">
                <a:moveTo>
                  <a:pt x="8077" y="0"/>
                </a:moveTo>
                <a:lnTo>
                  <a:pt x="2865" y="7820"/>
                </a:lnTo>
                <a:lnTo>
                  <a:pt x="0" y="12118"/>
                </a:lnTo>
                <a:lnTo>
                  <a:pt x="5212" y="4298"/>
                </a:lnTo>
                <a:lnTo>
                  <a:pt x="8077" y="0"/>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sp>
        <p:nvSpPr>
          <p:cNvPr id="36" name="任意多边形 35"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bwMode="auto">
          <a:xfrm flipV="1">
            <a:off x="298255" y="946692"/>
            <a:ext cx="1528" cy="2292"/>
          </a:xfrm>
          <a:custGeom>
            <a:avLst/>
            <a:gdLst>
              <a:gd name="connsiteX0" fmla="*/ 3475 w 3475"/>
              <a:gd name="connsiteY0" fmla="*/ 0 h 5213"/>
              <a:gd name="connsiteX1" fmla="*/ 0 w 3475"/>
              <a:gd name="connsiteY1" fmla="*/ 5213 h 5213"/>
              <a:gd name="connsiteX2" fmla="*/ 1878 w 3475"/>
              <a:gd name="connsiteY2" fmla="*/ 2395 h 5213"/>
              <a:gd name="connsiteX3" fmla="*/ 3475 w 3475"/>
              <a:gd name="connsiteY3" fmla="*/ 0 h 5213"/>
            </a:gdLst>
            <a:ahLst/>
            <a:cxnLst>
              <a:cxn ang="0">
                <a:pos x="connsiteX0" y="connsiteY0"/>
              </a:cxn>
              <a:cxn ang="0">
                <a:pos x="connsiteX1" y="connsiteY1"/>
              </a:cxn>
              <a:cxn ang="0">
                <a:pos x="connsiteX2" y="connsiteY2"/>
              </a:cxn>
              <a:cxn ang="0">
                <a:pos x="connsiteX3" y="connsiteY3"/>
              </a:cxn>
            </a:cxnLst>
            <a:rect l="l" t="t" r="r" b="b"/>
            <a:pathLst>
              <a:path w="3475" h="5213">
                <a:moveTo>
                  <a:pt x="3475" y="0"/>
                </a:moveTo>
                <a:lnTo>
                  <a:pt x="0" y="5213"/>
                </a:lnTo>
                <a:cubicBezTo>
                  <a:pt x="0" y="5213"/>
                  <a:pt x="0" y="5213"/>
                  <a:pt x="1878" y="2395"/>
                </a:cubicBezTo>
                <a:lnTo>
                  <a:pt x="3475" y="0"/>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sp>
        <p:nvSpPr>
          <p:cNvPr id="37" name="任意多边形 36"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bwMode="auto">
          <a:xfrm flipV="1">
            <a:off x="289996" y="935129"/>
            <a:ext cx="8258" cy="11563"/>
          </a:xfrm>
          <a:custGeom>
            <a:avLst/>
            <a:gdLst>
              <a:gd name="connsiteX0" fmla="*/ 18784 w 18784"/>
              <a:gd name="connsiteY0" fmla="*/ 0 h 26300"/>
              <a:gd name="connsiteX1" fmla="*/ 0 w 18784"/>
              <a:gd name="connsiteY1" fmla="*/ 26300 h 26300"/>
              <a:gd name="connsiteX2" fmla="*/ 18784 w 18784"/>
              <a:gd name="connsiteY2" fmla="*/ 0 h 26300"/>
            </a:gdLst>
            <a:ahLst/>
            <a:cxnLst>
              <a:cxn ang="0">
                <a:pos x="connsiteX0" y="connsiteY0"/>
              </a:cxn>
              <a:cxn ang="0">
                <a:pos x="connsiteX1" y="connsiteY1"/>
              </a:cxn>
              <a:cxn ang="0">
                <a:pos x="connsiteX2" y="connsiteY2"/>
              </a:cxn>
            </a:cxnLst>
            <a:rect l="l" t="t" r="r" b="b"/>
            <a:pathLst>
              <a:path w="18784" h="26300">
                <a:moveTo>
                  <a:pt x="18784" y="0"/>
                </a:moveTo>
                <a:cubicBezTo>
                  <a:pt x="0" y="26300"/>
                  <a:pt x="0" y="26300"/>
                  <a:pt x="0" y="26300"/>
                </a:cubicBezTo>
                <a:lnTo>
                  <a:pt x="18784" y="0"/>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sp>
        <p:nvSpPr>
          <p:cNvPr id="38" name="任意多边形 37"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a:spLocks noChangeAspect="1"/>
          </p:cNvSpPr>
          <p:nvPr>
            <p:custDataLst>
              <p:tags r:id="rId1"/>
            </p:custDataLst>
          </p:nvPr>
        </p:nvSpPr>
        <p:spPr>
          <a:xfrm>
            <a:off x="1729416" y="2777144"/>
            <a:ext cx="2416954" cy="1372823"/>
          </a:xfrm>
          <a:custGeom>
            <a:avLst/>
            <a:gdLst>
              <a:gd name="connsiteX0" fmla="*/ 153000 w 2372742"/>
              <a:gd name="connsiteY0" fmla="*/ 0 h 1347711"/>
              <a:gd name="connsiteX1" fmla="*/ 306000 w 2372742"/>
              <a:gd name="connsiteY1" fmla="*/ 153000 h 1347711"/>
              <a:gd name="connsiteX2" fmla="*/ 304316 w 2372742"/>
              <a:gd name="connsiteY2" fmla="*/ 161340 h 1347711"/>
              <a:gd name="connsiteX3" fmla="*/ 304370 w 2372742"/>
              <a:gd name="connsiteY3" fmla="*/ 161340 h 1347711"/>
              <a:gd name="connsiteX4" fmla="*/ 308924 w 2372742"/>
              <a:gd name="connsiteY4" fmla="*/ 251518 h 1347711"/>
              <a:gd name="connsiteX5" fmla="*/ 1186370 w 2372742"/>
              <a:gd name="connsiteY5" fmla="*/ 1043339 h 1347711"/>
              <a:gd name="connsiteX6" fmla="*/ 2063816 w 2372742"/>
              <a:gd name="connsiteY6" fmla="*/ 251518 h 1347711"/>
              <a:gd name="connsiteX7" fmla="*/ 2068370 w 2372742"/>
              <a:gd name="connsiteY7" fmla="*/ 161340 h 1347711"/>
              <a:gd name="connsiteX8" fmla="*/ 2068426 w 2372742"/>
              <a:gd name="connsiteY8" fmla="*/ 161340 h 1347711"/>
              <a:gd name="connsiteX9" fmla="*/ 2066742 w 2372742"/>
              <a:gd name="connsiteY9" fmla="*/ 153000 h 1347711"/>
              <a:gd name="connsiteX10" fmla="*/ 2067149 w 2372742"/>
              <a:gd name="connsiteY10" fmla="*/ 150983 h 1347711"/>
              <a:gd name="connsiteX11" fmla="*/ 2372335 w 2372742"/>
              <a:gd name="connsiteY11" fmla="*/ 150983 h 1347711"/>
              <a:gd name="connsiteX12" fmla="*/ 2372742 w 2372742"/>
              <a:gd name="connsiteY12" fmla="*/ 153000 h 1347711"/>
              <a:gd name="connsiteX13" fmla="*/ 2371058 w 2372742"/>
              <a:gd name="connsiteY13" fmla="*/ 161340 h 1347711"/>
              <a:gd name="connsiteX14" fmla="*/ 2372742 w 2372742"/>
              <a:gd name="connsiteY14" fmla="*/ 161340 h 1347711"/>
              <a:gd name="connsiteX15" fmla="*/ 1186371 w 2372742"/>
              <a:gd name="connsiteY15" fmla="*/ 1347711 h 1347711"/>
              <a:gd name="connsiteX16" fmla="*/ 0 w 2372742"/>
              <a:gd name="connsiteY16" fmla="*/ 161340 h 1347711"/>
              <a:gd name="connsiteX17" fmla="*/ 1684 w 2372742"/>
              <a:gd name="connsiteY17" fmla="*/ 161340 h 1347711"/>
              <a:gd name="connsiteX18" fmla="*/ 0 w 2372742"/>
              <a:gd name="connsiteY18" fmla="*/ 153000 h 1347711"/>
              <a:gd name="connsiteX19" fmla="*/ 153000 w 2372742"/>
              <a:gd name="connsiteY19" fmla="*/ 0 h 134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72742" h="1347711">
                <a:moveTo>
                  <a:pt x="153000" y="0"/>
                </a:moveTo>
                <a:cubicBezTo>
                  <a:pt x="237500" y="0"/>
                  <a:pt x="306000" y="68500"/>
                  <a:pt x="306000" y="153000"/>
                </a:cubicBezTo>
                <a:lnTo>
                  <a:pt x="304316" y="161340"/>
                </a:lnTo>
                <a:lnTo>
                  <a:pt x="304370" y="161340"/>
                </a:lnTo>
                <a:lnTo>
                  <a:pt x="308924" y="251518"/>
                </a:lnTo>
                <a:cubicBezTo>
                  <a:pt x="354091" y="696272"/>
                  <a:pt x="729700" y="1043339"/>
                  <a:pt x="1186370" y="1043339"/>
                </a:cubicBezTo>
                <a:cubicBezTo>
                  <a:pt x="1643040" y="1043339"/>
                  <a:pt x="2018649" y="696272"/>
                  <a:pt x="2063816" y="251518"/>
                </a:cubicBezTo>
                <a:lnTo>
                  <a:pt x="2068370" y="161340"/>
                </a:lnTo>
                <a:lnTo>
                  <a:pt x="2068426" y="161340"/>
                </a:lnTo>
                <a:lnTo>
                  <a:pt x="2066742" y="153000"/>
                </a:lnTo>
                <a:lnTo>
                  <a:pt x="2067149" y="150983"/>
                </a:lnTo>
                <a:lnTo>
                  <a:pt x="2372335" y="150983"/>
                </a:lnTo>
                <a:lnTo>
                  <a:pt x="2372742" y="153000"/>
                </a:lnTo>
                <a:lnTo>
                  <a:pt x="2371058" y="161340"/>
                </a:lnTo>
                <a:lnTo>
                  <a:pt x="2372742" y="161340"/>
                </a:lnTo>
                <a:cubicBezTo>
                  <a:pt x="2372742" y="816555"/>
                  <a:pt x="1841586" y="1347711"/>
                  <a:pt x="1186371" y="1347711"/>
                </a:cubicBezTo>
                <a:cubicBezTo>
                  <a:pt x="531156" y="1347711"/>
                  <a:pt x="0" y="816555"/>
                  <a:pt x="0" y="161340"/>
                </a:cubicBezTo>
                <a:lnTo>
                  <a:pt x="1684" y="161340"/>
                </a:lnTo>
                <a:lnTo>
                  <a:pt x="0" y="153000"/>
                </a:lnTo>
                <a:cubicBezTo>
                  <a:pt x="0" y="68500"/>
                  <a:pt x="68500" y="0"/>
                  <a:pt x="153000" y="0"/>
                </a:cubicBezTo>
                <a:close/>
              </a:path>
            </a:pathLst>
          </a:custGeom>
          <a:blipFill>
            <a:blip r:embed="rId2"/>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en-US" sz="2400">
              <a:solidFill>
                <a:prstClr val="white"/>
              </a:solidFill>
              <a:sym typeface="+mn-lt"/>
            </a:endParaRPr>
          </a:p>
        </p:txBody>
      </p:sp>
      <p:sp>
        <p:nvSpPr>
          <p:cNvPr id="39" name="任意多边形 38"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a:spLocks noChangeAspect="1"/>
          </p:cNvSpPr>
          <p:nvPr>
            <p:custDataLst>
              <p:tags r:id="rId3"/>
            </p:custDataLst>
          </p:nvPr>
        </p:nvSpPr>
        <p:spPr>
          <a:xfrm flipV="1">
            <a:off x="3833512" y="1714349"/>
            <a:ext cx="2416954" cy="1216591"/>
          </a:xfrm>
          <a:custGeom>
            <a:avLst/>
            <a:gdLst>
              <a:gd name="connsiteX0" fmla="*/ 1186371 w 2372742"/>
              <a:gd name="connsiteY0" fmla="*/ 1194337 h 1194337"/>
              <a:gd name="connsiteX1" fmla="*/ 2372742 w 2372742"/>
              <a:gd name="connsiteY1" fmla="*/ 7966 h 1194337"/>
              <a:gd name="connsiteX2" fmla="*/ 2371058 w 2372742"/>
              <a:gd name="connsiteY2" fmla="*/ 7966 h 1194337"/>
              <a:gd name="connsiteX3" fmla="*/ 2372667 w 2372742"/>
              <a:gd name="connsiteY3" fmla="*/ 0 h 1194337"/>
              <a:gd name="connsiteX4" fmla="*/ 2066818 w 2372742"/>
              <a:gd name="connsiteY4" fmla="*/ 0 h 1194337"/>
              <a:gd name="connsiteX5" fmla="*/ 2068426 w 2372742"/>
              <a:gd name="connsiteY5" fmla="*/ 7966 h 1194337"/>
              <a:gd name="connsiteX6" fmla="*/ 2068370 w 2372742"/>
              <a:gd name="connsiteY6" fmla="*/ 7966 h 1194337"/>
              <a:gd name="connsiteX7" fmla="*/ 2063816 w 2372742"/>
              <a:gd name="connsiteY7" fmla="*/ 98144 h 1194337"/>
              <a:gd name="connsiteX8" fmla="*/ 1186370 w 2372742"/>
              <a:gd name="connsiteY8" fmla="*/ 889965 h 1194337"/>
              <a:gd name="connsiteX9" fmla="*/ 308924 w 2372742"/>
              <a:gd name="connsiteY9" fmla="*/ 98144 h 1194337"/>
              <a:gd name="connsiteX10" fmla="*/ 304370 w 2372742"/>
              <a:gd name="connsiteY10" fmla="*/ 7966 h 1194337"/>
              <a:gd name="connsiteX11" fmla="*/ 304316 w 2372742"/>
              <a:gd name="connsiteY11" fmla="*/ 7966 h 1194337"/>
              <a:gd name="connsiteX12" fmla="*/ 305925 w 2372742"/>
              <a:gd name="connsiteY12" fmla="*/ 0 h 1194337"/>
              <a:gd name="connsiteX13" fmla="*/ 76 w 2372742"/>
              <a:gd name="connsiteY13" fmla="*/ 0 h 1194337"/>
              <a:gd name="connsiteX14" fmla="*/ 1684 w 2372742"/>
              <a:gd name="connsiteY14" fmla="*/ 7966 h 1194337"/>
              <a:gd name="connsiteX15" fmla="*/ 0 w 2372742"/>
              <a:gd name="connsiteY15" fmla="*/ 7966 h 1194337"/>
              <a:gd name="connsiteX16" fmla="*/ 1186371 w 2372742"/>
              <a:gd name="connsiteY16" fmla="*/ 1194337 h 119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2742" h="1194337">
                <a:moveTo>
                  <a:pt x="1186371" y="1194337"/>
                </a:moveTo>
                <a:cubicBezTo>
                  <a:pt x="1841586" y="1194337"/>
                  <a:pt x="2372742" y="663181"/>
                  <a:pt x="2372742" y="7966"/>
                </a:cubicBezTo>
                <a:lnTo>
                  <a:pt x="2371058" y="7966"/>
                </a:lnTo>
                <a:lnTo>
                  <a:pt x="2372667" y="0"/>
                </a:lnTo>
                <a:lnTo>
                  <a:pt x="2066818" y="0"/>
                </a:lnTo>
                <a:lnTo>
                  <a:pt x="2068426" y="7966"/>
                </a:lnTo>
                <a:lnTo>
                  <a:pt x="2068370" y="7966"/>
                </a:lnTo>
                <a:lnTo>
                  <a:pt x="2063816" y="98144"/>
                </a:lnTo>
                <a:cubicBezTo>
                  <a:pt x="2018649" y="542898"/>
                  <a:pt x="1643040" y="889965"/>
                  <a:pt x="1186370" y="889965"/>
                </a:cubicBezTo>
                <a:cubicBezTo>
                  <a:pt x="729700" y="889965"/>
                  <a:pt x="354091" y="542898"/>
                  <a:pt x="308924" y="98144"/>
                </a:cubicBezTo>
                <a:lnTo>
                  <a:pt x="304370" y="7966"/>
                </a:lnTo>
                <a:lnTo>
                  <a:pt x="304316" y="7966"/>
                </a:lnTo>
                <a:lnTo>
                  <a:pt x="305925" y="0"/>
                </a:lnTo>
                <a:lnTo>
                  <a:pt x="76" y="0"/>
                </a:lnTo>
                <a:lnTo>
                  <a:pt x="1684" y="7966"/>
                </a:lnTo>
                <a:lnTo>
                  <a:pt x="0" y="7966"/>
                </a:lnTo>
                <a:cubicBezTo>
                  <a:pt x="0" y="663181"/>
                  <a:pt x="531156" y="1194337"/>
                  <a:pt x="1186371" y="1194337"/>
                </a:cubicBezTo>
                <a:close/>
              </a:path>
            </a:pathLst>
          </a:custGeom>
          <a:blipFill>
            <a:blip r:embed="rId4"/>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en-US" sz="2400">
              <a:solidFill>
                <a:prstClr val="white"/>
              </a:solidFill>
              <a:sym typeface="+mn-lt"/>
            </a:endParaRPr>
          </a:p>
        </p:txBody>
      </p:sp>
      <p:sp>
        <p:nvSpPr>
          <p:cNvPr id="40" name="任意多边形 39"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a:spLocks noChangeAspect="1"/>
          </p:cNvSpPr>
          <p:nvPr>
            <p:custDataLst>
              <p:tags r:id="rId5"/>
            </p:custDataLst>
          </p:nvPr>
        </p:nvSpPr>
        <p:spPr>
          <a:xfrm flipV="1">
            <a:off x="8041703" y="1714348"/>
            <a:ext cx="2416954" cy="1372823"/>
          </a:xfrm>
          <a:custGeom>
            <a:avLst/>
            <a:gdLst>
              <a:gd name="connsiteX0" fmla="*/ 153000 w 2372742"/>
              <a:gd name="connsiteY0" fmla="*/ 0 h 1347711"/>
              <a:gd name="connsiteX1" fmla="*/ 306000 w 2372742"/>
              <a:gd name="connsiteY1" fmla="*/ 153000 h 1347711"/>
              <a:gd name="connsiteX2" fmla="*/ 304316 w 2372742"/>
              <a:gd name="connsiteY2" fmla="*/ 161340 h 1347711"/>
              <a:gd name="connsiteX3" fmla="*/ 304370 w 2372742"/>
              <a:gd name="connsiteY3" fmla="*/ 161340 h 1347711"/>
              <a:gd name="connsiteX4" fmla="*/ 308924 w 2372742"/>
              <a:gd name="connsiteY4" fmla="*/ 251518 h 1347711"/>
              <a:gd name="connsiteX5" fmla="*/ 1186370 w 2372742"/>
              <a:gd name="connsiteY5" fmla="*/ 1043339 h 1347711"/>
              <a:gd name="connsiteX6" fmla="*/ 2063816 w 2372742"/>
              <a:gd name="connsiteY6" fmla="*/ 251518 h 1347711"/>
              <a:gd name="connsiteX7" fmla="*/ 2068370 w 2372742"/>
              <a:gd name="connsiteY7" fmla="*/ 161340 h 1347711"/>
              <a:gd name="connsiteX8" fmla="*/ 2068426 w 2372742"/>
              <a:gd name="connsiteY8" fmla="*/ 161340 h 1347711"/>
              <a:gd name="connsiteX9" fmla="*/ 2066742 w 2372742"/>
              <a:gd name="connsiteY9" fmla="*/ 153000 h 1347711"/>
              <a:gd name="connsiteX10" fmla="*/ 2219742 w 2372742"/>
              <a:gd name="connsiteY10" fmla="*/ 0 h 1347711"/>
              <a:gd name="connsiteX11" fmla="*/ 2372742 w 2372742"/>
              <a:gd name="connsiteY11" fmla="*/ 153000 h 1347711"/>
              <a:gd name="connsiteX12" fmla="*/ 2371058 w 2372742"/>
              <a:gd name="connsiteY12" fmla="*/ 161340 h 1347711"/>
              <a:gd name="connsiteX13" fmla="*/ 2372742 w 2372742"/>
              <a:gd name="connsiteY13" fmla="*/ 161340 h 1347711"/>
              <a:gd name="connsiteX14" fmla="*/ 1186371 w 2372742"/>
              <a:gd name="connsiteY14" fmla="*/ 1347711 h 1347711"/>
              <a:gd name="connsiteX15" fmla="*/ 0 w 2372742"/>
              <a:gd name="connsiteY15" fmla="*/ 161340 h 1347711"/>
              <a:gd name="connsiteX16" fmla="*/ 1684 w 2372742"/>
              <a:gd name="connsiteY16" fmla="*/ 161340 h 1347711"/>
              <a:gd name="connsiteX17" fmla="*/ 0 w 2372742"/>
              <a:gd name="connsiteY17" fmla="*/ 153000 h 1347711"/>
              <a:gd name="connsiteX18" fmla="*/ 153000 w 2372742"/>
              <a:gd name="connsiteY18" fmla="*/ 0 h 134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2742" h="1347711">
                <a:moveTo>
                  <a:pt x="153000" y="0"/>
                </a:moveTo>
                <a:cubicBezTo>
                  <a:pt x="237500" y="0"/>
                  <a:pt x="306000" y="68500"/>
                  <a:pt x="306000" y="153000"/>
                </a:cubicBezTo>
                <a:lnTo>
                  <a:pt x="304316" y="161340"/>
                </a:lnTo>
                <a:lnTo>
                  <a:pt x="304370" y="161340"/>
                </a:lnTo>
                <a:lnTo>
                  <a:pt x="308924" y="251518"/>
                </a:lnTo>
                <a:cubicBezTo>
                  <a:pt x="354091" y="696272"/>
                  <a:pt x="729700" y="1043339"/>
                  <a:pt x="1186370" y="1043339"/>
                </a:cubicBezTo>
                <a:cubicBezTo>
                  <a:pt x="1643040" y="1043339"/>
                  <a:pt x="2018649" y="696272"/>
                  <a:pt x="2063816" y="251518"/>
                </a:cubicBezTo>
                <a:lnTo>
                  <a:pt x="2068370" y="161340"/>
                </a:lnTo>
                <a:lnTo>
                  <a:pt x="2068426" y="161340"/>
                </a:lnTo>
                <a:lnTo>
                  <a:pt x="2066742" y="153000"/>
                </a:lnTo>
                <a:cubicBezTo>
                  <a:pt x="2066742" y="68500"/>
                  <a:pt x="2135242" y="0"/>
                  <a:pt x="2219742" y="0"/>
                </a:cubicBezTo>
                <a:cubicBezTo>
                  <a:pt x="2304242" y="0"/>
                  <a:pt x="2372742" y="68500"/>
                  <a:pt x="2372742" y="153000"/>
                </a:cubicBezTo>
                <a:lnTo>
                  <a:pt x="2371058" y="161340"/>
                </a:lnTo>
                <a:lnTo>
                  <a:pt x="2372742" y="161340"/>
                </a:lnTo>
                <a:cubicBezTo>
                  <a:pt x="2372742" y="816555"/>
                  <a:pt x="1841586" y="1347711"/>
                  <a:pt x="1186371" y="1347711"/>
                </a:cubicBezTo>
                <a:cubicBezTo>
                  <a:pt x="531156" y="1347711"/>
                  <a:pt x="0" y="816555"/>
                  <a:pt x="0" y="161340"/>
                </a:cubicBezTo>
                <a:lnTo>
                  <a:pt x="1684" y="161340"/>
                </a:lnTo>
                <a:lnTo>
                  <a:pt x="0" y="153000"/>
                </a:lnTo>
                <a:cubicBezTo>
                  <a:pt x="0" y="68500"/>
                  <a:pt x="68500" y="0"/>
                  <a:pt x="153000" y="0"/>
                </a:cubicBezTo>
                <a:close/>
              </a:path>
            </a:pathLst>
          </a:custGeom>
          <a:blipFill>
            <a:blip r:embed="rId6"/>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en-US" sz="2400">
              <a:solidFill>
                <a:prstClr val="white"/>
              </a:solidFill>
              <a:sym typeface="+mn-lt"/>
            </a:endParaRPr>
          </a:p>
        </p:txBody>
      </p:sp>
      <p:sp>
        <p:nvSpPr>
          <p:cNvPr id="41" name="任意多边形 40"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a:spLocks noChangeAspect="1"/>
          </p:cNvSpPr>
          <p:nvPr>
            <p:custDataLst>
              <p:tags r:id="rId7"/>
            </p:custDataLst>
          </p:nvPr>
        </p:nvSpPr>
        <p:spPr>
          <a:xfrm>
            <a:off x="5937608" y="2930940"/>
            <a:ext cx="2416954" cy="1219026"/>
          </a:xfrm>
          <a:custGeom>
            <a:avLst/>
            <a:gdLst>
              <a:gd name="connsiteX0" fmla="*/ 407 w 2372742"/>
              <a:gd name="connsiteY0" fmla="*/ 0 h 1196727"/>
              <a:gd name="connsiteX1" fmla="*/ 305593 w 2372742"/>
              <a:gd name="connsiteY1" fmla="*/ 0 h 1196727"/>
              <a:gd name="connsiteX2" fmla="*/ 306000 w 2372742"/>
              <a:gd name="connsiteY2" fmla="*/ 2016 h 1196727"/>
              <a:gd name="connsiteX3" fmla="*/ 304316 w 2372742"/>
              <a:gd name="connsiteY3" fmla="*/ 10356 h 1196727"/>
              <a:gd name="connsiteX4" fmla="*/ 304370 w 2372742"/>
              <a:gd name="connsiteY4" fmla="*/ 10356 h 1196727"/>
              <a:gd name="connsiteX5" fmla="*/ 308924 w 2372742"/>
              <a:gd name="connsiteY5" fmla="*/ 100534 h 1196727"/>
              <a:gd name="connsiteX6" fmla="*/ 1186370 w 2372742"/>
              <a:gd name="connsiteY6" fmla="*/ 892355 h 1196727"/>
              <a:gd name="connsiteX7" fmla="*/ 2063816 w 2372742"/>
              <a:gd name="connsiteY7" fmla="*/ 100534 h 1196727"/>
              <a:gd name="connsiteX8" fmla="*/ 2068370 w 2372742"/>
              <a:gd name="connsiteY8" fmla="*/ 10356 h 1196727"/>
              <a:gd name="connsiteX9" fmla="*/ 2068426 w 2372742"/>
              <a:gd name="connsiteY9" fmla="*/ 10356 h 1196727"/>
              <a:gd name="connsiteX10" fmla="*/ 2066742 w 2372742"/>
              <a:gd name="connsiteY10" fmla="*/ 2016 h 1196727"/>
              <a:gd name="connsiteX11" fmla="*/ 2067149 w 2372742"/>
              <a:gd name="connsiteY11" fmla="*/ 0 h 1196727"/>
              <a:gd name="connsiteX12" fmla="*/ 2372335 w 2372742"/>
              <a:gd name="connsiteY12" fmla="*/ 0 h 1196727"/>
              <a:gd name="connsiteX13" fmla="*/ 2372742 w 2372742"/>
              <a:gd name="connsiteY13" fmla="*/ 2016 h 1196727"/>
              <a:gd name="connsiteX14" fmla="*/ 2371058 w 2372742"/>
              <a:gd name="connsiteY14" fmla="*/ 10356 h 1196727"/>
              <a:gd name="connsiteX15" fmla="*/ 2372742 w 2372742"/>
              <a:gd name="connsiteY15" fmla="*/ 10356 h 1196727"/>
              <a:gd name="connsiteX16" fmla="*/ 1186371 w 2372742"/>
              <a:gd name="connsiteY16" fmla="*/ 1196727 h 1196727"/>
              <a:gd name="connsiteX17" fmla="*/ 0 w 2372742"/>
              <a:gd name="connsiteY17" fmla="*/ 10356 h 1196727"/>
              <a:gd name="connsiteX18" fmla="*/ 1684 w 2372742"/>
              <a:gd name="connsiteY18" fmla="*/ 10356 h 1196727"/>
              <a:gd name="connsiteX19" fmla="*/ 0 w 2372742"/>
              <a:gd name="connsiteY19" fmla="*/ 2016 h 119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72742" h="1196727">
                <a:moveTo>
                  <a:pt x="407" y="0"/>
                </a:moveTo>
                <a:lnTo>
                  <a:pt x="305593" y="0"/>
                </a:lnTo>
                <a:lnTo>
                  <a:pt x="306000" y="2016"/>
                </a:lnTo>
                <a:lnTo>
                  <a:pt x="304316" y="10356"/>
                </a:lnTo>
                <a:lnTo>
                  <a:pt x="304370" y="10356"/>
                </a:lnTo>
                <a:lnTo>
                  <a:pt x="308924" y="100534"/>
                </a:lnTo>
                <a:cubicBezTo>
                  <a:pt x="354091" y="545288"/>
                  <a:pt x="729700" y="892355"/>
                  <a:pt x="1186370" y="892355"/>
                </a:cubicBezTo>
                <a:cubicBezTo>
                  <a:pt x="1643040" y="892355"/>
                  <a:pt x="2018649" y="545288"/>
                  <a:pt x="2063816" y="100534"/>
                </a:cubicBezTo>
                <a:lnTo>
                  <a:pt x="2068370" y="10356"/>
                </a:lnTo>
                <a:lnTo>
                  <a:pt x="2068426" y="10356"/>
                </a:lnTo>
                <a:lnTo>
                  <a:pt x="2066742" y="2016"/>
                </a:lnTo>
                <a:lnTo>
                  <a:pt x="2067149" y="0"/>
                </a:lnTo>
                <a:lnTo>
                  <a:pt x="2372335" y="0"/>
                </a:lnTo>
                <a:lnTo>
                  <a:pt x="2372742" y="2016"/>
                </a:lnTo>
                <a:lnTo>
                  <a:pt x="2371058" y="10356"/>
                </a:lnTo>
                <a:lnTo>
                  <a:pt x="2372742" y="10356"/>
                </a:lnTo>
                <a:cubicBezTo>
                  <a:pt x="2372742" y="665571"/>
                  <a:pt x="1841586" y="1196727"/>
                  <a:pt x="1186371" y="1196727"/>
                </a:cubicBezTo>
                <a:cubicBezTo>
                  <a:pt x="531156" y="1196727"/>
                  <a:pt x="0" y="665571"/>
                  <a:pt x="0" y="10356"/>
                </a:cubicBezTo>
                <a:lnTo>
                  <a:pt x="1684" y="10356"/>
                </a:lnTo>
                <a:lnTo>
                  <a:pt x="0" y="2016"/>
                </a:lnTo>
                <a:close/>
              </a:path>
            </a:pathLst>
          </a:custGeom>
          <a:blipFill>
            <a:blip r:embed="rId8"/>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en-US" sz="2400">
              <a:solidFill>
                <a:prstClr val="white"/>
              </a:solidFill>
              <a:sym typeface="+mn-lt"/>
            </a:endParaRPr>
          </a:p>
        </p:txBody>
      </p:sp>
      <p:sp>
        <p:nvSpPr>
          <p:cNvPr id="42" name="椭圆 41"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a:xfrm>
            <a:off x="1728902" y="1272467"/>
            <a:ext cx="380124" cy="380124"/>
          </a:xfrm>
          <a:prstGeom prst="ellipse">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a:xfrm>
            <a:off x="3823242" y="4178712"/>
            <a:ext cx="380124" cy="380124"/>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a:xfrm>
            <a:off x="5937607" y="1272467"/>
            <a:ext cx="380124" cy="380124"/>
          </a:xfrm>
          <a:prstGeom prst="ellipse">
            <a:avLst/>
          </a:prstGeom>
          <a:blipFill>
            <a:blip r:embed="rId8"/>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a:xfrm>
            <a:off x="8051974" y="4178712"/>
            <a:ext cx="380124" cy="380124"/>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SpPr/>
          <p:nvPr/>
        </p:nvSpPr>
        <p:spPr>
          <a:xfrm>
            <a:off x="10078533" y="1272467"/>
            <a:ext cx="380124" cy="380124"/>
          </a:xfrm>
          <a:prstGeom prst="ellipse">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GrpSpPr/>
          <p:nvPr/>
        </p:nvGrpSpPr>
        <p:grpSpPr>
          <a:xfrm>
            <a:off x="2032003" y="2035321"/>
            <a:ext cx="1791239" cy="1791239"/>
            <a:chOff x="2032003" y="2035321"/>
            <a:chExt cx="1791239" cy="1791239"/>
          </a:xfrm>
        </p:grpSpPr>
        <p:sp>
          <p:nvSpPr>
            <p:cNvPr id="48" name="椭圆 47"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a:spLocks noChangeAspect="1"/>
            </p:cNvSpPr>
            <p:nvPr/>
          </p:nvSpPr>
          <p:spPr>
            <a:xfrm>
              <a:off x="2032003" y="2035321"/>
              <a:ext cx="1791239" cy="1791239"/>
            </a:xfrm>
            <a:prstGeom prst="ellipse">
              <a:avLst/>
            </a:prstGeom>
            <a:gradFill>
              <a:gsLst>
                <a:gs pos="0">
                  <a:schemeClr val="bg1"/>
                </a:gs>
                <a:gs pos="100000">
                  <a:srgbClr val="C7C7C7"/>
                </a:gs>
              </a:gsLst>
              <a:lin ang="13200000" scaled="0"/>
            </a:gradFill>
            <a:ln w="22225">
              <a:solidFill>
                <a:schemeClr val="bg1"/>
              </a:solidFill>
            </a:ln>
            <a:effectLst>
              <a:outerShdw blurRad="3937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53"/>
            <p:cNvSpPr txBox="1"/>
            <p:nvPr/>
          </p:nvSpPr>
          <p:spPr>
            <a:xfrm>
              <a:off x="2369433" y="2269219"/>
              <a:ext cx="1058274" cy="1323439"/>
            </a:xfrm>
            <a:prstGeom prst="rect">
              <a:avLst/>
            </a:prstGeom>
            <a:noFill/>
          </p:spPr>
          <p:txBody>
            <a:bodyPr wrap="square" rtlCol="0">
              <a:spAutoFit/>
            </a:bodyPr>
            <a:lstStyle/>
            <a:p>
              <a:pPr algn="ctr"/>
              <a:r>
                <a:rPr lang="en-US" altLang="zh-CN" sz="8000" b="1" dirty="0" smtClean="0">
                  <a:blipFill>
                    <a:blip r:embed="rId2"/>
                    <a:stretch>
                      <a:fillRect/>
                    </a:stretch>
                  </a:blipFill>
                  <a:latin typeface="Arial" panose="020B0604020202020204" pitchFamily="34" charset="0"/>
                  <a:cs typeface="Arial" panose="020B0604020202020204" pitchFamily="34" charset="0"/>
                </a:rPr>
                <a:t>2</a:t>
              </a:r>
              <a:endParaRPr lang="zh-CN" altLang="en-US" sz="8000" b="1" dirty="0">
                <a:blipFill>
                  <a:blip r:embed="rId2"/>
                  <a:stretch>
                    <a:fillRect/>
                  </a:stretch>
                </a:blipFill>
                <a:latin typeface="Arial" panose="020B0604020202020204" pitchFamily="34" charset="0"/>
                <a:cs typeface="Arial" panose="020B0604020202020204" pitchFamily="34" charset="0"/>
              </a:endParaRPr>
            </a:p>
          </p:txBody>
        </p:sp>
      </p:grpSp>
      <p:grpSp>
        <p:nvGrpSpPr>
          <p:cNvPr id="50" name="组合 49"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GrpSpPr/>
          <p:nvPr/>
        </p:nvGrpSpPr>
        <p:grpSpPr>
          <a:xfrm>
            <a:off x="4136099" y="2044868"/>
            <a:ext cx="1791239" cy="1791239"/>
            <a:chOff x="4136099" y="2044868"/>
            <a:chExt cx="1791239" cy="1791239"/>
          </a:xfrm>
        </p:grpSpPr>
        <p:sp>
          <p:nvSpPr>
            <p:cNvPr id="51" name="椭圆 50"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a:spLocks noChangeAspect="1"/>
            </p:cNvSpPr>
            <p:nvPr/>
          </p:nvSpPr>
          <p:spPr>
            <a:xfrm>
              <a:off x="4136099" y="2044868"/>
              <a:ext cx="1791239" cy="1791239"/>
            </a:xfrm>
            <a:prstGeom prst="ellipse">
              <a:avLst/>
            </a:prstGeom>
            <a:gradFill>
              <a:gsLst>
                <a:gs pos="0">
                  <a:schemeClr val="bg1"/>
                </a:gs>
                <a:gs pos="100000">
                  <a:srgbClr val="C7C7C7"/>
                </a:gs>
              </a:gsLst>
              <a:lin ang="13200000" scaled="0"/>
            </a:gradFill>
            <a:ln w="22225">
              <a:solidFill>
                <a:schemeClr val="bg1"/>
              </a:solidFill>
            </a:ln>
            <a:effectLst>
              <a:outerShdw blurRad="3937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53"/>
            <p:cNvSpPr txBox="1"/>
            <p:nvPr/>
          </p:nvSpPr>
          <p:spPr>
            <a:xfrm>
              <a:off x="4507717" y="2269218"/>
              <a:ext cx="1058274" cy="1323439"/>
            </a:xfrm>
            <a:prstGeom prst="rect">
              <a:avLst/>
            </a:prstGeom>
            <a:noFill/>
          </p:spPr>
          <p:txBody>
            <a:bodyPr wrap="square" rtlCol="0">
              <a:spAutoFit/>
            </a:bodyPr>
            <a:lstStyle/>
            <a:p>
              <a:pPr algn="ctr"/>
              <a:r>
                <a:rPr lang="en-US" altLang="zh-CN" sz="8000" b="1" dirty="0" smtClean="0">
                  <a:blipFill>
                    <a:blip r:embed="rId4"/>
                    <a:stretch>
                      <a:fillRect/>
                    </a:stretch>
                  </a:blipFill>
                  <a:latin typeface="Arial" panose="020B0604020202020204" pitchFamily="34" charset="0"/>
                  <a:cs typeface="Arial" panose="020B0604020202020204" pitchFamily="34" charset="0"/>
                </a:rPr>
                <a:t>0</a:t>
              </a:r>
              <a:endParaRPr lang="zh-CN" altLang="en-US" sz="8000" b="1" dirty="0">
                <a:blipFill>
                  <a:blip r:embed="rId4"/>
                  <a:stretch>
                    <a:fillRect/>
                  </a:stretch>
                </a:blipFill>
                <a:latin typeface="Arial" panose="020B0604020202020204" pitchFamily="34" charset="0"/>
                <a:cs typeface="Arial" panose="020B0604020202020204" pitchFamily="34" charset="0"/>
              </a:endParaRPr>
            </a:p>
          </p:txBody>
        </p:sp>
      </p:grpSp>
      <p:grpSp>
        <p:nvGrpSpPr>
          <p:cNvPr id="53" name="组合 52"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GrpSpPr/>
          <p:nvPr/>
        </p:nvGrpSpPr>
        <p:grpSpPr>
          <a:xfrm>
            <a:off x="6260735" y="2035320"/>
            <a:ext cx="1791239" cy="1791239"/>
            <a:chOff x="6260735" y="2035320"/>
            <a:chExt cx="1791239" cy="1791239"/>
          </a:xfrm>
        </p:grpSpPr>
        <p:sp>
          <p:nvSpPr>
            <p:cNvPr id="54" name="椭圆 53"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a:spLocks noChangeAspect="1"/>
            </p:cNvSpPr>
            <p:nvPr/>
          </p:nvSpPr>
          <p:spPr>
            <a:xfrm>
              <a:off x="6260735" y="2035320"/>
              <a:ext cx="1791239" cy="1791239"/>
            </a:xfrm>
            <a:prstGeom prst="ellipse">
              <a:avLst/>
            </a:prstGeom>
            <a:gradFill>
              <a:gsLst>
                <a:gs pos="0">
                  <a:schemeClr val="bg1"/>
                </a:gs>
                <a:gs pos="100000">
                  <a:srgbClr val="C7C7C7"/>
                </a:gs>
              </a:gsLst>
              <a:lin ang="13200000" scaled="0"/>
            </a:gradFill>
            <a:ln w="22225">
              <a:solidFill>
                <a:schemeClr val="bg1"/>
              </a:solidFill>
            </a:ln>
            <a:effectLst>
              <a:outerShdw blurRad="3937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3"/>
            <p:cNvSpPr txBox="1"/>
            <p:nvPr/>
          </p:nvSpPr>
          <p:spPr>
            <a:xfrm>
              <a:off x="6601542" y="2269217"/>
              <a:ext cx="1058274" cy="1322070"/>
            </a:xfrm>
            <a:prstGeom prst="rect">
              <a:avLst/>
            </a:prstGeom>
            <a:noFill/>
          </p:spPr>
          <p:txBody>
            <a:bodyPr wrap="square" rtlCol="0">
              <a:spAutoFit/>
            </a:bodyPr>
            <a:lstStyle/>
            <a:p>
              <a:pPr algn="ctr"/>
              <a:r>
                <a:rPr lang="en-US" altLang="zh-CN" sz="8000" b="1" dirty="0">
                  <a:blipFill>
                    <a:blip r:embed="rId8"/>
                    <a:stretch>
                      <a:fillRect/>
                    </a:stretch>
                  </a:blipFill>
                  <a:latin typeface="Arial" panose="020B0604020202020204" pitchFamily="34" charset="0"/>
                  <a:cs typeface="Arial" panose="020B0604020202020204" pitchFamily="34" charset="0"/>
                </a:rPr>
                <a:t>X</a:t>
              </a:r>
              <a:endParaRPr lang="en-US" altLang="zh-CN" sz="8000" b="1" dirty="0">
                <a:blipFill>
                  <a:blip r:embed="rId8"/>
                  <a:stretch>
                    <a:fillRect/>
                  </a:stretch>
                </a:blipFill>
                <a:latin typeface="Arial" panose="020B0604020202020204" pitchFamily="34" charset="0"/>
                <a:cs typeface="Arial" panose="020B0604020202020204" pitchFamily="34" charset="0"/>
              </a:endParaRPr>
            </a:p>
          </p:txBody>
        </p:sp>
      </p:grpSp>
      <p:grpSp>
        <p:nvGrpSpPr>
          <p:cNvPr id="56" name="组合 55"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GrpSpPr/>
          <p:nvPr/>
        </p:nvGrpSpPr>
        <p:grpSpPr>
          <a:xfrm>
            <a:off x="8364831" y="2044867"/>
            <a:ext cx="1791239" cy="1791239"/>
            <a:chOff x="8364831" y="2044867"/>
            <a:chExt cx="1791239" cy="1791239"/>
          </a:xfrm>
        </p:grpSpPr>
        <p:sp>
          <p:nvSpPr>
            <p:cNvPr id="57" name="椭圆 5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a:spLocks noChangeAspect="1"/>
            </p:cNvSpPr>
            <p:nvPr/>
          </p:nvSpPr>
          <p:spPr>
            <a:xfrm>
              <a:off x="8364831" y="2044867"/>
              <a:ext cx="1791239" cy="1791239"/>
            </a:xfrm>
            <a:prstGeom prst="ellipse">
              <a:avLst/>
            </a:prstGeom>
            <a:gradFill>
              <a:gsLst>
                <a:gs pos="0">
                  <a:schemeClr val="bg1"/>
                </a:gs>
                <a:gs pos="100000">
                  <a:srgbClr val="C7C7C7"/>
                </a:gs>
              </a:gsLst>
              <a:lin ang="13200000" scaled="0"/>
            </a:gradFill>
            <a:ln w="22225">
              <a:solidFill>
                <a:schemeClr val="bg1"/>
              </a:solidFill>
            </a:ln>
            <a:effectLst>
              <a:outerShdw blurRad="3937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3"/>
            <p:cNvSpPr txBox="1"/>
            <p:nvPr/>
          </p:nvSpPr>
          <p:spPr>
            <a:xfrm>
              <a:off x="8736449" y="2269216"/>
              <a:ext cx="1058274" cy="1322070"/>
            </a:xfrm>
            <a:prstGeom prst="rect">
              <a:avLst/>
            </a:prstGeom>
            <a:noFill/>
          </p:spPr>
          <p:txBody>
            <a:bodyPr wrap="square" rtlCol="0">
              <a:spAutoFit/>
            </a:bodyPr>
            <a:lstStyle/>
            <a:p>
              <a:pPr algn="ctr"/>
              <a:r>
                <a:rPr lang="en-US" altLang="zh-CN" sz="8000" b="1" dirty="0">
                  <a:blipFill>
                    <a:blip r:embed="rId6"/>
                    <a:stretch>
                      <a:fillRect/>
                    </a:stretch>
                  </a:blipFill>
                  <a:latin typeface="Arial" panose="020B0604020202020204" pitchFamily="34" charset="0"/>
                  <a:cs typeface="Arial" panose="020B0604020202020204" pitchFamily="34" charset="0"/>
                </a:rPr>
                <a:t>X</a:t>
              </a:r>
              <a:endParaRPr lang="en-US" altLang="zh-CN" sz="8000" b="1" dirty="0">
                <a:blipFill>
                  <a:blip r:embed="rId6"/>
                  <a:stretch>
                    <a:fillRect/>
                  </a:stretch>
                </a:blipFill>
                <a:latin typeface="Arial" panose="020B0604020202020204" pitchFamily="34" charset="0"/>
                <a:cs typeface="Arial" panose="020B0604020202020204" pitchFamily="34" charset="0"/>
              </a:endParaRPr>
            </a:p>
          </p:txBody>
        </p:sp>
      </p:grpSp>
      <p:grpSp>
        <p:nvGrpSpPr>
          <p:cNvPr id="59" name="组合 58"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p:cNvGrpSpPr/>
          <p:nvPr/>
        </p:nvGrpSpPr>
        <p:grpSpPr>
          <a:xfrm>
            <a:off x="1809677" y="5047540"/>
            <a:ext cx="8635983" cy="1072497"/>
            <a:chOff x="1790169" y="4571905"/>
            <a:chExt cx="8635983" cy="1072497"/>
          </a:xfrm>
        </p:grpSpPr>
        <p:sp>
          <p:nvSpPr>
            <p:cNvPr id="60" name="圆角矩形 59"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bwMode="auto">
            <a:xfrm flipH="1">
              <a:off x="1790169" y="4571905"/>
              <a:ext cx="8635983" cy="1072497"/>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61" name="文本框 60"/>
            <p:cNvSpPr txBox="1"/>
            <p:nvPr/>
          </p:nvSpPr>
          <p:spPr>
            <a:xfrm flipH="1">
              <a:off x="2189283" y="4705327"/>
              <a:ext cx="7922362" cy="830997"/>
            </a:xfrm>
            <a:prstGeom prst="rect">
              <a:avLst/>
            </a:prstGeom>
            <a:noFill/>
          </p:spPr>
          <p:txBody>
            <a:bodyPr wrap="none" rtlCol="0">
              <a:spAutoFit/>
            </a:bodyPr>
            <a:lstStyle/>
            <a:p>
              <a:r>
                <a:rPr lang="zh-CN" altLang="en-US" sz="4800" b="1" dirty="0" smtClean="0">
                  <a:solidFill>
                    <a:schemeClr val="tx1">
                      <a:lumMod val="65000"/>
                      <a:lumOff val="35000"/>
                    </a:schemeClr>
                  </a:solidFill>
                  <a:latin typeface="微软雅黑" panose="020B0503020204020204" pitchFamily="34" charset="-122"/>
                  <a:ea typeface="微软雅黑" panose="020B0503020204020204" pitchFamily="34" charset="-122"/>
                </a:rPr>
                <a:t>感谢在座各位的聆听和观看</a:t>
              </a:r>
              <a:r>
                <a:rPr lang="en-US" altLang="zh-CN" sz="4800" b="1"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4400" b="1" dirty="0" smtClean="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sz="2000" dirty="0">
                <a:solidFill>
                  <a:schemeClr val="tx1">
                    <a:lumMod val="65000"/>
                    <a:lumOff val="35000"/>
                  </a:schemeClr>
                </a:solidFill>
                <a:latin typeface="Gulim" panose="020B0600000101010101" pitchFamily="34" charset="-127"/>
                <a:ea typeface="Gulim" panose="020B0600000101010101" pitchFamily="34" charset="-127"/>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4500" advClick="0" advTm="0">
        <p15:prstTrans prst="curtains"/>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400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ppt_x"/>
                                          </p:val>
                                        </p:tav>
                                        <p:tav tm="100000">
                                          <p:val>
                                            <p:strVal val="#ppt_x"/>
                                          </p:val>
                                        </p:tav>
                                      </p:tavLst>
                                    </p:anim>
                                    <p:anim calcmode="lin" valueType="num">
                                      <p:cBhvr additive="base">
                                        <p:cTn id="8" dur="75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1" decel="44000" fill="hold" grpId="0" nodeType="withEffect">
                                  <p:stCondLst>
                                    <p:cond delay="25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ppt_x"/>
                                          </p:val>
                                        </p:tav>
                                        <p:tav tm="100000">
                                          <p:val>
                                            <p:strVal val="#ppt_x"/>
                                          </p:val>
                                        </p:tav>
                                      </p:tavLst>
                                    </p:anim>
                                    <p:anim calcmode="lin" valueType="num">
                                      <p:cBhvr additive="base">
                                        <p:cTn id="12" dur="75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4" decel="44000" fill="hold" grpId="0" nodeType="withEffect">
                                  <p:stCondLst>
                                    <p:cond delay="5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750" fill="hold"/>
                                        <p:tgtEl>
                                          <p:spTgt spid="41"/>
                                        </p:tgtEl>
                                        <p:attrNameLst>
                                          <p:attrName>ppt_x</p:attrName>
                                        </p:attrNameLst>
                                      </p:cBhvr>
                                      <p:tavLst>
                                        <p:tav tm="0">
                                          <p:val>
                                            <p:strVal val="#ppt_x"/>
                                          </p:val>
                                        </p:tav>
                                        <p:tav tm="100000">
                                          <p:val>
                                            <p:strVal val="#ppt_x"/>
                                          </p:val>
                                        </p:tav>
                                      </p:tavLst>
                                    </p:anim>
                                    <p:anim calcmode="lin" valueType="num">
                                      <p:cBhvr additive="base">
                                        <p:cTn id="16" dur="75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1" decel="44000" fill="hold" grpId="0" nodeType="withEffect">
                                  <p:stCondLst>
                                    <p:cond delay="75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750" fill="hold"/>
                                        <p:tgtEl>
                                          <p:spTgt spid="40"/>
                                        </p:tgtEl>
                                        <p:attrNameLst>
                                          <p:attrName>ppt_x</p:attrName>
                                        </p:attrNameLst>
                                      </p:cBhvr>
                                      <p:tavLst>
                                        <p:tav tm="0">
                                          <p:val>
                                            <p:strVal val="#ppt_x"/>
                                          </p:val>
                                        </p:tav>
                                        <p:tav tm="100000">
                                          <p:val>
                                            <p:strVal val="#ppt_x"/>
                                          </p:val>
                                        </p:tav>
                                      </p:tavLst>
                                    </p:anim>
                                    <p:anim calcmode="lin" valueType="num">
                                      <p:cBhvr additive="base">
                                        <p:cTn id="20" dur="750" fill="hold"/>
                                        <p:tgtEl>
                                          <p:spTgt spid="40"/>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3" presetClass="entr" presetSubtype="32"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strVal val="4*#ppt_w"/>
                                          </p:val>
                                        </p:tav>
                                        <p:tav tm="100000">
                                          <p:val>
                                            <p:strVal val="#ppt_w"/>
                                          </p:val>
                                        </p:tav>
                                      </p:tavLst>
                                    </p:anim>
                                    <p:anim calcmode="lin" valueType="num">
                                      <p:cBhvr>
                                        <p:cTn id="25" dur="750" fill="hold"/>
                                        <p:tgtEl>
                                          <p:spTgt spid="47"/>
                                        </p:tgtEl>
                                        <p:attrNameLst>
                                          <p:attrName>ppt_h</p:attrName>
                                        </p:attrNameLst>
                                      </p:cBhvr>
                                      <p:tavLst>
                                        <p:tav tm="0">
                                          <p:val>
                                            <p:strVal val="4*#ppt_h"/>
                                          </p:val>
                                        </p:tav>
                                        <p:tav tm="100000">
                                          <p:val>
                                            <p:strVal val="#ppt_h"/>
                                          </p:val>
                                        </p:tav>
                                      </p:tavLst>
                                    </p:anim>
                                  </p:childTnLst>
                                </p:cTn>
                              </p:par>
                              <p:par>
                                <p:cTn id="26" presetID="23" presetClass="entr" presetSubtype="32" fill="hold" nodeType="withEffect">
                                  <p:stCondLst>
                                    <p:cond delay="250"/>
                                  </p:stCondLst>
                                  <p:childTnLst>
                                    <p:set>
                                      <p:cBhvr>
                                        <p:cTn id="27" dur="1" fill="hold">
                                          <p:stCondLst>
                                            <p:cond delay="0"/>
                                          </p:stCondLst>
                                        </p:cTn>
                                        <p:tgtEl>
                                          <p:spTgt spid="50"/>
                                        </p:tgtEl>
                                        <p:attrNameLst>
                                          <p:attrName>style.visibility</p:attrName>
                                        </p:attrNameLst>
                                      </p:cBhvr>
                                      <p:to>
                                        <p:strVal val="visible"/>
                                      </p:to>
                                    </p:set>
                                    <p:anim calcmode="lin" valueType="num">
                                      <p:cBhvr>
                                        <p:cTn id="28" dur="750" fill="hold"/>
                                        <p:tgtEl>
                                          <p:spTgt spid="50"/>
                                        </p:tgtEl>
                                        <p:attrNameLst>
                                          <p:attrName>ppt_w</p:attrName>
                                        </p:attrNameLst>
                                      </p:cBhvr>
                                      <p:tavLst>
                                        <p:tav tm="0">
                                          <p:val>
                                            <p:strVal val="4*#ppt_w"/>
                                          </p:val>
                                        </p:tav>
                                        <p:tav tm="100000">
                                          <p:val>
                                            <p:strVal val="#ppt_w"/>
                                          </p:val>
                                        </p:tav>
                                      </p:tavLst>
                                    </p:anim>
                                    <p:anim calcmode="lin" valueType="num">
                                      <p:cBhvr>
                                        <p:cTn id="29" dur="750" fill="hold"/>
                                        <p:tgtEl>
                                          <p:spTgt spid="50"/>
                                        </p:tgtEl>
                                        <p:attrNameLst>
                                          <p:attrName>ppt_h</p:attrName>
                                        </p:attrNameLst>
                                      </p:cBhvr>
                                      <p:tavLst>
                                        <p:tav tm="0">
                                          <p:val>
                                            <p:strVal val="4*#ppt_h"/>
                                          </p:val>
                                        </p:tav>
                                        <p:tav tm="100000">
                                          <p:val>
                                            <p:strVal val="#ppt_h"/>
                                          </p:val>
                                        </p:tav>
                                      </p:tavLst>
                                    </p:anim>
                                  </p:childTnLst>
                                </p:cTn>
                              </p:par>
                              <p:par>
                                <p:cTn id="30" presetID="23" presetClass="entr" presetSubtype="32" fill="hold" nodeType="withEffect">
                                  <p:stCondLst>
                                    <p:cond delay="500"/>
                                  </p:stCondLst>
                                  <p:childTnLst>
                                    <p:set>
                                      <p:cBhvr>
                                        <p:cTn id="31" dur="1" fill="hold">
                                          <p:stCondLst>
                                            <p:cond delay="0"/>
                                          </p:stCondLst>
                                        </p:cTn>
                                        <p:tgtEl>
                                          <p:spTgt spid="53"/>
                                        </p:tgtEl>
                                        <p:attrNameLst>
                                          <p:attrName>style.visibility</p:attrName>
                                        </p:attrNameLst>
                                      </p:cBhvr>
                                      <p:to>
                                        <p:strVal val="visible"/>
                                      </p:to>
                                    </p:set>
                                    <p:anim calcmode="lin" valueType="num">
                                      <p:cBhvr>
                                        <p:cTn id="32" dur="750" fill="hold"/>
                                        <p:tgtEl>
                                          <p:spTgt spid="53"/>
                                        </p:tgtEl>
                                        <p:attrNameLst>
                                          <p:attrName>ppt_w</p:attrName>
                                        </p:attrNameLst>
                                      </p:cBhvr>
                                      <p:tavLst>
                                        <p:tav tm="0">
                                          <p:val>
                                            <p:strVal val="4*#ppt_w"/>
                                          </p:val>
                                        </p:tav>
                                        <p:tav tm="100000">
                                          <p:val>
                                            <p:strVal val="#ppt_w"/>
                                          </p:val>
                                        </p:tav>
                                      </p:tavLst>
                                    </p:anim>
                                    <p:anim calcmode="lin" valueType="num">
                                      <p:cBhvr>
                                        <p:cTn id="33" dur="750" fill="hold"/>
                                        <p:tgtEl>
                                          <p:spTgt spid="53"/>
                                        </p:tgtEl>
                                        <p:attrNameLst>
                                          <p:attrName>ppt_h</p:attrName>
                                        </p:attrNameLst>
                                      </p:cBhvr>
                                      <p:tavLst>
                                        <p:tav tm="0">
                                          <p:val>
                                            <p:strVal val="4*#ppt_h"/>
                                          </p:val>
                                        </p:tav>
                                        <p:tav tm="100000">
                                          <p:val>
                                            <p:strVal val="#ppt_h"/>
                                          </p:val>
                                        </p:tav>
                                      </p:tavLst>
                                    </p:anim>
                                  </p:childTnLst>
                                </p:cTn>
                              </p:par>
                              <p:par>
                                <p:cTn id="34" presetID="23" presetClass="entr" presetSubtype="32" fill="hold" nodeType="withEffect">
                                  <p:stCondLst>
                                    <p:cond delay="750"/>
                                  </p:stCondLst>
                                  <p:childTnLst>
                                    <p:set>
                                      <p:cBhvr>
                                        <p:cTn id="35" dur="1" fill="hold">
                                          <p:stCondLst>
                                            <p:cond delay="0"/>
                                          </p:stCondLst>
                                        </p:cTn>
                                        <p:tgtEl>
                                          <p:spTgt spid="56"/>
                                        </p:tgtEl>
                                        <p:attrNameLst>
                                          <p:attrName>style.visibility</p:attrName>
                                        </p:attrNameLst>
                                      </p:cBhvr>
                                      <p:to>
                                        <p:strVal val="visible"/>
                                      </p:to>
                                    </p:set>
                                    <p:anim calcmode="lin" valueType="num">
                                      <p:cBhvr>
                                        <p:cTn id="36" dur="750" fill="hold"/>
                                        <p:tgtEl>
                                          <p:spTgt spid="56"/>
                                        </p:tgtEl>
                                        <p:attrNameLst>
                                          <p:attrName>ppt_w</p:attrName>
                                        </p:attrNameLst>
                                      </p:cBhvr>
                                      <p:tavLst>
                                        <p:tav tm="0">
                                          <p:val>
                                            <p:strVal val="4*#ppt_w"/>
                                          </p:val>
                                        </p:tav>
                                        <p:tav tm="100000">
                                          <p:val>
                                            <p:strVal val="#ppt_w"/>
                                          </p:val>
                                        </p:tav>
                                      </p:tavLst>
                                    </p:anim>
                                    <p:anim calcmode="lin" valueType="num">
                                      <p:cBhvr>
                                        <p:cTn id="37" dur="750" fill="hold"/>
                                        <p:tgtEl>
                                          <p:spTgt spid="56"/>
                                        </p:tgtEl>
                                        <p:attrNameLst>
                                          <p:attrName>ppt_h</p:attrName>
                                        </p:attrNameLst>
                                      </p:cBhvr>
                                      <p:tavLst>
                                        <p:tav tm="0">
                                          <p:val>
                                            <p:strVal val="4*#ppt_h"/>
                                          </p:val>
                                        </p:tav>
                                        <p:tav tm="100000">
                                          <p:val>
                                            <p:strVal val="#ppt_h"/>
                                          </p:val>
                                        </p:tav>
                                      </p:tavLst>
                                    </p:anim>
                                  </p:childTnLst>
                                </p:cTn>
                              </p:par>
                            </p:childTnLst>
                          </p:cTn>
                        </p:par>
                        <p:par>
                          <p:cTn id="38" fill="hold">
                            <p:stCondLst>
                              <p:cond delay="2000"/>
                            </p:stCondLst>
                            <p:childTnLst>
                              <p:par>
                                <p:cTn id="39" presetID="26" presetClass="emph" presetSubtype="0" fill="hold" nodeType="afterEffect">
                                  <p:stCondLst>
                                    <p:cond delay="0"/>
                                  </p:stCondLst>
                                  <p:childTnLst>
                                    <p:animEffect transition="out" filter="fade">
                                      <p:cBhvr>
                                        <p:cTn id="40" dur="500" tmFilter="0, 0; .2, .5; .8, .5; 1, 0"/>
                                        <p:tgtEl>
                                          <p:spTgt spid="47"/>
                                        </p:tgtEl>
                                      </p:cBhvr>
                                    </p:animEffect>
                                    <p:animScale>
                                      <p:cBhvr>
                                        <p:cTn id="41" dur="250" autoRev="1" fill="hold"/>
                                        <p:tgtEl>
                                          <p:spTgt spid="47"/>
                                        </p:tgtEl>
                                      </p:cBhvr>
                                      <p:by x="105000" y="105000"/>
                                    </p:animScale>
                                  </p:childTnLst>
                                </p:cTn>
                              </p:par>
                              <p:par>
                                <p:cTn id="42" presetID="26" presetClass="emph" presetSubtype="0" fill="hold" nodeType="withEffect">
                                  <p:stCondLst>
                                    <p:cond delay="250"/>
                                  </p:stCondLst>
                                  <p:childTnLst>
                                    <p:animEffect transition="out" filter="fade">
                                      <p:cBhvr>
                                        <p:cTn id="43" dur="500" tmFilter="0, 0; .2, .5; .8, .5; 1, 0"/>
                                        <p:tgtEl>
                                          <p:spTgt spid="50"/>
                                        </p:tgtEl>
                                      </p:cBhvr>
                                    </p:animEffect>
                                    <p:animScale>
                                      <p:cBhvr>
                                        <p:cTn id="44" dur="250" autoRev="1" fill="hold"/>
                                        <p:tgtEl>
                                          <p:spTgt spid="50"/>
                                        </p:tgtEl>
                                      </p:cBhvr>
                                      <p:by x="105000" y="105000"/>
                                    </p:animScale>
                                  </p:childTnLst>
                                </p:cTn>
                              </p:par>
                              <p:par>
                                <p:cTn id="45" presetID="26" presetClass="emph" presetSubtype="0" fill="hold" nodeType="withEffect">
                                  <p:stCondLst>
                                    <p:cond delay="500"/>
                                  </p:stCondLst>
                                  <p:childTnLst>
                                    <p:animEffect transition="out" filter="fade">
                                      <p:cBhvr>
                                        <p:cTn id="46" dur="500" tmFilter="0, 0; .2, .5; .8, .5; 1, 0"/>
                                        <p:tgtEl>
                                          <p:spTgt spid="53"/>
                                        </p:tgtEl>
                                      </p:cBhvr>
                                    </p:animEffect>
                                    <p:animScale>
                                      <p:cBhvr>
                                        <p:cTn id="47" dur="250" autoRev="1" fill="hold"/>
                                        <p:tgtEl>
                                          <p:spTgt spid="53"/>
                                        </p:tgtEl>
                                      </p:cBhvr>
                                      <p:by x="105000" y="105000"/>
                                    </p:animScale>
                                  </p:childTnLst>
                                </p:cTn>
                              </p:par>
                              <p:par>
                                <p:cTn id="48" presetID="26" presetClass="emph" presetSubtype="0" fill="hold" nodeType="withEffect">
                                  <p:stCondLst>
                                    <p:cond delay="750"/>
                                  </p:stCondLst>
                                  <p:childTnLst>
                                    <p:animEffect transition="out" filter="fade">
                                      <p:cBhvr>
                                        <p:cTn id="49" dur="500" tmFilter="0, 0; .2, .5; .8, .5; 1, 0"/>
                                        <p:tgtEl>
                                          <p:spTgt spid="56"/>
                                        </p:tgtEl>
                                      </p:cBhvr>
                                    </p:animEffect>
                                    <p:animScale>
                                      <p:cBhvr>
                                        <p:cTn id="50" dur="250" autoRev="1" fill="hold"/>
                                        <p:tgtEl>
                                          <p:spTgt spid="56"/>
                                        </p:tgtEl>
                                      </p:cBhvr>
                                      <p:by x="105000" y="105000"/>
                                    </p:animScale>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10" presetClass="entr" presetSubtype="0" fill="hold" grpId="0" nodeType="withEffect">
                                  <p:stCondLst>
                                    <p:cond delay="25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par>
                                <p:cTn id="61" presetID="10" presetClass="entr" presetSubtype="0" fill="hold" grpId="0" nodeType="withEffect">
                                  <p:stCondLst>
                                    <p:cond delay="75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par>
                                <p:cTn id="64" presetID="10" presetClass="entr" presetSubtype="0" fill="hold" grpId="0" nodeType="withEffect">
                                  <p:stCondLst>
                                    <p:cond delay="100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childTnLst>
                          </p:cTn>
                        </p:par>
                        <p:par>
                          <p:cTn id="67" fill="hold">
                            <p:stCondLst>
                              <p:cond delay="3000"/>
                            </p:stCondLst>
                            <p:childTnLst>
                              <p:par>
                                <p:cTn id="68" presetID="25" presetClass="entr" presetSubtype="0" fill="hold" nodeType="afterEffect">
                                  <p:stCondLst>
                                    <p:cond delay="0"/>
                                  </p:stCondLst>
                                  <p:childTnLst>
                                    <p:set>
                                      <p:cBhvr>
                                        <p:cTn id="69" dur="1" fill="hold">
                                          <p:stCondLst>
                                            <p:cond delay="0"/>
                                          </p:stCondLst>
                                        </p:cTn>
                                        <p:tgtEl>
                                          <p:spTgt spid="59"/>
                                        </p:tgtEl>
                                        <p:attrNameLst>
                                          <p:attrName>style.visibility</p:attrName>
                                        </p:attrNameLst>
                                      </p:cBhvr>
                                      <p:to>
                                        <p:strVal val="visible"/>
                                      </p:to>
                                    </p:set>
                                    <p:anim calcmode="lin" valueType="num">
                                      <p:cBhvr>
                                        <p:cTn id="70"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73" dur="1000" fill="hold"/>
                                        <p:tgtEl>
                                          <p:spTgt spid="59"/>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59"/>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5822030" y="1746573"/>
            <a:ext cx="1399307" cy="1240222"/>
            <a:chOff x="6003757" y="1979655"/>
            <a:chExt cx="1399307" cy="1240222"/>
          </a:xfrm>
        </p:grpSpPr>
        <p:sp>
          <p:nvSpPr>
            <p:cNvPr id="43"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6003758" y="1979681"/>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1"/>
              <a:stretch>
                <a:fillRect/>
              </a:stretch>
            </a:blip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44"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6003757" y="1979655"/>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45" name="组合 4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6299134" y="2063708"/>
              <a:ext cx="776055" cy="557425"/>
              <a:chOff x="897622" y="2414802"/>
              <a:chExt cx="1001347" cy="719249"/>
            </a:xfrm>
          </p:grpSpPr>
          <p:sp>
            <p:nvSpPr>
              <p:cNvPr id="46" name="文本框 45"/>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Impact" panose="020B0806030902050204" pitchFamily="34" charset="0"/>
                  </a:rPr>
                  <a:t>01</a:t>
                </a:r>
                <a:endParaRPr lang="zh-CN" altLang="en-US" sz="2400" dirty="0">
                  <a:ln w="15875">
                    <a:noFill/>
                  </a:ln>
                  <a:solidFill>
                    <a:schemeClr val="bg1"/>
                  </a:solidFill>
                  <a:latin typeface="Impact" panose="020B0806030902050204" pitchFamily="34" charset="0"/>
                </a:endParaRPr>
              </a:p>
            </p:txBody>
          </p:sp>
          <p:sp>
            <p:nvSpPr>
              <p:cNvPr id="47" name="文本框 46"/>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48" name="组合 47"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5822030" y="3732224"/>
            <a:ext cx="1399307" cy="1240222"/>
            <a:chOff x="6003757" y="3965306"/>
            <a:chExt cx="1399307" cy="1240222"/>
          </a:xfrm>
        </p:grpSpPr>
        <p:sp>
          <p:nvSpPr>
            <p:cNvPr id="49"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6003758" y="3965331"/>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2"/>
              <a:stretch>
                <a:fillRect/>
              </a:stretch>
            </a:blip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50"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6003757" y="3965306"/>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51" name="组合 5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6299134" y="4062102"/>
              <a:ext cx="776055" cy="557425"/>
              <a:chOff x="897622" y="2414802"/>
              <a:chExt cx="1001347" cy="719249"/>
            </a:xfrm>
          </p:grpSpPr>
          <p:sp>
            <p:nvSpPr>
              <p:cNvPr id="52" name="文本框 51"/>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Impact" panose="020B0806030902050204" pitchFamily="34" charset="0"/>
                  </a:rPr>
                  <a:t>03</a:t>
                </a:r>
                <a:endParaRPr lang="zh-CN" altLang="en-US" sz="2400" dirty="0">
                  <a:ln w="15875">
                    <a:noFill/>
                  </a:ln>
                  <a:solidFill>
                    <a:schemeClr val="bg1"/>
                  </a:solidFill>
                  <a:latin typeface="Impact" panose="020B0806030902050204" pitchFamily="34" charset="0"/>
                </a:endParaRPr>
              </a:p>
            </p:txBody>
          </p:sp>
          <p:sp>
            <p:nvSpPr>
              <p:cNvPr id="53" name="文本框 52"/>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54" name="组合 53"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4590285" y="2817621"/>
            <a:ext cx="1399307" cy="1240222"/>
            <a:chOff x="4772012" y="3050703"/>
            <a:chExt cx="1399307" cy="1240222"/>
          </a:xfrm>
        </p:grpSpPr>
        <p:sp>
          <p:nvSpPr>
            <p:cNvPr id="55"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772013" y="3050729"/>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3"/>
              <a:stretch>
                <a:fillRect/>
              </a:stretch>
            </a:blip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56"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772012" y="3050703"/>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57" name="组合 5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5073613" y="3145146"/>
              <a:ext cx="776055" cy="557425"/>
              <a:chOff x="897622" y="2414802"/>
              <a:chExt cx="1001347" cy="719249"/>
            </a:xfrm>
          </p:grpSpPr>
          <p:sp>
            <p:nvSpPr>
              <p:cNvPr id="58" name="文本框 57"/>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Impact" panose="020B0806030902050204" pitchFamily="34" charset="0"/>
                  </a:rPr>
                  <a:t>02</a:t>
                </a:r>
                <a:endParaRPr lang="zh-CN" altLang="en-US" sz="2400" dirty="0">
                  <a:ln w="15875">
                    <a:noFill/>
                  </a:ln>
                  <a:solidFill>
                    <a:schemeClr val="bg1"/>
                  </a:solidFill>
                  <a:latin typeface="Impact" panose="020B0806030902050204" pitchFamily="34" charset="0"/>
                </a:endParaRPr>
              </a:p>
            </p:txBody>
          </p:sp>
          <p:sp>
            <p:nvSpPr>
              <p:cNvPr id="59" name="文本框 58"/>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60" name="组合 59"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4590285" y="4803272"/>
            <a:ext cx="1399307" cy="1240222"/>
            <a:chOff x="4772012" y="5036354"/>
            <a:chExt cx="1399307" cy="1240222"/>
          </a:xfrm>
        </p:grpSpPr>
        <p:sp>
          <p:nvSpPr>
            <p:cNvPr id="61"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772013" y="5036380"/>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4"/>
              <a:stretch>
                <a:fillRect/>
              </a:stretch>
            </a:blip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62"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772012" y="5036354"/>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0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63" name="组合 6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5073613" y="5093020"/>
              <a:ext cx="776055" cy="557425"/>
              <a:chOff x="897622" y="2414802"/>
              <a:chExt cx="1001347" cy="719249"/>
            </a:xfrm>
          </p:grpSpPr>
          <p:sp>
            <p:nvSpPr>
              <p:cNvPr id="64" name="文本框 63"/>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Impact" panose="020B0806030902050204" pitchFamily="34" charset="0"/>
                  </a:rPr>
                  <a:t>04</a:t>
                </a:r>
                <a:endParaRPr lang="zh-CN" altLang="en-US" sz="2400" dirty="0">
                  <a:ln w="15875">
                    <a:noFill/>
                  </a:ln>
                  <a:solidFill>
                    <a:schemeClr val="bg1"/>
                  </a:solidFill>
                  <a:latin typeface="Impact" panose="020B0806030902050204" pitchFamily="34" charset="0"/>
                </a:endParaRPr>
              </a:p>
            </p:txBody>
          </p:sp>
          <p:sp>
            <p:nvSpPr>
              <p:cNvPr id="65" name="文本框 64"/>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66" name="组合 65"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929622" y="2927145"/>
            <a:ext cx="3470644" cy="1290616"/>
            <a:chOff x="1111349" y="3160227"/>
            <a:chExt cx="3470644" cy="1290616"/>
          </a:xfrm>
        </p:grpSpPr>
        <p:sp>
          <p:nvSpPr>
            <p:cNvPr id="67" name="任意多边形 6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1111349" y="3160227"/>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p>
          </p:txBody>
        </p:sp>
        <p:grpSp>
          <p:nvGrpSpPr>
            <p:cNvPr id="68" name="组合 6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3926990" y="3390791"/>
              <a:ext cx="462816" cy="465945"/>
              <a:chOff x="5042691" y="2273920"/>
              <a:chExt cx="702937" cy="707692"/>
            </a:xfrm>
            <a:gradFill>
              <a:gsLst>
                <a:gs pos="0">
                  <a:srgbClr val="323369"/>
                </a:gs>
                <a:gs pos="100000">
                  <a:srgbClr val="01B6C9"/>
                </a:gs>
              </a:gsLst>
              <a:lin ang="3600000" scaled="0"/>
            </a:gradFill>
          </p:grpSpPr>
          <p:sp>
            <p:nvSpPr>
              <p:cNvPr id="70"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solidFill>
                <a:srgbClr val="F992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solidFill>
                <a:srgbClr val="F992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9" name="文本框 6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483616" y="3219737"/>
              <a:ext cx="2339102" cy="1231106"/>
            </a:xfrm>
            <a:prstGeom prst="rect">
              <a:avLst/>
            </a:prstGeom>
            <a:noFill/>
            <a:effectLst/>
          </p:spPr>
          <p:txBody>
            <a:bodyPr wrap="none" rtlCol="0">
              <a:spAutoFit/>
            </a:bodyPr>
            <a:lstStyle/>
            <a:p>
              <a:r>
                <a:rPr lang="zh-CN" altLang="en-US" b="1" dirty="0" smtClean="0">
                  <a:solidFill>
                    <a:srgbClr val="EE7B1C"/>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b="1" dirty="0" smtClean="0">
                <a:solidFill>
                  <a:srgbClr val="EE7B1C"/>
                </a:solidFill>
                <a:latin typeface="幼圆" panose="02010509060101010101" pitchFamily="49" charset="-122"/>
                <a:ea typeface="幼圆" panose="02010509060101010101" pitchFamily="49" charset="-122"/>
                <a:cs typeface="Kartika" panose="02020503030404060203" pitchFamily="18" charset="0"/>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72" name="组合 71"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929622" y="4912796"/>
            <a:ext cx="3470644" cy="1318891"/>
            <a:chOff x="1111349" y="5145878"/>
            <a:chExt cx="3470644" cy="1318891"/>
          </a:xfrm>
        </p:grpSpPr>
        <p:sp>
          <p:nvSpPr>
            <p:cNvPr id="73" name="任意多边形 7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1111349" y="5145878"/>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p>
          </p:txBody>
        </p:sp>
        <p:grpSp>
          <p:nvGrpSpPr>
            <p:cNvPr id="74" name="组合 7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3897921" y="5376166"/>
              <a:ext cx="491883" cy="483328"/>
              <a:chOff x="5037571" y="856343"/>
              <a:chExt cx="715006" cy="702571"/>
            </a:xfrm>
            <a:gradFill>
              <a:gsLst>
                <a:gs pos="0">
                  <a:srgbClr val="323369"/>
                </a:gs>
                <a:gs pos="100000">
                  <a:srgbClr val="01B6C9"/>
                </a:gs>
              </a:gsLst>
              <a:lin ang="3600000" scaled="0"/>
            </a:gradFill>
          </p:grpSpPr>
          <p:sp>
            <p:nvSpPr>
              <p:cNvPr id="76"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rgbClr val="D34893"/>
              </a:solidFill>
              <a:ln>
                <a:noFill/>
              </a:ln>
            </p:spPr>
            <p:txBody>
              <a:bodyPr vert="horz" wrap="square" lIns="91440" tIns="45720" rIns="91440" bIns="45720" numCol="1" anchor="t" anchorCtr="0" compatLnSpc="1"/>
              <a:lstStyle/>
              <a:p>
                <a:endParaRPr lang="zh-CN" altLang="en-US"/>
              </a:p>
            </p:txBody>
          </p:sp>
          <p:sp>
            <p:nvSpPr>
              <p:cNvPr id="77"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rgbClr val="CF378E"/>
              </a:solidFill>
              <a:ln>
                <a:noFill/>
              </a:ln>
            </p:spPr>
            <p:txBody>
              <a:bodyPr vert="horz" wrap="square" lIns="91440" tIns="45720" rIns="91440" bIns="45720" numCol="1" anchor="t" anchorCtr="0" compatLnSpc="1"/>
              <a:lstStyle/>
              <a:p>
                <a:endParaRPr lang="zh-CN" altLang="en-US"/>
              </a:p>
            </p:txBody>
          </p:sp>
          <p:sp>
            <p:nvSpPr>
              <p:cNvPr id="78"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rgbClr val="D55296"/>
              </a:solidFill>
              <a:ln>
                <a:noFill/>
              </a:ln>
            </p:spPr>
            <p:txBody>
              <a:bodyPr vert="horz" wrap="square" lIns="91440" tIns="45720" rIns="91440" bIns="45720" numCol="1" anchor="t" anchorCtr="0" compatLnSpc="1"/>
              <a:lstStyle/>
              <a:p>
                <a:endParaRPr lang="zh-CN" altLang="en-US"/>
              </a:p>
            </p:txBody>
          </p:sp>
        </p:grpSp>
        <p:sp>
          <p:nvSpPr>
            <p:cNvPr id="75" name="文本框 7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470102" y="5233663"/>
              <a:ext cx="2339102" cy="1231106"/>
            </a:xfrm>
            <a:prstGeom prst="rect">
              <a:avLst/>
            </a:prstGeom>
            <a:noFill/>
            <a:effectLst/>
          </p:spPr>
          <p:txBody>
            <a:bodyPr wrap="none" rtlCol="0">
              <a:spAutoFit/>
            </a:bodyPr>
            <a:lstStyle/>
            <a:p>
              <a:r>
                <a:rPr lang="zh-CN" altLang="en-US" b="1" dirty="0" smtClean="0">
                  <a:solidFill>
                    <a:srgbClr val="E04498"/>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b="1" dirty="0" smtClean="0">
                <a:solidFill>
                  <a:srgbClr val="E04498"/>
                </a:solidFill>
                <a:latin typeface="幼圆" panose="02010509060101010101" pitchFamily="49" charset="-122"/>
                <a:ea typeface="幼圆" panose="02010509060101010101" pitchFamily="49" charset="-122"/>
                <a:cs typeface="Kartika" panose="02020503030404060203" pitchFamily="18" charset="0"/>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79" name="组合 78"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7394414" y="1915746"/>
            <a:ext cx="3470644" cy="1344440"/>
            <a:chOff x="7576141" y="2148828"/>
            <a:chExt cx="3470644" cy="1344440"/>
          </a:xfrm>
        </p:grpSpPr>
        <p:sp>
          <p:nvSpPr>
            <p:cNvPr id="80" name="任意多边形 7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7576141" y="2148828"/>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p>
          </p:txBody>
        </p:sp>
        <p:grpSp>
          <p:nvGrpSpPr>
            <p:cNvPr id="81" name="组合 8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7782315" y="2396290"/>
              <a:ext cx="409704" cy="406952"/>
              <a:chOff x="6463926" y="2278309"/>
              <a:chExt cx="708057" cy="703302"/>
            </a:xfrm>
            <a:gradFill>
              <a:gsLst>
                <a:gs pos="0">
                  <a:srgbClr val="323369"/>
                </a:gs>
                <a:gs pos="100000">
                  <a:srgbClr val="01B6C9"/>
                </a:gs>
              </a:gsLst>
              <a:lin ang="3600000" scaled="0"/>
            </a:gradFill>
          </p:grpSpPr>
          <p:sp>
            <p:nvSpPr>
              <p:cNvPr id="83"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rgbClr val="BF1418"/>
              </a:solidFill>
              <a:ln>
                <a:noFill/>
              </a:ln>
            </p:spPr>
            <p:txBody>
              <a:bodyPr vert="horz" wrap="square" lIns="91440" tIns="45720" rIns="91440" bIns="45720" numCol="1" anchor="t" anchorCtr="0" compatLnSpc="1"/>
              <a:lstStyle/>
              <a:p>
                <a:endParaRPr lang="zh-CN" altLang="en-US"/>
              </a:p>
            </p:txBody>
          </p:sp>
          <p:sp>
            <p:nvSpPr>
              <p:cNvPr id="84"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solidFill>
                <a:srgbClr val="BF1418"/>
              </a:solidFill>
              <a:ln>
                <a:noFill/>
              </a:ln>
            </p:spPr>
            <p:txBody>
              <a:bodyPr vert="horz" wrap="square" lIns="91440" tIns="45720" rIns="91440" bIns="45720" numCol="1" anchor="t" anchorCtr="0" compatLnSpc="1"/>
              <a:lstStyle/>
              <a:p>
                <a:endParaRPr lang="zh-CN" altLang="en-US"/>
              </a:p>
            </p:txBody>
          </p:sp>
          <p:sp>
            <p:nvSpPr>
              <p:cNvPr id="85"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solidFill>
                <a:srgbClr val="ED572A"/>
              </a:solidFill>
              <a:ln>
                <a:noFill/>
              </a:ln>
            </p:spPr>
            <p:txBody>
              <a:bodyPr vert="horz" wrap="square" lIns="91440" tIns="45720" rIns="91440" bIns="45720" numCol="1" anchor="t" anchorCtr="0" compatLnSpc="1"/>
              <a:lstStyle/>
              <a:p>
                <a:endParaRPr lang="zh-CN" altLang="en-US"/>
              </a:p>
            </p:txBody>
          </p:sp>
          <p:sp>
            <p:nvSpPr>
              <p:cNvPr id="86"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solidFill>
                <a:srgbClr val="BF1418"/>
              </a:solidFill>
              <a:ln>
                <a:noFill/>
              </a:ln>
            </p:spPr>
            <p:txBody>
              <a:bodyPr vert="horz" wrap="square" lIns="91440" tIns="45720" rIns="91440" bIns="45720" numCol="1" anchor="t" anchorCtr="0" compatLnSpc="1"/>
              <a:lstStyle/>
              <a:p>
                <a:endParaRPr lang="zh-CN" altLang="en-US"/>
              </a:p>
            </p:txBody>
          </p:sp>
        </p:grpSp>
        <p:sp>
          <p:nvSpPr>
            <p:cNvPr id="82" name="文本框 8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404939" y="2262162"/>
              <a:ext cx="2339102" cy="1231106"/>
            </a:xfrm>
            <a:prstGeom prst="rect">
              <a:avLst/>
            </a:prstGeom>
            <a:noFill/>
            <a:effectLst/>
          </p:spPr>
          <p:txBody>
            <a:bodyPr wrap="none" rtlCol="0">
              <a:spAutoFit/>
            </a:bodyPr>
            <a:lstStyle/>
            <a:p>
              <a:r>
                <a:rPr lang="zh-CN" altLang="en-US" b="1" dirty="0" smtClean="0">
                  <a:solidFill>
                    <a:srgbClr val="B21216"/>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b="1" dirty="0" smtClean="0">
                <a:solidFill>
                  <a:srgbClr val="B21216"/>
                </a:solidFill>
                <a:latin typeface="幼圆" panose="02010509060101010101" pitchFamily="49" charset="-122"/>
                <a:ea typeface="幼圆" panose="02010509060101010101" pitchFamily="49" charset="-122"/>
                <a:cs typeface="Kartika" panose="02020503030404060203" pitchFamily="18" charset="0"/>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87" name="组合 86"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7394414" y="3901396"/>
            <a:ext cx="3470644" cy="1322895"/>
            <a:chOff x="7576141" y="4134478"/>
            <a:chExt cx="3470644" cy="1322895"/>
          </a:xfrm>
        </p:grpSpPr>
        <p:sp>
          <p:nvSpPr>
            <p:cNvPr id="88" name="任意多边形 8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7576141" y="4134478"/>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p>
          </p:txBody>
        </p:sp>
        <p:grpSp>
          <p:nvGrpSpPr>
            <p:cNvPr id="89" name="组合 8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7797587" y="4354618"/>
              <a:ext cx="488822" cy="461595"/>
              <a:chOff x="6460269" y="872801"/>
              <a:chExt cx="709154" cy="669655"/>
            </a:xfrm>
            <a:gradFill>
              <a:gsLst>
                <a:gs pos="0">
                  <a:srgbClr val="323369"/>
                </a:gs>
                <a:gs pos="100000">
                  <a:srgbClr val="01B6C9"/>
                </a:gs>
              </a:gsLst>
              <a:lin ang="3600000" scaled="0"/>
            </a:gradFill>
          </p:grpSpPr>
          <p:sp>
            <p:nvSpPr>
              <p:cNvPr id="91"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solidFill>
                <a:srgbClr val="115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solidFill>
                <a:srgbClr val="115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0" name="文本框 8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404939" y="4226267"/>
              <a:ext cx="2339102" cy="1231106"/>
            </a:xfrm>
            <a:prstGeom prst="rect">
              <a:avLst/>
            </a:prstGeom>
            <a:noFill/>
            <a:effectLst/>
          </p:spPr>
          <p:txBody>
            <a:bodyPr wrap="none" rtlCol="0">
              <a:spAutoFit/>
            </a:bodyPr>
            <a:lstStyle/>
            <a:p>
              <a:r>
                <a:rPr lang="zh-CN" altLang="en-US" b="1" dirty="0" smtClean="0">
                  <a:solidFill>
                    <a:srgbClr val="0070C0"/>
                  </a:solidFill>
                  <a:latin typeface="幼圆" panose="02010509060101010101" pitchFamily="49" charset="-122"/>
                  <a:ea typeface="幼圆" panose="02010509060101010101" pitchFamily="49" charset="-122"/>
                  <a:cs typeface="Kartika" panose="02020503030404060203" pitchFamily="18" charset="0"/>
                </a:rPr>
                <a:t>请</a:t>
              </a:r>
              <a:r>
                <a:rPr lang="zh-CN" altLang="en-US" b="1" dirty="0" smtClean="0">
                  <a:solidFill>
                    <a:srgbClr val="1465A7"/>
                  </a:solidFill>
                  <a:latin typeface="幼圆" panose="02010509060101010101" pitchFamily="49" charset="-122"/>
                  <a:ea typeface="幼圆" panose="02010509060101010101" pitchFamily="49" charset="-122"/>
                  <a:cs typeface="Kartika" panose="02020503030404060203" pitchFamily="18" charset="0"/>
                </a:rPr>
                <a:t>在此输入您的标题</a:t>
              </a:r>
              <a:endParaRPr lang="en-US" altLang="zh-CN" b="1" dirty="0" smtClean="0">
                <a:solidFill>
                  <a:srgbClr val="1465A7"/>
                </a:solidFill>
                <a:latin typeface="幼圆" panose="02010509060101010101" pitchFamily="49" charset="-122"/>
                <a:ea typeface="幼圆" panose="02010509060101010101" pitchFamily="49" charset="-122"/>
                <a:cs typeface="Kartika" panose="02020503030404060203" pitchFamily="18" charset="0"/>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0-#ppt_w/2"/>
                                          </p:val>
                                        </p:tav>
                                        <p:tav tm="100000">
                                          <p:val>
                                            <p:strVal val="#ppt_x"/>
                                          </p:val>
                                        </p:tav>
                                      </p:tavLst>
                                    </p:anim>
                                    <p:anim calcmode="lin" valueType="num">
                                      <p:cBhvr additive="base">
                                        <p:cTn id="8" dur="10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2" decel="4000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1000" fill="hold"/>
                                        <p:tgtEl>
                                          <p:spTgt spid="79"/>
                                        </p:tgtEl>
                                        <p:attrNameLst>
                                          <p:attrName>ppt_x</p:attrName>
                                        </p:attrNameLst>
                                      </p:cBhvr>
                                      <p:tavLst>
                                        <p:tav tm="0">
                                          <p:val>
                                            <p:strVal val="1+#ppt_w/2"/>
                                          </p:val>
                                        </p:tav>
                                        <p:tav tm="100000">
                                          <p:val>
                                            <p:strVal val="#ppt_x"/>
                                          </p:val>
                                        </p:tav>
                                      </p:tavLst>
                                    </p:anim>
                                    <p:anim calcmode="lin" valueType="num">
                                      <p:cBhvr additive="base">
                                        <p:cTn id="12" dur="1000" fill="hold"/>
                                        <p:tgtEl>
                                          <p:spTgt spid="7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decel="40000"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1000" fill="hold"/>
                                        <p:tgtEl>
                                          <p:spTgt spid="66"/>
                                        </p:tgtEl>
                                        <p:attrNameLst>
                                          <p:attrName>ppt_x</p:attrName>
                                        </p:attrNameLst>
                                      </p:cBhvr>
                                      <p:tavLst>
                                        <p:tav tm="0">
                                          <p:val>
                                            <p:strVal val="0-#ppt_w/2"/>
                                          </p:val>
                                        </p:tav>
                                        <p:tav tm="100000">
                                          <p:val>
                                            <p:strVal val="#ppt_x"/>
                                          </p:val>
                                        </p:tav>
                                      </p:tavLst>
                                    </p:anim>
                                    <p:anim calcmode="lin" valueType="num">
                                      <p:cBhvr additive="base">
                                        <p:cTn id="17" dur="1000" fill="hold"/>
                                        <p:tgtEl>
                                          <p:spTgt spid="66"/>
                                        </p:tgtEl>
                                        <p:attrNameLst>
                                          <p:attrName>ppt_y</p:attrName>
                                        </p:attrNameLst>
                                      </p:cBhvr>
                                      <p:tavLst>
                                        <p:tav tm="0">
                                          <p:val>
                                            <p:strVal val="#ppt_y"/>
                                          </p:val>
                                        </p:tav>
                                        <p:tav tm="100000">
                                          <p:val>
                                            <p:strVal val="#ppt_y"/>
                                          </p:val>
                                        </p:tav>
                                      </p:tavLst>
                                    </p:anim>
                                  </p:childTnLst>
                                </p:cTn>
                              </p:par>
                              <p:par>
                                <p:cTn id="18" presetID="2" presetClass="entr" presetSubtype="2" decel="40000" fill="hold" nodeType="with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1000" fill="hold"/>
                                        <p:tgtEl>
                                          <p:spTgt spid="54"/>
                                        </p:tgtEl>
                                        <p:attrNameLst>
                                          <p:attrName>ppt_x</p:attrName>
                                        </p:attrNameLst>
                                      </p:cBhvr>
                                      <p:tavLst>
                                        <p:tav tm="0">
                                          <p:val>
                                            <p:strVal val="1+#ppt_w/2"/>
                                          </p:val>
                                        </p:tav>
                                        <p:tav tm="100000">
                                          <p:val>
                                            <p:strVal val="#ppt_x"/>
                                          </p:val>
                                        </p:tav>
                                      </p:tavLst>
                                    </p:anim>
                                    <p:anim calcmode="lin" valueType="num">
                                      <p:cBhvr additive="base">
                                        <p:cTn id="21" dur="1000" fill="hold"/>
                                        <p:tgtEl>
                                          <p:spTgt spid="54"/>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decel="40000"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1000" fill="hold"/>
                                        <p:tgtEl>
                                          <p:spTgt spid="48"/>
                                        </p:tgtEl>
                                        <p:attrNameLst>
                                          <p:attrName>ppt_x</p:attrName>
                                        </p:attrNameLst>
                                      </p:cBhvr>
                                      <p:tavLst>
                                        <p:tav tm="0">
                                          <p:val>
                                            <p:strVal val="0-#ppt_w/2"/>
                                          </p:val>
                                        </p:tav>
                                        <p:tav tm="100000">
                                          <p:val>
                                            <p:strVal val="#ppt_x"/>
                                          </p:val>
                                        </p:tav>
                                      </p:tavLst>
                                    </p:anim>
                                    <p:anim calcmode="lin" valueType="num">
                                      <p:cBhvr additive="base">
                                        <p:cTn id="26" dur="10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decel="40000" fill="hold"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additive="base">
                                        <p:cTn id="29" dur="1000" fill="hold"/>
                                        <p:tgtEl>
                                          <p:spTgt spid="87"/>
                                        </p:tgtEl>
                                        <p:attrNameLst>
                                          <p:attrName>ppt_x</p:attrName>
                                        </p:attrNameLst>
                                      </p:cBhvr>
                                      <p:tavLst>
                                        <p:tav tm="0">
                                          <p:val>
                                            <p:strVal val="1+#ppt_w/2"/>
                                          </p:val>
                                        </p:tav>
                                        <p:tav tm="100000">
                                          <p:val>
                                            <p:strVal val="#ppt_x"/>
                                          </p:val>
                                        </p:tav>
                                      </p:tavLst>
                                    </p:anim>
                                    <p:anim calcmode="lin" valueType="num">
                                      <p:cBhvr additive="base">
                                        <p:cTn id="30" dur="1000" fill="hold"/>
                                        <p:tgtEl>
                                          <p:spTgt spid="87"/>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decel="40000"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1000" fill="hold"/>
                                        <p:tgtEl>
                                          <p:spTgt spid="60"/>
                                        </p:tgtEl>
                                        <p:attrNameLst>
                                          <p:attrName>ppt_x</p:attrName>
                                        </p:attrNameLst>
                                      </p:cBhvr>
                                      <p:tavLst>
                                        <p:tav tm="0">
                                          <p:val>
                                            <p:strVal val="1+#ppt_w/2"/>
                                          </p:val>
                                        </p:tav>
                                        <p:tav tm="100000">
                                          <p:val>
                                            <p:strVal val="#ppt_x"/>
                                          </p:val>
                                        </p:tav>
                                      </p:tavLst>
                                    </p:anim>
                                    <p:anim calcmode="lin" valueType="num">
                                      <p:cBhvr additive="base">
                                        <p:cTn id="35" dur="1000" fill="hold"/>
                                        <p:tgtEl>
                                          <p:spTgt spid="60"/>
                                        </p:tgtEl>
                                        <p:attrNameLst>
                                          <p:attrName>ppt_y</p:attrName>
                                        </p:attrNameLst>
                                      </p:cBhvr>
                                      <p:tavLst>
                                        <p:tav tm="0">
                                          <p:val>
                                            <p:strVal val="#ppt_y"/>
                                          </p:val>
                                        </p:tav>
                                        <p:tav tm="100000">
                                          <p:val>
                                            <p:strVal val="#ppt_y"/>
                                          </p:val>
                                        </p:tav>
                                      </p:tavLst>
                                    </p:anim>
                                  </p:childTnLst>
                                </p:cTn>
                              </p:par>
                              <p:par>
                                <p:cTn id="36" presetID="2" presetClass="entr" presetSubtype="8" decel="40000" fill="hold" nodeType="with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0-#ppt_w/2"/>
                                          </p:val>
                                        </p:tav>
                                        <p:tav tm="100000">
                                          <p:val>
                                            <p:strVal val="#ppt_x"/>
                                          </p:val>
                                        </p:tav>
                                      </p:tavLst>
                                    </p:anim>
                                    <p:anim calcmode="lin" valueType="num">
                                      <p:cBhvr additive="base">
                                        <p:cTn id="39" dur="10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3535437" y="2229778"/>
            <a:ext cx="4702601" cy="4056820"/>
            <a:chOff x="3535437" y="2229778"/>
            <a:chExt cx="4702601" cy="4056820"/>
          </a:xfrm>
        </p:grpSpPr>
        <p:sp>
          <p:nvSpPr>
            <p:cNvPr id="10" name="任意多边形 9"/>
            <p:cNvSpPr/>
            <p:nvPr/>
          </p:nvSpPr>
          <p:spPr>
            <a:xfrm rot="20794993">
              <a:off x="3535437" y="2575398"/>
              <a:ext cx="2859898" cy="1797293"/>
            </a:xfrm>
            <a:custGeom>
              <a:avLst/>
              <a:gdLst>
                <a:gd name="connsiteX0" fmla="*/ 1601408 w 3105659"/>
                <a:gd name="connsiteY0" fmla="*/ 25640 h 1951740"/>
                <a:gd name="connsiteX1" fmla="*/ 2340891 w 3105659"/>
                <a:gd name="connsiteY1" fmla="*/ 842319 h 1951740"/>
                <a:gd name="connsiteX2" fmla="*/ 2352079 w 3105659"/>
                <a:gd name="connsiteY2" fmla="*/ 926292 h 1951740"/>
                <a:gd name="connsiteX3" fmla="*/ 2386570 w 3105659"/>
                <a:gd name="connsiteY3" fmla="*/ 913103 h 1951740"/>
                <a:gd name="connsiteX4" fmla="*/ 2687887 w 3105659"/>
                <a:gd name="connsiteY4" fmla="*/ 909007 h 1951740"/>
                <a:gd name="connsiteX5" fmla="*/ 3095739 w 3105659"/>
                <a:gd name="connsiteY5" fmla="*/ 1451145 h 1951740"/>
                <a:gd name="connsiteX6" fmla="*/ 2952802 w 3105659"/>
                <a:gd name="connsiteY6" fmla="*/ 1665767 h 1951740"/>
                <a:gd name="connsiteX7" fmla="*/ 2941515 w 3105659"/>
                <a:gd name="connsiteY7" fmla="*/ 1672735 h 1951740"/>
                <a:gd name="connsiteX8" fmla="*/ 2934818 w 3105659"/>
                <a:gd name="connsiteY8" fmla="*/ 1681756 h 1951740"/>
                <a:gd name="connsiteX9" fmla="*/ 2409953 w 3105659"/>
                <a:gd name="connsiteY9" fmla="*/ 1885822 h 1951740"/>
                <a:gd name="connsiteX10" fmla="*/ 2221729 w 3105659"/>
                <a:gd name="connsiteY10" fmla="*/ 1865013 h 1951740"/>
                <a:gd name="connsiteX11" fmla="*/ 2203416 w 3105659"/>
                <a:gd name="connsiteY11" fmla="*/ 1859737 h 1951740"/>
                <a:gd name="connsiteX12" fmla="*/ 2154441 w 3105659"/>
                <a:gd name="connsiteY12" fmla="*/ 1850320 h 1951740"/>
                <a:gd name="connsiteX13" fmla="*/ 2065945 w 3105659"/>
                <a:gd name="connsiteY13" fmla="*/ 1823526 h 1951740"/>
                <a:gd name="connsiteX14" fmla="*/ 2025747 w 3105659"/>
                <a:gd name="connsiteY14" fmla="*/ 1806746 h 1951740"/>
                <a:gd name="connsiteX15" fmla="*/ 1878644 w 3105659"/>
                <a:gd name="connsiteY15" fmla="*/ 1785041 h 1951740"/>
                <a:gd name="connsiteX16" fmla="*/ 1603116 w 3105659"/>
                <a:gd name="connsiteY16" fmla="*/ 1805430 h 1951740"/>
                <a:gd name="connsiteX17" fmla="*/ 1550300 w 3105659"/>
                <a:gd name="connsiteY17" fmla="*/ 1820359 h 1951740"/>
                <a:gd name="connsiteX18" fmla="*/ 1550032 w 3105659"/>
                <a:gd name="connsiteY18" fmla="*/ 1820741 h 1951740"/>
                <a:gd name="connsiteX19" fmla="*/ 1545756 w 3105659"/>
                <a:gd name="connsiteY19" fmla="*/ 1821644 h 1951740"/>
                <a:gd name="connsiteX20" fmla="*/ 1500359 w 3105659"/>
                <a:gd name="connsiteY20" fmla="*/ 1834476 h 1951740"/>
                <a:gd name="connsiteX21" fmla="*/ 1355305 w 3105659"/>
                <a:gd name="connsiteY21" fmla="*/ 1894020 h 1951740"/>
                <a:gd name="connsiteX22" fmla="*/ 1355268 w 3105659"/>
                <a:gd name="connsiteY22" fmla="*/ 1894036 h 1951740"/>
                <a:gd name="connsiteX23" fmla="*/ 1266979 w 3105659"/>
                <a:gd name="connsiteY23" fmla="*/ 1951740 h 1951740"/>
                <a:gd name="connsiteX24" fmla="*/ 1240899 w 3105659"/>
                <a:gd name="connsiteY24" fmla="*/ 1902486 h 1951740"/>
                <a:gd name="connsiteX25" fmla="*/ 603974 w 3105659"/>
                <a:gd name="connsiteY25" fmla="*/ 1454086 h 1951740"/>
                <a:gd name="connsiteX26" fmla="*/ 588602 w 3105659"/>
                <a:gd name="connsiteY26" fmla="*/ 1451818 h 1951740"/>
                <a:gd name="connsiteX27" fmla="*/ 588412 w 3105659"/>
                <a:gd name="connsiteY27" fmla="*/ 1451441 h 1951740"/>
                <a:gd name="connsiteX28" fmla="*/ 459988 w 3105659"/>
                <a:gd name="connsiteY28" fmla="*/ 1429623 h 1951740"/>
                <a:gd name="connsiteX29" fmla="*/ 50475 w 3105659"/>
                <a:gd name="connsiteY29" fmla="*/ 1468566 h 1951740"/>
                <a:gd name="connsiteX30" fmla="*/ 8426 w 3105659"/>
                <a:gd name="connsiteY30" fmla="*/ 1485827 h 1951740"/>
                <a:gd name="connsiteX31" fmla="*/ 1967 w 3105659"/>
                <a:gd name="connsiteY31" fmla="*/ 1431665 h 1951740"/>
                <a:gd name="connsiteX32" fmla="*/ 22829 w 3105659"/>
                <a:gd name="connsiteY32" fmla="*/ 1181530 h 1951740"/>
                <a:gd name="connsiteX33" fmla="*/ 543461 w 3105659"/>
                <a:gd name="connsiteY33" fmla="*/ 594345 h 1951740"/>
                <a:gd name="connsiteX34" fmla="*/ 558414 w 3105659"/>
                <a:gd name="connsiteY34" fmla="*/ 590358 h 1951740"/>
                <a:gd name="connsiteX35" fmla="*/ 634932 w 3105659"/>
                <a:gd name="connsiteY35" fmla="*/ 434743 h 1951740"/>
                <a:gd name="connsiteX36" fmla="*/ 1228391 w 3105659"/>
                <a:gd name="connsiteY36" fmla="*/ 15653 h 1951740"/>
                <a:gd name="connsiteX37" fmla="*/ 1601408 w 3105659"/>
                <a:gd name="connsiteY37" fmla="*/ 25640 h 195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05659" h="1951740">
                  <a:moveTo>
                    <a:pt x="1601408" y="25640"/>
                  </a:moveTo>
                  <a:cubicBezTo>
                    <a:pt x="1960687" y="114485"/>
                    <a:pt x="2260866" y="426603"/>
                    <a:pt x="2340891" y="842319"/>
                  </a:cubicBezTo>
                  <a:lnTo>
                    <a:pt x="2352079" y="926292"/>
                  </a:lnTo>
                  <a:lnTo>
                    <a:pt x="2386570" y="913103"/>
                  </a:lnTo>
                  <a:cubicBezTo>
                    <a:pt x="2478514" y="887070"/>
                    <a:pt x="2582624" y="883897"/>
                    <a:pt x="2687887" y="909007"/>
                  </a:cubicBezTo>
                  <a:cubicBezTo>
                    <a:pt x="2968588" y="975966"/>
                    <a:pt x="3151190" y="1218690"/>
                    <a:pt x="3095739" y="1451145"/>
                  </a:cubicBezTo>
                  <a:cubicBezTo>
                    <a:pt x="3074945" y="1538316"/>
                    <a:pt x="3023628" y="1611664"/>
                    <a:pt x="2952802" y="1665767"/>
                  </a:cubicBezTo>
                  <a:lnTo>
                    <a:pt x="2941515" y="1672735"/>
                  </a:lnTo>
                  <a:lnTo>
                    <a:pt x="2934818" y="1681756"/>
                  </a:lnTo>
                  <a:cubicBezTo>
                    <a:pt x="2821070" y="1804875"/>
                    <a:pt x="2628439" y="1885822"/>
                    <a:pt x="2409953" y="1885822"/>
                  </a:cubicBezTo>
                  <a:cubicBezTo>
                    <a:pt x="2344408" y="1885822"/>
                    <a:pt x="2281189" y="1878536"/>
                    <a:pt x="2221729" y="1865013"/>
                  </a:cubicBezTo>
                  <a:lnTo>
                    <a:pt x="2203416" y="1859737"/>
                  </a:lnTo>
                  <a:lnTo>
                    <a:pt x="2154441" y="1850320"/>
                  </a:lnTo>
                  <a:cubicBezTo>
                    <a:pt x="2124501" y="1842916"/>
                    <a:pt x="2094971" y="1833962"/>
                    <a:pt x="2065945" y="1823526"/>
                  </a:cubicBezTo>
                  <a:lnTo>
                    <a:pt x="2025747" y="1806746"/>
                  </a:lnTo>
                  <a:lnTo>
                    <a:pt x="1878644" y="1785041"/>
                  </a:lnTo>
                  <a:cubicBezTo>
                    <a:pt x="1783884" y="1779579"/>
                    <a:pt x="1691193" y="1786819"/>
                    <a:pt x="1603116" y="1805430"/>
                  </a:cubicBezTo>
                  <a:lnTo>
                    <a:pt x="1550300" y="1820359"/>
                  </a:lnTo>
                  <a:lnTo>
                    <a:pt x="1550032" y="1820741"/>
                  </a:lnTo>
                  <a:lnTo>
                    <a:pt x="1545756" y="1821644"/>
                  </a:lnTo>
                  <a:lnTo>
                    <a:pt x="1500359" y="1834476"/>
                  </a:lnTo>
                  <a:lnTo>
                    <a:pt x="1355305" y="1894020"/>
                  </a:lnTo>
                  <a:lnTo>
                    <a:pt x="1355268" y="1894036"/>
                  </a:lnTo>
                  <a:lnTo>
                    <a:pt x="1266979" y="1951740"/>
                  </a:lnTo>
                  <a:lnTo>
                    <a:pt x="1240899" y="1902486"/>
                  </a:lnTo>
                  <a:cubicBezTo>
                    <a:pt x="1111209" y="1689954"/>
                    <a:pt x="885110" y="1521148"/>
                    <a:pt x="603974" y="1454086"/>
                  </a:cubicBezTo>
                  <a:lnTo>
                    <a:pt x="588602" y="1451818"/>
                  </a:lnTo>
                  <a:lnTo>
                    <a:pt x="588412" y="1451441"/>
                  </a:lnTo>
                  <a:lnTo>
                    <a:pt x="459988" y="1429623"/>
                  </a:lnTo>
                  <a:cubicBezTo>
                    <a:pt x="316919" y="1415022"/>
                    <a:pt x="177552" y="1429504"/>
                    <a:pt x="50475" y="1468566"/>
                  </a:cubicBezTo>
                  <a:lnTo>
                    <a:pt x="8426" y="1485827"/>
                  </a:lnTo>
                  <a:lnTo>
                    <a:pt x="1967" y="1431665"/>
                  </a:lnTo>
                  <a:cubicBezTo>
                    <a:pt x="-3705" y="1349722"/>
                    <a:pt x="2778" y="1265584"/>
                    <a:pt x="22829" y="1181530"/>
                  </a:cubicBezTo>
                  <a:cubicBezTo>
                    <a:pt x="89665" y="901347"/>
                    <a:pt x="291422" y="688392"/>
                    <a:pt x="543461" y="594345"/>
                  </a:cubicBezTo>
                  <a:lnTo>
                    <a:pt x="558414" y="590358"/>
                  </a:lnTo>
                  <a:lnTo>
                    <a:pt x="634932" y="434743"/>
                  </a:lnTo>
                  <a:cubicBezTo>
                    <a:pt x="766332" y="221097"/>
                    <a:pt x="974533" y="64521"/>
                    <a:pt x="1228391" y="15653"/>
                  </a:cubicBezTo>
                  <a:cubicBezTo>
                    <a:pt x="1355320" y="-8781"/>
                    <a:pt x="1481647" y="-3975"/>
                    <a:pt x="1601408" y="25640"/>
                  </a:cubicBezTo>
                  <a:close/>
                </a:path>
              </a:pathLst>
            </a:cu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747730">
              <a:off x="3663366" y="4221815"/>
              <a:ext cx="1183304" cy="702380"/>
            </a:xfrm>
            <a:custGeom>
              <a:avLst/>
              <a:gdLst>
                <a:gd name="connsiteX0" fmla="*/ 531206 w 1284989"/>
                <a:gd name="connsiteY0" fmla="*/ 10988 h 762738"/>
                <a:gd name="connsiteX1" fmla="*/ 682577 w 1284989"/>
                <a:gd name="connsiteY1" fmla="*/ 0 h 762738"/>
                <a:gd name="connsiteX2" fmla="*/ 1250513 w 1284989"/>
                <a:gd name="connsiteY2" fmla="*/ 186896 h 762738"/>
                <a:gd name="connsiteX3" fmla="*/ 1274941 w 1284989"/>
                <a:gd name="connsiteY3" fmla="*/ 211021 h 762738"/>
                <a:gd name="connsiteX4" fmla="*/ 1274258 w 1284989"/>
                <a:gd name="connsiteY4" fmla="*/ 212959 h 762738"/>
                <a:gd name="connsiteX5" fmla="*/ 1270922 w 1284989"/>
                <a:gd name="connsiteY5" fmla="*/ 546350 h 762738"/>
                <a:gd name="connsiteX6" fmla="*/ 1284989 w 1284989"/>
                <a:gd name="connsiteY6" fmla="*/ 587073 h 762738"/>
                <a:gd name="connsiteX7" fmla="*/ 1242693 w 1284989"/>
                <a:gd name="connsiteY7" fmla="*/ 622241 h 762738"/>
                <a:gd name="connsiteX8" fmla="*/ 737677 w 1284989"/>
                <a:gd name="connsiteY8" fmla="*/ 762738 h 762738"/>
                <a:gd name="connsiteX9" fmla="*/ 1845 w 1284989"/>
                <a:gd name="connsiteY9" fmla="*/ 330907 h 762738"/>
                <a:gd name="connsiteX10" fmla="*/ 0 w 1284989"/>
                <a:gd name="connsiteY10" fmla="*/ 317724 h 762738"/>
                <a:gd name="connsiteX11" fmla="*/ 59761 w 1284989"/>
                <a:gd name="connsiteY11" fmla="*/ 238446 h 762738"/>
                <a:gd name="connsiteX12" fmla="*/ 531206 w 1284989"/>
                <a:gd name="connsiteY12" fmla="*/ 10988 h 76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4989" h="762738">
                  <a:moveTo>
                    <a:pt x="531206" y="10988"/>
                  </a:moveTo>
                  <a:cubicBezTo>
                    <a:pt x="580100" y="3784"/>
                    <a:pt x="630725" y="0"/>
                    <a:pt x="682577" y="0"/>
                  </a:cubicBezTo>
                  <a:cubicBezTo>
                    <a:pt x="909430" y="0"/>
                    <a:pt x="1112793" y="72416"/>
                    <a:pt x="1250513" y="186896"/>
                  </a:cubicBezTo>
                  <a:lnTo>
                    <a:pt x="1274941" y="211021"/>
                  </a:lnTo>
                  <a:lnTo>
                    <a:pt x="1274258" y="212959"/>
                  </a:lnTo>
                  <a:cubicBezTo>
                    <a:pt x="1248519" y="320892"/>
                    <a:pt x="1246059" y="433848"/>
                    <a:pt x="1270922" y="546350"/>
                  </a:cubicBezTo>
                  <a:lnTo>
                    <a:pt x="1284989" y="587073"/>
                  </a:lnTo>
                  <a:lnTo>
                    <a:pt x="1242693" y="622241"/>
                  </a:lnTo>
                  <a:cubicBezTo>
                    <a:pt x="1109310" y="709534"/>
                    <a:pt x="932122" y="762738"/>
                    <a:pt x="737677" y="762738"/>
                  </a:cubicBezTo>
                  <a:cubicBezTo>
                    <a:pt x="374713" y="762738"/>
                    <a:pt x="71882" y="577353"/>
                    <a:pt x="1845" y="330907"/>
                  </a:cubicBezTo>
                  <a:lnTo>
                    <a:pt x="0" y="317724"/>
                  </a:lnTo>
                  <a:lnTo>
                    <a:pt x="59761" y="238446"/>
                  </a:lnTo>
                  <a:cubicBezTo>
                    <a:pt x="167742" y="123357"/>
                    <a:pt x="335630" y="39805"/>
                    <a:pt x="531206" y="10988"/>
                  </a:cubicBezTo>
                  <a:close/>
                </a:path>
              </a:pathLst>
            </a:cu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20141227">
              <a:off x="5151652" y="3741739"/>
              <a:ext cx="2985762" cy="2544859"/>
            </a:xfrm>
            <a:custGeom>
              <a:avLst/>
              <a:gdLst>
                <a:gd name="connsiteX0" fmla="*/ 1825588 w 3242338"/>
                <a:gd name="connsiteY0" fmla="*/ 1984943 h 2763547"/>
                <a:gd name="connsiteX1" fmla="*/ 1836874 w 3242338"/>
                <a:gd name="connsiteY1" fmla="*/ 1996191 h 2763547"/>
                <a:gd name="connsiteX2" fmla="*/ 1849543 w 3242338"/>
                <a:gd name="connsiteY2" fmla="*/ 2005700 h 2763547"/>
                <a:gd name="connsiteX3" fmla="*/ 1637945 w 3242338"/>
                <a:gd name="connsiteY3" fmla="*/ 1762963 h 2763547"/>
                <a:gd name="connsiteX4" fmla="*/ 1645990 w 3242338"/>
                <a:gd name="connsiteY4" fmla="*/ 1777330 h 2763547"/>
                <a:gd name="connsiteX5" fmla="*/ 1655989 w 3242338"/>
                <a:gd name="connsiteY5" fmla="*/ 1790519 h 2763547"/>
                <a:gd name="connsiteX6" fmla="*/ 1564403 w 3242338"/>
                <a:gd name="connsiteY6" fmla="*/ 1626628 h 2763547"/>
                <a:gd name="connsiteX7" fmla="*/ 1564402 w 3242338"/>
                <a:gd name="connsiteY7" fmla="*/ 1626628 h 2763547"/>
                <a:gd name="connsiteX8" fmla="*/ 1569631 w 3242338"/>
                <a:gd name="connsiteY8" fmla="*/ 1639162 h 2763547"/>
                <a:gd name="connsiteX9" fmla="*/ 1572574 w 3242338"/>
                <a:gd name="connsiteY9" fmla="*/ 1646220 h 2763547"/>
                <a:gd name="connsiteX10" fmla="*/ 1572574 w 3242338"/>
                <a:gd name="connsiteY10" fmla="*/ 1646219 h 2763547"/>
                <a:gd name="connsiteX11" fmla="*/ 1569631 w 3242338"/>
                <a:gd name="connsiteY11" fmla="*/ 1639162 h 2763547"/>
                <a:gd name="connsiteX12" fmla="*/ 2421499 w 3242338"/>
                <a:gd name="connsiteY12" fmla="*/ 67356 h 2763547"/>
                <a:gd name="connsiteX13" fmla="*/ 2874075 w 3242338"/>
                <a:gd name="connsiteY13" fmla="*/ 971945 h 2763547"/>
                <a:gd name="connsiteX14" fmla="*/ 2845797 w 3242338"/>
                <a:gd name="connsiteY14" fmla="*/ 1056254 h 2763547"/>
                <a:gd name="connsiteX15" fmla="*/ 2827733 w 3242338"/>
                <a:gd name="connsiteY15" fmla="*/ 1053385 h 2763547"/>
                <a:gd name="connsiteX16" fmla="*/ 2816928 w 3242338"/>
                <a:gd name="connsiteY16" fmla="*/ 1072024 h 2763547"/>
                <a:gd name="connsiteX17" fmla="*/ 2805685 w 3242338"/>
                <a:gd name="connsiteY17" fmla="*/ 1069189 h 2763547"/>
                <a:gd name="connsiteX18" fmla="*/ 2742888 w 3242338"/>
                <a:gd name="connsiteY18" fmla="*/ 1063991 h 2763547"/>
                <a:gd name="connsiteX19" fmla="*/ 2330534 w 3242338"/>
                <a:gd name="connsiteY19" fmla="*/ 1515115 h 2763547"/>
                <a:gd name="connsiteX20" fmla="*/ 2333357 w 3242338"/>
                <a:gd name="connsiteY20" fmla="*/ 1545752 h 2763547"/>
                <a:gd name="connsiteX21" fmla="*/ 2345126 w 3242338"/>
                <a:gd name="connsiteY21" fmla="*/ 1544857 h 2763547"/>
                <a:gd name="connsiteX22" fmla="*/ 2428230 w 3242338"/>
                <a:gd name="connsiteY22" fmla="*/ 1551179 h 2763547"/>
                <a:gd name="connsiteX23" fmla="*/ 2431492 w 3242338"/>
                <a:gd name="connsiteY23" fmla="*/ 1551944 h 2763547"/>
                <a:gd name="connsiteX24" fmla="*/ 2450035 w 3242338"/>
                <a:gd name="connsiteY24" fmla="*/ 1486590 h 2763547"/>
                <a:gd name="connsiteX25" fmla="*/ 2829984 w 3242338"/>
                <a:gd name="connsiteY25" fmla="*/ 1211063 h 2763547"/>
                <a:gd name="connsiteX26" fmla="*/ 3242338 w 3242338"/>
                <a:gd name="connsiteY26" fmla="*/ 1662187 h 2763547"/>
                <a:gd name="connsiteX27" fmla="*/ 2913088 w 3242338"/>
                <a:gd name="connsiteY27" fmla="*/ 2104146 h 2763547"/>
                <a:gd name="connsiteX28" fmla="*/ 2892857 w 3242338"/>
                <a:gd name="connsiteY28" fmla="*/ 2106378 h 2763547"/>
                <a:gd name="connsiteX29" fmla="*/ 2864516 w 3242338"/>
                <a:gd name="connsiteY29" fmla="*/ 2124280 h 2763547"/>
                <a:gd name="connsiteX30" fmla="*/ 2666629 w 3242338"/>
                <a:gd name="connsiteY30" fmla="*/ 2203185 h 2763547"/>
                <a:gd name="connsiteX31" fmla="*/ 2031423 w 3242338"/>
                <a:gd name="connsiteY31" fmla="*/ 2128354 h 2763547"/>
                <a:gd name="connsiteX32" fmla="*/ 2020176 w 3242338"/>
                <a:gd name="connsiteY32" fmla="*/ 2121836 h 2763547"/>
                <a:gd name="connsiteX33" fmla="*/ 1959700 w 3242338"/>
                <a:gd name="connsiteY33" fmla="*/ 2191565 h 2763547"/>
                <a:gd name="connsiteX34" fmla="*/ 1883024 w 3242338"/>
                <a:gd name="connsiteY34" fmla="*/ 2391451 h 2763547"/>
                <a:gd name="connsiteX35" fmla="*/ 1932242 w 3242338"/>
                <a:gd name="connsiteY35" fmla="*/ 2653466 h 2763547"/>
                <a:gd name="connsiteX36" fmla="*/ 1975533 w 3242338"/>
                <a:gd name="connsiteY36" fmla="*/ 2716102 h 2763547"/>
                <a:gd name="connsiteX37" fmla="*/ 1806147 w 3242338"/>
                <a:gd name="connsiteY37" fmla="*/ 2763547 h 2763547"/>
                <a:gd name="connsiteX38" fmla="*/ 1742459 w 3242338"/>
                <a:gd name="connsiteY38" fmla="*/ 2729021 h 2763547"/>
                <a:gd name="connsiteX39" fmla="*/ 1291722 w 3242338"/>
                <a:gd name="connsiteY39" fmla="*/ 1854930 h 2763547"/>
                <a:gd name="connsiteX40" fmla="*/ 1310741 w 3242338"/>
                <a:gd name="connsiteY40" fmla="*/ 1648950 h 2763547"/>
                <a:gd name="connsiteX41" fmla="*/ 1321307 w 3242338"/>
                <a:gd name="connsiteY41" fmla="*/ 1604091 h 2763547"/>
                <a:gd name="connsiteX42" fmla="*/ 1261650 w 3242338"/>
                <a:gd name="connsiteY42" fmla="*/ 1587335 h 2763547"/>
                <a:gd name="connsiteX43" fmla="*/ 1181645 w 3242338"/>
                <a:gd name="connsiteY43" fmla="*/ 1555918 h 2763547"/>
                <a:gd name="connsiteX44" fmla="*/ 910815 w 3242338"/>
                <a:gd name="connsiteY44" fmla="*/ 1361600 h 2763547"/>
                <a:gd name="connsiteX45" fmla="*/ 864208 w 3242338"/>
                <a:gd name="connsiteY45" fmla="*/ 1300512 h 2763547"/>
                <a:gd name="connsiteX46" fmla="*/ 776918 w 3242338"/>
                <a:gd name="connsiteY46" fmla="*/ 1309256 h 2763547"/>
                <a:gd name="connsiteX47" fmla="*/ 445868 w 3242338"/>
                <a:gd name="connsiteY47" fmla="*/ 1242344 h 2763547"/>
                <a:gd name="connsiteX48" fmla="*/ 18969 w 3242338"/>
                <a:gd name="connsiteY48" fmla="*/ 380228 h 2763547"/>
                <a:gd name="connsiteX49" fmla="*/ 20207 w 3242338"/>
                <a:gd name="connsiteY49" fmla="*/ 375816 h 2763547"/>
                <a:gd name="connsiteX50" fmla="*/ 78969 w 3242338"/>
                <a:gd name="connsiteY50" fmla="*/ 311136 h 2763547"/>
                <a:gd name="connsiteX51" fmla="*/ 625108 w 3242338"/>
                <a:gd name="connsiteY51" fmla="*/ 73693 h 2763547"/>
                <a:gd name="connsiteX52" fmla="*/ 880424 w 3242338"/>
                <a:gd name="connsiteY52" fmla="*/ 120441 h 2763547"/>
                <a:gd name="connsiteX53" fmla="*/ 957122 w 3242338"/>
                <a:gd name="connsiteY53" fmla="*/ 154439 h 2763547"/>
                <a:gd name="connsiteX54" fmla="*/ 1031375 w 3242338"/>
                <a:gd name="connsiteY54" fmla="*/ 203687 h 2763547"/>
                <a:gd name="connsiteX55" fmla="*/ 1477614 w 3242338"/>
                <a:gd name="connsiteY55" fmla="*/ 327043 h 2763547"/>
                <a:gd name="connsiteX56" fmla="*/ 2139593 w 3242338"/>
                <a:gd name="connsiteY56" fmla="*/ 27690 h 2763547"/>
                <a:gd name="connsiteX57" fmla="*/ 2162644 w 3242338"/>
                <a:gd name="connsiteY57" fmla="*/ 0 h 2763547"/>
                <a:gd name="connsiteX58" fmla="*/ 2189600 w 3242338"/>
                <a:gd name="connsiteY58" fmla="*/ 2008 h 2763547"/>
                <a:gd name="connsiteX59" fmla="*/ 2421499 w 3242338"/>
                <a:gd name="connsiteY59" fmla="*/ 67356 h 276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42338" h="2763547">
                  <a:moveTo>
                    <a:pt x="1825588" y="1984943"/>
                  </a:moveTo>
                  <a:lnTo>
                    <a:pt x="1836874" y="1996191"/>
                  </a:lnTo>
                  <a:lnTo>
                    <a:pt x="1849543" y="2005700"/>
                  </a:lnTo>
                  <a:close/>
                  <a:moveTo>
                    <a:pt x="1637945" y="1762963"/>
                  </a:moveTo>
                  <a:lnTo>
                    <a:pt x="1645990" y="1777330"/>
                  </a:lnTo>
                  <a:lnTo>
                    <a:pt x="1655989" y="1790519"/>
                  </a:lnTo>
                  <a:close/>
                  <a:moveTo>
                    <a:pt x="1564403" y="1626628"/>
                  </a:moveTo>
                  <a:lnTo>
                    <a:pt x="1564402" y="1626628"/>
                  </a:lnTo>
                  <a:lnTo>
                    <a:pt x="1569631" y="1639162"/>
                  </a:lnTo>
                  <a:lnTo>
                    <a:pt x="1572574" y="1646220"/>
                  </a:lnTo>
                  <a:lnTo>
                    <a:pt x="1572574" y="1646219"/>
                  </a:lnTo>
                  <a:lnTo>
                    <a:pt x="1569631" y="1639162"/>
                  </a:lnTo>
                  <a:close/>
                  <a:moveTo>
                    <a:pt x="2421499" y="67356"/>
                  </a:moveTo>
                  <a:cubicBezTo>
                    <a:pt x="2774317" y="226755"/>
                    <a:pt x="2955912" y="609360"/>
                    <a:pt x="2874075" y="971945"/>
                  </a:cubicBezTo>
                  <a:lnTo>
                    <a:pt x="2845797" y="1056254"/>
                  </a:lnTo>
                  <a:lnTo>
                    <a:pt x="2827733" y="1053385"/>
                  </a:lnTo>
                  <a:lnTo>
                    <a:pt x="2816928" y="1072024"/>
                  </a:lnTo>
                  <a:lnTo>
                    <a:pt x="2805685" y="1069189"/>
                  </a:lnTo>
                  <a:cubicBezTo>
                    <a:pt x="2785210" y="1065766"/>
                    <a:pt x="2764238" y="1063991"/>
                    <a:pt x="2742888" y="1063991"/>
                  </a:cubicBezTo>
                  <a:cubicBezTo>
                    <a:pt x="2515151" y="1063992"/>
                    <a:pt x="2330534" y="1265966"/>
                    <a:pt x="2330534" y="1515115"/>
                  </a:cubicBezTo>
                  <a:lnTo>
                    <a:pt x="2333357" y="1545752"/>
                  </a:lnTo>
                  <a:lnTo>
                    <a:pt x="2345126" y="1544857"/>
                  </a:lnTo>
                  <a:cubicBezTo>
                    <a:pt x="2373593" y="1544857"/>
                    <a:pt x="2401386" y="1547034"/>
                    <a:pt x="2428230" y="1551179"/>
                  </a:cubicBezTo>
                  <a:lnTo>
                    <a:pt x="2431492" y="1551944"/>
                  </a:lnTo>
                  <a:lnTo>
                    <a:pt x="2450035" y="1486590"/>
                  </a:lnTo>
                  <a:cubicBezTo>
                    <a:pt x="2512634" y="1324675"/>
                    <a:pt x="2659181" y="1211064"/>
                    <a:pt x="2829984" y="1211063"/>
                  </a:cubicBezTo>
                  <a:cubicBezTo>
                    <a:pt x="3057721" y="1211064"/>
                    <a:pt x="3242338" y="1413038"/>
                    <a:pt x="3242338" y="1662187"/>
                  </a:cubicBezTo>
                  <a:cubicBezTo>
                    <a:pt x="3242338" y="1880193"/>
                    <a:pt x="3100991" y="2062081"/>
                    <a:pt x="2913088" y="2104146"/>
                  </a:cubicBezTo>
                  <a:lnTo>
                    <a:pt x="2892857" y="2106378"/>
                  </a:lnTo>
                  <a:lnTo>
                    <a:pt x="2864516" y="2124280"/>
                  </a:lnTo>
                  <a:cubicBezTo>
                    <a:pt x="2803131" y="2158065"/>
                    <a:pt x="2736964" y="2184756"/>
                    <a:pt x="2666629" y="2203185"/>
                  </a:cubicBezTo>
                  <a:cubicBezTo>
                    <a:pt x="2447812" y="2260519"/>
                    <a:pt x="2224921" y="2228378"/>
                    <a:pt x="2031423" y="2128354"/>
                  </a:cubicBezTo>
                  <a:lnTo>
                    <a:pt x="2020176" y="2121836"/>
                  </a:lnTo>
                  <a:lnTo>
                    <a:pt x="1959700" y="2191565"/>
                  </a:lnTo>
                  <a:cubicBezTo>
                    <a:pt x="1918684" y="2250900"/>
                    <a:pt x="1891832" y="2318334"/>
                    <a:pt x="1883024" y="2391451"/>
                  </a:cubicBezTo>
                  <a:cubicBezTo>
                    <a:pt x="1872014" y="2482849"/>
                    <a:pt x="1890500" y="2572313"/>
                    <a:pt x="1932242" y="2653466"/>
                  </a:cubicBezTo>
                  <a:lnTo>
                    <a:pt x="1975533" y="2716102"/>
                  </a:lnTo>
                  <a:lnTo>
                    <a:pt x="1806147" y="2763547"/>
                  </a:lnTo>
                  <a:lnTo>
                    <a:pt x="1742459" y="2729021"/>
                  </a:lnTo>
                  <a:cubicBezTo>
                    <a:pt x="1472231" y="2549764"/>
                    <a:pt x="1291722" y="2225361"/>
                    <a:pt x="1291722" y="1854930"/>
                  </a:cubicBezTo>
                  <a:cubicBezTo>
                    <a:pt x="1291722" y="1784371"/>
                    <a:pt x="1298271" y="1715483"/>
                    <a:pt x="1310741" y="1648950"/>
                  </a:cubicBezTo>
                  <a:lnTo>
                    <a:pt x="1321307" y="1604091"/>
                  </a:lnTo>
                  <a:lnTo>
                    <a:pt x="1261650" y="1587335"/>
                  </a:lnTo>
                  <a:cubicBezTo>
                    <a:pt x="1234755" y="1578311"/>
                    <a:pt x="1208056" y="1567850"/>
                    <a:pt x="1181645" y="1555918"/>
                  </a:cubicBezTo>
                  <a:cubicBezTo>
                    <a:pt x="1076000" y="1508189"/>
                    <a:pt x="984970" y="1441439"/>
                    <a:pt x="910815" y="1361600"/>
                  </a:cubicBezTo>
                  <a:lnTo>
                    <a:pt x="864208" y="1300512"/>
                  </a:lnTo>
                  <a:lnTo>
                    <a:pt x="776918" y="1309256"/>
                  </a:lnTo>
                  <a:cubicBezTo>
                    <a:pt x="666278" y="1312238"/>
                    <a:pt x="553367" y="1290911"/>
                    <a:pt x="445868" y="1242344"/>
                  </a:cubicBezTo>
                  <a:cubicBezTo>
                    <a:pt x="111428" y="1091248"/>
                    <a:pt x="-59804" y="726578"/>
                    <a:pt x="18969" y="380228"/>
                  </a:cubicBezTo>
                  <a:lnTo>
                    <a:pt x="20207" y="375816"/>
                  </a:lnTo>
                  <a:lnTo>
                    <a:pt x="78969" y="311136"/>
                  </a:lnTo>
                  <a:cubicBezTo>
                    <a:pt x="227383" y="162800"/>
                    <a:pt x="417653" y="73693"/>
                    <a:pt x="625108" y="73693"/>
                  </a:cubicBezTo>
                  <a:cubicBezTo>
                    <a:pt x="714017" y="73693"/>
                    <a:pt x="799770" y="90060"/>
                    <a:pt x="880424" y="120441"/>
                  </a:cubicBezTo>
                  <a:lnTo>
                    <a:pt x="957122" y="154439"/>
                  </a:lnTo>
                  <a:lnTo>
                    <a:pt x="1031375" y="203687"/>
                  </a:lnTo>
                  <a:cubicBezTo>
                    <a:pt x="1164025" y="282357"/>
                    <a:pt x="1316039" y="327043"/>
                    <a:pt x="1477614" y="327043"/>
                  </a:cubicBezTo>
                  <a:cubicBezTo>
                    <a:pt x="1736133" y="327043"/>
                    <a:pt x="1970178" y="212645"/>
                    <a:pt x="2139593" y="27690"/>
                  </a:cubicBezTo>
                  <a:lnTo>
                    <a:pt x="2162644" y="0"/>
                  </a:lnTo>
                  <a:lnTo>
                    <a:pt x="2189600" y="2008"/>
                  </a:lnTo>
                  <a:cubicBezTo>
                    <a:pt x="2267797" y="11717"/>
                    <a:pt x="2345895" y="33199"/>
                    <a:pt x="2421499" y="67356"/>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rot="20141227">
              <a:off x="7329839" y="3043248"/>
              <a:ext cx="908199" cy="1500623"/>
            </a:xfrm>
            <a:custGeom>
              <a:avLst/>
              <a:gdLst>
                <a:gd name="connsiteX0" fmla="*/ 824105 w 986243"/>
                <a:gd name="connsiteY0" fmla="*/ 0 h 1629576"/>
                <a:gd name="connsiteX1" fmla="*/ 868157 w 986243"/>
                <a:gd name="connsiteY1" fmla="*/ 90026 h 1629576"/>
                <a:gd name="connsiteX2" fmla="*/ 986243 w 986243"/>
                <a:gd name="connsiteY2" fmla="*/ 669014 h 1629576"/>
                <a:gd name="connsiteX3" fmla="*/ 630202 w 986243"/>
                <a:gd name="connsiteY3" fmla="*/ 1606320 h 1629576"/>
                <a:gd name="connsiteX4" fmla="*/ 605153 w 986243"/>
                <a:gd name="connsiteY4" fmla="*/ 1629576 h 1629576"/>
                <a:gd name="connsiteX5" fmla="*/ 604483 w 986243"/>
                <a:gd name="connsiteY5" fmla="*/ 1628227 h 1629576"/>
                <a:gd name="connsiteX6" fmla="*/ 351614 w 986243"/>
                <a:gd name="connsiteY6" fmla="*/ 1352163 h 1629576"/>
                <a:gd name="connsiteX7" fmla="*/ 199995 w 986243"/>
                <a:gd name="connsiteY7" fmla="*/ 1262318 h 1629576"/>
                <a:gd name="connsiteX8" fmla="*/ 204950 w 986243"/>
                <a:gd name="connsiteY8" fmla="*/ 1245645 h 1629576"/>
                <a:gd name="connsiteX9" fmla="*/ 234423 w 986243"/>
                <a:gd name="connsiteY9" fmla="*/ 990218 h 1629576"/>
                <a:gd name="connsiteX10" fmla="*/ 20645 w 986243"/>
                <a:gd name="connsiteY10" fmla="*/ 340095 h 1629576"/>
                <a:gd name="connsiteX11" fmla="*/ 0 w 986243"/>
                <a:gd name="connsiteY11" fmla="*/ 315295 h 1629576"/>
                <a:gd name="connsiteX12" fmla="*/ 39112 w 986243"/>
                <a:gd name="connsiteY12" fmla="*/ 284745 h 1629576"/>
                <a:gd name="connsiteX13" fmla="*/ 289737 w 986243"/>
                <a:gd name="connsiteY13" fmla="*/ 212270 h 1629576"/>
                <a:gd name="connsiteX14" fmla="*/ 380077 w 986243"/>
                <a:gd name="connsiteY14" fmla="*/ 220892 h 1629576"/>
                <a:gd name="connsiteX15" fmla="*/ 445353 w 986243"/>
                <a:gd name="connsiteY15" fmla="*/ 240075 h 1629576"/>
                <a:gd name="connsiteX16" fmla="*/ 446769 w 986243"/>
                <a:gd name="connsiteY16" fmla="*/ 241472 h 1629576"/>
                <a:gd name="connsiteX17" fmla="*/ 573435 w 986243"/>
                <a:gd name="connsiteY17" fmla="*/ 287733 h 1629576"/>
                <a:gd name="connsiteX18" fmla="*/ 733630 w 986243"/>
                <a:gd name="connsiteY18" fmla="*/ 208397 h 1629576"/>
                <a:gd name="connsiteX19" fmla="*/ 739243 w 986243"/>
                <a:gd name="connsiteY19" fmla="*/ 198443 h 1629576"/>
                <a:gd name="connsiteX20" fmla="*/ 741315 w 986243"/>
                <a:gd name="connsiteY20" fmla="*/ 198097 h 1629576"/>
                <a:gd name="connsiteX21" fmla="*/ 779811 w 986243"/>
                <a:gd name="connsiteY21" fmla="*/ 134082 h 1629576"/>
                <a:gd name="connsiteX22" fmla="*/ 810358 w 986243"/>
                <a:gd name="connsiteY22" fmla="*/ 54259 h 162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6243" h="1629576">
                  <a:moveTo>
                    <a:pt x="824105" y="0"/>
                  </a:moveTo>
                  <a:lnTo>
                    <a:pt x="868157" y="90026"/>
                  </a:lnTo>
                  <a:cubicBezTo>
                    <a:pt x="943466" y="262138"/>
                    <a:pt x="986243" y="459374"/>
                    <a:pt x="986243" y="669014"/>
                  </a:cubicBezTo>
                  <a:cubicBezTo>
                    <a:pt x="986243" y="1046367"/>
                    <a:pt x="847645" y="1383530"/>
                    <a:pt x="630202" y="1606320"/>
                  </a:cubicBezTo>
                  <a:lnTo>
                    <a:pt x="605153" y="1629576"/>
                  </a:lnTo>
                  <a:lnTo>
                    <a:pt x="604483" y="1628227"/>
                  </a:lnTo>
                  <a:cubicBezTo>
                    <a:pt x="537187" y="1519480"/>
                    <a:pt x="451225" y="1425632"/>
                    <a:pt x="351614" y="1352163"/>
                  </a:cubicBezTo>
                  <a:lnTo>
                    <a:pt x="199995" y="1262318"/>
                  </a:lnTo>
                  <a:lnTo>
                    <a:pt x="204950" y="1245645"/>
                  </a:lnTo>
                  <a:cubicBezTo>
                    <a:pt x="224190" y="1164004"/>
                    <a:pt x="234423" y="1078415"/>
                    <a:pt x="234423" y="990218"/>
                  </a:cubicBezTo>
                  <a:cubicBezTo>
                    <a:pt x="234423" y="743264"/>
                    <a:pt x="154197" y="516766"/>
                    <a:pt x="20645" y="340095"/>
                  </a:cubicBezTo>
                  <a:lnTo>
                    <a:pt x="0" y="315295"/>
                  </a:lnTo>
                  <a:lnTo>
                    <a:pt x="39112" y="284745"/>
                  </a:lnTo>
                  <a:cubicBezTo>
                    <a:pt x="110654" y="238987"/>
                    <a:pt x="196899" y="212270"/>
                    <a:pt x="289737" y="212270"/>
                  </a:cubicBezTo>
                  <a:cubicBezTo>
                    <a:pt x="320683" y="212270"/>
                    <a:pt x="350897" y="215239"/>
                    <a:pt x="380077" y="220892"/>
                  </a:cubicBezTo>
                  <a:lnTo>
                    <a:pt x="445353" y="240075"/>
                  </a:lnTo>
                  <a:lnTo>
                    <a:pt x="446769" y="241472"/>
                  </a:lnTo>
                  <a:cubicBezTo>
                    <a:pt x="482927" y="270679"/>
                    <a:pt x="526515" y="287733"/>
                    <a:pt x="573435" y="287733"/>
                  </a:cubicBezTo>
                  <a:cubicBezTo>
                    <a:pt x="635995" y="287733"/>
                    <a:pt x="692632" y="257414"/>
                    <a:pt x="733630" y="208397"/>
                  </a:cubicBezTo>
                  <a:lnTo>
                    <a:pt x="739243" y="198443"/>
                  </a:lnTo>
                  <a:lnTo>
                    <a:pt x="741315" y="198097"/>
                  </a:lnTo>
                  <a:lnTo>
                    <a:pt x="779811" y="134082"/>
                  </a:lnTo>
                  <a:cubicBezTo>
                    <a:pt x="791670" y="107832"/>
                    <a:pt x="801837" y="81192"/>
                    <a:pt x="810358" y="54259"/>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5120554" y="2229778"/>
              <a:ext cx="2477934" cy="1308496"/>
            </a:xfrm>
            <a:custGeom>
              <a:avLst/>
              <a:gdLst>
                <a:gd name="connsiteX0" fmla="*/ 753368 w 2690871"/>
                <a:gd name="connsiteY0" fmla="*/ 0 h 1420939"/>
                <a:gd name="connsiteX1" fmla="*/ 1297698 w 2690871"/>
                <a:gd name="connsiteY1" fmla="*/ 142516 h 1420939"/>
                <a:gd name="connsiteX2" fmla="*/ 1299739 w 2690871"/>
                <a:gd name="connsiteY2" fmla="*/ 143959 h 1420939"/>
                <a:gd name="connsiteX3" fmla="*/ 1338349 w 2690871"/>
                <a:gd name="connsiteY3" fmla="*/ 125997 h 1420939"/>
                <a:gd name="connsiteX4" fmla="*/ 1717305 w 2690871"/>
                <a:gd name="connsiteY4" fmla="*/ 60419 h 1420939"/>
                <a:gd name="connsiteX5" fmla="*/ 2690871 w 2690871"/>
                <a:gd name="connsiteY5" fmla="*/ 894898 h 1420939"/>
                <a:gd name="connsiteX6" fmla="*/ 2682146 w 2690871"/>
                <a:gd name="connsiteY6" fmla="*/ 969085 h 1420939"/>
                <a:gd name="connsiteX7" fmla="*/ 2680400 w 2690871"/>
                <a:gd name="connsiteY7" fmla="*/ 970253 h 1420939"/>
                <a:gd name="connsiteX8" fmla="*/ 2679383 w 2690871"/>
                <a:gd name="connsiteY8" fmla="*/ 981635 h 1420939"/>
                <a:gd name="connsiteX9" fmla="*/ 2566060 w 2690871"/>
                <a:gd name="connsiteY9" fmla="*/ 1119890 h 1420939"/>
                <a:gd name="connsiteX10" fmla="*/ 2431581 w 2690871"/>
                <a:gd name="connsiteY10" fmla="*/ 1129883 h 1420939"/>
                <a:gd name="connsiteX11" fmla="*/ 2429715 w 2690871"/>
                <a:gd name="connsiteY11" fmla="*/ 1129193 h 1420939"/>
                <a:gd name="connsiteX12" fmla="*/ 2362331 w 2690871"/>
                <a:gd name="connsiteY12" fmla="*/ 1138587 h 1420939"/>
                <a:gd name="connsiteX13" fmla="*/ 2276453 w 2690871"/>
                <a:gd name="connsiteY13" fmla="*/ 1167924 h 1420939"/>
                <a:gd name="connsiteX14" fmla="*/ 2077895 w 2690871"/>
                <a:gd name="connsiteY14" fmla="*/ 1337159 h 1420939"/>
                <a:gd name="connsiteX15" fmla="*/ 2048305 w 2690871"/>
                <a:gd name="connsiteY15" fmla="*/ 1393536 h 1420939"/>
                <a:gd name="connsiteX16" fmla="*/ 2000273 w 2690871"/>
                <a:gd name="connsiteY16" fmla="*/ 1384489 h 1420939"/>
                <a:gd name="connsiteX17" fmla="*/ 1723311 w 2690871"/>
                <a:gd name="connsiteY17" fmla="*/ 1397040 h 1420939"/>
                <a:gd name="connsiteX18" fmla="*/ 1633195 w 2690871"/>
                <a:gd name="connsiteY18" fmla="*/ 1420939 h 1420939"/>
                <a:gd name="connsiteX19" fmla="*/ 1628718 w 2690871"/>
                <a:gd name="connsiteY19" fmla="*/ 1395065 h 1420939"/>
                <a:gd name="connsiteX20" fmla="*/ 1475822 w 2690871"/>
                <a:gd name="connsiteY20" fmla="*/ 1103477 h 1420939"/>
                <a:gd name="connsiteX21" fmla="*/ 757097 w 2690871"/>
                <a:gd name="connsiteY21" fmla="*/ 920642 h 1420939"/>
                <a:gd name="connsiteX22" fmla="*/ 695022 w 2690871"/>
                <a:gd name="connsiteY22" fmla="*/ 949410 h 1420939"/>
                <a:gd name="connsiteX23" fmla="*/ 679284 w 2690871"/>
                <a:gd name="connsiteY23" fmla="*/ 915037 h 1420939"/>
                <a:gd name="connsiteX24" fmla="*/ 492527 w 2690871"/>
                <a:gd name="connsiteY24" fmla="*/ 650594 h 1420939"/>
                <a:gd name="connsiteX25" fmla="*/ 63158 w 2690871"/>
                <a:gd name="connsiteY25" fmla="*/ 333688 h 1420939"/>
                <a:gd name="connsiteX26" fmla="*/ 0 w 2690871"/>
                <a:gd name="connsiteY26" fmla="*/ 311891 h 1420939"/>
                <a:gd name="connsiteX27" fmla="*/ 64953 w 2690871"/>
                <a:gd name="connsiteY27" fmla="*/ 244413 h 1420939"/>
                <a:gd name="connsiteX28" fmla="*/ 753368 w 2690871"/>
                <a:gd name="connsiteY28" fmla="*/ 0 h 1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90871" h="1420939">
                  <a:moveTo>
                    <a:pt x="753368" y="0"/>
                  </a:moveTo>
                  <a:cubicBezTo>
                    <a:pt x="955001" y="0"/>
                    <a:pt x="1142316" y="52539"/>
                    <a:pt x="1297698" y="142516"/>
                  </a:cubicBezTo>
                  <a:lnTo>
                    <a:pt x="1299739" y="143959"/>
                  </a:lnTo>
                  <a:lnTo>
                    <a:pt x="1338349" y="125997"/>
                  </a:lnTo>
                  <a:cubicBezTo>
                    <a:pt x="1454825" y="83770"/>
                    <a:pt x="1582884" y="60419"/>
                    <a:pt x="1717305" y="60419"/>
                  </a:cubicBezTo>
                  <a:cubicBezTo>
                    <a:pt x="2254991" y="60419"/>
                    <a:pt x="2690871" y="434028"/>
                    <a:pt x="2690871" y="894898"/>
                  </a:cubicBezTo>
                  <a:lnTo>
                    <a:pt x="2682146" y="969085"/>
                  </a:lnTo>
                  <a:lnTo>
                    <a:pt x="2680400" y="970253"/>
                  </a:lnTo>
                  <a:lnTo>
                    <a:pt x="2679383" y="981635"/>
                  </a:lnTo>
                  <a:cubicBezTo>
                    <a:pt x="2662203" y="1043185"/>
                    <a:pt x="2623071" y="1094133"/>
                    <a:pt x="2566060" y="1119890"/>
                  </a:cubicBezTo>
                  <a:cubicBezTo>
                    <a:pt x="2523301" y="1139208"/>
                    <a:pt x="2476557" y="1141613"/>
                    <a:pt x="2431581" y="1129883"/>
                  </a:cubicBezTo>
                  <a:lnTo>
                    <a:pt x="2429715" y="1129193"/>
                  </a:lnTo>
                  <a:lnTo>
                    <a:pt x="2362331" y="1138587"/>
                  </a:lnTo>
                  <a:cubicBezTo>
                    <a:pt x="2333411" y="1145449"/>
                    <a:pt x="2304655" y="1155183"/>
                    <a:pt x="2276453" y="1167924"/>
                  </a:cubicBezTo>
                  <a:cubicBezTo>
                    <a:pt x="2191849" y="1206147"/>
                    <a:pt x="2124253" y="1266004"/>
                    <a:pt x="2077895" y="1337159"/>
                  </a:cubicBezTo>
                  <a:lnTo>
                    <a:pt x="2048305" y="1393536"/>
                  </a:lnTo>
                  <a:lnTo>
                    <a:pt x="2000273" y="1384489"/>
                  </a:lnTo>
                  <a:cubicBezTo>
                    <a:pt x="1908307" y="1374242"/>
                    <a:pt x="1815026" y="1378014"/>
                    <a:pt x="1723311" y="1397040"/>
                  </a:cubicBezTo>
                  <a:lnTo>
                    <a:pt x="1633195" y="1420939"/>
                  </a:lnTo>
                  <a:lnTo>
                    <a:pt x="1628718" y="1395065"/>
                  </a:lnTo>
                  <a:cubicBezTo>
                    <a:pt x="1603870" y="1289845"/>
                    <a:pt x="1553092" y="1189338"/>
                    <a:pt x="1475822" y="1103477"/>
                  </a:cubicBezTo>
                  <a:cubicBezTo>
                    <a:pt x="1290375" y="897410"/>
                    <a:pt x="1005003" y="834230"/>
                    <a:pt x="757097" y="920642"/>
                  </a:cubicBezTo>
                  <a:lnTo>
                    <a:pt x="695022" y="949410"/>
                  </a:lnTo>
                  <a:lnTo>
                    <a:pt x="679284" y="915037"/>
                  </a:lnTo>
                  <a:cubicBezTo>
                    <a:pt x="630535" y="824043"/>
                    <a:pt x="568093" y="734561"/>
                    <a:pt x="492527" y="650594"/>
                  </a:cubicBezTo>
                  <a:cubicBezTo>
                    <a:pt x="362987" y="506650"/>
                    <a:pt x="213277" y="399354"/>
                    <a:pt x="63158" y="333688"/>
                  </a:cubicBezTo>
                  <a:lnTo>
                    <a:pt x="0" y="311891"/>
                  </a:lnTo>
                  <a:lnTo>
                    <a:pt x="64953" y="244413"/>
                  </a:lnTo>
                  <a:cubicBezTo>
                    <a:pt x="241134" y="93402"/>
                    <a:pt x="484525" y="0"/>
                    <a:pt x="753368" y="0"/>
                  </a:cubicBezTo>
                  <a:close/>
                </a:path>
              </a:pathLst>
            </a:custGeom>
            <a:blipFill>
              <a:blip r:embed="rId1"/>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589946" y="3085673"/>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01</a:t>
              </a:r>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16" name="文本框 15"/>
            <p:cNvSpPr txBox="1"/>
            <p:nvPr/>
          </p:nvSpPr>
          <p:spPr>
            <a:xfrm>
              <a:off x="6338148" y="2406976"/>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02</a:t>
              </a:r>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17" name="文本框 16"/>
            <p:cNvSpPr txBox="1"/>
            <p:nvPr/>
          </p:nvSpPr>
          <p:spPr>
            <a:xfrm>
              <a:off x="7539898" y="3408838"/>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03</a:t>
              </a:r>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18" name="文本框 17"/>
            <p:cNvSpPr txBox="1"/>
            <p:nvPr/>
          </p:nvSpPr>
          <p:spPr>
            <a:xfrm>
              <a:off x="6240056" y="4341122"/>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04</a:t>
              </a:r>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grpSp>
      <p:sp>
        <p:nvSpPr>
          <p:cNvPr id="19" name="文本框 18"/>
          <p:cNvSpPr txBox="1"/>
          <p:nvPr/>
        </p:nvSpPr>
        <p:spPr>
          <a:xfrm>
            <a:off x="1044538" y="2324393"/>
            <a:ext cx="2339102" cy="1323439"/>
          </a:xfrm>
          <a:prstGeom prst="rect">
            <a:avLst/>
          </a:prstGeom>
          <a:noFill/>
          <a:effectLst/>
        </p:spPr>
        <p:txBody>
          <a:bodyPr wrap="none" rtlCol="0">
            <a:spAutoFit/>
          </a:bodyPr>
          <a:lstStyle/>
          <a:p>
            <a:r>
              <a:rPr lang="zh-CN" altLang="en-US" sz="2400" b="1" dirty="0" smtClean="0">
                <a:solidFill>
                  <a:srgbClr val="FCDB1F"/>
                </a:solidFill>
                <a:latin typeface="微软雅黑" panose="020B0503020204020204" pitchFamily="34" charset="-122"/>
                <a:ea typeface="微软雅黑" panose="020B0503020204020204" pitchFamily="34" charset="-122"/>
              </a:rPr>
              <a:t>  </a:t>
            </a:r>
            <a:r>
              <a:rPr lang="zh-CN" altLang="en-US" b="1" dirty="0" smtClean="0">
                <a:solidFill>
                  <a:srgbClr val="B21216"/>
                </a:solidFill>
                <a:latin typeface="微软雅黑" panose="020B0503020204020204" pitchFamily="34" charset="-122"/>
                <a:ea typeface="微软雅黑" panose="020B0503020204020204" pitchFamily="34" charset="-122"/>
              </a:rPr>
              <a:t>单击此处输入标题</a:t>
            </a:r>
            <a:endParaRPr lang="en-US" altLang="zh-CN" b="1" dirty="0" smtClean="0">
              <a:solidFill>
                <a:srgbClr val="B21216"/>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955198" y="4821829"/>
            <a:ext cx="2339102" cy="1323439"/>
          </a:xfrm>
          <a:prstGeom prst="rect">
            <a:avLst/>
          </a:prstGeom>
          <a:noFill/>
          <a:effectLst/>
        </p:spPr>
        <p:txBody>
          <a:bodyPr wrap="none" rtlCol="0">
            <a:spAutoFit/>
          </a:bodyPr>
          <a:lstStyle/>
          <a:p>
            <a:r>
              <a:rPr lang="zh-CN" altLang="en-US" sz="2400" b="1" dirty="0" smtClean="0">
                <a:solidFill>
                  <a:srgbClr val="FCDB1F"/>
                </a:solidFill>
                <a:latin typeface="微软雅黑" panose="020B0503020204020204" pitchFamily="34" charset="-122"/>
                <a:ea typeface="微软雅黑" panose="020B0503020204020204" pitchFamily="34" charset="-122"/>
              </a:rPr>
              <a:t>  </a:t>
            </a:r>
            <a:r>
              <a:rPr lang="zh-CN" altLang="en-US" b="1" dirty="0" smtClean="0">
                <a:solidFill>
                  <a:srgbClr val="EE7B1C"/>
                </a:solidFill>
                <a:latin typeface="微软雅黑" panose="020B0503020204020204" pitchFamily="34" charset="-122"/>
                <a:ea typeface="微软雅黑" panose="020B0503020204020204" pitchFamily="34" charset="-122"/>
              </a:rPr>
              <a:t>单击此处输入标题</a:t>
            </a:r>
            <a:endParaRPr lang="en-US" altLang="zh-CN" b="1" dirty="0" smtClean="0">
              <a:solidFill>
                <a:srgbClr val="EE7B1C"/>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8849965" y="2324393"/>
            <a:ext cx="2339102" cy="1323439"/>
          </a:xfrm>
          <a:prstGeom prst="rect">
            <a:avLst/>
          </a:prstGeom>
          <a:noFill/>
          <a:effectLst/>
        </p:spPr>
        <p:txBody>
          <a:bodyPr wrap="none" rtlCol="0">
            <a:spAutoFit/>
          </a:bodyPr>
          <a:lstStyle/>
          <a:p>
            <a:r>
              <a:rPr lang="zh-CN" altLang="en-US" sz="2400" b="1" dirty="0" smtClean="0">
                <a:solidFill>
                  <a:srgbClr val="FCDB1F"/>
                </a:solidFill>
                <a:latin typeface="微软雅黑" panose="020B0503020204020204" pitchFamily="34" charset="-122"/>
                <a:ea typeface="微软雅黑" panose="020B0503020204020204" pitchFamily="34" charset="-122"/>
              </a:rPr>
              <a:t>  </a:t>
            </a:r>
            <a:r>
              <a:rPr lang="zh-CN" altLang="en-US" b="1" dirty="0" smtClean="0">
                <a:solidFill>
                  <a:srgbClr val="CE378E"/>
                </a:solidFill>
                <a:latin typeface="微软雅黑" panose="020B0503020204020204" pitchFamily="34" charset="-122"/>
                <a:ea typeface="微软雅黑" panose="020B0503020204020204" pitchFamily="34" charset="-122"/>
              </a:rPr>
              <a:t>单击此处输入标题</a:t>
            </a:r>
            <a:endParaRPr lang="en-US" altLang="zh-CN" b="1" dirty="0" smtClean="0">
              <a:solidFill>
                <a:srgbClr val="CE378E"/>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760625" y="4821829"/>
            <a:ext cx="2339102" cy="1323439"/>
          </a:xfrm>
          <a:prstGeom prst="rect">
            <a:avLst/>
          </a:prstGeom>
          <a:noFill/>
          <a:effectLst/>
        </p:spPr>
        <p:txBody>
          <a:bodyPr wrap="none" rtlCol="0">
            <a:spAutoFit/>
          </a:bodyPr>
          <a:lstStyle/>
          <a:p>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b="1" dirty="0" smtClean="0">
                <a:solidFill>
                  <a:srgbClr val="156CB1"/>
                </a:solidFill>
                <a:latin typeface="微软雅黑" panose="020B0503020204020204" pitchFamily="34" charset="-122"/>
                <a:ea typeface="微软雅黑" panose="020B0503020204020204" pitchFamily="34" charset="-122"/>
              </a:rPr>
              <a:t>单击此处输入标题</a:t>
            </a:r>
            <a:endParaRPr lang="en-US" altLang="zh-CN" b="1" dirty="0" smtClean="0">
              <a:solidFill>
                <a:srgbClr val="156CB1"/>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Freeform 5"/>
          <p:cNvSpPr/>
          <p:nvPr/>
        </p:nvSpPr>
        <p:spPr bwMode="auto">
          <a:xfrm>
            <a:off x="2058656" y="4731413"/>
            <a:ext cx="279260" cy="241179"/>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blipFill>
            <a:blip r:embed="rId1"/>
            <a:stretch>
              <a:fillRect/>
            </a:stretch>
          </a:blipFill>
          <a:ln>
            <a:noFill/>
          </a:ln>
          <a:effectLst/>
        </p:spPr>
        <p:txBody>
          <a:bodyPr vert="horz" wrap="square" lIns="91440" tIns="45720" rIns="91440" bIns="45720" numCol="1" anchor="t" anchorCtr="0" compatLnSpc="1"/>
          <a:lstStyle/>
          <a:p>
            <a:endParaRPr lang="zh-CN" altLang="en-US"/>
          </a:p>
        </p:txBody>
      </p:sp>
      <p:sp>
        <p:nvSpPr>
          <p:cNvPr id="10" name="Freeform 6"/>
          <p:cNvSpPr/>
          <p:nvPr/>
        </p:nvSpPr>
        <p:spPr bwMode="auto">
          <a:xfrm>
            <a:off x="4678982" y="4731413"/>
            <a:ext cx="279260" cy="241179"/>
          </a:xfrm>
          <a:custGeom>
            <a:avLst/>
            <a:gdLst>
              <a:gd name="T0" fmla="*/ 24 w 65"/>
              <a:gd name="T1" fmla="*/ 0 h 56"/>
              <a:gd name="T2" fmla="*/ 40 w 65"/>
              <a:gd name="T3" fmla="*/ 0 h 56"/>
              <a:gd name="T4" fmla="*/ 59 w 65"/>
              <a:gd name="T5" fmla="*/ 0 h 56"/>
              <a:gd name="T6" fmla="*/ 63 w 65"/>
              <a:gd name="T7" fmla="*/ 6 h 56"/>
              <a:gd name="T8" fmla="*/ 53 w 65"/>
              <a:gd name="T9" fmla="*/ 22 h 56"/>
              <a:gd name="T10" fmla="*/ 45 w 65"/>
              <a:gd name="T11" fmla="*/ 36 h 56"/>
              <a:gd name="T12" fmla="*/ 36 w 65"/>
              <a:gd name="T13" fmla="*/ 52 h 56"/>
              <a:gd name="T14" fmla="*/ 28 w 65"/>
              <a:gd name="T15" fmla="*/ 52 h 56"/>
              <a:gd name="T16" fmla="*/ 19 w 65"/>
              <a:gd name="T17" fmla="*/ 36 h 56"/>
              <a:gd name="T18" fmla="*/ 11 w 65"/>
              <a:gd name="T19" fmla="*/ 22 h 56"/>
              <a:gd name="T20" fmla="*/ 2 w 65"/>
              <a:gd name="T21" fmla="*/ 6 h 56"/>
              <a:gd name="T22" fmla="*/ 6 w 65"/>
              <a:gd name="T23" fmla="*/ 0 h 56"/>
              <a:gd name="T24" fmla="*/ 24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4" y="0"/>
                </a:moveTo>
                <a:cubicBezTo>
                  <a:pt x="29" y="0"/>
                  <a:pt x="36" y="0"/>
                  <a:pt x="40" y="0"/>
                </a:cubicBezTo>
                <a:cubicBezTo>
                  <a:pt x="59" y="0"/>
                  <a:pt x="59" y="0"/>
                  <a:pt x="59" y="0"/>
                </a:cubicBezTo>
                <a:cubicBezTo>
                  <a:pt x="63" y="0"/>
                  <a:pt x="65" y="3"/>
                  <a:pt x="63" y="6"/>
                </a:cubicBezTo>
                <a:cubicBezTo>
                  <a:pt x="53" y="22"/>
                  <a:pt x="53" y="22"/>
                  <a:pt x="53" y="22"/>
                </a:cubicBezTo>
                <a:cubicBezTo>
                  <a:pt x="51" y="26"/>
                  <a:pt x="48" y="32"/>
                  <a:pt x="45" y="36"/>
                </a:cubicBezTo>
                <a:cubicBezTo>
                  <a:pt x="36" y="52"/>
                  <a:pt x="36" y="52"/>
                  <a:pt x="36" y="52"/>
                </a:cubicBezTo>
                <a:cubicBezTo>
                  <a:pt x="34" y="56"/>
                  <a:pt x="30" y="56"/>
                  <a:pt x="28" y="52"/>
                </a:cubicBezTo>
                <a:cubicBezTo>
                  <a:pt x="19" y="36"/>
                  <a:pt x="19" y="36"/>
                  <a:pt x="19" y="36"/>
                </a:cubicBezTo>
                <a:cubicBezTo>
                  <a:pt x="17" y="32"/>
                  <a:pt x="13" y="26"/>
                  <a:pt x="11" y="22"/>
                </a:cubicBezTo>
                <a:cubicBezTo>
                  <a:pt x="2" y="6"/>
                  <a:pt x="2" y="6"/>
                  <a:pt x="2" y="6"/>
                </a:cubicBezTo>
                <a:cubicBezTo>
                  <a:pt x="0" y="3"/>
                  <a:pt x="1" y="0"/>
                  <a:pt x="6" y="0"/>
                </a:cubicBezTo>
                <a:lnTo>
                  <a:pt x="24" y="0"/>
                </a:lnTo>
                <a:close/>
              </a:path>
            </a:pathLst>
          </a:custGeom>
          <a:blipFill>
            <a:blip r:embed="rId2"/>
            <a:stretch>
              <a:fillRect/>
            </a:stretch>
          </a:blipFill>
          <a:ln>
            <a:noFill/>
          </a:ln>
          <a:effectLst/>
        </p:spPr>
        <p:txBody>
          <a:bodyPr vert="horz" wrap="square" lIns="91440" tIns="45720" rIns="91440" bIns="45720" numCol="1" anchor="t" anchorCtr="0" compatLnSpc="1"/>
          <a:lstStyle/>
          <a:p>
            <a:endParaRPr lang="zh-CN" altLang="en-US"/>
          </a:p>
        </p:txBody>
      </p:sp>
      <p:sp>
        <p:nvSpPr>
          <p:cNvPr id="11" name="Freeform 7"/>
          <p:cNvSpPr/>
          <p:nvPr/>
        </p:nvSpPr>
        <p:spPr bwMode="auto">
          <a:xfrm>
            <a:off x="7313816" y="4731413"/>
            <a:ext cx="282886" cy="241179"/>
          </a:xfrm>
          <a:custGeom>
            <a:avLst/>
            <a:gdLst>
              <a:gd name="T0" fmla="*/ 25 w 66"/>
              <a:gd name="T1" fmla="*/ 0 h 56"/>
              <a:gd name="T2" fmla="*/ 41 w 66"/>
              <a:gd name="T3" fmla="*/ 0 h 56"/>
              <a:gd name="T4" fmla="*/ 59 w 66"/>
              <a:gd name="T5" fmla="*/ 0 h 56"/>
              <a:gd name="T6" fmla="*/ 63 w 66"/>
              <a:gd name="T7" fmla="*/ 6 h 56"/>
              <a:gd name="T8" fmla="*/ 54 w 66"/>
              <a:gd name="T9" fmla="*/ 22 h 56"/>
              <a:gd name="T10" fmla="*/ 46 w 66"/>
              <a:gd name="T11" fmla="*/ 36 h 56"/>
              <a:gd name="T12" fmla="*/ 37 w 66"/>
              <a:gd name="T13" fmla="*/ 52 h 56"/>
              <a:gd name="T14" fmla="*/ 29 w 66"/>
              <a:gd name="T15" fmla="*/ 52 h 56"/>
              <a:gd name="T16" fmla="*/ 20 w 66"/>
              <a:gd name="T17" fmla="*/ 36 h 56"/>
              <a:gd name="T18" fmla="*/ 12 w 66"/>
              <a:gd name="T19" fmla="*/ 22 h 56"/>
              <a:gd name="T20" fmla="*/ 2 w 66"/>
              <a:gd name="T21" fmla="*/ 6 h 56"/>
              <a:gd name="T22" fmla="*/ 6 w 66"/>
              <a:gd name="T23" fmla="*/ 0 h 56"/>
              <a:gd name="T24" fmla="*/ 25 w 6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6">
                <a:moveTo>
                  <a:pt x="25" y="0"/>
                </a:moveTo>
                <a:cubicBezTo>
                  <a:pt x="29" y="0"/>
                  <a:pt x="37" y="0"/>
                  <a:pt x="41" y="0"/>
                </a:cubicBezTo>
                <a:cubicBezTo>
                  <a:pt x="59" y="0"/>
                  <a:pt x="59" y="0"/>
                  <a:pt x="59" y="0"/>
                </a:cubicBezTo>
                <a:cubicBezTo>
                  <a:pt x="64" y="0"/>
                  <a:pt x="66"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8" y="32"/>
                  <a:pt x="14" y="26"/>
                  <a:pt x="12" y="22"/>
                </a:cubicBezTo>
                <a:cubicBezTo>
                  <a:pt x="2" y="6"/>
                  <a:pt x="2" y="6"/>
                  <a:pt x="2" y="6"/>
                </a:cubicBezTo>
                <a:cubicBezTo>
                  <a:pt x="0" y="3"/>
                  <a:pt x="2" y="0"/>
                  <a:pt x="6" y="0"/>
                </a:cubicBezTo>
                <a:lnTo>
                  <a:pt x="25" y="0"/>
                </a:lnTo>
                <a:close/>
              </a:path>
            </a:pathLst>
          </a:custGeom>
          <a:blipFill>
            <a:blip r:embed="rId3"/>
            <a:stretch>
              <a:fillRect/>
            </a:stretch>
          </a:blipFill>
          <a:ln>
            <a:noFill/>
          </a:ln>
          <a:effectLst/>
        </p:spPr>
        <p:txBody>
          <a:bodyPr vert="horz" wrap="square" lIns="91440" tIns="45720" rIns="91440" bIns="45720" numCol="1" anchor="t" anchorCtr="0" compatLnSpc="1"/>
          <a:lstStyle/>
          <a:p>
            <a:endParaRPr lang="zh-CN" altLang="en-US"/>
          </a:p>
        </p:txBody>
      </p:sp>
      <p:sp>
        <p:nvSpPr>
          <p:cNvPr id="12" name="Freeform 8"/>
          <p:cNvSpPr/>
          <p:nvPr/>
        </p:nvSpPr>
        <p:spPr bwMode="auto">
          <a:xfrm>
            <a:off x="9908755" y="4731413"/>
            <a:ext cx="279260" cy="241179"/>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blipFill>
            <a:blip r:embed="rId4"/>
            <a:stretch>
              <a:fillRect/>
            </a:stretch>
          </a:blipFill>
          <a:ln>
            <a:noFill/>
          </a:ln>
          <a:effectLst/>
        </p:spPr>
        <p:txBody>
          <a:bodyPr vert="horz" wrap="square" lIns="91440" tIns="45720" rIns="91440" bIns="45720" numCol="1" anchor="t" anchorCtr="0" compatLnSpc="1"/>
          <a:lstStyle/>
          <a:p>
            <a:endParaRPr lang="zh-CN" altLang="en-US"/>
          </a:p>
        </p:txBody>
      </p:sp>
      <p:sp>
        <p:nvSpPr>
          <p:cNvPr id="13" name="矩形 47"/>
          <p:cNvSpPr>
            <a:spLocks noChangeArrowheads="1"/>
          </p:cNvSpPr>
          <p:nvPr/>
        </p:nvSpPr>
        <p:spPr bwMode="auto">
          <a:xfrm>
            <a:off x="1029692"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B21216"/>
                </a:solidFill>
              </a:rPr>
              <a:t>单击此处输入标题</a:t>
            </a:r>
            <a:endParaRPr lang="en-US" altLang="zh-CN" sz="2000" dirty="0">
              <a:solidFill>
                <a:srgbClr val="B21216"/>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14" name="矩形 47"/>
          <p:cNvSpPr>
            <a:spLocks noChangeArrowheads="1"/>
          </p:cNvSpPr>
          <p:nvPr/>
        </p:nvSpPr>
        <p:spPr bwMode="auto">
          <a:xfrm>
            <a:off x="3616220"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F78C18"/>
                </a:solidFill>
              </a:rPr>
              <a:t>单击此处输入标题</a:t>
            </a:r>
            <a:endParaRPr lang="en-US" altLang="zh-CN" sz="2000" dirty="0">
              <a:solidFill>
                <a:srgbClr val="F78C18"/>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15" name="矩形 47"/>
          <p:cNvSpPr>
            <a:spLocks noChangeArrowheads="1"/>
          </p:cNvSpPr>
          <p:nvPr/>
        </p:nvSpPr>
        <p:spPr bwMode="auto">
          <a:xfrm>
            <a:off x="6202748"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smtClean="0">
                <a:solidFill>
                  <a:srgbClr val="1568AC"/>
                </a:solidFill>
              </a:rPr>
              <a:t>单击</a:t>
            </a:r>
            <a:r>
              <a:rPr lang="zh-CN" altLang="en-US" sz="2000" dirty="0">
                <a:solidFill>
                  <a:srgbClr val="1568AC"/>
                </a:solidFill>
              </a:rPr>
              <a:t>此处输入标题</a:t>
            </a:r>
            <a:endParaRPr lang="en-US" altLang="zh-CN" sz="2000" dirty="0">
              <a:solidFill>
                <a:srgbClr val="1568AC"/>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16" name="矩形 47"/>
          <p:cNvSpPr>
            <a:spLocks noChangeArrowheads="1"/>
          </p:cNvSpPr>
          <p:nvPr/>
        </p:nvSpPr>
        <p:spPr bwMode="auto">
          <a:xfrm>
            <a:off x="8959544"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D53692"/>
                </a:solidFill>
              </a:rPr>
              <a:t>单击此处输入标题</a:t>
            </a:r>
            <a:endParaRPr lang="en-US" altLang="zh-CN" sz="2000" dirty="0">
              <a:solidFill>
                <a:srgbClr val="D53692"/>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grpSp>
        <p:nvGrpSpPr>
          <p:cNvPr id="17" name="组合 16"/>
          <p:cNvGrpSpPr/>
          <p:nvPr/>
        </p:nvGrpSpPr>
        <p:grpSpPr>
          <a:xfrm>
            <a:off x="8913212" y="2354079"/>
            <a:ext cx="2170610" cy="2179676"/>
            <a:chOff x="8913212" y="2354079"/>
            <a:chExt cx="2170610" cy="2179676"/>
          </a:xfrm>
        </p:grpSpPr>
        <p:sp>
          <p:nvSpPr>
            <p:cNvPr id="18" name="Oval 17"/>
            <p:cNvSpPr>
              <a:spLocks noChangeArrowheads="1"/>
            </p:cNvSpPr>
            <p:nvPr/>
          </p:nvSpPr>
          <p:spPr bwMode="auto">
            <a:xfrm>
              <a:off x="8913212" y="2354079"/>
              <a:ext cx="2170610" cy="2179676"/>
            </a:xfrm>
            <a:prstGeom prst="ellipse">
              <a:avLst/>
            </a:prstGeom>
            <a:noFill/>
            <a:ln>
              <a:solidFill>
                <a:srgbClr val="E6549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Oval 23"/>
            <p:cNvSpPr>
              <a:spLocks noChangeArrowheads="1"/>
            </p:cNvSpPr>
            <p:nvPr/>
          </p:nvSpPr>
          <p:spPr bwMode="auto">
            <a:xfrm>
              <a:off x="9223300" y="2673233"/>
              <a:ext cx="1564942" cy="1572196"/>
            </a:xfrm>
            <a:prstGeom prst="ellipse">
              <a:avLst/>
            </a:prstGeom>
            <a:blipFill>
              <a:blip r:embed="rId4"/>
              <a:stretch>
                <a:fillRect/>
              </a:stretch>
            </a:blip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Freeform 22"/>
            <p:cNvSpPr>
              <a:spLocks noEditPoints="1"/>
            </p:cNvSpPr>
            <p:nvPr/>
          </p:nvSpPr>
          <p:spPr bwMode="auto">
            <a:xfrm>
              <a:off x="9722271" y="3086620"/>
              <a:ext cx="608790" cy="714928"/>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3710640" y="2354079"/>
            <a:ext cx="2170610" cy="2179676"/>
            <a:chOff x="3710640" y="2354079"/>
            <a:chExt cx="2170610" cy="2179676"/>
          </a:xfrm>
        </p:grpSpPr>
        <p:sp>
          <p:nvSpPr>
            <p:cNvPr id="22" name="Oval 11"/>
            <p:cNvSpPr>
              <a:spLocks noChangeArrowheads="1"/>
            </p:cNvSpPr>
            <p:nvPr/>
          </p:nvSpPr>
          <p:spPr bwMode="auto">
            <a:xfrm>
              <a:off x="3710640" y="2354079"/>
              <a:ext cx="2170610" cy="2179676"/>
            </a:xfrm>
            <a:prstGeom prst="ellipse">
              <a:avLst/>
            </a:prstGeom>
            <a:noFill/>
            <a:ln>
              <a:solidFill>
                <a:srgbClr val="F9A91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Oval 21"/>
            <p:cNvSpPr>
              <a:spLocks noChangeArrowheads="1"/>
            </p:cNvSpPr>
            <p:nvPr/>
          </p:nvSpPr>
          <p:spPr bwMode="auto">
            <a:xfrm>
              <a:off x="4015287" y="2673233"/>
              <a:ext cx="1564942" cy="1572196"/>
            </a:xfrm>
            <a:prstGeom prst="ellipse">
              <a:avLst/>
            </a:prstGeom>
            <a:blipFill>
              <a:blip r:embed="rId2"/>
              <a:stretch>
                <a:fillRect/>
              </a:stretch>
            </a:blip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Freeform 26"/>
            <p:cNvSpPr>
              <a:spLocks noEditPoints="1"/>
            </p:cNvSpPr>
            <p:nvPr/>
          </p:nvSpPr>
          <p:spPr bwMode="auto">
            <a:xfrm>
              <a:off x="4468312" y="3139354"/>
              <a:ext cx="605073" cy="635711"/>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5" name="组合 24"/>
          <p:cNvGrpSpPr/>
          <p:nvPr/>
        </p:nvGrpSpPr>
        <p:grpSpPr>
          <a:xfrm>
            <a:off x="6301953" y="2354079"/>
            <a:ext cx="2170610" cy="2179676"/>
            <a:chOff x="6301953" y="2354079"/>
            <a:chExt cx="2170610" cy="2179676"/>
          </a:xfrm>
        </p:grpSpPr>
        <p:sp>
          <p:nvSpPr>
            <p:cNvPr id="26" name="Oval 14"/>
            <p:cNvSpPr>
              <a:spLocks noChangeArrowheads="1"/>
            </p:cNvSpPr>
            <p:nvPr/>
          </p:nvSpPr>
          <p:spPr bwMode="auto">
            <a:xfrm>
              <a:off x="6301953" y="2354079"/>
              <a:ext cx="2170610" cy="2179676"/>
            </a:xfrm>
            <a:prstGeom prst="ellipse">
              <a:avLst/>
            </a:prstGeom>
            <a:noFill/>
            <a:ln>
              <a:solidFill>
                <a:srgbClr val="0E4E8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Oval 22"/>
            <p:cNvSpPr>
              <a:spLocks noChangeArrowheads="1"/>
            </p:cNvSpPr>
            <p:nvPr/>
          </p:nvSpPr>
          <p:spPr bwMode="auto">
            <a:xfrm>
              <a:off x="6606600" y="2673233"/>
              <a:ext cx="1561316" cy="1572196"/>
            </a:xfrm>
            <a:prstGeom prst="ellipse">
              <a:avLst/>
            </a:prstGeom>
            <a:blipFill>
              <a:blip r:embed="rId3"/>
              <a:stretch>
                <a:fillRect/>
              </a:stretch>
            </a:blip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33"/>
            <p:cNvSpPr>
              <a:spLocks noEditPoints="1"/>
            </p:cNvSpPr>
            <p:nvPr/>
          </p:nvSpPr>
          <p:spPr bwMode="auto">
            <a:xfrm>
              <a:off x="7091684" y="3134149"/>
              <a:ext cx="727150" cy="682917"/>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9" name="组合 28"/>
          <p:cNvGrpSpPr/>
          <p:nvPr/>
        </p:nvGrpSpPr>
        <p:grpSpPr>
          <a:xfrm>
            <a:off x="1110261" y="2354079"/>
            <a:ext cx="2170610" cy="2179676"/>
            <a:chOff x="1110261" y="2354079"/>
            <a:chExt cx="2170610" cy="2179676"/>
          </a:xfrm>
        </p:grpSpPr>
        <p:sp>
          <p:nvSpPr>
            <p:cNvPr id="31" name="Oval 9"/>
            <p:cNvSpPr>
              <a:spLocks noChangeArrowheads="1"/>
            </p:cNvSpPr>
            <p:nvPr/>
          </p:nvSpPr>
          <p:spPr bwMode="auto">
            <a:xfrm>
              <a:off x="1110261" y="2354079"/>
              <a:ext cx="2170610" cy="2179676"/>
            </a:xfrm>
            <a:prstGeom prst="ellipse">
              <a:avLst/>
            </a:prstGeom>
            <a:noFill/>
            <a:ln>
              <a:solidFill>
                <a:srgbClr val="C8151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Oval 20"/>
            <p:cNvSpPr>
              <a:spLocks noChangeArrowheads="1"/>
            </p:cNvSpPr>
            <p:nvPr/>
          </p:nvSpPr>
          <p:spPr bwMode="auto">
            <a:xfrm>
              <a:off x="1426521" y="2673233"/>
              <a:ext cx="1564942" cy="1572196"/>
            </a:xfrm>
            <a:prstGeom prst="ellipse">
              <a:avLst/>
            </a:prstGeom>
            <a:blipFill>
              <a:blip r:embed="rId1"/>
              <a:stretch>
                <a:fillRect/>
              </a:stretch>
            </a:blip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Freeform 45"/>
            <p:cNvSpPr>
              <a:spLocks noEditPoints="1"/>
            </p:cNvSpPr>
            <p:nvPr/>
          </p:nvSpPr>
          <p:spPr bwMode="auto">
            <a:xfrm>
              <a:off x="1944257" y="3014262"/>
              <a:ext cx="590430" cy="760803"/>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1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29 h 631"/>
                <a:gd name="T68" fmla="*/ 409 w 491"/>
                <a:gd name="T69" fmla="*/ 629 h 631"/>
                <a:gd name="T70" fmla="*/ 409 w 491"/>
                <a:gd name="T71" fmla="*/ 560 h 631"/>
                <a:gd name="T72" fmla="*/ 303 w 491"/>
                <a:gd name="T73" fmla="*/ 560 h 631"/>
                <a:gd name="T74" fmla="*/ 303 w 491"/>
                <a:gd name="T75" fmla="*/ 629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8"/>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1"/>
                    <a:pt x="198" y="319"/>
                    <a:pt x="198" y="305"/>
                  </a:cubicBezTo>
                  <a:cubicBezTo>
                    <a:pt x="198" y="288"/>
                    <a:pt x="205" y="272"/>
                    <a:pt x="217" y="261"/>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5"/>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5"/>
                    <a:pt x="455" y="270"/>
                    <a:pt x="436" y="270"/>
                  </a:cubicBezTo>
                  <a:lnTo>
                    <a:pt x="349" y="270"/>
                  </a:lnTo>
                  <a:lnTo>
                    <a:pt x="265" y="270"/>
                  </a:lnTo>
                  <a:lnTo>
                    <a:pt x="256" y="270"/>
                  </a:lnTo>
                  <a:close/>
                  <a:moveTo>
                    <a:pt x="349" y="366"/>
                  </a:moveTo>
                  <a:lnTo>
                    <a:pt x="221" y="366"/>
                  </a:lnTo>
                  <a:cubicBezTo>
                    <a:pt x="209" y="366"/>
                    <a:pt x="198" y="372"/>
                    <a:pt x="192" y="381"/>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29"/>
                  </a:moveTo>
                  <a:lnTo>
                    <a:pt x="315" y="629"/>
                  </a:lnTo>
                  <a:lnTo>
                    <a:pt x="409" y="629"/>
                  </a:lnTo>
                  <a:cubicBezTo>
                    <a:pt x="429" y="629"/>
                    <a:pt x="444" y="614"/>
                    <a:pt x="444" y="595"/>
                  </a:cubicBezTo>
                  <a:cubicBezTo>
                    <a:pt x="444" y="575"/>
                    <a:pt x="429" y="560"/>
                    <a:pt x="409" y="560"/>
                  </a:cubicBezTo>
                  <a:lnTo>
                    <a:pt x="315" y="560"/>
                  </a:lnTo>
                  <a:lnTo>
                    <a:pt x="303" y="560"/>
                  </a:lnTo>
                  <a:cubicBezTo>
                    <a:pt x="283" y="560"/>
                    <a:pt x="268" y="575"/>
                    <a:pt x="268" y="595"/>
                  </a:cubicBezTo>
                  <a:cubicBezTo>
                    <a:pt x="268" y="614"/>
                    <a:pt x="283" y="629"/>
                    <a:pt x="303" y="629"/>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38" name="Freeform 13"/>
          <p:cNvSpPr/>
          <p:nvPr/>
        </p:nvSpPr>
        <p:spPr bwMode="auto">
          <a:xfrm>
            <a:off x="2105804" y="2354079"/>
            <a:ext cx="2749076" cy="2170609"/>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7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8" y="0"/>
                  <a:pt x="274" y="128"/>
                  <a:pt x="347" y="252"/>
                </a:cubicBezTo>
                <a:cubicBezTo>
                  <a:pt x="414" y="367"/>
                  <a:pt x="478" y="476"/>
                  <a:pt x="627" y="476"/>
                </a:cubicBezTo>
                <a:cubicBezTo>
                  <a:pt x="635" y="476"/>
                  <a:pt x="641" y="482"/>
                  <a:pt x="641" y="490"/>
                </a:cubicBezTo>
                <a:cubicBezTo>
                  <a:pt x="641" y="498"/>
                  <a:pt x="635" y="504"/>
                  <a:pt x="627" y="504"/>
                </a:cubicBezTo>
                <a:close/>
              </a:path>
            </a:pathLst>
          </a:custGeom>
          <a:blipFill>
            <a:blip r:embed="rId1"/>
            <a:stretch>
              <a:fillRect/>
            </a:stretch>
          </a:blip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Freeform 16"/>
          <p:cNvSpPr/>
          <p:nvPr/>
        </p:nvSpPr>
        <p:spPr bwMode="auto">
          <a:xfrm>
            <a:off x="4697116" y="2354079"/>
            <a:ext cx="2749076" cy="2170609"/>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6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0" y="383"/>
                  <a:pt x="322" y="266"/>
                </a:cubicBezTo>
                <a:cubicBezTo>
                  <a:pt x="250" y="144"/>
                  <a:pt x="182" y="28"/>
                  <a:pt x="14" y="28"/>
                </a:cubicBezTo>
                <a:cubicBezTo>
                  <a:pt x="6" y="28"/>
                  <a:pt x="0" y="22"/>
                  <a:pt x="0" y="14"/>
                </a:cubicBezTo>
                <a:cubicBezTo>
                  <a:pt x="0" y="6"/>
                  <a:pt x="6" y="0"/>
                  <a:pt x="14" y="0"/>
                </a:cubicBezTo>
                <a:cubicBezTo>
                  <a:pt x="198" y="0"/>
                  <a:pt x="274" y="128"/>
                  <a:pt x="346" y="252"/>
                </a:cubicBezTo>
                <a:cubicBezTo>
                  <a:pt x="414" y="367"/>
                  <a:pt x="478" y="476"/>
                  <a:pt x="627" y="476"/>
                </a:cubicBezTo>
                <a:cubicBezTo>
                  <a:pt x="635" y="476"/>
                  <a:pt x="641" y="482"/>
                  <a:pt x="641" y="490"/>
                </a:cubicBezTo>
                <a:cubicBezTo>
                  <a:pt x="641" y="498"/>
                  <a:pt x="635" y="504"/>
                  <a:pt x="627" y="504"/>
                </a:cubicBezTo>
                <a:close/>
              </a:path>
            </a:pathLst>
          </a:custGeom>
          <a:blipFill>
            <a:blip r:embed="rId2"/>
            <a:stretch>
              <a:fillRect/>
            </a:stretch>
          </a:blip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Freeform 19"/>
          <p:cNvSpPr/>
          <p:nvPr/>
        </p:nvSpPr>
        <p:spPr bwMode="auto">
          <a:xfrm>
            <a:off x="7310189" y="2354079"/>
            <a:ext cx="2752703" cy="2170609"/>
          </a:xfrm>
          <a:custGeom>
            <a:avLst/>
            <a:gdLst>
              <a:gd name="T0" fmla="*/ 627 w 642"/>
              <a:gd name="T1" fmla="*/ 504 h 504"/>
              <a:gd name="T2" fmla="*/ 322 w 642"/>
              <a:gd name="T3" fmla="*/ 266 h 504"/>
              <a:gd name="T4" fmla="*/ 14 w 642"/>
              <a:gd name="T5" fmla="*/ 28 h 504"/>
              <a:gd name="T6" fmla="*/ 0 w 642"/>
              <a:gd name="T7" fmla="*/ 14 h 504"/>
              <a:gd name="T8" fmla="*/ 14 w 642"/>
              <a:gd name="T9" fmla="*/ 0 h 504"/>
              <a:gd name="T10" fmla="*/ 347 w 642"/>
              <a:gd name="T11" fmla="*/ 252 h 504"/>
              <a:gd name="T12" fmla="*/ 627 w 642"/>
              <a:gd name="T13" fmla="*/ 476 h 504"/>
              <a:gd name="T14" fmla="*/ 642 w 642"/>
              <a:gd name="T15" fmla="*/ 490 h 504"/>
              <a:gd name="T16" fmla="*/ 627 w 642"/>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2"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9" y="0"/>
                  <a:pt x="274" y="128"/>
                  <a:pt x="347" y="252"/>
                </a:cubicBezTo>
                <a:cubicBezTo>
                  <a:pt x="415" y="367"/>
                  <a:pt x="479" y="476"/>
                  <a:pt x="627" y="476"/>
                </a:cubicBezTo>
                <a:cubicBezTo>
                  <a:pt x="635" y="476"/>
                  <a:pt x="642" y="482"/>
                  <a:pt x="642" y="490"/>
                </a:cubicBezTo>
                <a:cubicBezTo>
                  <a:pt x="642" y="498"/>
                  <a:pt x="635" y="504"/>
                  <a:pt x="627" y="504"/>
                </a:cubicBezTo>
                <a:close/>
              </a:path>
            </a:pathLst>
          </a:custGeom>
          <a:blipFill>
            <a:blip r:embed="rId3"/>
            <a:stretch>
              <a:fillRect/>
            </a:stretch>
          </a:blip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ppt_x"/>
                                          </p:val>
                                        </p:tav>
                                        <p:tav tm="100000">
                                          <p:val>
                                            <p:strVal val="#ppt_x"/>
                                          </p:val>
                                        </p:tav>
                                      </p:tavLst>
                                    </p:anim>
                                    <p:anim calcmode="lin" valueType="num">
                                      <p:cBhvr additive="base">
                                        <p:cTn id="8" dur="75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decel="28000" fill="hold" nodeType="withEffect">
                                  <p:stCondLst>
                                    <p:cond delay="25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750" fill="hold"/>
                                        <p:tgtEl>
                                          <p:spTgt spid="21"/>
                                        </p:tgtEl>
                                        <p:attrNameLst>
                                          <p:attrName>ppt_x</p:attrName>
                                        </p:attrNameLst>
                                      </p:cBhvr>
                                      <p:tavLst>
                                        <p:tav tm="0">
                                          <p:val>
                                            <p:strVal val="#ppt_x"/>
                                          </p:val>
                                        </p:tav>
                                        <p:tav tm="100000">
                                          <p:val>
                                            <p:strVal val="#ppt_x"/>
                                          </p:val>
                                        </p:tav>
                                      </p:tavLst>
                                    </p:anim>
                                    <p:anim calcmode="lin" valueType="num">
                                      <p:cBhvr additive="base">
                                        <p:cTn id="12" dur="75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ppt_x"/>
                                          </p:val>
                                        </p:tav>
                                        <p:tav tm="100000">
                                          <p:val>
                                            <p:strVal val="#ppt_x"/>
                                          </p:val>
                                        </p:tav>
                                      </p:tavLst>
                                    </p:anim>
                                    <p:anim calcmode="lin" valueType="num">
                                      <p:cBhvr additive="base">
                                        <p:cTn id="16" dur="75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decel="28000" fill="hold"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up)">
                                      <p:cBhvr>
                                        <p:cTn id="24" dur="500"/>
                                        <p:tgtEl>
                                          <p:spTgt spid="38"/>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up)">
                                      <p:cBhvr>
                                        <p:cTn id="28" dur="500"/>
                                        <p:tgtEl>
                                          <p:spTgt spid="3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up)">
                                      <p:cBhvr>
                                        <p:cTn id="32" dur="500"/>
                                        <p:tgtEl>
                                          <p:spTgt spid="42"/>
                                        </p:tgtEl>
                                      </p:cBhvr>
                                    </p:animEffect>
                                  </p:childTnLst>
                                </p:cTn>
                              </p:par>
                            </p:childTnLst>
                          </p:cTn>
                        </p:par>
                        <p:par>
                          <p:cTn id="33" fill="hold">
                            <p:stCondLst>
                              <p:cond delay="2500"/>
                            </p:stCondLst>
                            <p:childTnLst>
                              <p:par>
                                <p:cTn id="34" presetID="37"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900" decel="100000" fill="hold"/>
                                        <p:tgtEl>
                                          <p:spTgt spid="10"/>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900" decel="100000" fill="hold"/>
                                        <p:tgtEl>
                                          <p:spTgt spid="1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900" decel="100000" fill="hold"/>
                                        <p:tgtEl>
                                          <p:spTgt spid="1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25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ntr" presetSubtype="0" fill="hold" grpId="0" nodeType="withEffect">
                                  <p:stCondLst>
                                    <p:cond delay="75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P spid="38" grpId="0" animBg="1"/>
      <p:bldP spid="39"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p:nvPr/>
        </p:nvSpPr>
        <p:spPr>
          <a:xfrm>
            <a:off x="2841062" y="3332512"/>
            <a:ext cx="1607335" cy="1607333"/>
          </a:xfrm>
          <a:prstGeom prst="ellipse">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 name="椭圆 9"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p:nvPr/>
        </p:nvSpPr>
        <p:spPr>
          <a:xfrm>
            <a:off x="5271986" y="3332512"/>
            <a:ext cx="1607335" cy="1607333"/>
          </a:xfrm>
          <a:prstGeom prst="ellipse">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1" name="椭圆 10"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p:nvPr/>
        </p:nvSpPr>
        <p:spPr>
          <a:xfrm>
            <a:off x="7702910" y="3332512"/>
            <a:ext cx="1607335" cy="1607333"/>
          </a:xfrm>
          <a:prstGeom prst="ellipse">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2" name="Freeform 55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p:nvPr/>
        </p:nvSpPr>
        <p:spPr bwMode="auto">
          <a:xfrm>
            <a:off x="3430332" y="3949096"/>
            <a:ext cx="479600" cy="363125"/>
          </a:xfrm>
          <a:custGeom>
            <a:avLst/>
            <a:gdLst>
              <a:gd name="T0" fmla="*/ 7 w 140"/>
              <a:gd name="T1" fmla="*/ 99 h 106"/>
              <a:gd name="T2" fmla="*/ 14 w 140"/>
              <a:gd name="T3" fmla="*/ 99 h 106"/>
              <a:gd name="T4" fmla="*/ 14 w 140"/>
              <a:gd name="T5" fmla="*/ 59 h 106"/>
              <a:gd name="T6" fmla="*/ 21 w 140"/>
              <a:gd name="T7" fmla="*/ 57 h 106"/>
              <a:gd name="T8" fmla="*/ 21 w 140"/>
              <a:gd name="T9" fmla="*/ 99 h 106"/>
              <a:gd name="T10" fmla="*/ 26 w 140"/>
              <a:gd name="T11" fmla="*/ 99 h 106"/>
              <a:gd name="T12" fmla="*/ 26 w 140"/>
              <a:gd name="T13" fmla="*/ 54 h 106"/>
              <a:gd name="T14" fmla="*/ 33 w 140"/>
              <a:gd name="T15" fmla="*/ 52 h 106"/>
              <a:gd name="T16" fmla="*/ 33 w 140"/>
              <a:gd name="T17" fmla="*/ 99 h 106"/>
              <a:gd name="T18" fmla="*/ 40 w 140"/>
              <a:gd name="T19" fmla="*/ 99 h 106"/>
              <a:gd name="T20" fmla="*/ 40 w 140"/>
              <a:gd name="T21" fmla="*/ 49 h 106"/>
              <a:gd name="T22" fmla="*/ 40 w 140"/>
              <a:gd name="T23" fmla="*/ 49 h 106"/>
              <a:gd name="T24" fmla="*/ 47 w 140"/>
              <a:gd name="T25" fmla="*/ 57 h 106"/>
              <a:gd name="T26" fmla="*/ 47 w 140"/>
              <a:gd name="T27" fmla="*/ 99 h 106"/>
              <a:gd name="T28" fmla="*/ 52 w 140"/>
              <a:gd name="T29" fmla="*/ 99 h 106"/>
              <a:gd name="T30" fmla="*/ 52 w 140"/>
              <a:gd name="T31" fmla="*/ 61 h 106"/>
              <a:gd name="T32" fmla="*/ 59 w 140"/>
              <a:gd name="T33" fmla="*/ 59 h 106"/>
              <a:gd name="T34" fmla="*/ 59 w 140"/>
              <a:gd name="T35" fmla="*/ 99 h 106"/>
              <a:gd name="T36" fmla="*/ 64 w 140"/>
              <a:gd name="T37" fmla="*/ 99 h 106"/>
              <a:gd name="T38" fmla="*/ 64 w 140"/>
              <a:gd name="T39" fmla="*/ 57 h 106"/>
              <a:gd name="T40" fmla="*/ 71 w 140"/>
              <a:gd name="T41" fmla="*/ 52 h 106"/>
              <a:gd name="T42" fmla="*/ 71 w 140"/>
              <a:gd name="T43" fmla="*/ 99 h 106"/>
              <a:gd name="T44" fmla="*/ 76 w 140"/>
              <a:gd name="T45" fmla="*/ 99 h 106"/>
              <a:gd name="T46" fmla="*/ 76 w 140"/>
              <a:gd name="T47" fmla="*/ 49 h 106"/>
              <a:gd name="T48" fmla="*/ 83 w 140"/>
              <a:gd name="T49" fmla="*/ 45 h 106"/>
              <a:gd name="T50" fmla="*/ 83 w 140"/>
              <a:gd name="T51" fmla="*/ 99 h 106"/>
              <a:gd name="T52" fmla="*/ 90 w 140"/>
              <a:gd name="T53" fmla="*/ 99 h 106"/>
              <a:gd name="T54" fmla="*/ 90 w 140"/>
              <a:gd name="T55" fmla="*/ 42 h 106"/>
              <a:gd name="T56" fmla="*/ 97 w 140"/>
              <a:gd name="T57" fmla="*/ 40 h 106"/>
              <a:gd name="T58" fmla="*/ 97 w 140"/>
              <a:gd name="T59" fmla="*/ 99 h 106"/>
              <a:gd name="T60" fmla="*/ 102 w 140"/>
              <a:gd name="T61" fmla="*/ 99 h 106"/>
              <a:gd name="T62" fmla="*/ 102 w 140"/>
              <a:gd name="T63" fmla="*/ 38 h 106"/>
              <a:gd name="T64" fmla="*/ 109 w 140"/>
              <a:gd name="T65" fmla="*/ 33 h 106"/>
              <a:gd name="T66" fmla="*/ 109 w 140"/>
              <a:gd name="T67" fmla="*/ 99 h 106"/>
              <a:gd name="T68" fmla="*/ 135 w 140"/>
              <a:gd name="T69" fmla="*/ 99 h 106"/>
              <a:gd name="T70" fmla="*/ 135 w 140"/>
              <a:gd name="T71" fmla="*/ 106 h 106"/>
              <a:gd name="T72" fmla="*/ 7 w 140"/>
              <a:gd name="T73" fmla="*/ 106 h 106"/>
              <a:gd name="T74" fmla="*/ 0 w 140"/>
              <a:gd name="T75" fmla="*/ 106 h 106"/>
              <a:gd name="T76" fmla="*/ 0 w 140"/>
              <a:gd name="T77" fmla="*/ 99 h 106"/>
              <a:gd name="T78" fmla="*/ 0 w 140"/>
              <a:gd name="T79" fmla="*/ 2 h 106"/>
              <a:gd name="T80" fmla="*/ 7 w 140"/>
              <a:gd name="T81" fmla="*/ 2 h 106"/>
              <a:gd name="T82" fmla="*/ 7 w 140"/>
              <a:gd name="T83" fmla="*/ 40 h 106"/>
              <a:gd name="T84" fmla="*/ 43 w 140"/>
              <a:gd name="T85" fmla="*/ 26 h 106"/>
              <a:gd name="T86" fmla="*/ 45 w 140"/>
              <a:gd name="T87" fmla="*/ 23 h 106"/>
              <a:gd name="T88" fmla="*/ 50 w 140"/>
              <a:gd name="T89" fmla="*/ 28 h 106"/>
              <a:gd name="T90" fmla="*/ 54 w 140"/>
              <a:gd name="T91" fmla="*/ 38 h 106"/>
              <a:gd name="T92" fmla="*/ 109 w 140"/>
              <a:gd name="T93" fmla="*/ 12 h 106"/>
              <a:gd name="T94" fmla="*/ 102 w 140"/>
              <a:gd name="T95" fmla="*/ 0 h 106"/>
              <a:gd name="T96" fmla="*/ 121 w 140"/>
              <a:gd name="T97" fmla="*/ 0 h 106"/>
              <a:gd name="T98" fmla="*/ 140 w 140"/>
              <a:gd name="T99" fmla="*/ 2 h 106"/>
              <a:gd name="T100" fmla="*/ 130 w 140"/>
              <a:gd name="T101" fmla="*/ 16 h 106"/>
              <a:gd name="T102" fmla="*/ 121 w 140"/>
              <a:gd name="T103" fmla="*/ 33 h 106"/>
              <a:gd name="T104" fmla="*/ 113 w 140"/>
              <a:gd name="T105" fmla="*/ 21 h 106"/>
              <a:gd name="T106" fmla="*/ 57 w 140"/>
              <a:gd name="T107" fmla="*/ 49 h 106"/>
              <a:gd name="T108" fmla="*/ 52 w 140"/>
              <a:gd name="T109" fmla="*/ 52 h 106"/>
              <a:gd name="T110" fmla="*/ 47 w 140"/>
              <a:gd name="T111" fmla="*/ 47 h 106"/>
              <a:gd name="T112" fmla="*/ 43 w 140"/>
              <a:gd name="T113" fmla="*/ 38 h 106"/>
              <a:gd name="T114" fmla="*/ 7 w 140"/>
              <a:gd name="T115" fmla="*/ 54 h 106"/>
              <a:gd name="T116" fmla="*/ 7 w 140"/>
              <a:gd name="T117"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106">
                <a:moveTo>
                  <a:pt x="7" y="99"/>
                </a:moveTo>
                <a:lnTo>
                  <a:pt x="14" y="99"/>
                </a:lnTo>
                <a:lnTo>
                  <a:pt x="14" y="59"/>
                </a:lnTo>
                <a:lnTo>
                  <a:pt x="21" y="57"/>
                </a:lnTo>
                <a:lnTo>
                  <a:pt x="21" y="99"/>
                </a:lnTo>
                <a:lnTo>
                  <a:pt x="26" y="99"/>
                </a:lnTo>
                <a:lnTo>
                  <a:pt x="26" y="54"/>
                </a:lnTo>
                <a:lnTo>
                  <a:pt x="33" y="52"/>
                </a:lnTo>
                <a:lnTo>
                  <a:pt x="33" y="99"/>
                </a:lnTo>
                <a:lnTo>
                  <a:pt x="40" y="99"/>
                </a:lnTo>
                <a:lnTo>
                  <a:pt x="40" y="49"/>
                </a:lnTo>
                <a:lnTo>
                  <a:pt x="40" y="49"/>
                </a:lnTo>
                <a:lnTo>
                  <a:pt x="47" y="57"/>
                </a:lnTo>
                <a:lnTo>
                  <a:pt x="47" y="99"/>
                </a:lnTo>
                <a:lnTo>
                  <a:pt x="52" y="99"/>
                </a:lnTo>
                <a:lnTo>
                  <a:pt x="52" y="61"/>
                </a:lnTo>
                <a:lnTo>
                  <a:pt x="59" y="59"/>
                </a:lnTo>
                <a:lnTo>
                  <a:pt x="59" y="99"/>
                </a:lnTo>
                <a:lnTo>
                  <a:pt x="64" y="99"/>
                </a:lnTo>
                <a:lnTo>
                  <a:pt x="64" y="57"/>
                </a:lnTo>
                <a:lnTo>
                  <a:pt x="71" y="52"/>
                </a:lnTo>
                <a:lnTo>
                  <a:pt x="71" y="99"/>
                </a:lnTo>
                <a:lnTo>
                  <a:pt x="76" y="99"/>
                </a:lnTo>
                <a:lnTo>
                  <a:pt x="76" y="49"/>
                </a:lnTo>
                <a:lnTo>
                  <a:pt x="83" y="45"/>
                </a:lnTo>
                <a:lnTo>
                  <a:pt x="83" y="99"/>
                </a:lnTo>
                <a:lnTo>
                  <a:pt x="90" y="99"/>
                </a:lnTo>
                <a:lnTo>
                  <a:pt x="90" y="42"/>
                </a:lnTo>
                <a:lnTo>
                  <a:pt x="97" y="40"/>
                </a:lnTo>
                <a:lnTo>
                  <a:pt x="97" y="99"/>
                </a:lnTo>
                <a:lnTo>
                  <a:pt x="102" y="99"/>
                </a:lnTo>
                <a:lnTo>
                  <a:pt x="102" y="38"/>
                </a:lnTo>
                <a:lnTo>
                  <a:pt x="109" y="33"/>
                </a:lnTo>
                <a:lnTo>
                  <a:pt x="109" y="99"/>
                </a:lnTo>
                <a:lnTo>
                  <a:pt x="135" y="99"/>
                </a:lnTo>
                <a:lnTo>
                  <a:pt x="135" y="106"/>
                </a:lnTo>
                <a:lnTo>
                  <a:pt x="7" y="106"/>
                </a:lnTo>
                <a:lnTo>
                  <a:pt x="0" y="106"/>
                </a:lnTo>
                <a:lnTo>
                  <a:pt x="0" y="99"/>
                </a:lnTo>
                <a:lnTo>
                  <a:pt x="0" y="2"/>
                </a:lnTo>
                <a:lnTo>
                  <a:pt x="7" y="2"/>
                </a:lnTo>
                <a:lnTo>
                  <a:pt x="7" y="40"/>
                </a:lnTo>
                <a:lnTo>
                  <a:pt x="43" y="26"/>
                </a:lnTo>
                <a:lnTo>
                  <a:pt x="45" y="23"/>
                </a:lnTo>
                <a:lnTo>
                  <a:pt x="50" y="28"/>
                </a:lnTo>
                <a:lnTo>
                  <a:pt x="54" y="38"/>
                </a:lnTo>
                <a:lnTo>
                  <a:pt x="109" y="12"/>
                </a:lnTo>
                <a:lnTo>
                  <a:pt x="102" y="0"/>
                </a:lnTo>
                <a:lnTo>
                  <a:pt x="121" y="0"/>
                </a:lnTo>
                <a:lnTo>
                  <a:pt x="140" y="2"/>
                </a:lnTo>
                <a:lnTo>
                  <a:pt x="130" y="16"/>
                </a:lnTo>
                <a:lnTo>
                  <a:pt x="121" y="33"/>
                </a:lnTo>
                <a:lnTo>
                  <a:pt x="113" y="21"/>
                </a:lnTo>
                <a:lnTo>
                  <a:pt x="57" y="49"/>
                </a:lnTo>
                <a:lnTo>
                  <a:pt x="52" y="52"/>
                </a:lnTo>
                <a:lnTo>
                  <a:pt x="47" y="47"/>
                </a:lnTo>
                <a:lnTo>
                  <a:pt x="43" y="38"/>
                </a:lnTo>
                <a:lnTo>
                  <a:pt x="7" y="54"/>
                </a:lnTo>
                <a:lnTo>
                  <a:pt x="7" y="99"/>
                </a:lnTo>
                <a:close/>
              </a:path>
            </a:pathLst>
          </a:custGeom>
          <a:solidFill>
            <a:srgbClr val="E12624"/>
          </a:solidFill>
          <a:ln>
            <a:noFill/>
          </a:ln>
        </p:spPr>
        <p:txBody>
          <a:bodyPr vert="horz" wrap="square" lIns="121920" tIns="60960" rIns="121920" bIns="60960" numCol="1" anchor="t" anchorCtr="0" compatLnSpc="1"/>
          <a:lstStyle/>
          <a:p>
            <a:endParaRPr lang="zh-CN" altLang="en-US" sz="2400"/>
          </a:p>
        </p:txBody>
      </p:sp>
      <p:sp>
        <p:nvSpPr>
          <p:cNvPr id="13" name="Freeform 552"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a:spLocks noEditPoints="1"/>
          </p:cNvSpPr>
          <p:nvPr/>
        </p:nvSpPr>
        <p:spPr bwMode="auto">
          <a:xfrm>
            <a:off x="5881471" y="3918051"/>
            <a:ext cx="479600" cy="356275"/>
          </a:xfrm>
          <a:custGeom>
            <a:avLst/>
            <a:gdLst>
              <a:gd name="T0" fmla="*/ 57 w 59"/>
              <a:gd name="T1" fmla="*/ 41 h 44"/>
              <a:gd name="T2" fmla="*/ 3 w 59"/>
              <a:gd name="T3" fmla="*/ 44 h 44"/>
              <a:gd name="T4" fmla="*/ 0 w 59"/>
              <a:gd name="T5" fmla="*/ 41 h 44"/>
              <a:gd name="T6" fmla="*/ 3 w 59"/>
              <a:gd name="T7" fmla="*/ 0 h 44"/>
              <a:gd name="T8" fmla="*/ 7 w 59"/>
              <a:gd name="T9" fmla="*/ 8 h 44"/>
              <a:gd name="T10" fmla="*/ 9 w 59"/>
              <a:gd name="T11" fmla="*/ 9 h 44"/>
              <a:gd name="T12" fmla="*/ 25 w 59"/>
              <a:gd name="T13" fmla="*/ 9 h 44"/>
              <a:gd name="T14" fmla="*/ 28 w 59"/>
              <a:gd name="T15" fmla="*/ 10 h 44"/>
              <a:gd name="T16" fmla="*/ 35 w 59"/>
              <a:gd name="T17" fmla="*/ 11 h 44"/>
              <a:gd name="T18" fmla="*/ 37 w 59"/>
              <a:gd name="T19" fmla="*/ 11 h 44"/>
              <a:gd name="T20" fmla="*/ 54 w 59"/>
              <a:gd name="T21" fmla="*/ 18 h 44"/>
              <a:gd name="T22" fmla="*/ 56 w 59"/>
              <a:gd name="T23" fmla="*/ 15 h 44"/>
              <a:gd name="T24" fmla="*/ 56 w 59"/>
              <a:gd name="T25" fmla="*/ 20 h 44"/>
              <a:gd name="T26" fmla="*/ 50 w 59"/>
              <a:gd name="T27" fmla="*/ 24 h 44"/>
              <a:gd name="T28" fmla="*/ 53 w 59"/>
              <a:gd name="T29" fmla="*/ 32 h 44"/>
              <a:gd name="T30" fmla="*/ 41 w 59"/>
              <a:gd name="T31" fmla="*/ 32 h 44"/>
              <a:gd name="T32" fmla="*/ 38 w 59"/>
              <a:gd name="T33" fmla="*/ 35 h 44"/>
              <a:gd name="T34" fmla="*/ 36 w 59"/>
              <a:gd name="T35" fmla="*/ 32 h 44"/>
              <a:gd name="T36" fmla="*/ 28 w 59"/>
              <a:gd name="T37" fmla="*/ 25 h 44"/>
              <a:gd name="T38" fmla="*/ 20 w 59"/>
              <a:gd name="T39" fmla="*/ 31 h 44"/>
              <a:gd name="T40" fmla="*/ 17 w 59"/>
              <a:gd name="T41" fmla="*/ 33 h 44"/>
              <a:gd name="T42" fmla="*/ 14 w 59"/>
              <a:gd name="T43" fmla="*/ 30 h 44"/>
              <a:gd name="T44" fmla="*/ 11 w 59"/>
              <a:gd name="T45" fmla="*/ 28 h 44"/>
              <a:gd name="T46" fmla="*/ 3 w 59"/>
              <a:gd name="T47" fmla="*/ 35 h 44"/>
              <a:gd name="T48" fmla="*/ 38 w 59"/>
              <a:gd name="T49" fmla="*/ 29 h 44"/>
              <a:gd name="T50" fmla="*/ 46 w 59"/>
              <a:gd name="T51" fmla="*/ 25 h 44"/>
              <a:gd name="T52" fmla="*/ 27 w 59"/>
              <a:gd name="T53" fmla="*/ 17 h 44"/>
              <a:gd name="T54" fmla="*/ 25 w 59"/>
              <a:gd name="T55" fmla="*/ 16 h 44"/>
              <a:gd name="T56" fmla="*/ 12 w 59"/>
              <a:gd name="T57" fmla="*/ 19 h 44"/>
              <a:gd name="T58" fmla="*/ 10 w 59"/>
              <a:gd name="T59" fmla="*/ 18 h 44"/>
              <a:gd name="T60" fmla="*/ 3 w 59"/>
              <a:gd name="T61" fmla="*/ 13 h 44"/>
              <a:gd name="T62" fmla="*/ 8 w 59"/>
              <a:gd name="T63" fmla="*/ 26 h 44"/>
              <a:gd name="T64" fmla="*/ 11 w 59"/>
              <a:gd name="T65" fmla="*/ 23 h 44"/>
              <a:gd name="T66" fmla="*/ 13 w 59"/>
              <a:gd name="T67" fmla="*/ 26 h 44"/>
              <a:gd name="T68" fmla="*/ 17 w 59"/>
              <a:gd name="T69" fmla="*/ 28 h 44"/>
              <a:gd name="T70" fmla="*/ 26 w 59"/>
              <a:gd name="T71" fmla="*/ 23 h 44"/>
              <a:gd name="T72" fmla="*/ 28 w 59"/>
              <a:gd name="T73" fmla="*/ 20 h 44"/>
              <a:gd name="T74" fmla="*/ 31 w 59"/>
              <a:gd name="T75" fmla="*/ 23 h 44"/>
              <a:gd name="T76" fmla="*/ 38 w 59"/>
              <a:gd name="T77"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44">
                <a:moveTo>
                  <a:pt x="3" y="41"/>
                </a:moveTo>
                <a:cubicBezTo>
                  <a:pt x="57" y="41"/>
                  <a:pt x="57" y="41"/>
                  <a:pt x="57" y="41"/>
                </a:cubicBezTo>
                <a:cubicBezTo>
                  <a:pt x="57" y="44"/>
                  <a:pt x="57" y="44"/>
                  <a:pt x="57" y="44"/>
                </a:cubicBezTo>
                <a:cubicBezTo>
                  <a:pt x="3" y="44"/>
                  <a:pt x="3" y="44"/>
                  <a:pt x="3" y="44"/>
                </a:cubicBezTo>
                <a:cubicBezTo>
                  <a:pt x="0" y="44"/>
                  <a:pt x="0" y="44"/>
                  <a:pt x="0" y="44"/>
                </a:cubicBezTo>
                <a:cubicBezTo>
                  <a:pt x="0" y="41"/>
                  <a:pt x="0" y="41"/>
                  <a:pt x="0" y="41"/>
                </a:cubicBezTo>
                <a:cubicBezTo>
                  <a:pt x="0" y="0"/>
                  <a:pt x="0" y="0"/>
                  <a:pt x="0" y="0"/>
                </a:cubicBezTo>
                <a:cubicBezTo>
                  <a:pt x="3" y="0"/>
                  <a:pt x="3" y="0"/>
                  <a:pt x="3" y="0"/>
                </a:cubicBezTo>
                <a:cubicBezTo>
                  <a:pt x="3" y="9"/>
                  <a:pt x="3" y="9"/>
                  <a:pt x="3" y="9"/>
                </a:cubicBezTo>
                <a:cubicBezTo>
                  <a:pt x="7" y="8"/>
                  <a:pt x="7" y="8"/>
                  <a:pt x="7" y="8"/>
                </a:cubicBezTo>
                <a:cubicBezTo>
                  <a:pt x="8" y="8"/>
                  <a:pt x="8" y="8"/>
                  <a:pt x="8" y="8"/>
                </a:cubicBezTo>
                <a:cubicBezTo>
                  <a:pt x="9" y="9"/>
                  <a:pt x="9" y="9"/>
                  <a:pt x="9" y="9"/>
                </a:cubicBezTo>
                <a:cubicBezTo>
                  <a:pt x="12" y="15"/>
                  <a:pt x="12" y="15"/>
                  <a:pt x="12" y="15"/>
                </a:cubicBezTo>
                <a:cubicBezTo>
                  <a:pt x="25" y="9"/>
                  <a:pt x="25" y="9"/>
                  <a:pt x="25" y="9"/>
                </a:cubicBezTo>
                <a:cubicBezTo>
                  <a:pt x="28" y="8"/>
                  <a:pt x="28" y="8"/>
                  <a:pt x="28" y="8"/>
                </a:cubicBezTo>
                <a:cubicBezTo>
                  <a:pt x="28" y="10"/>
                  <a:pt x="28" y="10"/>
                  <a:pt x="28" y="10"/>
                </a:cubicBezTo>
                <a:cubicBezTo>
                  <a:pt x="28" y="13"/>
                  <a:pt x="28" y="13"/>
                  <a:pt x="28" y="13"/>
                </a:cubicBezTo>
                <a:cubicBezTo>
                  <a:pt x="35" y="11"/>
                  <a:pt x="35" y="11"/>
                  <a:pt x="35" y="11"/>
                </a:cubicBezTo>
                <a:cubicBezTo>
                  <a:pt x="36" y="11"/>
                  <a:pt x="36" y="11"/>
                  <a:pt x="36" y="11"/>
                </a:cubicBezTo>
                <a:cubicBezTo>
                  <a:pt x="37" y="11"/>
                  <a:pt x="37" y="11"/>
                  <a:pt x="37" y="11"/>
                </a:cubicBezTo>
                <a:cubicBezTo>
                  <a:pt x="48" y="23"/>
                  <a:pt x="48" y="23"/>
                  <a:pt x="48" y="23"/>
                </a:cubicBezTo>
                <a:cubicBezTo>
                  <a:pt x="54" y="18"/>
                  <a:pt x="54" y="18"/>
                  <a:pt x="54" y="18"/>
                </a:cubicBezTo>
                <a:cubicBezTo>
                  <a:pt x="53" y="18"/>
                  <a:pt x="53" y="18"/>
                  <a:pt x="53" y="18"/>
                </a:cubicBezTo>
                <a:cubicBezTo>
                  <a:pt x="53" y="16"/>
                  <a:pt x="55" y="15"/>
                  <a:pt x="56" y="15"/>
                </a:cubicBezTo>
                <a:cubicBezTo>
                  <a:pt x="58" y="15"/>
                  <a:pt x="59" y="16"/>
                  <a:pt x="59" y="18"/>
                </a:cubicBezTo>
                <a:cubicBezTo>
                  <a:pt x="59" y="19"/>
                  <a:pt x="58" y="20"/>
                  <a:pt x="56" y="20"/>
                </a:cubicBezTo>
                <a:cubicBezTo>
                  <a:pt x="56" y="20"/>
                  <a:pt x="56" y="20"/>
                  <a:pt x="55" y="20"/>
                </a:cubicBezTo>
                <a:cubicBezTo>
                  <a:pt x="50" y="24"/>
                  <a:pt x="50" y="24"/>
                  <a:pt x="50" y="24"/>
                </a:cubicBezTo>
                <a:cubicBezTo>
                  <a:pt x="56" y="29"/>
                  <a:pt x="56" y="29"/>
                  <a:pt x="56" y="29"/>
                </a:cubicBezTo>
                <a:cubicBezTo>
                  <a:pt x="53" y="32"/>
                  <a:pt x="53" y="32"/>
                  <a:pt x="53" y="32"/>
                </a:cubicBezTo>
                <a:cubicBezTo>
                  <a:pt x="47" y="27"/>
                  <a:pt x="47" y="27"/>
                  <a:pt x="47" y="27"/>
                </a:cubicBezTo>
                <a:cubicBezTo>
                  <a:pt x="41" y="32"/>
                  <a:pt x="41" y="32"/>
                  <a:pt x="41" y="32"/>
                </a:cubicBezTo>
                <a:cubicBezTo>
                  <a:pt x="41" y="32"/>
                  <a:pt x="41" y="32"/>
                  <a:pt x="41" y="32"/>
                </a:cubicBezTo>
                <a:cubicBezTo>
                  <a:pt x="41" y="33"/>
                  <a:pt x="40" y="35"/>
                  <a:pt x="38" y="35"/>
                </a:cubicBezTo>
                <a:cubicBezTo>
                  <a:pt x="37" y="35"/>
                  <a:pt x="36" y="33"/>
                  <a:pt x="36" y="32"/>
                </a:cubicBezTo>
                <a:cubicBezTo>
                  <a:pt x="36" y="32"/>
                  <a:pt x="36" y="32"/>
                  <a:pt x="36" y="32"/>
                </a:cubicBezTo>
                <a:cubicBezTo>
                  <a:pt x="29" y="25"/>
                  <a:pt x="29" y="25"/>
                  <a:pt x="29" y="25"/>
                </a:cubicBezTo>
                <a:cubicBezTo>
                  <a:pt x="29" y="25"/>
                  <a:pt x="28" y="25"/>
                  <a:pt x="28" y="25"/>
                </a:cubicBezTo>
                <a:cubicBezTo>
                  <a:pt x="28" y="25"/>
                  <a:pt x="27" y="25"/>
                  <a:pt x="27" y="25"/>
                </a:cubicBezTo>
                <a:cubicBezTo>
                  <a:pt x="20" y="31"/>
                  <a:pt x="20" y="31"/>
                  <a:pt x="20" y="31"/>
                </a:cubicBezTo>
                <a:cubicBezTo>
                  <a:pt x="20" y="31"/>
                  <a:pt x="20" y="31"/>
                  <a:pt x="20" y="31"/>
                </a:cubicBezTo>
                <a:cubicBezTo>
                  <a:pt x="20" y="32"/>
                  <a:pt x="18" y="33"/>
                  <a:pt x="17" y="33"/>
                </a:cubicBezTo>
                <a:cubicBezTo>
                  <a:pt x="15" y="33"/>
                  <a:pt x="14" y="32"/>
                  <a:pt x="14" y="31"/>
                </a:cubicBezTo>
                <a:cubicBezTo>
                  <a:pt x="14" y="31"/>
                  <a:pt x="14" y="31"/>
                  <a:pt x="14" y="30"/>
                </a:cubicBezTo>
                <a:cubicBezTo>
                  <a:pt x="12" y="28"/>
                  <a:pt x="12" y="28"/>
                  <a:pt x="12" y="28"/>
                </a:cubicBezTo>
                <a:cubicBezTo>
                  <a:pt x="11" y="28"/>
                  <a:pt x="11" y="28"/>
                  <a:pt x="11" y="28"/>
                </a:cubicBezTo>
                <a:cubicBezTo>
                  <a:pt x="10" y="28"/>
                  <a:pt x="10" y="28"/>
                  <a:pt x="10" y="28"/>
                </a:cubicBezTo>
                <a:cubicBezTo>
                  <a:pt x="3" y="35"/>
                  <a:pt x="3" y="35"/>
                  <a:pt x="3" y="35"/>
                </a:cubicBezTo>
                <a:cubicBezTo>
                  <a:pt x="3" y="41"/>
                  <a:pt x="3" y="41"/>
                  <a:pt x="3" y="41"/>
                </a:cubicBezTo>
                <a:close/>
                <a:moveTo>
                  <a:pt x="38" y="29"/>
                </a:moveTo>
                <a:cubicBezTo>
                  <a:pt x="39" y="29"/>
                  <a:pt x="39" y="29"/>
                  <a:pt x="39" y="30"/>
                </a:cubicBezTo>
                <a:cubicBezTo>
                  <a:pt x="46" y="25"/>
                  <a:pt x="46" y="25"/>
                  <a:pt x="46" y="25"/>
                </a:cubicBezTo>
                <a:cubicBezTo>
                  <a:pt x="35" y="15"/>
                  <a:pt x="35" y="15"/>
                  <a:pt x="35" y="15"/>
                </a:cubicBezTo>
                <a:cubicBezTo>
                  <a:pt x="27" y="17"/>
                  <a:pt x="27" y="17"/>
                  <a:pt x="27" y="17"/>
                </a:cubicBezTo>
                <a:cubicBezTo>
                  <a:pt x="25" y="18"/>
                  <a:pt x="25" y="18"/>
                  <a:pt x="25" y="18"/>
                </a:cubicBezTo>
                <a:cubicBezTo>
                  <a:pt x="25" y="16"/>
                  <a:pt x="25" y="16"/>
                  <a:pt x="25" y="16"/>
                </a:cubicBezTo>
                <a:cubicBezTo>
                  <a:pt x="24" y="13"/>
                  <a:pt x="24" y="13"/>
                  <a:pt x="24" y="13"/>
                </a:cubicBezTo>
                <a:cubicBezTo>
                  <a:pt x="12" y="19"/>
                  <a:pt x="12" y="19"/>
                  <a:pt x="12" y="19"/>
                </a:cubicBezTo>
                <a:cubicBezTo>
                  <a:pt x="11" y="20"/>
                  <a:pt x="11" y="20"/>
                  <a:pt x="11" y="20"/>
                </a:cubicBezTo>
                <a:cubicBezTo>
                  <a:pt x="10" y="18"/>
                  <a:pt x="10" y="18"/>
                  <a:pt x="10" y="18"/>
                </a:cubicBezTo>
                <a:cubicBezTo>
                  <a:pt x="6" y="12"/>
                  <a:pt x="6" y="12"/>
                  <a:pt x="6" y="12"/>
                </a:cubicBezTo>
                <a:cubicBezTo>
                  <a:pt x="3" y="13"/>
                  <a:pt x="3" y="13"/>
                  <a:pt x="3" y="13"/>
                </a:cubicBezTo>
                <a:cubicBezTo>
                  <a:pt x="3" y="32"/>
                  <a:pt x="3" y="32"/>
                  <a:pt x="3" y="32"/>
                </a:cubicBezTo>
                <a:cubicBezTo>
                  <a:pt x="8" y="26"/>
                  <a:pt x="8" y="26"/>
                  <a:pt x="8" y="26"/>
                </a:cubicBezTo>
                <a:cubicBezTo>
                  <a:pt x="8" y="26"/>
                  <a:pt x="8" y="25"/>
                  <a:pt x="8" y="25"/>
                </a:cubicBezTo>
                <a:cubicBezTo>
                  <a:pt x="8" y="24"/>
                  <a:pt x="9" y="23"/>
                  <a:pt x="11" y="23"/>
                </a:cubicBezTo>
                <a:cubicBezTo>
                  <a:pt x="12" y="23"/>
                  <a:pt x="13" y="24"/>
                  <a:pt x="13" y="25"/>
                </a:cubicBezTo>
                <a:cubicBezTo>
                  <a:pt x="13" y="25"/>
                  <a:pt x="13" y="26"/>
                  <a:pt x="13" y="26"/>
                </a:cubicBezTo>
                <a:cubicBezTo>
                  <a:pt x="16" y="28"/>
                  <a:pt x="16" y="28"/>
                  <a:pt x="16" y="28"/>
                </a:cubicBezTo>
                <a:cubicBezTo>
                  <a:pt x="16" y="28"/>
                  <a:pt x="17" y="28"/>
                  <a:pt x="17" y="28"/>
                </a:cubicBezTo>
                <a:cubicBezTo>
                  <a:pt x="17" y="28"/>
                  <a:pt x="18" y="28"/>
                  <a:pt x="18" y="29"/>
                </a:cubicBezTo>
                <a:cubicBezTo>
                  <a:pt x="26" y="23"/>
                  <a:pt x="26" y="23"/>
                  <a:pt x="26" y="23"/>
                </a:cubicBezTo>
                <a:cubicBezTo>
                  <a:pt x="26" y="23"/>
                  <a:pt x="26" y="23"/>
                  <a:pt x="26" y="23"/>
                </a:cubicBezTo>
                <a:cubicBezTo>
                  <a:pt x="26" y="21"/>
                  <a:pt x="27" y="20"/>
                  <a:pt x="28" y="20"/>
                </a:cubicBezTo>
                <a:cubicBezTo>
                  <a:pt x="30" y="20"/>
                  <a:pt x="31" y="21"/>
                  <a:pt x="31" y="23"/>
                </a:cubicBezTo>
                <a:cubicBezTo>
                  <a:pt x="31" y="23"/>
                  <a:pt x="31" y="23"/>
                  <a:pt x="31" y="23"/>
                </a:cubicBezTo>
                <a:cubicBezTo>
                  <a:pt x="37" y="30"/>
                  <a:pt x="37" y="30"/>
                  <a:pt x="37" y="30"/>
                </a:cubicBezTo>
                <a:cubicBezTo>
                  <a:pt x="37" y="29"/>
                  <a:pt x="38" y="29"/>
                  <a:pt x="38" y="29"/>
                </a:cubicBezTo>
                <a:close/>
              </a:path>
            </a:pathLst>
          </a:custGeom>
          <a:solidFill>
            <a:srgbClr val="FAAD17"/>
          </a:solidFill>
          <a:ln>
            <a:noFill/>
          </a:ln>
        </p:spPr>
        <p:txBody>
          <a:bodyPr vert="horz" wrap="square" lIns="121920" tIns="60960" rIns="121920" bIns="60960" numCol="1" anchor="t" anchorCtr="0" compatLnSpc="1"/>
          <a:lstStyle/>
          <a:p>
            <a:endParaRPr lang="zh-CN" altLang="en-US" sz="2400"/>
          </a:p>
        </p:txBody>
      </p:sp>
      <p:sp>
        <p:nvSpPr>
          <p:cNvPr id="14" name="Freeform 55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a:spLocks noEditPoints="1"/>
          </p:cNvSpPr>
          <p:nvPr/>
        </p:nvSpPr>
        <p:spPr bwMode="auto">
          <a:xfrm>
            <a:off x="8274527" y="3958041"/>
            <a:ext cx="472749" cy="356275"/>
          </a:xfrm>
          <a:custGeom>
            <a:avLst/>
            <a:gdLst>
              <a:gd name="T0" fmla="*/ 5 w 58"/>
              <a:gd name="T1" fmla="*/ 41 h 44"/>
              <a:gd name="T2" fmla="*/ 12 w 58"/>
              <a:gd name="T3" fmla="*/ 29 h 44"/>
              <a:gd name="T4" fmla="*/ 14 w 58"/>
              <a:gd name="T5" fmla="*/ 41 h 44"/>
              <a:gd name="T6" fmla="*/ 21 w 58"/>
              <a:gd name="T7" fmla="*/ 16 h 44"/>
              <a:gd name="T8" fmla="*/ 22 w 58"/>
              <a:gd name="T9" fmla="*/ 41 h 44"/>
              <a:gd name="T10" fmla="*/ 29 w 58"/>
              <a:gd name="T11" fmla="*/ 7 h 44"/>
              <a:gd name="T12" fmla="*/ 31 w 58"/>
              <a:gd name="T13" fmla="*/ 41 h 44"/>
              <a:gd name="T14" fmla="*/ 38 w 58"/>
              <a:gd name="T15" fmla="*/ 9 h 44"/>
              <a:gd name="T16" fmla="*/ 39 w 58"/>
              <a:gd name="T17" fmla="*/ 41 h 44"/>
              <a:gd name="T18" fmla="*/ 46 w 58"/>
              <a:gd name="T19" fmla="*/ 11 h 44"/>
              <a:gd name="T20" fmla="*/ 47 w 58"/>
              <a:gd name="T21" fmla="*/ 41 h 44"/>
              <a:gd name="T22" fmla="*/ 54 w 58"/>
              <a:gd name="T23" fmla="*/ 4 h 44"/>
              <a:gd name="T24" fmla="*/ 58 w 58"/>
              <a:gd name="T25" fmla="*/ 41 h 44"/>
              <a:gd name="T26" fmla="*/ 3 w 58"/>
              <a:gd name="T27" fmla="*/ 44 h 44"/>
              <a:gd name="T28" fmla="*/ 0 w 58"/>
              <a:gd name="T29" fmla="*/ 41 h 44"/>
              <a:gd name="T30" fmla="*/ 3 w 58"/>
              <a:gd name="T31" fmla="*/ 0 h 44"/>
              <a:gd name="T32" fmla="*/ 7 w 58"/>
              <a:gd name="T33" fmla="*/ 32 h 44"/>
              <a:gd name="T34" fmla="*/ 7 w 58"/>
              <a:gd name="T35" fmla="*/ 37 h 44"/>
              <a:gd name="T36" fmla="*/ 7 w 58"/>
              <a:gd name="T37" fmla="*/ 38 h 44"/>
              <a:gd name="T38" fmla="*/ 8 w 58"/>
              <a:gd name="T39" fmla="*/ 32 h 44"/>
              <a:gd name="T40" fmla="*/ 7 w 58"/>
              <a:gd name="T41" fmla="*/ 32 h 44"/>
              <a:gd name="T42" fmla="*/ 15 w 58"/>
              <a:gd name="T43" fmla="*/ 19 h 44"/>
              <a:gd name="T44" fmla="*/ 15 w 58"/>
              <a:gd name="T45" fmla="*/ 38 h 44"/>
              <a:gd name="T46" fmla="*/ 16 w 58"/>
              <a:gd name="T47" fmla="*/ 37 h 44"/>
              <a:gd name="T48" fmla="*/ 15 w 58"/>
              <a:gd name="T49" fmla="*/ 18 h 44"/>
              <a:gd name="T50" fmla="*/ 24 w 58"/>
              <a:gd name="T51" fmla="*/ 9 h 44"/>
              <a:gd name="T52" fmla="*/ 23 w 58"/>
              <a:gd name="T53" fmla="*/ 37 h 44"/>
              <a:gd name="T54" fmla="*/ 24 w 58"/>
              <a:gd name="T55" fmla="*/ 38 h 44"/>
              <a:gd name="T56" fmla="*/ 24 w 58"/>
              <a:gd name="T57" fmla="*/ 10 h 44"/>
              <a:gd name="T58" fmla="*/ 24 w 58"/>
              <a:gd name="T59" fmla="*/ 9 h 44"/>
              <a:gd name="T60" fmla="*/ 32 w 58"/>
              <a:gd name="T61" fmla="*/ 12 h 44"/>
              <a:gd name="T62" fmla="*/ 32 w 58"/>
              <a:gd name="T63" fmla="*/ 38 h 44"/>
              <a:gd name="T64" fmla="*/ 33 w 58"/>
              <a:gd name="T65" fmla="*/ 37 h 44"/>
              <a:gd name="T66" fmla="*/ 32 w 58"/>
              <a:gd name="T67" fmla="*/ 11 h 44"/>
              <a:gd name="T68" fmla="*/ 49 w 58"/>
              <a:gd name="T69" fmla="*/ 6 h 44"/>
              <a:gd name="T70" fmla="*/ 49 w 58"/>
              <a:gd name="T71" fmla="*/ 37 h 44"/>
              <a:gd name="T72" fmla="*/ 49 w 58"/>
              <a:gd name="T73" fmla="*/ 38 h 44"/>
              <a:gd name="T74" fmla="*/ 50 w 58"/>
              <a:gd name="T75" fmla="*/ 7 h 44"/>
              <a:gd name="T76" fmla="*/ 49 w 58"/>
              <a:gd name="T77" fmla="*/ 6 h 44"/>
              <a:gd name="T78" fmla="*/ 40 w 58"/>
              <a:gd name="T79" fmla="*/ 14 h 44"/>
              <a:gd name="T80" fmla="*/ 41 w 58"/>
              <a:gd name="T81" fmla="*/ 38 h 44"/>
              <a:gd name="T82" fmla="*/ 41 w 58"/>
              <a:gd name="T83" fmla="*/ 37 h 44"/>
              <a:gd name="T84" fmla="*/ 41 w 58"/>
              <a:gd name="T85"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44">
                <a:moveTo>
                  <a:pt x="3" y="41"/>
                </a:moveTo>
                <a:cubicBezTo>
                  <a:pt x="5" y="41"/>
                  <a:pt x="5" y="41"/>
                  <a:pt x="5" y="41"/>
                </a:cubicBezTo>
                <a:cubicBezTo>
                  <a:pt x="5" y="29"/>
                  <a:pt x="5" y="29"/>
                  <a:pt x="5" y="29"/>
                </a:cubicBezTo>
                <a:cubicBezTo>
                  <a:pt x="12" y="29"/>
                  <a:pt x="12" y="29"/>
                  <a:pt x="12" y="29"/>
                </a:cubicBezTo>
                <a:cubicBezTo>
                  <a:pt x="12" y="41"/>
                  <a:pt x="12" y="41"/>
                  <a:pt x="12" y="41"/>
                </a:cubicBezTo>
                <a:cubicBezTo>
                  <a:pt x="14" y="41"/>
                  <a:pt x="14" y="41"/>
                  <a:pt x="14" y="41"/>
                </a:cubicBezTo>
                <a:cubicBezTo>
                  <a:pt x="14" y="16"/>
                  <a:pt x="14" y="16"/>
                  <a:pt x="14" y="16"/>
                </a:cubicBezTo>
                <a:cubicBezTo>
                  <a:pt x="21" y="16"/>
                  <a:pt x="21" y="16"/>
                  <a:pt x="21" y="16"/>
                </a:cubicBezTo>
                <a:cubicBezTo>
                  <a:pt x="21" y="41"/>
                  <a:pt x="21" y="41"/>
                  <a:pt x="21" y="41"/>
                </a:cubicBezTo>
                <a:cubicBezTo>
                  <a:pt x="22" y="41"/>
                  <a:pt x="22" y="41"/>
                  <a:pt x="22" y="41"/>
                </a:cubicBezTo>
                <a:cubicBezTo>
                  <a:pt x="22" y="7"/>
                  <a:pt x="22" y="7"/>
                  <a:pt x="22" y="7"/>
                </a:cubicBezTo>
                <a:cubicBezTo>
                  <a:pt x="29" y="7"/>
                  <a:pt x="29" y="7"/>
                  <a:pt x="29" y="7"/>
                </a:cubicBezTo>
                <a:cubicBezTo>
                  <a:pt x="29" y="41"/>
                  <a:pt x="29" y="41"/>
                  <a:pt x="29" y="41"/>
                </a:cubicBezTo>
                <a:cubicBezTo>
                  <a:pt x="31" y="41"/>
                  <a:pt x="31" y="41"/>
                  <a:pt x="31" y="41"/>
                </a:cubicBezTo>
                <a:cubicBezTo>
                  <a:pt x="31" y="9"/>
                  <a:pt x="31" y="9"/>
                  <a:pt x="31" y="9"/>
                </a:cubicBezTo>
                <a:cubicBezTo>
                  <a:pt x="38" y="9"/>
                  <a:pt x="38" y="9"/>
                  <a:pt x="38" y="9"/>
                </a:cubicBezTo>
                <a:cubicBezTo>
                  <a:pt x="38" y="41"/>
                  <a:pt x="38" y="41"/>
                  <a:pt x="38" y="41"/>
                </a:cubicBezTo>
                <a:cubicBezTo>
                  <a:pt x="39" y="41"/>
                  <a:pt x="39" y="41"/>
                  <a:pt x="39" y="41"/>
                </a:cubicBezTo>
                <a:cubicBezTo>
                  <a:pt x="39" y="11"/>
                  <a:pt x="39" y="11"/>
                  <a:pt x="39" y="11"/>
                </a:cubicBezTo>
                <a:cubicBezTo>
                  <a:pt x="46" y="11"/>
                  <a:pt x="46" y="11"/>
                  <a:pt x="46" y="11"/>
                </a:cubicBezTo>
                <a:cubicBezTo>
                  <a:pt x="46" y="41"/>
                  <a:pt x="46" y="41"/>
                  <a:pt x="46" y="41"/>
                </a:cubicBezTo>
                <a:cubicBezTo>
                  <a:pt x="47" y="41"/>
                  <a:pt x="47" y="41"/>
                  <a:pt x="47" y="41"/>
                </a:cubicBezTo>
                <a:cubicBezTo>
                  <a:pt x="47" y="4"/>
                  <a:pt x="47" y="4"/>
                  <a:pt x="47" y="4"/>
                </a:cubicBezTo>
                <a:cubicBezTo>
                  <a:pt x="54" y="4"/>
                  <a:pt x="54" y="4"/>
                  <a:pt x="54" y="4"/>
                </a:cubicBezTo>
                <a:cubicBezTo>
                  <a:pt x="54" y="41"/>
                  <a:pt x="54" y="41"/>
                  <a:pt x="54" y="41"/>
                </a:cubicBezTo>
                <a:cubicBezTo>
                  <a:pt x="58" y="41"/>
                  <a:pt x="58" y="41"/>
                  <a:pt x="58" y="41"/>
                </a:cubicBezTo>
                <a:cubicBezTo>
                  <a:pt x="58" y="44"/>
                  <a:pt x="58" y="44"/>
                  <a:pt x="58" y="44"/>
                </a:cubicBezTo>
                <a:cubicBezTo>
                  <a:pt x="3" y="44"/>
                  <a:pt x="3" y="44"/>
                  <a:pt x="3" y="44"/>
                </a:cubicBezTo>
                <a:cubicBezTo>
                  <a:pt x="0" y="44"/>
                  <a:pt x="0" y="44"/>
                  <a:pt x="0" y="44"/>
                </a:cubicBezTo>
                <a:cubicBezTo>
                  <a:pt x="0" y="41"/>
                  <a:pt x="0" y="41"/>
                  <a:pt x="0" y="41"/>
                </a:cubicBezTo>
                <a:cubicBezTo>
                  <a:pt x="0" y="0"/>
                  <a:pt x="0" y="0"/>
                  <a:pt x="0" y="0"/>
                </a:cubicBezTo>
                <a:cubicBezTo>
                  <a:pt x="3" y="0"/>
                  <a:pt x="3" y="0"/>
                  <a:pt x="3" y="0"/>
                </a:cubicBezTo>
                <a:cubicBezTo>
                  <a:pt x="3" y="41"/>
                  <a:pt x="3" y="41"/>
                  <a:pt x="3" y="41"/>
                </a:cubicBezTo>
                <a:close/>
                <a:moveTo>
                  <a:pt x="7" y="32"/>
                </a:moveTo>
                <a:cubicBezTo>
                  <a:pt x="7" y="32"/>
                  <a:pt x="7" y="32"/>
                  <a:pt x="7" y="32"/>
                </a:cubicBezTo>
                <a:cubicBezTo>
                  <a:pt x="7" y="37"/>
                  <a:pt x="7" y="37"/>
                  <a:pt x="7" y="37"/>
                </a:cubicBezTo>
                <a:cubicBezTo>
                  <a:pt x="7" y="38"/>
                  <a:pt x="7" y="38"/>
                  <a:pt x="7" y="38"/>
                </a:cubicBezTo>
                <a:cubicBezTo>
                  <a:pt x="7" y="38"/>
                  <a:pt x="7" y="38"/>
                  <a:pt x="7" y="38"/>
                </a:cubicBezTo>
                <a:cubicBezTo>
                  <a:pt x="8" y="38"/>
                  <a:pt x="8" y="38"/>
                  <a:pt x="8" y="37"/>
                </a:cubicBezTo>
                <a:cubicBezTo>
                  <a:pt x="8" y="32"/>
                  <a:pt x="8" y="32"/>
                  <a:pt x="8" y="32"/>
                </a:cubicBezTo>
                <a:cubicBezTo>
                  <a:pt x="8" y="32"/>
                  <a:pt x="8" y="32"/>
                  <a:pt x="7" y="32"/>
                </a:cubicBezTo>
                <a:cubicBezTo>
                  <a:pt x="7" y="32"/>
                  <a:pt x="7" y="32"/>
                  <a:pt x="7" y="32"/>
                </a:cubicBezTo>
                <a:close/>
                <a:moveTo>
                  <a:pt x="15" y="18"/>
                </a:moveTo>
                <a:cubicBezTo>
                  <a:pt x="15" y="18"/>
                  <a:pt x="15" y="19"/>
                  <a:pt x="15" y="19"/>
                </a:cubicBezTo>
                <a:cubicBezTo>
                  <a:pt x="15" y="37"/>
                  <a:pt x="15" y="37"/>
                  <a:pt x="15" y="37"/>
                </a:cubicBezTo>
                <a:cubicBezTo>
                  <a:pt x="15" y="38"/>
                  <a:pt x="15" y="38"/>
                  <a:pt x="15" y="38"/>
                </a:cubicBezTo>
                <a:cubicBezTo>
                  <a:pt x="15" y="38"/>
                  <a:pt x="15" y="38"/>
                  <a:pt x="15" y="38"/>
                </a:cubicBezTo>
                <a:cubicBezTo>
                  <a:pt x="16" y="38"/>
                  <a:pt x="16" y="38"/>
                  <a:pt x="16" y="37"/>
                </a:cubicBezTo>
                <a:cubicBezTo>
                  <a:pt x="16" y="19"/>
                  <a:pt x="16" y="19"/>
                  <a:pt x="16" y="19"/>
                </a:cubicBezTo>
                <a:cubicBezTo>
                  <a:pt x="16" y="19"/>
                  <a:pt x="16" y="18"/>
                  <a:pt x="15" y="18"/>
                </a:cubicBezTo>
                <a:cubicBezTo>
                  <a:pt x="15" y="18"/>
                  <a:pt x="15" y="18"/>
                  <a:pt x="15" y="18"/>
                </a:cubicBezTo>
                <a:close/>
                <a:moveTo>
                  <a:pt x="24" y="9"/>
                </a:moveTo>
                <a:cubicBezTo>
                  <a:pt x="23" y="9"/>
                  <a:pt x="23" y="9"/>
                  <a:pt x="23" y="10"/>
                </a:cubicBezTo>
                <a:cubicBezTo>
                  <a:pt x="23" y="37"/>
                  <a:pt x="23" y="37"/>
                  <a:pt x="23" y="37"/>
                </a:cubicBezTo>
                <a:cubicBezTo>
                  <a:pt x="23" y="38"/>
                  <a:pt x="23" y="38"/>
                  <a:pt x="24" y="38"/>
                </a:cubicBezTo>
                <a:cubicBezTo>
                  <a:pt x="24" y="38"/>
                  <a:pt x="24" y="38"/>
                  <a:pt x="24" y="38"/>
                </a:cubicBezTo>
                <a:cubicBezTo>
                  <a:pt x="24" y="38"/>
                  <a:pt x="24" y="38"/>
                  <a:pt x="24" y="37"/>
                </a:cubicBezTo>
                <a:cubicBezTo>
                  <a:pt x="24" y="10"/>
                  <a:pt x="24" y="10"/>
                  <a:pt x="24" y="10"/>
                </a:cubicBezTo>
                <a:cubicBezTo>
                  <a:pt x="24" y="9"/>
                  <a:pt x="24" y="9"/>
                  <a:pt x="24" y="9"/>
                </a:cubicBezTo>
                <a:cubicBezTo>
                  <a:pt x="24" y="9"/>
                  <a:pt x="24" y="9"/>
                  <a:pt x="24" y="9"/>
                </a:cubicBezTo>
                <a:close/>
                <a:moveTo>
                  <a:pt x="32" y="11"/>
                </a:moveTo>
                <a:cubicBezTo>
                  <a:pt x="32" y="11"/>
                  <a:pt x="32" y="12"/>
                  <a:pt x="32" y="12"/>
                </a:cubicBezTo>
                <a:cubicBezTo>
                  <a:pt x="32" y="37"/>
                  <a:pt x="32" y="37"/>
                  <a:pt x="32" y="37"/>
                </a:cubicBezTo>
                <a:cubicBezTo>
                  <a:pt x="32" y="38"/>
                  <a:pt x="32" y="38"/>
                  <a:pt x="32" y="38"/>
                </a:cubicBezTo>
                <a:cubicBezTo>
                  <a:pt x="32" y="38"/>
                  <a:pt x="32" y="38"/>
                  <a:pt x="32" y="38"/>
                </a:cubicBezTo>
                <a:cubicBezTo>
                  <a:pt x="33" y="38"/>
                  <a:pt x="33" y="38"/>
                  <a:pt x="33" y="37"/>
                </a:cubicBezTo>
                <a:cubicBezTo>
                  <a:pt x="33" y="12"/>
                  <a:pt x="33" y="12"/>
                  <a:pt x="33" y="12"/>
                </a:cubicBezTo>
                <a:cubicBezTo>
                  <a:pt x="33" y="12"/>
                  <a:pt x="33" y="11"/>
                  <a:pt x="32" y="11"/>
                </a:cubicBezTo>
                <a:cubicBezTo>
                  <a:pt x="32" y="11"/>
                  <a:pt x="32" y="11"/>
                  <a:pt x="32" y="11"/>
                </a:cubicBezTo>
                <a:close/>
                <a:moveTo>
                  <a:pt x="49" y="6"/>
                </a:moveTo>
                <a:cubicBezTo>
                  <a:pt x="49" y="6"/>
                  <a:pt x="49" y="6"/>
                  <a:pt x="49" y="7"/>
                </a:cubicBezTo>
                <a:cubicBezTo>
                  <a:pt x="49" y="37"/>
                  <a:pt x="49" y="37"/>
                  <a:pt x="49" y="37"/>
                </a:cubicBezTo>
                <a:cubicBezTo>
                  <a:pt x="49" y="38"/>
                  <a:pt x="49" y="38"/>
                  <a:pt x="49" y="38"/>
                </a:cubicBezTo>
                <a:cubicBezTo>
                  <a:pt x="49" y="38"/>
                  <a:pt x="49" y="38"/>
                  <a:pt x="49" y="38"/>
                </a:cubicBezTo>
                <a:cubicBezTo>
                  <a:pt x="49" y="38"/>
                  <a:pt x="50" y="38"/>
                  <a:pt x="50" y="37"/>
                </a:cubicBezTo>
                <a:cubicBezTo>
                  <a:pt x="50" y="7"/>
                  <a:pt x="50" y="7"/>
                  <a:pt x="50" y="7"/>
                </a:cubicBezTo>
                <a:cubicBezTo>
                  <a:pt x="50" y="6"/>
                  <a:pt x="49" y="6"/>
                  <a:pt x="49" y="6"/>
                </a:cubicBezTo>
                <a:cubicBezTo>
                  <a:pt x="49" y="6"/>
                  <a:pt x="49" y="6"/>
                  <a:pt x="49" y="6"/>
                </a:cubicBezTo>
                <a:close/>
                <a:moveTo>
                  <a:pt x="41" y="13"/>
                </a:moveTo>
                <a:cubicBezTo>
                  <a:pt x="40" y="13"/>
                  <a:pt x="40" y="14"/>
                  <a:pt x="40" y="14"/>
                </a:cubicBezTo>
                <a:cubicBezTo>
                  <a:pt x="40" y="37"/>
                  <a:pt x="40" y="37"/>
                  <a:pt x="40" y="37"/>
                </a:cubicBezTo>
                <a:cubicBezTo>
                  <a:pt x="40" y="38"/>
                  <a:pt x="40" y="38"/>
                  <a:pt x="41" y="38"/>
                </a:cubicBezTo>
                <a:cubicBezTo>
                  <a:pt x="41" y="38"/>
                  <a:pt x="41" y="38"/>
                  <a:pt x="41" y="38"/>
                </a:cubicBezTo>
                <a:cubicBezTo>
                  <a:pt x="41" y="38"/>
                  <a:pt x="41" y="38"/>
                  <a:pt x="41" y="37"/>
                </a:cubicBezTo>
                <a:cubicBezTo>
                  <a:pt x="41" y="14"/>
                  <a:pt x="41" y="14"/>
                  <a:pt x="41" y="14"/>
                </a:cubicBezTo>
                <a:cubicBezTo>
                  <a:pt x="41" y="14"/>
                  <a:pt x="41" y="13"/>
                  <a:pt x="41" y="13"/>
                </a:cubicBezTo>
                <a:close/>
              </a:path>
            </a:pathLst>
          </a:custGeom>
          <a:solidFill>
            <a:srgbClr val="1463A6"/>
          </a:solidFill>
          <a:ln>
            <a:noFill/>
          </a:ln>
        </p:spPr>
        <p:txBody>
          <a:bodyPr vert="horz" wrap="square" lIns="121920" tIns="60960" rIns="121920" bIns="60960" numCol="1" anchor="t" anchorCtr="0" compatLnSpc="1"/>
          <a:lstStyle/>
          <a:p>
            <a:endParaRPr lang="zh-CN" altLang="en-US" sz="2400"/>
          </a:p>
        </p:txBody>
      </p:sp>
      <p:grpSp>
        <p:nvGrpSpPr>
          <p:cNvPr id="15" name="组合 14"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1528621" y="3266658"/>
            <a:ext cx="1728000" cy="1728000"/>
            <a:chOff x="1528621" y="3266658"/>
            <a:chExt cx="1728000" cy="1728000"/>
          </a:xfrm>
        </p:grpSpPr>
        <p:grpSp>
          <p:nvGrpSpPr>
            <p:cNvPr id="16" name="组合 15"/>
            <p:cNvGrpSpPr>
              <a:grpSpLocks noChangeAspect="1"/>
            </p:cNvGrpSpPr>
            <p:nvPr/>
          </p:nvGrpSpPr>
          <p:grpSpPr>
            <a:xfrm>
              <a:off x="1528621" y="3266658"/>
              <a:ext cx="1728000" cy="1728000"/>
              <a:chOff x="2698243" y="4793191"/>
              <a:chExt cx="1810942" cy="1810942"/>
            </a:xfrm>
          </p:grpSpPr>
          <p:sp>
            <p:nvSpPr>
              <p:cNvPr id="18" name="椭圆 17"/>
              <p:cNvSpPr/>
              <p:nvPr/>
            </p:nvSpPr>
            <p:spPr>
              <a:xfrm>
                <a:off x="2698243" y="4793191"/>
                <a:ext cx="1810942" cy="1810942"/>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a:spLocks noChangeAspect="1"/>
              </p:cNvSpPr>
              <p:nvPr/>
            </p:nvSpPr>
            <p:spPr>
              <a:xfrm>
                <a:off x="2856092" y="4951040"/>
                <a:ext cx="1495244" cy="1495244"/>
              </a:xfrm>
              <a:prstGeom prst="ellipse">
                <a:avLst/>
              </a:prstGeom>
              <a:gradFill flip="none" rotWithShape="1">
                <a:gsLst>
                  <a:gs pos="0">
                    <a:schemeClr val="bg1">
                      <a:lumMod val="9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sp>
          <p:nvSpPr>
            <p:cNvPr id="17" name="文本框 16"/>
            <p:cNvSpPr txBox="1"/>
            <p:nvPr/>
          </p:nvSpPr>
          <p:spPr>
            <a:xfrm>
              <a:off x="1839552" y="3833910"/>
              <a:ext cx="1127232" cy="584775"/>
            </a:xfrm>
            <a:prstGeom prst="rect">
              <a:avLst/>
            </a:prstGeom>
            <a:noFill/>
            <a:effectLst/>
          </p:spPr>
          <p:txBody>
            <a:bodyPr wrap="none" rtlCol="0">
              <a:spAutoFit/>
            </a:bodyPr>
            <a:lstStyle/>
            <a:p>
              <a:r>
                <a:rPr lang="zh-CN" altLang="en-US" sz="3200" dirty="0">
                  <a:solidFill>
                    <a:srgbClr val="D01817"/>
                  </a:solidFill>
                  <a:latin typeface="微软雅黑" panose="020B0503020204020204" pitchFamily="34" charset="-122"/>
                  <a:ea typeface="微软雅黑" panose="020B0503020204020204" pitchFamily="34" charset="-122"/>
                  <a:cs typeface="Kartika" panose="02020503030404060203" pitchFamily="18" charset="0"/>
                </a:rPr>
                <a:t>标 题</a:t>
              </a:r>
              <a:endParaRPr lang="en-US" altLang="zh-CN" sz="3200" dirty="0">
                <a:solidFill>
                  <a:srgbClr val="D01817"/>
                </a:solidFill>
                <a:latin typeface="微软雅黑" panose="020B0503020204020204" pitchFamily="34" charset="-122"/>
                <a:ea typeface="微软雅黑" panose="020B0503020204020204" pitchFamily="34" charset="-122"/>
                <a:cs typeface="Kartika" panose="02020503030404060203" pitchFamily="18" charset="0"/>
              </a:endParaRPr>
            </a:p>
          </p:txBody>
        </p:sp>
      </p:grpSp>
      <p:grpSp>
        <p:nvGrpSpPr>
          <p:cNvPr id="20" name="组合 19"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6435234" y="3294012"/>
            <a:ext cx="1728000" cy="1728000"/>
            <a:chOff x="6435234" y="3294012"/>
            <a:chExt cx="1728000" cy="1728000"/>
          </a:xfrm>
        </p:grpSpPr>
        <p:grpSp>
          <p:nvGrpSpPr>
            <p:cNvPr id="21" name="组合 20"/>
            <p:cNvGrpSpPr>
              <a:grpSpLocks noChangeAspect="1"/>
            </p:cNvGrpSpPr>
            <p:nvPr/>
          </p:nvGrpSpPr>
          <p:grpSpPr>
            <a:xfrm>
              <a:off x="6435234" y="3294012"/>
              <a:ext cx="1728000" cy="1728000"/>
              <a:chOff x="2698243" y="4793191"/>
              <a:chExt cx="1810942" cy="1810942"/>
            </a:xfrm>
          </p:grpSpPr>
          <p:sp>
            <p:nvSpPr>
              <p:cNvPr id="23" name="椭圆 22"/>
              <p:cNvSpPr/>
              <p:nvPr/>
            </p:nvSpPr>
            <p:spPr>
              <a:xfrm>
                <a:off x="2698243" y="4793191"/>
                <a:ext cx="1810942" cy="1810942"/>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椭圆 23"/>
              <p:cNvSpPr>
                <a:spLocks noChangeAspect="1"/>
              </p:cNvSpPr>
              <p:nvPr/>
            </p:nvSpPr>
            <p:spPr>
              <a:xfrm>
                <a:off x="2856092" y="4951040"/>
                <a:ext cx="1495244" cy="1495244"/>
              </a:xfrm>
              <a:prstGeom prst="ellipse">
                <a:avLst/>
              </a:prstGeom>
              <a:gradFill flip="none" rotWithShape="1">
                <a:gsLst>
                  <a:gs pos="0">
                    <a:schemeClr val="bg1">
                      <a:lumMod val="9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sp>
          <p:nvSpPr>
            <p:cNvPr id="22" name="文本框 21"/>
            <p:cNvSpPr txBox="1"/>
            <p:nvPr/>
          </p:nvSpPr>
          <p:spPr>
            <a:xfrm>
              <a:off x="6743155" y="3833910"/>
              <a:ext cx="1127232" cy="584775"/>
            </a:xfrm>
            <a:prstGeom prst="rect">
              <a:avLst/>
            </a:prstGeom>
            <a:noFill/>
            <a:effectLst/>
          </p:spPr>
          <p:txBody>
            <a:bodyPr wrap="none" rtlCol="0">
              <a:spAutoFit/>
            </a:bodyPr>
            <a:lstStyle/>
            <a:p>
              <a:r>
                <a:rPr lang="zh-CN" altLang="en-US" sz="3200" dirty="0" smtClean="0">
                  <a:solidFill>
                    <a:srgbClr val="135DA1"/>
                  </a:solidFill>
                  <a:latin typeface="微软雅黑" panose="020B0503020204020204" pitchFamily="34" charset="-122"/>
                  <a:ea typeface="微软雅黑" panose="020B0503020204020204" pitchFamily="34" charset="-122"/>
                  <a:cs typeface="Kartika" panose="02020503030404060203" pitchFamily="18" charset="0"/>
                </a:rPr>
                <a:t>标 题</a:t>
              </a:r>
              <a:endParaRPr lang="en-US" altLang="zh-CN" sz="3200" dirty="0">
                <a:solidFill>
                  <a:srgbClr val="135DA1"/>
                </a:solidFill>
                <a:latin typeface="微软雅黑" panose="020B0503020204020204" pitchFamily="34" charset="-122"/>
                <a:ea typeface="微软雅黑" panose="020B0503020204020204" pitchFamily="34" charset="-122"/>
                <a:cs typeface="Kartika" panose="02020503030404060203" pitchFamily="18" charset="0"/>
              </a:endParaRPr>
            </a:p>
          </p:txBody>
        </p:sp>
      </p:grpSp>
      <p:grpSp>
        <p:nvGrpSpPr>
          <p:cNvPr id="25" name="组合 24"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8909794" y="3294011"/>
            <a:ext cx="1728000" cy="1728000"/>
            <a:chOff x="8909794" y="3294011"/>
            <a:chExt cx="1728000" cy="1728000"/>
          </a:xfrm>
        </p:grpSpPr>
        <p:grpSp>
          <p:nvGrpSpPr>
            <p:cNvPr id="26" name="组合 25"/>
            <p:cNvGrpSpPr>
              <a:grpSpLocks noChangeAspect="1"/>
            </p:cNvGrpSpPr>
            <p:nvPr/>
          </p:nvGrpSpPr>
          <p:grpSpPr>
            <a:xfrm>
              <a:off x="8909794" y="3294011"/>
              <a:ext cx="1728000" cy="1728000"/>
              <a:chOff x="2698243" y="4793191"/>
              <a:chExt cx="1810942" cy="1810942"/>
            </a:xfrm>
          </p:grpSpPr>
          <p:sp>
            <p:nvSpPr>
              <p:cNvPr id="28" name="椭圆 27"/>
              <p:cNvSpPr/>
              <p:nvPr/>
            </p:nvSpPr>
            <p:spPr>
              <a:xfrm>
                <a:off x="2698243" y="4793191"/>
                <a:ext cx="1810942" cy="1810942"/>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椭圆 28"/>
              <p:cNvSpPr>
                <a:spLocks noChangeAspect="1"/>
              </p:cNvSpPr>
              <p:nvPr/>
            </p:nvSpPr>
            <p:spPr>
              <a:xfrm>
                <a:off x="2856092" y="4951040"/>
                <a:ext cx="1495244" cy="1495244"/>
              </a:xfrm>
              <a:prstGeom prst="ellipse">
                <a:avLst/>
              </a:prstGeom>
              <a:gradFill flip="none" rotWithShape="1">
                <a:gsLst>
                  <a:gs pos="0">
                    <a:schemeClr val="bg1">
                      <a:lumMod val="95000"/>
                      <a:lumOff val="5000"/>
                    </a:schemeClr>
                  </a:gs>
                  <a:gs pos="0">
                    <a:schemeClr val="bg1">
                      <a:lumMod val="8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sp>
          <p:nvSpPr>
            <p:cNvPr id="27" name="文本框 26"/>
            <p:cNvSpPr txBox="1"/>
            <p:nvPr/>
          </p:nvSpPr>
          <p:spPr>
            <a:xfrm>
              <a:off x="9210177" y="3887202"/>
              <a:ext cx="1127232" cy="584775"/>
            </a:xfrm>
            <a:prstGeom prst="rect">
              <a:avLst/>
            </a:prstGeom>
            <a:noFill/>
            <a:effectLst/>
          </p:spPr>
          <p:txBody>
            <a:bodyPr wrap="none" rtlCol="0">
              <a:spAutoFit/>
            </a:bodyPr>
            <a:lstStyle/>
            <a:p>
              <a:r>
                <a:rPr lang="zh-CN" altLang="en-US" sz="3200" dirty="0" smtClean="0">
                  <a:solidFill>
                    <a:srgbClr val="C4288B"/>
                  </a:solidFill>
                  <a:latin typeface="微软雅黑" panose="020B0503020204020204" pitchFamily="34" charset="-122"/>
                  <a:ea typeface="微软雅黑" panose="020B0503020204020204" pitchFamily="34" charset="-122"/>
                  <a:cs typeface="Kartika" panose="02020503030404060203" pitchFamily="18" charset="0"/>
                </a:rPr>
                <a:t>标 题</a:t>
              </a:r>
              <a:endParaRPr lang="en-US" altLang="zh-CN" sz="3200" dirty="0">
                <a:solidFill>
                  <a:srgbClr val="C4288B"/>
                </a:solidFill>
                <a:latin typeface="微软雅黑" panose="020B0503020204020204" pitchFamily="34" charset="-122"/>
                <a:ea typeface="微软雅黑" panose="020B0503020204020204" pitchFamily="34" charset="-122"/>
                <a:cs typeface="Kartika" panose="02020503030404060203" pitchFamily="18" charset="0"/>
              </a:endParaRPr>
            </a:p>
          </p:txBody>
        </p:sp>
      </p:grpSp>
      <p:sp>
        <p:nvSpPr>
          <p:cNvPr id="31" name="文本框 30"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1119434" y="5386273"/>
            <a:ext cx="2339102" cy="1261884"/>
          </a:xfrm>
          <a:prstGeom prst="rect">
            <a:avLst/>
          </a:prstGeom>
          <a:noFill/>
          <a:effectLst/>
        </p:spPr>
        <p:txBody>
          <a:bodyPr wrap="none" rtlCol="0">
            <a:spAutoFit/>
          </a:bodyPr>
          <a:lstStyle/>
          <a:p>
            <a:r>
              <a:rPr lang="zh-CN" altLang="en-US" sz="2000" dirty="0">
                <a:solidFill>
                  <a:srgbClr val="D01817"/>
                </a:solidFill>
                <a:latin typeface="微软雅黑" panose="020B0503020204020204" pitchFamily="34" charset="-122"/>
                <a:ea typeface="微软雅黑" panose="020B0503020204020204" pitchFamily="34" charset="-122"/>
              </a:rPr>
              <a:t>单击此处输入标题</a:t>
            </a:r>
            <a:endParaRPr lang="en-US" altLang="zh-CN" sz="2000" dirty="0">
              <a:solidFill>
                <a:srgbClr val="D01817"/>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文本框 3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6037401" y="5364964"/>
            <a:ext cx="2339102" cy="1261884"/>
          </a:xfrm>
          <a:prstGeom prst="rect">
            <a:avLst/>
          </a:prstGeom>
          <a:noFill/>
          <a:effectLst/>
        </p:spPr>
        <p:txBody>
          <a:bodyPr wrap="none" rtlCol="0">
            <a:spAutoFit/>
          </a:bodyPr>
          <a:lstStyle/>
          <a:p>
            <a:r>
              <a:rPr lang="zh-CN" altLang="en-US" sz="2000" dirty="0">
                <a:solidFill>
                  <a:srgbClr val="1772B7"/>
                </a:solidFill>
                <a:latin typeface="微软雅黑" panose="020B0503020204020204" pitchFamily="34" charset="-122"/>
                <a:ea typeface="微软雅黑" panose="020B0503020204020204" pitchFamily="34" charset="-122"/>
              </a:rPr>
              <a:t>单击此处输入标题</a:t>
            </a:r>
            <a:endParaRPr lang="en-US" altLang="zh-CN" sz="2000" dirty="0">
              <a:solidFill>
                <a:srgbClr val="1772B7"/>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文本框 36"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3670206" y="2199792"/>
            <a:ext cx="2339102" cy="1261884"/>
          </a:xfrm>
          <a:prstGeom prst="rect">
            <a:avLst/>
          </a:prstGeom>
          <a:noFill/>
          <a:effectLst/>
        </p:spPr>
        <p:txBody>
          <a:bodyPr wrap="none" rtlCol="0">
            <a:spAutoFit/>
          </a:bodyPr>
          <a:lstStyle/>
          <a:p>
            <a:r>
              <a:rPr lang="zh-CN" altLang="en-US" sz="2000" dirty="0">
                <a:solidFill>
                  <a:srgbClr val="F8C468"/>
                </a:solidFill>
                <a:latin typeface="微软雅黑" panose="020B0503020204020204" pitchFamily="34" charset="-122"/>
                <a:ea typeface="微软雅黑" panose="020B0503020204020204" pitchFamily="34" charset="-122"/>
              </a:rPr>
              <a:t>单击此处输入标题</a:t>
            </a:r>
            <a:endParaRPr lang="en-US" altLang="zh-CN" sz="2000" dirty="0">
              <a:solidFill>
                <a:srgbClr val="F8C468"/>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文本框 37"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8588173" y="2178483"/>
            <a:ext cx="2339102" cy="1261884"/>
          </a:xfrm>
          <a:prstGeom prst="rect">
            <a:avLst/>
          </a:prstGeom>
          <a:noFill/>
          <a:effectLst/>
        </p:spPr>
        <p:txBody>
          <a:bodyPr wrap="none" rtlCol="0">
            <a:spAutoFit/>
          </a:bodyPr>
          <a:lstStyle/>
          <a:p>
            <a:r>
              <a:rPr lang="zh-CN" altLang="en-US" sz="2000" dirty="0">
                <a:solidFill>
                  <a:srgbClr val="C4288B"/>
                </a:solidFill>
                <a:latin typeface="微软雅黑" panose="020B0503020204020204" pitchFamily="34" charset="-122"/>
                <a:ea typeface="微软雅黑" panose="020B0503020204020204" pitchFamily="34" charset="-122"/>
              </a:rPr>
              <a:t>单击此处输入标题</a:t>
            </a:r>
            <a:endParaRPr lang="en-US" altLang="zh-CN" sz="2000" dirty="0">
              <a:solidFill>
                <a:srgbClr val="C4288B"/>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9" name="组合 38"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3986830" y="3266658"/>
            <a:ext cx="1728000" cy="1728000"/>
            <a:chOff x="3986830" y="3266658"/>
            <a:chExt cx="1728000" cy="1728000"/>
          </a:xfrm>
        </p:grpSpPr>
        <p:grpSp>
          <p:nvGrpSpPr>
            <p:cNvPr id="42" name="组合 41"/>
            <p:cNvGrpSpPr>
              <a:grpSpLocks noChangeAspect="1"/>
            </p:cNvGrpSpPr>
            <p:nvPr/>
          </p:nvGrpSpPr>
          <p:grpSpPr>
            <a:xfrm>
              <a:off x="3986830" y="3266658"/>
              <a:ext cx="1728000" cy="1728000"/>
              <a:chOff x="2698243" y="4793191"/>
              <a:chExt cx="1810942" cy="1810942"/>
            </a:xfrm>
          </p:grpSpPr>
          <p:sp>
            <p:nvSpPr>
              <p:cNvPr id="44" name="椭圆 43"/>
              <p:cNvSpPr/>
              <p:nvPr/>
            </p:nvSpPr>
            <p:spPr>
              <a:xfrm>
                <a:off x="2698243" y="4793191"/>
                <a:ext cx="1810942" cy="181094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椭圆 44"/>
              <p:cNvSpPr>
                <a:spLocks noChangeAspect="1"/>
              </p:cNvSpPr>
              <p:nvPr/>
            </p:nvSpPr>
            <p:spPr>
              <a:xfrm>
                <a:off x="2856092" y="4951040"/>
                <a:ext cx="1495244" cy="1495244"/>
              </a:xfrm>
              <a:prstGeom prst="ellipse">
                <a:avLst/>
              </a:prstGeom>
              <a:gradFill flip="none" rotWithShape="1">
                <a:gsLst>
                  <a:gs pos="0">
                    <a:schemeClr val="bg1">
                      <a:lumMod val="9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sp>
          <p:nvSpPr>
            <p:cNvPr id="43" name="文本框 42"/>
            <p:cNvSpPr txBox="1"/>
            <p:nvPr/>
          </p:nvSpPr>
          <p:spPr>
            <a:xfrm>
              <a:off x="4257872" y="3838268"/>
              <a:ext cx="1127232" cy="584775"/>
            </a:xfrm>
            <a:prstGeom prst="rect">
              <a:avLst/>
            </a:prstGeom>
            <a:noFill/>
            <a:effectLst/>
          </p:spPr>
          <p:txBody>
            <a:bodyPr wrap="none" rtlCol="0">
              <a:spAutoFit/>
            </a:bodyPr>
            <a:lstStyle/>
            <a:p>
              <a:r>
                <a:rPr lang="zh-CN" altLang="en-US" sz="3200" dirty="0">
                  <a:solidFill>
                    <a:srgbClr val="F8C468"/>
                  </a:solidFill>
                  <a:latin typeface="微软雅黑" panose="020B0503020204020204" pitchFamily="34" charset="-122"/>
                  <a:ea typeface="微软雅黑" panose="020B0503020204020204" pitchFamily="34" charset="-122"/>
                  <a:cs typeface="Kartika" panose="02020503030404060203" pitchFamily="18" charset="0"/>
                </a:rPr>
                <a:t>标 题</a:t>
              </a:r>
              <a:endParaRPr lang="en-US" altLang="zh-CN" sz="3200" dirty="0">
                <a:solidFill>
                  <a:srgbClr val="F8C468"/>
                </a:solidFill>
                <a:latin typeface="微软雅黑" panose="020B0503020204020204" pitchFamily="34" charset="-122"/>
                <a:ea typeface="微软雅黑" panose="020B0503020204020204" pitchFamily="34" charset="-122"/>
                <a:cs typeface="Kartika" panose="02020503030404060203" pitchFamily="18"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1000"/>
                            </p:stCondLst>
                            <p:childTnLst>
                              <p:par>
                                <p:cTn id="31" presetID="2" presetClass="entr" presetSubtype="4" decel="10000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750" fill="hold"/>
                                        <p:tgtEl>
                                          <p:spTgt spid="15"/>
                                        </p:tgtEl>
                                        <p:attrNameLst>
                                          <p:attrName>ppt_x</p:attrName>
                                        </p:attrNameLst>
                                      </p:cBhvr>
                                      <p:tavLst>
                                        <p:tav tm="0">
                                          <p:val>
                                            <p:strVal val="#ppt_x"/>
                                          </p:val>
                                        </p:tav>
                                        <p:tav tm="100000">
                                          <p:val>
                                            <p:strVal val="#ppt_x"/>
                                          </p:val>
                                        </p:tav>
                                      </p:tavLst>
                                    </p:anim>
                                    <p:anim calcmode="lin" valueType="num">
                                      <p:cBhvr additive="base">
                                        <p:cTn id="34" dur="75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25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750" fill="hold"/>
                                        <p:tgtEl>
                                          <p:spTgt spid="39"/>
                                        </p:tgtEl>
                                        <p:attrNameLst>
                                          <p:attrName>ppt_x</p:attrName>
                                        </p:attrNameLst>
                                      </p:cBhvr>
                                      <p:tavLst>
                                        <p:tav tm="0">
                                          <p:val>
                                            <p:strVal val="#ppt_x"/>
                                          </p:val>
                                        </p:tav>
                                        <p:tav tm="100000">
                                          <p:val>
                                            <p:strVal val="#ppt_x"/>
                                          </p:val>
                                        </p:tav>
                                      </p:tavLst>
                                    </p:anim>
                                    <p:anim calcmode="lin" valueType="num">
                                      <p:cBhvr additive="base">
                                        <p:cTn id="38" dur="750" fill="hold"/>
                                        <p:tgtEl>
                                          <p:spTgt spid="39"/>
                                        </p:tgtEl>
                                        <p:attrNameLst>
                                          <p:attrName>ppt_y</p:attrName>
                                        </p:attrNameLst>
                                      </p:cBhvr>
                                      <p:tavLst>
                                        <p:tav tm="0">
                                          <p:val>
                                            <p:strVal val="1+#ppt_h/2"/>
                                          </p:val>
                                        </p:tav>
                                        <p:tav tm="100000">
                                          <p:val>
                                            <p:strVal val="#ppt_y"/>
                                          </p:val>
                                        </p:tav>
                                      </p:tavLst>
                                    </p:anim>
                                  </p:childTnLst>
                                </p:cTn>
                              </p:par>
                              <p:par>
                                <p:cTn id="39" presetID="2" presetClass="entr" presetSubtype="4" decel="100000" fill="hold" nodeType="withEffect">
                                  <p:stCondLst>
                                    <p:cond delay="50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decel="100000" fill="hold" nodeType="withEffect">
                                  <p:stCondLst>
                                    <p:cond delay="75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ppt_x"/>
                                          </p:val>
                                        </p:tav>
                                        <p:tav tm="100000">
                                          <p:val>
                                            <p:strVal val="#ppt_x"/>
                                          </p:val>
                                        </p:tav>
                                      </p:tavLst>
                                    </p:anim>
                                    <p:anim calcmode="lin" valueType="num">
                                      <p:cBhvr additive="base">
                                        <p:cTn id="46" dur="750" fill="hold"/>
                                        <p:tgtEl>
                                          <p:spTgt spid="25"/>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par>
                                <p:cTn id="57" presetID="10" presetClass="entr" presetSubtype="0" fill="hold" grpId="0" nodeType="withEffect">
                                  <p:stCondLst>
                                    <p:cond delay="75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31"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2536" y="158576"/>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0" name="组合 29"/>
          <p:cNvGrpSpPr/>
          <p:nvPr/>
        </p:nvGrpSpPr>
        <p:grpSpPr>
          <a:xfrm>
            <a:off x="2644540" y="177189"/>
            <a:ext cx="751205" cy="751205"/>
            <a:chOff x="7196230" y="925197"/>
            <a:chExt cx="1193436" cy="1193436"/>
          </a:xfrm>
        </p:grpSpPr>
        <p:sp>
          <p:nvSpPr>
            <p:cNvPr id="32" name="椭圆 31"/>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766524" y="194128"/>
            <a:ext cx="751205" cy="751205"/>
            <a:chOff x="7196230" y="925197"/>
            <a:chExt cx="1193436" cy="1193436"/>
          </a:xfrm>
        </p:grpSpPr>
        <p:sp>
          <p:nvSpPr>
            <p:cNvPr id="40" name="椭圆 39"/>
            <p:cNvSpPr/>
            <p:nvPr/>
          </p:nvSpPr>
          <p:spPr>
            <a:xfrm>
              <a:off x="7196230" y="925197"/>
              <a:ext cx="1193436" cy="11934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7376994" y="1105961"/>
              <a:ext cx="831906" cy="83190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Freeform 6"/>
          <p:cNvSpPr/>
          <p:nvPr/>
        </p:nvSpPr>
        <p:spPr bwMode="auto">
          <a:xfrm>
            <a:off x="762454"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blipFill>
            <a:blip r:embed="rId1"/>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6"/>
          <p:cNvSpPr/>
          <p:nvPr/>
        </p:nvSpPr>
        <p:spPr bwMode="auto">
          <a:xfrm>
            <a:off x="762454"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Freeform 6"/>
          <p:cNvSpPr/>
          <p:nvPr/>
        </p:nvSpPr>
        <p:spPr bwMode="auto">
          <a:xfrm>
            <a:off x="3528090"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6"/>
          <p:cNvSpPr/>
          <p:nvPr/>
        </p:nvSpPr>
        <p:spPr bwMode="auto">
          <a:xfrm>
            <a:off x="3528090"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Freeform 6"/>
          <p:cNvSpPr/>
          <p:nvPr/>
        </p:nvSpPr>
        <p:spPr bwMode="auto">
          <a:xfrm>
            <a:off x="6353392"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6"/>
          <p:cNvSpPr/>
          <p:nvPr/>
        </p:nvSpPr>
        <p:spPr bwMode="auto">
          <a:xfrm>
            <a:off x="6353392"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Freeform 6"/>
          <p:cNvSpPr/>
          <p:nvPr/>
        </p:nvSpPr>
        <p:spPr bwMode="auto">
          <a:xfrm>
            <a:off x="9178694"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6"/>
          <p:cNvSpPr/>
          <p:nvPr/>
        </p:nvSpPr>
        <p:spPr bwMode="auto">
          <a:xfrm>
            <a:off x="9178694"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7" name="组合 16"/>
          <p:cNvGrpSpPr/>
          <p:nvPr/>
        </p:nvGrpSpPr>
        <p:grpSpPr>
          <a:xfrm>
            <a:off x="7138507" y="3186724"/>
            <a:ext cx="685684" cy="520985"/>
            <a:chOff x="4268086" y="4221191"/>
            <a:chExt cx="509646" cy="387231"/>
          </a:xfrm>
          <a:solidFill>
            <a:schemeClr val="tx1">
              <a:lumMod val="65000"/>
              <a:lumOff val="35000"/>
            </a:schemeClr>
          </a:solidFill>
        </p:grpSpPr>
        <p:sp>
          <p:nvSpPr>
            <p:cNvPr id="18"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0" name="组合 19"/>
          <p:cNvGrpSpPr/>
          <p:nvPr/>
        </p:nvGrpSpPr>
        <p:grpSpPr>
          <a:xfrm>
            <a:off x="10112355" y="3195671"/>
            <a:ext cx="388591" cy="496960"/>
            <a:chOff x="1605186" y="572440"/>
            <a:chExt cx="563562" cy="720725"/>
          </a:xfrm>
          <a:solidFill>
            <a:schemeClr val="tx1">
              <a:lumMod val="65000"/>
              <a:lumOff val="35000"/>
            </a:schemeClr>
          </a:solidFill>
        </p:grpSpPr>
        <p:sp>
          <p:nvSpPr>
            <p:cNvPr id="21"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 name="组合 23"/>
          <p:cNvGrpSpPr/>
          <p:nvPr/>
        </p:nvGrpSpPr>
        <p:grpSpPr>
          <a:xfrm>
            <a:off x="4433294" y="3251721"/>
            <a:ext cx="445505" cy="440910"/>
            <a:chOff x="6967126" y="4092464"/>
            <a:chExt cx="453105" cy="448433"/>
          </a:xfrm>
          <a:solidFill>
            <a:schemeClr val="tx1">
              <a:lumMod val="65000"/>
              <a:lumOff val="35000"/>
            </a:schemeClr>
          </a:solidFill>
        </p:grpSpPr>
        <p:sp>
          <p:nvSpPr>
            <p:cNvPr id="25"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 name="组合 26"/>
          <p:cNvGrpSpPr/>
          <p:nvPr/>
        </p:nvGrpSpPr>
        <p:grpSpPr>
          <a:xfrm>
            <a:off x="1661041" y="3377248"/>
            <a:ext cx="458739" cy="438729"/>
            <a:chOff x="1004888" y="993775"/>
            <a:chExt cx="2438400" cy="2332038"/>
          </a:xfrm>
          <a:solidFill>
            <a:schemeClr val="tx1">
              <a:lumMod val="65000"/>
              <a:lumOff val="35000"/>
            </a:schemeClr>
          </a:solidFill>
        </p:grpSpPr>
        <p:sp>
          <p:nvSpPr>
            <p:cNvPr id="28"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任意多边形 28"/>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31" name="任意多边形 30"/>
          <p:cNvSpPr/>
          <p:nvPr/>
        </p:nvSpPr>
        <p:spPr>
          <a:xfrm>
            <a:off x="1892596"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4671238"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7478203"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10312829"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621661" y="5552521"/>
            <a:ext cx="2339102" cy="1261884"/>
          </a:xfrm>
          <a:prstGeom prst="rect">
            <a:avLst/>
          </a:prstGeom>
          <a:noFill/>
          <a:effectLst/>
        </p:spPr>
        <p:txBody>
          <a:bodyPr wrap="none" rtlCol="0">
            <a:spAutoFit/>
          </a:bodyPr>
          <a:lstStyle/>
          <a:p>
            <a:r>
              <a:rPr lang="zh-CN" altLang="en-US" sz="2000" dirty="0">
                <a:solidFill>
                  <a:srgbClr val="C61519"/>
                </a:solidFill>
                <a:latin typeface="微软雅黑" panose="020B0503020204020204" pitchFamily="34" charset="-122"/>
                <a:ea typeface="微软雅黑" panose="020B0503020204020204" pitchFamily="34" charset="-122"/>
              </a:rPr>
              <a:t>单击此处输入标题</a:t>
            </a:r>
            <a:endParaRPr lang="en-US" altLang="zh-CN" sz="2000" dirty="0">
              <a:solidFill>
                <a:srgbClr val="C61519"/>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3486495" y="5552521"/>
            <a:ext cx="2339102" cy="1261884"/>
          </a:xfrm>
          <a:prstGeom prst="rect">
            <a:avLst/>
          </a:prstGeom>
          <a:noFill/>
          <a:effectLst/>
        </p:spPr>
        <p:txBody>
          <a:bodyPr wrap="none" rtlCol="0">
            <a:spAutoFit/>
          </a:bodyPr>
          <a:lstStyle/>
          <a:p>
            <a:r>
              <a:rPr lang="zh-CN" altLang="en-US" sz="2000" dirty="0">
                <a:solidFill>
                  <a:srgbClr val="F78C18"/>
                </a:solidFill>
                <a:latin typeface="微软雅黑" panose="020B0503020204020204" pitchFamily="34" charset="-122"/>
                <a:ea typeface="微软雅黑" panose="020B0503020204020204" pitchFamily="34" charset="-122"/>
              </a:rPr>
              <a:t>单击此处输入标题</a:t>
            </a:r>
            <a:endParaRPr lang="en-US" altLang="zh-CN" sz="2000" dirty="0">
              <a:solidFill>
                <a:srgbClr val="F78C18"/>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351329" y="5552521"/>
            <a:ext cx="2339102" cy="1261884"/>
          </a:xfrm>
          <a:prstGeom prst="rect">
            <a:avLst/>
          </a:prstGeom>
          <a:noFill/>
          <a:effectLst/>
        </p:spPr>
        <p:txBody>
          <a:bodyPr wrap="none" rtlCol="0">
            <a:spAutoFit/>
          </a:bodyPr>
          <a:lstStyle/>
          <a:p>
            <a:r>
              <a:rPr lang="zh-CN" altLang="en-US" sz="2000" dirty="0">
                <a:solidFill>
                  <a:srgbClr val="105A9B"/>
                </a:solidFill>
                <a:latin typeface="微软雅黑" panose="020B0503020204020204" pitchFamily="34" charset="-122"/>
                <a:ea typeface="微软雅黑" panose="020B0503020204020204" pitchFamily="34" charset="-122"/>
              </a:rPr>
              <a:t>单击此处输入标题</a:t>
            </a:r>
            <a:endParaRPr lang="en-US" altLang="zh-CN" sz="2000" dirty="0">
              <a:solidFill>
                <a:srgbClr val="105A9B"/>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9178694" y="5552521"/>
            <a:ext cx="2339102" cy="1261884"/>
          </a:xfrm>
          <a:prstGeom prst="rect">
            <a:avLst/>
          </a:prstGeom>
          <a:noFill/>
          <a:effectLst/>
        </p:spPr>
        <p:txBody>
          <a:bodyPr wrap="none" rtlCol="0">
            <a:spAutoFit/>
          </a:bodyPr>
          <a:lstStyle/>
          <a:p>
            <a:r>
              <a:rPr lang="zh-CN" altLang="en-US" sz="2000" dirty="0">
                <a:solidFill>
                  <a:srgbClr val="E1619E"/>
                </a:solidFill>
                <a:latin typeface="微软雅黑" panose="020B0503020204020204" pitchFamily="34" charset="-122"/>
                <a:ea typeface="微软雅黑" panose="020B0503020204020204" pitchFamily="34" charset="-122"/>
              </a:rPr>
              <a:t>单击此处输入标题</a:t>
            </a:r>
            <a:endParaRPr lang="en-US" altLang="zh-CN" sz="2000" dirty="0">
              <a:solidFill>
                <a:srgbClr val="E1619E"/>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44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4" decel="44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2000"/>
                            </p:stCondLst>
                            <p:childTnLst>
                              <p:par>
                                <p:cTn id="25" presetID="2" presetClass="entr" presetSubtype="1" decel="44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0-#ppt_h/2"/>
                                          </p:val>
                                        </p:tav>
                                        <p:tav tm="100000">
                                          <p:val>
                                            <p:strVal val="#ppt_y"/>
                                          </p:val>
                                        </p:tav>
                                      </p:tavLst>
                                    </p:anim>
                                  </p:childTnLst>
                                </p:cTn>
                              </p:par>
                              <p:par>
                                <p:cTn id="29" presetID="2" presetClass="entr" presetSubtype="4" decel="4400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ppt_x"/>
                                          </p:val>
                                        </p:tav>
                                        <p:tav tm="100000">
                                          <p:val>
                                            <p:strVal val="#ppt_x"/>
                                          </p:val>
                                        </p:tav>
                                      </p:tavLst>
                                    </p:anim>
                                    <p:anim calcmode="lin" valueType="num">
                                      <p:cBhvr additive="base">
                                        <p:cTn id="32" dur="7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par>
                          <p:cTn id="44" fill="hold">
                            <p:stCondLst>
                              <p:cond delay="4000"/>
                            </p:stCondLst>
                            <p:childTnLst>
                              <p:par>
                                <p:cTn id="45" presetID="2" presetClass="entr" presetSubtype="1" decel="4400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750" fill="hold"/>
                                        <p:tgtEl>
                                          <p:spTgt spid="13"/>
                                        </p:tgtEl>
                                        <p:attrNameLst>
                                          <p:attrName>ppt_x</p:attrName>
                                        </p:attrNameLst>
                                      </p:cBhvr>
                                      <p:tavLst>
                                        <p:tav tm="0">
                                          <p:val>
                                            <p:strVal val="#ppt_x"/>
                                          </p:val>
                                        </p:tav>
                                        <p:tav tm="100000">
                                          <p:val>
                                            <p:strVal val="#ppt_x"/>
                                          </p:val>
                                        </p:tav>
                                      </p:tavLst>
                                    </p:anim>
                                    <p:anim calcmode="lin" valueType="num">
                                      <p:cBhvr additive="base">
                                        <p:cTn id="48" dur="750" fill="hold"/>
                                        <p:tgtEl>
                                          <p:spTgt spid="13"/>
                                        </p:tgtEl>
                                        <p:attrNameLst>
                                          <p:attrName>ppt_y</p:attrName>
                                        </p:attrNameLst>
                                      </p:cBhvr>
                                      <p:tavLst>
                                        <p:tav tm="0">
                                          <p:val>
                                            <p:strVal val="0-#ppt_h/2"/>
                                          </p:val>
                                        </p:tav>
                                        <p:tav tm="100000">
                                          <p:val>
                                            <p:strVal val="#ppt_y"/>
                                          </p:val>
                                        </p:tav>
                                      </p:tavLst>
                                    </p:anim>
                                  </p:childTnLst>
                                </p:cTn>
                              </p:par>
                              <p:par>
                                <p:cTn id="49" presetID="2" presetClass="entr" presetSubtype="4" decel="4400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750" fill="hold"/>
                                        <p:tgtEl>
                                          <p:spTgt spid="14"/>
                                        </p:tgtEl>
                                        <p:attrNameLst>
                                          <p:attrName>ppt_x</p:attrName>
                                        </p:attrNameLst>
                                      </p:cBhvr>
                                      <p:tavLst>
                                        <p:tav tm="0">
                                          <p:val>
                                            <p:strVal val="#ppt_x"/>
                                          </p:val>
                                        </p:tav>
                                        <p:tav tm="100000">
                                          <p:val>
                                            <p:strVal val="#ppt_x"/>
                                          </p:val>
                                        </p:tav>
                                      </p:tavLst>
                                    </p:anim>
                                    <p:anim calcmode="lin" valueType="num">
                                      <p:cBhvr additive="base">
                                        <p:cTn id="52" dur="750" fill="hold"/>
                                        <p:tgtEl>
                                          <p:spTgt spid="14"/>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up)">
                                      <p:cBhvr>
                                        <p:cTn id="59" dur="500"/>
                                        <p:tgtEl>
                                          <p:spTgt spid="37"/>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childTnLst>
                          </p:cTn>
                        </p:par>
                        <p:par>
                          <p:cTn id="64" fill="hold">
                            <p:stCondLst>
                              <p:cond delay="6000"/>
                            </p:stCondLst>
                            <p:childTnLst>
                              <p:par>
                                <p:cTn id="65" presetID="2" presetClass="entr" presetSubtype="1" decel="4400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750" fill="hold"/>
                                        <p:tgtEl>
                                          <p:spTgt spid="15"/>
                                        </p:tgtEl>
                                        <p:attrNameLst>
                                          <p:attrName>ppt_x</p:attrName>
                                        </p:attrNameLst>
                                      </p:cBhvr>
                                      <p:tavLst>
                                        <p:tav tm="0">
                                          <p:val>
                                            <p:strVal val="#ppt_x"/>
                                          </p:val>
                                        </p:tav>
                                        <p:tav tm="100000">
                                          <p:val>
                                            <p:strVal val="#ppt_x"/>
                                          </p:val>
                                        </p:tav>
                                      </p:tavLst>
                                    </p:anim>
                                    <p:anim calcmode="lin" valueType="num">
                                      <p:cBhvr additive="base">
                                        <p:cTn id="68" dur="750" fill="hold"/>
                                        <p:tgtEl>
                                          <p:spTgt spid="15"/>
                                        </p:tgtEl>
                                        <p:attrNameLst>
                                          <p:attrName>ppt_y</p:attrName>
                                        </p:attrNameLst>
                                      </p:cBhvr>
                                      <p:tavLst>
                                        <p:tav tm="0">
                                          <p:val>
                                            <p:strVal val="0-#ppt_h/2"/>
                                          </p:val>
                                        </p:tav>
                                        <p:tav tm="100000">
                                          <p:val>
                                            <p:strVal val="#ppt_y"/>
                                          </p:val>
                                        </p:tav>
                                      </p:tavLst>
                                    </p:anim>
                                  </p:childTnLst>
                                </p:cTn>
                              </p:par>
                              <p:par>
                                <p:cTn id="69" presetID="2" presetClass="entr" presetSubtype="4" decel="4400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750" fill="hold"/>
                                        <p:tgtEl>
                                          <p:spTgt spid="16"/>
                                        </p:tgtEl>
                                        <p:attrNameLst>
                                          <p:attrName>ppt_x</p:attrName>
                                        </p:attrNameLst>
                                      </p:cBhvr>
                                      <p:tavLst>
                                        <p:tav tm="0">
                                          <p:val>
                                            <p:strVal val="#ppt_x"/>
                                          </p:val>
                                        </p:tav>
                                        <p:tav tm="100000">
                                          <p:val>
                                            <p:strVal val="#ppt_x"/>
                                          </p:val>
                                        </p:tav>
                                      </p:tavLst>
                                    </p:anim>
                                    <p:anim calcmode="lin" valueType="num">
                                      <p:cBhvr additive="base">
                                        <p:cTn id="72" dur="750" fill="hold"/>
                                        <p:tgtEl>
                                          <p:spTgt spid="16"/>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10" presetClass="entr" presetSubtype="0" fill="hold"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up)">
                                      <p:cBhvr>
                                        <p:cTn id="79" dur="500"/>
                                        <p:tgtEl>
                                          <p:spTgt spid="38"/>
                                        </p:tgtEl>
                                      </p:cBhvr>
                                    </p:animEffect>
                                  </p:childTnLst>
                                </p:cTn>
                              </p:par>
                            </p:childTnLst>
                          </p:cTn>
                        </p:par>
                        <p:par>
                          <p:cTn id="80" fill="hold">
                            <p:stCondLst>
                              <p:cond delay="7500"/>
                            </p:stCondLst>
                            <p:childTnLst>
                              <p:par>
                                <p:cTn id="81" presetID="10" presetClass="entr" presetSubtype="0"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31" grpId="0" animBg="1"/>
      <p:bldP spid="36" grpId="0" animBg="1"/>
      <p:bldP spid="37" grpId="0" animBg="1"/>
      <p:bldP spid="38" grpId="0" animBg="1"/>
      <p:bldP spid="39" grpId="0"/>
      <p:bldP spid="42" grpId="0"/>
      <p:bldP spid="43" grpId="0"/>
      <p:bldP spid="44" grpId="0"/>
    </p:bldLst>
  </p:timing>
</p:sld>
</file>

<file path=ppt/tags/tag1.xml><?xml version="1.0" encoding="utf-8"?>
<p:tagLst xmlns:p="http://schemas.openxmlformats.org/presentationml/2006/main">
  <p:tag name="MH" val="20160202082519"/>
  <p:tag name="MH_LIBRARY" val="GRAPHIC"/>
  <p:tag name="MH_TYPE" val="Other"/>
  <p:tag name="MH_ORDER" val="4"/>
</p:tagLst>
</file>

<file path=ppt/tags/tag2.xml><?xml version="1.0" encoding="utf-8"?>
<p:tagLst xmlns:p="http://schemas.openxmlformats.org/presentationml/2006/main">
  <p:tag name="MH" val="20160202082519"/>
  <p:tag name="MH_LIBRARY" val="GRAPHIC"/>
  <p:tag name="MH_TYPE" val="Other"/>
  <p:tag name="MH_ORDER" val="4"/>
</p:tagLst>
</file>

<file path=ppt/tags/tag3.xml><?xml version="1.0" encoding="utf-8"?>
<p:tagLst xmlns:p="http://schemas.openxmlformats.org/presentationml/2006/main">
  <p:tag name="MH" val="20160202082519"/>
  <p:tag name="MH_LIBRARY" val="GRAPHIC"/>
  <p:tag name="MH_TYPE" val="Other"/>
  <p:tag name="MH_ORDER" val="4"/>
</p:tagLst>
</file>

<file path=ppt/tags/tag4.xml><?xml version="1.0" encoding="utf-8"?>
<p:tagLst xmlns:p="http://schemas.openxmlformats.org/presentationml/2006/main">
  <p:tag name="MH" val="20160202082519"/>
  <p:tag name="MH_LIBRARY" val="GRAPHIC"/>
  <p:tag name="MH_TYPE" val="Other"/>
  <p:tag name="MH_ORDER" val="4"/>
</p:tagLst>
</file>

<file path=ppt/tags/tag5.xml><?xml version="1.0" encoding="utf-8"?>
<p:tagLst xmlns:p="http://schemas.openxmlformats.org/presentationml/2006/main">
  <p:tag name="MH" val="20160202082519"/>
  <p:tag name="MH_LIBRARY" val="GRAPHIC"/>
  <p:tag name="MH_TYPE" val="Other"/>
  <p:tag name="MH_ORDER" val="4"/>
</p:tagLst>
</file>

<file path=ppt/tags/tag6.xml><?xml version="1.0" encoding="utf-8"?>
<p:tagLst xmlns:p="http://schemas.openxmlformats.org/presentationml/2006/main">
  <p:tag name="MH" val="20160202082519"/>
  <p:tag name="MH_LIBRARY" val="GRAPHIC"/>
  <p:tag name="MH_TYPE" val="Other"/>
  <p:tag name="MH_ORDER" val="4"/>
</p:tagLst>
</file>

<file path=ppt/tags/tag7.xml><?xml version="1.0" encoding="utf-8"?>
<p:tagLst xmlns:p="http://schemas.openxmlformats.org/presentationml/2006/main">
  <p:tag name="MH" val="20160202082519"/>
  <p:tag name="MH_LIBRARY" val="GRAPHIC"/>
  <p:tag name="MH_TYPE" val="Other"/>
  <p:tag name="MH_ORDER" val="4"/>
</p:tagLst>
</file>

<file path=ppt/tags/tag8.xml><?xml version="1.0" encoding="utf-8"?>
<p:tagLst xmlns:p="http://schemas.openxmlformats.org/presentationml/2006/main">
  <p:tag name="MH" val="20160202082519"/>
  <p:tag name="MH_LIBRARY" val="GRAPHIC"/>
  <p:tag name="MH_TYPE" val="Other"/>
  <p:tag name="MH_ORDER" val="4"/>
</p:tagLst>
</file>

<file path=ppt/tags/tag9.xml><?xml version="1.0" encoding="utf-8"?>
<p:tagLst xmlns:p="http://schemas.openxmlformats.org/presentationml/2006/main">
  <p:tag name="ISPRING_PRESENTATION_TITLE" val="多彩低面年终年中总结"/>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5038</Words>
  <Application>WPS 演示</Application>
  <PresentationFormat>宽屏</PresentationFormat>
  <Paragraphs>856</Paragraphs>
  <Slides>44</Slides>
  <Notes>44</Notes>
  <HiddenSlides>0</HiddenSlides>
  <MMClips>1</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44</vt:i4>
      </vt:variant>
    </vt:vector>
  </HeadingPairs>
  <TitlesOfParts>
    <vt:vector size="72" baseType="lpstr">
      <vt:lpstr>Arial</vt:lpstr>
      <vt:lpstr>宋体</vt:lpstr>
      <vt:lpstr>Wingdings</vt:lpstr>
      <vt:lpstr>微软雅黑</vt:lpstr>
      <vt:lpstr>Gulim</vt:lpstr>
      <vt:lpstr>Malgun Gothic</vt:lpstr>
      <vt:lpstr>方正兰亭超细黑简体</vt:lpstr>
      <vt:lpstr>黑体</vt:lpstr>
      <vt:lpstr>Kartika</vt:lpstr>
      <vt:lpstr>DejaVu Math TeX Gyre</vt:lpstr>
      <vt:lpstr>Calibri</vt:lpstr>
      <vt:lpstr>幼圆</vt:lpstr>
      <vt:lpstr>Impact</vt:lpstr>
      <vt:lpstr>LiHei Pro</vt:lpstr>
      <vt:lpstr>方正姚体</vt:lpstr>
      <vt:lpstr>Arial Unicode MS</vt:lpstr>
      <vt:lpstr>Calibri Light</vt:lpstr>
      <vt:lpstr>Arial Black</vt:lpstr>
      <vt:lpstr>Tahoma</vt:lpstr>
      <vt:lpstr>方正兰亭黑_GBK</vt:lpstr>
      <vt:lpstr>Arial Unicode MS</vt:lpstr>
      <vt:lpstr>Arial Rounded MT Bold</vt:lpstr>
      <vt:lpstr>Open Sans</vt:lpstr>
      <vt:lpstr>方正卡通简体</vt:lpstr>
      <vt:lpstr>Haettenschweiler</vt:lpstr>
      <vt:lpstr>汉仪菱心体简</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多彩低面年终年中总结</dc:title>
  <dc:creator>PC</dc:creator>
  <cp:lastModifiedBy>一颗苹果</cp:lastModifiedBy>
  <cp:revision>103</cp:revision>
  <dcterms:created xsi:type="dcterms:W3CDTF">2016-08-20T07:52:00Z</dcterms:created>
  <dcterms:modified xsi:type="dcterms:W3CDTF">2021-09-18T03:07:52Z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926CDD5E53904A7DAFF3382D7B7EB7EF</vt:lpwstr>
  </property>
  <property fmtid="{D5CDD505-2E9C-101B-9397-08002B2CF9AE}" pid="3" name="KSOProductBuildVer">
    <vt:lpwstr>2052-11.1.0.10700</vt:lpwstr>
  </property>
</Properties>
</file>