
<file path=[Content_Types].xml><?xml version="1.0" encoding="utf-8"?>
<Types xmlns="http://schemas.openxmlformats.org/package/2006/content-types">
  <Default Extension="jpeg" ContentType="image/jpeg"/>
  <Default Extension="JPG" ContentType="image/.jpg"/>
  <Default Extension="xlsx" ContentType="application/vnd.openxmlformats-officedocument.spreadsheetml.sheet"/>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olors1.xml" ContentType="application/vnd.ms-office.chartcolorstyle+xml"/>
  <Override PartName="/ppt/charts/style1.xml" ContentType="application/vnd.ms-office.chart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
  </p:notesMasterIdLst>
  <p:sldIdLst>
    <p:sldId id="257" r:id="rId3"/>
    <p:sldId id="258" r:id="rId4"/>
    <p:sldId id="268" r:id="rId5"/>
    <p:sldId id="259" r:id="rId6"/>
    <p:sldId id="261" r:id="rId8"/>
    <p:sldId id="262" r:id="rId9"/>
    <p:sldId id="269" r:id="rId10"/>
    <p:sldId id="264" r:id="rId11"/>
    <p:sldId id="265" r:id="rId12"/>
    <p:sldId id="263" r:id="rId13"/>
    <p:sldId id="270" r:id="rId14"/>
    <p:sldId id="267" r:id="rId15"/>
    <p:sldId id="260" r:id="rId16"/>
    <p:sldId id="271" r:id="rId17"/>
    <p:sldId id="266" r:id="rId18"/>
    <p:sldId id="272" r:id="rId1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showGuides="1">
      <p:cViewPr varScale="1">
        <p:scale>
          <a:sx n="103" d="100"/>
          <a:sy n="103" d="100"/>
        </p:scale>
        <p:origin x="174" y="101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notesMaster" Target="notesMasters/notesMaster1.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2" Type="http://schemas.openxmlformats.org/officeDocument/2006/relationships/tableStyles" Target="tableStyles.xml"/><Relationship Id="rId21" Type="http://schemas.openxmlformats.org/officeDocument/2006/relationships/viewProps" Target="viewProps.xml"/><Relationship Id="rId20" Type="http://schemas.openxmlformats.org/officeDocument/2006/relationships/presProps" Target="presProps.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Workbook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0564154688328134"/>
          <c:w val="0.973493975903614"/>
          <c:h val="0.849053361204204"/>
        </c:manualLayout>
      </c:layout>
      <c:lineChart>
        <c:grouping val="standard"/>
        <c:varyColors val="0"/>
        <c:ser>
          <c:idx val="0"/>
          <c:order val="0"/>
          <c:tx>
            <c:strRef>
              <c:f>Sheet1!$B$1</c:f>
              <c:strCache>
                <c:ptCount val="1"/>
                <c:pt idx="0">
                  <c:v>T1</c:v>
                </c:pt>
              </c:strCache>
            </c:strRef>
          </c:tx>
          <c:spPr>
            <a:ln w="28575" cap="rnd">
              <a:solidFill>
                <a:schemeClr val="tx1">
                  <a:lumMod val="85000"/>
                  <a:lumOff val="15000"/>
                  <a:alpha val="10000"/>
                </a:schemeClr>
              </a:solidFill>
              <a:round/>
            </a:ln>
            <a:effectLst/>
          </c:spPr>
          <c:marker>
            <c:symbol val="none"/>
          </c:marker>
          <c:dLbls>
            <c:delete val="1"/>
          </c:dLbls>
          <c:cat>
            <c:strRef>
              <c:f>Sheet1!$A$2:$A$5</c:f>
              <c:strCache>
                <c:ptCount val="4"/>
                <c:pt idx="0">
                  <c:v>S1</c:v>
                </c:pt>
                <c:pt idx="1">
                  <c:v>S2</c:v>
                </c:pt>
                <c:pt idx="2">
                  <c:v>S3</c:v>
                </c:pt>
                <c:pt idx="3">
                  <c:v>S4</c:v>
                </c:pt>
              </c:strCache>
            </c:strRef>
          </c:cat>
          <c:val>
            <c:numRef>
              <c:f>Sheet1!$B$2:$B$5</c:f>
              <c:numCache>
                <c:formatCode>General</c:formatCode>
                <c:ptCount val="4"/>
                <c:pt idx="0">
                  <c:v>4.3</c:v>
                </c:pt>
                <c:pt idx="1">
                  <c:v>2.5</c:v>
                </c:pt>
                <c:pt idx="2">
                  <c:v>3.5</c:v>
                </c:pt>
                <c:pt idx="3">
                  <c:v>4.5</c:v>
                </c:pt>
              </c:numCache>
            </c:numRef>
          </c:val>
          <c:smooth val="1"/>
        </c:ser>
        <c:ser>
          <c:idx val="1"/>
          <c:order val="1"/>
          <c:tx>
            <c:strRef>
              <c:f>Sheet1!$C$1</c:f>
              <c:strCache>
                <c:ptCount val="1"/>
                <c:pt idx="0">
                  <c:v>T2</c:v>
                </c:pt>
              </c:strCache>
            </c:strRef>
          </c:tx>
          <c:spPr>
            <a:ln w="28575" cap="rnd">
              <a:solidFill>
                <a:schemeClr val="tx1"/>
              </a:solidFill>
              <a:round/>
            </a:ln>
            <a:effectLst/>
          </c:spPr>
          <c:marker>
            <c:symbol val="none"/>
          </c:marker>
          <c:dLbls>
            <c:delete val="1"/>
          </c:dLbls>
          <c:cat>
            <c:strRef>
              <c:f>Sheet1!$A$2:$A$5</c:f>
              <c:strCache>
                <c:ptCount val="4"/>
                <c:pt idx="0">
                  <c:v>S1</c:v>
                </c:pt>
                <c:pt idx="1">
                  <c:v>S2</c:v>
                </c:pt>
                <c:pt idx="2">
                  <c:v>S3</c:v>
                </c:pt>
                <c:pt idx="3">
                  <c:v>S4</c:v>
                </c:pt>
              </c:strCache>
            </c:strRef>
          </c:cat>
          <c:val>
            <c:numRef>
              <c:f>Sheet1!$C$2:$C$5</c:f>
              <c:numCache>
                <c:formatCode>General</c:formatCode>
                <c:ptCount val="4"/>
                <c:pt idx="0">
                  <c:v>2.4</c:v>
                </c:pt>
                <c:pt idx="1">
                  <c:v>4.4</c:v>
                </c:pt>
                <c:pt idx="2">
                  <c:v>1.8</c:v>
                </c:pt>
                <c:pt idx="3">
                  <c:v>2.8</c:v>
                </c:pt>
              </c:numCache>
            </c:numRef>
          </c:val>
          <c:smooth val="1"/>
        </c:ser>
        <c:ser>
          <c:idx val="2"/>
          <c:order val="2"/>
          <c:tx>
            <c:strRef>
              <c:f>Sheet1!$D$1</c:f>
              <c:strCache>
                <c:ptCount val="1"/>
                <c:pt idx="0">
                  <c:v>T3</c:v>
                </c:pt>
              </c:strCache>
            </c:strRef>
          </c:tx>
          <c:spPr>
            <a:ln w="25400" cap="rnd" cmpd="sng">
              <a:solidFill>
                <a:schemeClr val="bg1">
                  <a:lumMod val="50000"/>
                </a:schemeClr>
              </a:solidFill>
              <a:round/>
            </a:ln>
            <a:effectLst/>
          </c:spPr>
          <c:marker>
            <c:symbol val="none"/>
          </c:marker>
          <c:dPt>
            <c:idx val="1"/>
            <c:marker>
              <c:symbol val="none"/>
            </c:marker>
            <c:bubble3D val="0"/>
            <c:spPr>
              <a:ln w="25400" cap="rnd" cmpd="sng">
                <a:solidFill>
                  <a:schemeClr val="bg1">
                    <a:lumMod val="50000"/>
                  </a:schemeClr>
                </a:solidFill>
                <a:round/>
              </a:ln>
              <a:effectLst/>
            </c:spPr>
          </c:dPt>
          <c:dPt>
            <c:idx val="2"/>
            <c:marker>
              <c:symbol val="none"/>
            </c:marker>
            <c:bubble3D val="0"/>
            <c:spPr>
              <a:ln w="25400" cap="rnd" cmpd="sng">
                <a:solidFill>
                  <a:schemeClr val="bg1">
                    <a:lumMod val="50000"/>
                  </a:schemeClr>
                </a:solidFill>
                <a:round/>
              </a:ln>
              <a:effectLst/>
            </c:spPr>
          </c:dPt>
          <c:dLbls>
            <c:delete val="1"/>
          </c:dLbls>
          <c:cat>
            <c:strRef>
              <c:f>Sheet1!$A$2:$A$5</c:f>
              <c:strCache>
                <c:ptCount val="4"/>
                <c:pt idx="0">
                  <c:v>S1</c:v>
                </c:pt>
                <c:pt idx="1">
                  <c:v>S2</c:v>
                </c:pt>
                <c:pt idx="2">
                  <c:v>S3</c:v>
                </c:pt>
                <c:pt idx="3">
                  <c:v>S4</c:v>
                </c:pt>
              </c:strCache>
            </c:strRef>
          </c:cat>
          <c:val>
            <c:numRef>
              <c:f>Sheet1!$D$2:$D$5</c:f>
              <c:numCache>
                <c:formatCode>General</c:formatCode>
                <c:ptCount val="4"/>
                <c:pt idx="0">
                  <c:v>2</c:v>
                </c:pt>
                <c:pt idx="1">
                  <c:v>2</c:v>
                </c:pt>
                <c:pt idx="2">
                  <c:v>3</c:v>
                </c:pt>
                <c:pt idx="3">
                  <c:v>5</c:v>
                </c:pt>
              </c:numCache>
            </c:numRef>
          </c:val>
          <c:smooth val="1"/>
        </c:ser>
        <c:dLbls>
          <c:showLegendKey val="0"/>
          <c:showVal val="0"/>
          <c:showCatName val="0"/>
          <c:showSerName val="0"/>
          <c:showPercent val="0"/>
          <c:showBubbleSize val="0"/>
        </c:dLbls>
        <c:marker val="0"/>
        <c:smooth val="1"/>
        <c:axId val="1105991360"/>
        <c:axId val="1105986464"/>
      </c:lineChart>
      <c:catAx>
        <c:axId val="11059913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400" b="0" i="0" u="none" strike="noStrike" kern="1200" baseline="0">
                <a:solidFill>
                  <a:schemeClr val="tx1">
                    <a:lumMod val="65000"/>
                    <a:lumOff val="35000"/>
                  </a:schemeClr>
                </a:solidFill>
                <a:latin typeface="+mn-lt"/>
                <a:ea typeface="+mn-ea"/>
                <a:cs typeface="+mn-cs"/>
              </a:defRPr>
            </a:pPr>
          </a:p>
        </c:txPr>
        <c:crossAx val="1105986464"/>
        <c:crosses val="autoZero"/>
        <c:auto val="1"/>
        <c:lblAlgn val="ctr"/>
        <c:lblOffset val="100"/>
        <c:noMultiLvlLbl val="0"/>
      </c:catAx>
      <c:valAx>
        <c:axId val="1105986464"/>
        <c:scaling>
          <c:orientation val="minMax"/>
        </c:scaling>
        <c:delete val="1"/>
        <c:axPos val="l"/>
        <c:numFmt formatCode="General" sourceLinked="1"/>
        <c:majorTickMark val="none"/>
        <c:minorTickMark val="none"/>
        <c:tickLblPos val="nextTo"/>
        <c:txPr>
          <a:bodyPr rot="-60000000" spcFirstLastPara="0"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crossAx val="1105991360"/>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19D80C-798B-4C89-A9CB-8DD135B84110}"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E3B339-1B22-4FE9-A11B-4EC00F05B682}"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DE1D0A5-AC2A-493B-9D9A-566A3F0F51B9}"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58E852-0E12-44D1-8584-6499171C1A4A}"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DE1D0A5-AC2A-493B-9D9A-566A3F0F51B9}"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DE1D0A5-AC2A-493B-9D9A-566A3F0F51B9}"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DE1D0A5-AC2A-493B-9D9A-566A3F0F51B9}"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DE1D0A5-AC2A-493B-9D9A-566A3F0F51B9}"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1E52AA73-9CF0-45A9-B2DF-2A94EB41F4D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FA1B078-C48F-4DCB-86A3-C61A6E0F0C94}"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1E52AA73-9CF0-45A9-B2DF-2A94EB41F4D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FA1B078-C48F-4DCB-86A3-C61A6E0F0C94}"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1E52AA73-9CF0-45A9-B2DF-2A94EB41F4D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FA1B078-C48F-4DCB-86A3-C61A6E0F0C94}"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1E52AA73-9CF0-45A9-B2DF-2A94EB41F4D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FA1B078-C48F-4DCB-86A3-C61A6E0F0C9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1E52AA73-9CF0-45A9-B2DF-2A94EB41F4D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FA1B078-C48F-4DCB-86A3-C61A6E0F0C9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1E52AA73-9CF0-45A9-B2DF-2A94EB41F4D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FA1B078-C48F-4DCB-86A3-C61A6E0F0C9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1E52AA73-9CF0-45A9-B2DF-2A94EB41F4DD}"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FA1B078-C48F-4DCB-86A3-C61A6E0F0C9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1E52AA73-9CF0-45A9-B2DF-2A94EB41F4DD}"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FA1B078-C48F-4DCB-86A3-C61A6E0F0C9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E52AA73-9CF0-45A9-B2DF-2A94EB41F4DD}"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FA1B078-C48F-4DCB-86A3-C61A6E0F0C9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1E52AA73-9CF0-45A9-B2DF-2A94EB41F4D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FA1B078-C48F-4DCB-86A3-C61A6E0F0C94}"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1E52AA73-9CF0-45A9-B2DF-2A94EB41F4D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FA1B078-C48F-4DCB-86A3-C61A6E0F0C9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52AA73-9CF0-45A9-B2DF-2A94EB41F4DD}"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A1B078-C48F-4DCB-86A3-C61A6E0F0C94}"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chart" Target="../charts/chart1.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emf"/><Relationship Id="rId1" Type="http://schemas.openxmlformats.org/officeDocument/2006/relationships/image" Target="../media/image16.emf"/></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2.xml"/><Relationship Id="rId2" Type="http://schemas.openxmlformats.org/officeDocument/2006/relationships/image" Target="../media/image18.png"/><Relationship Id="rId1" Type="http://schemas.openxmlformats.org/officeDocument/2006/relationships/image" Target="../media/image17.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image" Target="../media/image2.emf"/></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2.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2.xml"/><Relationship Id="rId2" Type="http://schemas.openxmlformats.org/officeDocument/2006/relationships/image" Target="../media/image4.emf"/><Relationship Id="rId1"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2.xml"/><Relationship Id="rId2" Type="http://schemas.openxmlformats.org/officeDocument/2006/relationships/image" Target="../media/image11.png"/><Relationship Id="rId1"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467423" y="573621"/>
            <a:ext cx="7161904" cy="3060317"/>
          </a:xfrm>
          <a:prstGeom prst="rect">
            <a:avLst/>
          </a:prstGeom>
        </p:spPr>
      </p:pic>
      <p:sp>
        <p:nvSpPr>
          <p:cNvPr id="5" name="矩形 4"/>
          <p:cNvSpPr/>
          <p:nvPr/>
        </p:nvSpPr>
        <p:spPr>
          <a:xfrm>
            <a:off x="-95250" y="3524250"/>
            <a:ext cx="12287250" cy="20574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3163010" y="3633938"/>
            <a:ext cx="5712863" cy="1015663"/>
          </a:xfrm>
          <a:prstGeom prst="rect">
            <a:avLst/>
          </a:prstGeom>
          <a:noFill/>
        </p:spPr>
        <p:txBody>
          <a:bodyPr wrap="square" rtlCol="0">
            <a:spAutoFit/>
          </a:bodyPr>
          <a:lstStyle/>
          <a:p>
            <a:pPr algn="ctr"/>
            <a:r>
              <a:rPr lang="zh-CN" altLang="en-US" sz="6000" dirty="0" smtClean="0">
                <a:solidFill>
                  <a:schemeClr val="tx1">
                    <a:lumMod val="75000"/>
                    <a:lumOff val="25000"/>
                  </a:schemeClr>
                </a:solidFill>
                <a:latin typeface="华康娃娃体W5" panose="040B0509000000000000" pitchFamily="81" charset="-122"/>
                <a:ea typeface="华康娃娃体W5" panose="040B0509000000000000" pitchFamily="81" charset="-122"/>
              </a:rPr>
              <a:t>黑白猫猫</a:t>
            </a:r>
            <a:endParaRPr lang="zh-CN" altLang="en-US" sz="6000" dirty="0">
              <a:solidFill>
                <a:schemeClr val="tx1">
                  <a:lumMod val="75000"/>
                  <a:lumOff val="25000"/>
                </a:schemeClr>
              </a:solidFill>
              <a:latin typeface="华康娃娃体W5" panose="040B0509000000000000" pitchFamily="81" charset="-122"/>
              <a:ea typeface="华康娃娃体W5" panose="040B0509000000000000" pitchFamily="81" charset="-122"/>
            </a:endParaRPr>
          </a:p>
        </p:txBody>
      </p:sp>
      <p:grpSp>
        <p:nvGrpSpPr>
          <p:cNvPr id="8" name="组合 7"/>
          <p:cNvGrpSpPr/>
          <p:nvPr/>
        </p:nvGrpSpPr>
        <p:grpSpPr>
          <a:xfrm>
            <a:off x="3606441" y="4943059"/>
            <a:ext cx="4826000" cy="345133"/>
            <a:chOff x="3651904" y="4568091"/>
            <a:chExt cx="4826000" cy="345133"/>
          </a:xfrm>
        </p:grpSpPr>
        <p:grpSp>
          <p:nvGrpSpPr>
            <p:cNvPr id="9" name="组合 8"/>
            <p:cNvGrpSpPr/>
            <p:nvPr/>
          </p:nvGrpSpPr>
          <p:grpSpPr>
            <a:xfrm>
              <a:off x="3651904" y="4568091"/>
              <a:ext cx="1447800" cy="345133"/>
              <a:chOff x="3683000" y="4240918"/>
              <a:chExt cx="1447800" cy="345133"/>
            </a:xfrm>
          </p:grpSpPr>
          <p:sp>
            <p:nvSpPr>
              <p:cNvPr id="16" name="矩形: 圆角 20"/>
              <p:cNvSpPr/>
              <p:nvPr/>
            </p:nvSpPr>
            <p:spPr>
              <a:xfrm>
                <a:off x="3683000" y="4243151"/>
                <a:ext cx="1447800" cy="342900"/>
              </a:xfrm>
              <a:prstGeom prst="roundRect">
                <a:avLst>
                  <a:gd name="adj" fmla="val 50000"/>
                </a:avLst>
              </a:prstGeom>
              <a:solidFill>
                <a:schemeClr val="bg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隶书" panose="02010509060101010101" pitchFamily="49" charset="-122"/>
                  <a:ea typeface="隶书" panose="02010509060101010101" pitchFamily="49" charset="-122"/>
                </a:endParaRPr>
              </a:p>
            </p:txBody>
          </p:sp>
          <p:sp>
            <p:nvSpPr>
              <p:cNvPr id="17" name="文本框 16"/>
              <p:cNvSpPr txBox="1"/>
              <p:nvPr/>
            </p:nvSpPr>
            <p:spPr>
              <a:xfrm>
                <a:off x="3904197" y="4240918"/>
                <a:ext cx="1005404" cy="338554"/>
              </a:xfrm>
              <a:prstGeom prst="rect">
                <a:avLst/>
              </a:prstGeom>
              <a:noFill/>
              <a:ln>
                <a:noFill/>
              </a:ln>
            </p:spPr>
            <p:txBody>
              <a:bodyPr wrap="none" rtlCol="0">
                <a:spAutoFit/>
                <a:scene3d>
                  <a:camera prst="orthographicFront"/>
                  <a:lightRig rig="threePt" dir="t"/>
                </a:scene3d>
                <a:sp3d contourW="12700"/>
              </a:bodyPr>
              <a:lstStyle/>
              <a:p>
                <a:pPr algn="ctr"/>
                <a:r>
                  <a:rPr lang="zh-CN" altLang="en-US" sz="1600" dirty="0" smtClean="0">
                    <a:latin typeface="隶书" panose="02010509060101010101" pitchFamily="49" charset="-122"/>
                    <a:ea typeface="隶书" panose="02010509060101010101" pitchFamily="49" charset="-122"/>
                  </a:rPr>
                  <a:t>教育培训</a:t>
                </a:r>
                <a:endParaRPr lang="zh-CN" altLang="en-US" sz="1600" dirty="0">
                  <a:latin typeface="隶书" panose="02010509060101010101" pitchFamily="49" charset="-122"/>
                  <a:ea typeface="隶书" panose="02010509060101010101" pitchFamily="49" charset="-122"/>
                </a:endParaRPr>
              </a:p>
            </p:txBody>
          </p:sp>
        </p:grpSp>
        <p:grpSp>
          <p:nvGrpSpPr>
            <p:cNvPr id="10" name="组合 9"/>
            <p:cNvGrpSpPr/>
            <p:nvPr/>
          </p:nvGrpSpPr>
          <p:grpSpPr>
            <a:xfrm>
              <a:off x="5341004" y="4568091"/>
              <a:ext cx="1447800" cy="345133"/>
              <a:chOff x="5372100" y="4240918"/>
              <a:chExt cx="1447800" cy="345133"/>
            </a:xfrm>
          </p:grpSpPr>
          <p:sp>
            <p:nvSpPr>
              <p:cNvPr id="14" name="矩形: 圆角 23"/>
              <p:cNvSpPr/>
              <p:nvPr/>
            </p:nvSpPr>
            <p:spPr>
              <a:xfrm>
                <a:off x="5372100" y="4243151"/>
                <a:ext cx="1447800" cy="342900"/>
              </a:xfrm>
              <a:prstGeom prst="roundRect">
                <a:avLst>
                  <a:gd name="adj" fmla="val 50000"/>
                </a:avLst>
              </a:prstGeom>
              <a:solidFill>
                <a:schemeClr val="bg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隶书" panose="02010509060101010101" pitchFamily="49" charset="-122"/>
                  <a:ea typeface="隶书" panose="02010509060101010101" pitchFamily="49" charset="-122"/>
                </a:endParaRPr>
              </a:p>
            </p:txBody>
          </p:sp>
          <p:sp>
            <p:nvSpPr>
              <p:cNvPr id="15" name="文本框 14"/>
              <p:cNvSpPr txBox="1"/>
              <p:nvPr/>
            </p:nvSpPr>
            <p:spPr>
              <a:xfrm>
                <a:off x="5593298" y="4240918"/>
                <a:ext cx="1005403" cy="338554"/>
              </a:xfrm>
              <a:prstGeom prst="rect">
                <a:avLst/>
              </a:prstGeom>
              <a:noFill/>
              <a:ln>
                <a:noFill/>
              </a:ln>
            </p:spPr>
            <p:txBody>
              <a:bodyPr wrap="none" rtlCol="0">
                <a:spAutoFit/>
                <a:scene3d>
                  <a:camera prst="orthographicFront"/>
                  <a:lightRig rig="threePt" dir="t"/>
                </a:scene3d>
                <a:sp3d contourW="12700"/>
              </a:bodyPr>
              <a:lstStyle/>
              <a:p>
                <a:pPr algn="ctr"/>
                <a:r>
                  <a:rPr lang="zh-CN" altLang="en-US" sz="1600" dirty="0" smtClean="0">
                    <a:latin typeface="隶书" panose="02010509060101010101" pitchFamily="49" charset="-122"/>
                    <a:ea typeface="隶书" panose="02010509060101010101" pitchFamily="49" charset="-122"/>
                  </a:rPr>
                  <a:t>教师说课</a:t>
                </a:r>
                <a:endParaRPr lang="zh-CN" altLang="en-US" sz="1600" dirty="0">
                  <a:latin typeface="隶书" panose="02010509060101010101" pitchFamily="49" charset="-122"/>
                  <a:ea typeface="隶书" panose="02010509060101010101" pitchFamily="49" charset="-122"/>
                </a:endParaRPr>
              </a:p>
            </p:txBody>
          </p:sp>
        </p:grpSp>
        <p:grpSp>
          <p:nvGrpSpPr>
            <p:cNvPr id="11" name="组合 10"/>
            <p:cNvGrpSpPr/>
            <p:nvPr/>
          </p:nvGrpSpPr>
          <p:grpSpPr>
            <a:xfrm>
              <a:off x="7030104" y="4568091"/>
              <a:ext cx="1447800" cy="345133"/>
              <a:chOff x="7061200" y="4240918"/>
              <a:chExt cx="1447800" cy="345133"/>
            </a:xfrm>
          </p:grpSpPr>
          <p:sp>
            <p:nvSpPr>
              <p:cNvPr id="12" name="矩形: 圆角 26"/>
              <p:cNvSpPr/>
              <p:nvPr/>
            </p:nvSpPr>
            <p:spPr>
              <a:xfrm>
                <a:off x="7061200" y="4243151"/>
                <a:ext cx="1447800" cy="342900"/>
              </a:xfrm>
              <a:prstGeom prst="roundRect">
                <a:avLst>
                  <a:gd name="adj" fmla="val 50000"/>
                </a:avLst>
              </a:prstGeom>
              <a:solidFill>
                <a:schemeClr val="bg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隶书" panose="02010509060101010101" pitchFamily="49" charset="-122"/>
                  <a:ea typeface="隶书" panose="02010509060101010101" pitchFamily="49" charset="-122"/>
                </a:endParaRPr>
              </a:p>
            </p:txBody>
          </p:sp>
          <p:sp>
            <p:nvSpPr>
              <p:cNvPr id="13" name="文本框 12"/>
              <p:cNvSpPr txBox="1"/>
              <p:nvPr/>
            </p:nvSpPr>
            <p:spPr>
              <a:xfrm>
                <a:off x="7384991" y="4240918"/>
                <a:ext cx="800219" cy="338554"/>
              </a:xfrm>
              <a:prstGeom prst="rect">
                <a:avLst/>
              </a:prstGeom>
              <a:noFill/>
              <a:ln>
                <a:noFill/>
              </a:ln>
            </p:spPr>
            <p:txBody>
              <a:bodyPr wrap="none" rtlCol="0">
                <a:spAutoFit/>
                <a:scene3d>
                  <a:camera prst="orthographicFront"/>
                  <a:lightRig rig="threePt" dir="t"/>
                </a:scene3d>
                <a:sp3d contourW="12700"/>
              </a:bodyPr>
              <a:lstStyle/>
              <a:p>
                <a:pPr algn="ctr"/>
                <a:r>
                  <a:rPr lang="zh-CN" altLang="en-US" sz="1600" dirty="0" smtClean="0">
                    <a:latin typeface="隶书" panose="02010509060101010101" pitchFamily="49" charset="-122"/>
                    <a:ea typeface="隶书" panose="02010509060101010101" pitchFamily="49" charset="-122"/>
                  </a:rPr>
                  <a:t>家长会</a:t>
                </a:r>
                <a:endParaRPr lang="zh-CN" altLang="en-US" sz="1600" dirty="0">
                  <a:latin typeface="隶书" panose="02010509060101010101" pitchFamily="49" charset="-122"/>
                  <a:ea typeface="隶书" panose="02010509060101010101" pitchFamily="49" charset="-122"/>
                </a:endParaRPr>
              </a:p>
            </p:txBody>
          </p:sp>
        </p:gr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Effect transition="in" filter="fade">
                                      <p:cBhvr>
                                        <p:cTn id="17" dur="500"/>
                                        <p:tgtEl>
                                          <p:spTgt spid="6"/>
                                        </p:tgtEl>
                                      </p:cBhvr>
                                    </p:animEffect>
                                  </p:childTnLst>
                                </p:cTn>
                              </p:par>
                            </p:childTnLst>
                          </p:cTn>
                        </p:par>
                        <p:par>
                          <p:cTn id="18" fill="hold">
                            <p:stCondLst>
                              <p:cond delay="1500"/>
                            </p:stCondLst>
                            <p:childTnLst>
                              <p:par>
                                <p:cTn id="19" presetID="16" presetClass="entr" presetSubtype="21"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arn(inVertical)">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4112985" y="1433286"/>
            <a:ext cx="3995057" cy="3995057"/>
            <a:chOff x="4112985" y="1433286"/>
            <a:chExt cx="3995057" cy="3995057"/>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572190" y="1905190"/>
              <a:ext cx="3047619" cy="3047619"/>
            </a:xfrm>
            <a:prstGeom prst="rect">
              <a:avLst/>
            </a:prstGeom>
          </p:spPr>
        </p:pic>
        <p:sp>
          <p:nvSpPr>
            <p:cNvPr id="5" name="椭圆 4"/>
            <p:cNvSpPr/>
            <p:nvPr/>
          </p:nvSpPr>
          <p:spPr>
            <a:xfrm>
              <a:off x="4112985" y="1433286"/>
              <a:ext cx="3995057" cy="3995057"/>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 name="组合 6"/>
          <p:cNvGrpSpPr/>
          <p:nvPr/>
        </p:nvGrpSpPr>
        <p:grpSpPr>
          <a:xfrm>
            <a:off x="881471" y="1509542"/>
            <a:ext cx="2639820" cy="1223733"/>
            <a:chOff x="2051430" y="2560056"/>
            <a:chExt cx="4044570" cy="1223733"/>
          </a:xfrm>
        </p:grpSpPr>
        <p:sp>
          <p:nvSpPr>
            <p:cNvPr id="8" name="矩形 7"/>
            <p:cNvSpPr/>
            <p:nvPr/>
          </p:nvSpPr>
          <p:spPr>
            <a:xfrm>
              <a:off x="2051430" y="2560056"/>
              <a:ext cx="3618184" cy="476669"/>
            </a:xfrm>
            <a:prstGeom prst="rect">
              <a:avLst/>
            </a:prstGeom>
          </p:spPr>
          <p:txBody>
            <a:bodyPr vert="horz" wrap="square">
              <a:spAutoFit/>
            </a:bodyPr>
            <a:lstStyle/>
            <a:p>
              <a:pPr>
                <a:lnSpc>
                  <a:spcPct val="120000"/>
                </a:lnSpc>
              </a:pPr>
              <a:r>
                <a:rPr lang="zh-CN" altLang="en-US" sz="2400" b="1" spc="300" dirty="0">
                  <a:latin typeface="隶书" panose="02010509060101010101" pitchFamily="49" charset="-122"/>
                  <a:ea typeface="隶书" panose="02010509060101010101" pitchFamily="49" charset="-122"/>
                  <a:sym typeface="微软雅黑" panose="020B0503020204020204" charset="-122"/>
                </a:rPr>
                <a:t>点击添加标题</a:t>
              </a:r>
              <a:endParaRPr lang="zh-CN" altLang="en-US" sz="2400" b="1" dirty="0">
                <a:latin typeface="隶书" panose="02010509060101010101" pitchFamily="49" charset="-122"/>
                <a:ea typeface="隶书" panose="02010509060101010101" pitchFamily="49" charset="-122"/>
              </a:endParaRPr>
            </a:p>
          </p:txBody>
        </p:sp>
        <p:sp>
          <p:nvSpPr>
            <p:cNvPr id="9" name="矩形 39"/>
            <p:cNvSpPr>
              <a:spLocks noChangeArrowheads="1"/>
            </p:cNvSpPr>
            <p:nvPr/>
          </p:nvSpPr>
          <p:spPr bwMode="auto">
            <a:xfrm>
              <a:off x="2051430" y="3095587"/>
              <a:ext cx="4044570" cy="688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9200">
                <a:lnSpc>
                  <a:spcPct val="150000"/>
                </a:lnSpc>
                <a:spcBef>
                  <a:spcPts val="1000"/>
                </a:spcBef>
                <a:defRPr/>
              </a:pPr>
              <a:r>
                <a:rPr lang="zh-CN" altLang="en-US" sz="14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单击此处添加段落文本单击此处添加段落文本单击此处添加单击此处添加段落 </a:t>
              </a:r>
              <a:endParaRPr lang="zh-CN" altLang="en-US" sz="1400" dirty="0">
                <a:solidFill>
                  <a:srgbClr val="080808"/>
                </a:solidFill>
                <a:latin typeface="隶书" panose="02010509060101010101" pitchFamily="49" charset="-122"/>
                <a:ea typeface="隶书" panose="02010509060101010101" pitchFamily="49" charset="-122"/>
                <a:cs typeface="宋体" panose="02010600030101010101" pitchFamily="2" charset="-122"/>
              </a:endParaRPr>
            </a:p>
          </p:txBody>
        </p:sp>
      </p:grpSp>
      <p:grpSp>
        <p:nvGrpSpPr>
          <p:cNvPr id="10" name="组合 9"/>
          <p:cNvGrpSpPr/>
          <p:nvPr/>
        </p:nvGrpSpPr>
        <p:grpSpPr>
          <a:xfrm>
            <a:off x="8745801" y="1509542"/>
            <a:ext cx="2639820" cy="1223733"/>
            <a:chOff x="2051430" y="2560056"/>
            <a:chExt cx="4044570" cy="1223733"/>
          </a:xfrm>
        </p:grpSpPr>
        <p:sp>
          <p:nvSpPr>
            <p:cNvPr id="11" name="矩形 10"/>
            <p:cNvSpPr/>
            <p:nvPr/>
          </p:nvSpPr>
          <p:spPr>
            <a:xfrm>
              <a:off x="2051430" y="2560056"/>
              <a:ext cx="3618184" cy="476669"/>
            </a:xfrm>
            <a:prstGeom prst="rect">
              <a:avLst/>
            </a:prstGeom>
          </p:spPr>
          <p:txBody>
            <a:bodyPr vert="horz" wrap="square">
              <a:spAutoFit/>
            </a:bodyPr>
            <a:lstStyle/>
            <a:p>
              <a:pPr>
                <a:lnSpc>
                  <a:spcPct val="120000"/>
                </a:lnSpc>
              </a:pPr>
              <a:r>
                <a:rPr lang="zh-CN" altLang="en-US" sz="2400" b="1" spc="300" dirty="0">
                  <a:latin typeface="隶书" panose="02010509060101010101" pitchFamily="49" charset="-122"/>
                  <a:ea typeface="隶书" panose="02010509060101010101" pitchFamily="49" charset="-122"/>
                  <a:sym typeface="微软雅黑" panose="020B0503020204020204" charset="-122"/>
                </a:rPr>
                <a:t>点击添加标题</a:t>
              </a:r>
              <a:endParaRPr lang="zh-CN" altLang="en-US" sz="2400" b="1" dirty="0">
                <a:latin typeface="隶书" panose="02010509060101010101" pitchFamily="49" charset="-122"/>
                <a:ea typeface="隶书" panose="02010509060101010101" pitchFamily="49" charset="-122"/>
              </a:endParaRPr>
            </a:p>
          </p:txBody>
        </p:sp>
        <p:sp>
          <p:nvSpPr>
            <p:cNvPr id="12" name="矩形 39"/>
            <p:cNvSpPr>
              <a:spLocks noChangeArrowheads="1"/>
            </p:cNvSpPr>
            <p:nvPr/>
          </p:nvSpPr>
          <p:spPr bwMode="auto">
            <a:xfrm>
              <a:off x="2051430" y="3095587"/>
              <a:ext cx="4044570" cy="688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9200">
                <a:lnSpc>
                  <a:spcPct val="150000"/>
                </a:lnSpc>
                <a:spcBef>
                  <a:spcPts val="1000"/>
                </a:spcBef>
                <a:defRPr/>
              </a:pPr>
              <a:r>
                <a:rPr lang="zh-CN" altLang="en-US" sz="14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单击此处添加段落文本单击此处添加段落文本单击此处添加单击此处添加段落 </a:t>
              </a:r>
              <a:endParaRPr lang="zh-CN" altLang="en-US" sz="1400" dirty="0">
                <a:solidFill>
                  <a:srgbClr val="080808"/>
                </a:solidFill>
                <a:latin typeface="隶书" panose="02010509060101010101" pitchFamily="49" charset="-122"/>
                <a:ea typeface="隶书" panose="02010509060101010101" pitchFamily="49" charset="-122"/>
                <a:cs typeface="宋体" panose="02010600030101010101" pitchFamily="2" charset="-122"/>
              </a:endParaRPr>
            </a:p>
          </p:txBody>
        </p:sp>
      </p:grpSp>
      <p:grpSp>
        <p:nvGrpSpPr>
          <p:cNvPr id="13" name="组合 12"/>
          <p:cNvGrpSpPr/>
          <p:nvPr/>
        </p:nvGrpSpPr>
        <p:grpSpPr>
          <a:xfrm>
            <a:off x="881471" y="4055839"/>
            <a:ext cx="2639820" cy="1223733"/>
            <a:chOff x="2051430" y="2560056"/>
            <a:chExt cx="4044570" cy="1223733"/>
          </a:xfrm>
        </p:grpSpPr>
        <p:sp>
          <p:nvSpPr>
            <p:cNvPr id="14" name="矩形 13"/>
            <p:cNvSpPr/>
            <p:nvPr/>
          </p:nvSpPr>
          <p:spPr>
            <a:xfrm>
              <a:off x="2051430" y="2560056"/>
              <a:ext cx="3618184" cy="476669"/>
            </a:xfrm>
            <a:prstGeom prst="rect">
              <a:avLst/>
            </a:prstGeom>
          </p:spPr>
          <p:txBody>
            <a:bodyPr vert="horz" wrap="square">
              <a:spAutoFit/>
            </a:bodyPr>
            <a:lstStyle/>
            <a:p>
              <a:pPr>
                <a:lnSpc>
                  <a:spcPct val="120000"/>
                </a:lnSpc>
              </a:pPr>
              <a:r>
                <a:rPr lang="zh-CN" altLang="en-US" sz="2400" b="1" spc="300" dirty="0">
                  <a:latin typeface="隶书" panose="02010509060101010101" pitchFamily="49" charset="-122"/>
                  <a:ea typeface="隶书" panose="02010509060101010101" pitchFamily="49" charset="-122"/>
                  <a:sym typeface="微软雅黑" panose="020B0503020204020204" charset="-122"/>
                </a:rPr>
                <a:t>点击添加标题</a:t>
              </a:r>
              <a:endParaRPr lang="zh-CN" altLang="en-US" sz="2400" b="1" dirty="0">
                <a:latin typeface="隶书" panose="02010509060101010101" pitchFamily="49" charset="-122"/>
                <a:ea typeface="隶书" panose="02010509060101010101" pitchFamily="49" charset="-122"/>
              </a:endParaRPr>
            </a:p>
          </p:txBody>
        </p:sp>
        <p:sp>
          <p:nvSpPr>
            <p:cNvPr id="15" name="矩形 39"/>
            <p:cNvSpPr>
              <a:spLocks noChangeArrowheads="1"/>
            </p:cNvSpPr>
            <p:nvPr/>
          </p:nvSpPr>
          <p:spPr bwMode="auto">
            <a:xfrm>
              <a:off x="2051430" y="3095587"/>
              <a:ext cx="4044570" cy="688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9200">
                <a:lnSpc>
                  <a:spcPct val="150000"/>
                </a:lnSpc>
                <a:spcBef>
                  <a:spcPts val="1000"/>
                </a:spcBef>
                <a:defRPr/>
              </a:pPr>
              <a:r>
                <a:rPr lang="zh-CN" altLang="en-US" sz="14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单击此处添加段落文本单击此处添加段落文本单击此处添加单击此处添加段落 </a:t>
              </a:r>
              <a:endParaRPr lang="zh-CN" altLang="en-US" sz="1400" dirty="0">
                <a:solidFill>
                  <a:srgbClr val="080808"/>
                </a:solidFill>
                <a:latin typeface="隶书" panose="02010509060101010101" pitchFamily="49" charset="-122"/>
                <a:ea typeface="隶书" panose="02010509060101010101" pitchFamily="49" charset="-122"/>
                <a:cs typeface="宋体" panose="02010600030101010101" pitchFamily="2" charset="-122"/>
              </a:endParaRPr>
            </a:p>
          </p:txBody>
        </p:sp>
      </p:grpSp>
      <p:grpSp>
        <p:nvGrpSpPr>
          <p:cNvPr id="16" name="组合 15"/>
          <p:cNvGrpSpPr/>
          <p:nvPr/>
        </p:nvGrpSpPr>
        <p:grpSpPr>
          <a:xfrm>
            <a:off x="8745801" y="4055839"/>
            <a:ext cx="2639820" cy="1223733"/>
            <a:chOff x="2051430" y="2560056"/>
            <a:chExt cx="4044570" cy="1223733"/>
          </a:xfrm>
        </p:grpSpPr>
        <p:sp>
          <p:nvSpPr>
            <p:cNvPr id="17" name="矩形 16"/>
            <p:cNvSpPr/>
            <p:nvPr/>
          </p:nvSpPr>
          <p:spPr>
            <a:xfrm>
              <a:off x="2051430" y="2560056"/>
              <a:ext cx="3618184" cy="476669"/>
            </a:xfrm>
            <a:prstGeom prst="rect">
              <a:avLst/>
            </a:prstGeom>
          </p:spPr>
          <p:txBody>
            <a:bodyPr vert="horz" wrap="square">
              <a:spAutoFit/>
            </a:bodyPr>
            <a:lstStyle/>
            <a:p>
              <a:pPr>
                <a:lnSpc>
                  <a:spcPct val="120000"/>
                </a:lnSpc>
              </a:pPr>
              <a:r>
                <a:rPr lang="zh-CN" altLang="en-US" sz="2400" b="1" spc="300" dirty="0">
                  <a:latin typeface="隶书" panose="02010509060101010101" pitchFamily="49" charset="-122"/>
                  <a:ea typeface="隶书" panose="02010509060101010101" pitchFamily="49" charset="-122"/>
                  <a:sym typeface="微软雅黑" panose="020B0503020204020204" charset="-122"/>
                </a:rPr>
                <a:t>点击添加标题</a:t>
              </a:r>
              <a:endParaRPr lang="zh-CN" altLang="en-US" sz="2400" b="1" dirty="0">
                <a:latin typeface="隶书" panose="02010509060101010101" pitchFamily="49" charset="-122"/>
                <a:ea typeface="隶书" panose="02010509060101010101" pitchFamily="49" charset="-122"/>
              </a:endParaRPr>
            </a:p>
          </p:txBody>
        </p:sp>
        <p:sp>
          <p:nvSpPr>
            <p:cNvPr id="18" name="矩形 39"/>
            <p:cNvSpPr>
              <a:spLocks noChangeArrowheads="1"/>
            </p:cNvSpPr>
            <p:nvPr/>
          </p:nvSpPr>
          <p:spPr bwMode="auto">
            <a:xfrm>
              <a:off x="2051430" y="3095587"/>
              <a:ext cx="4044570" cy="688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9200">
                <a:lnSpc>
                  <a:spcPct val="150000"/>
                </a:lnSpc>
                <a:spcBef>
                  <a:spcPts val="1000"/>
                </a:spcBef>
                <a:defRPr/>
              </a:pPr>
              <a:r>
                <a:rPr lang="zh-CN" altLang="en-US" sz="14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单击此处添加段落文本单击此处添加段落文本单击此处添加单击此处添加段落 </a:t>
              </a:r>
              <a:endParaRPr lang="zh-CN" altLang="en-US" sz="1400" dirty="0">
                <a:solidFill>
                  <a:srgbClr val="080808"/>
                </a:solidFill>
                <a:latin typeface="隶书" panose="02010509060101010101" pitchFamily="49" charset="-122"/>
                <a:ea typeface="隶书" panose="02010509060101010101" pitchFamily="49" charset="-122"/>
                <a:cs typeface="宋体" panose="02010600030101010101"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par>
                          <p:cTn id="8" fill="hold">
                            <p:stCondLst>
                              <p:cond delay="2000"/>
                            </p:stCondLst>
                            <p:childTnLst>
                              <p:par>
                                <p:cTn id="9" presetID="2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par>
                          <p:cTn id="12" fill="hold">
                            <p:stCondLst>
                              <p:cond delay="2500"/>
                            </p:stCondLst>
                            <p:childTnLst>
                              <p:par>
                                <p:cTn id="13" presetID="22" presetClass="entr" presetSubtype="4"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childTnLst>
                          </p:cTn>
                        </p:par>
                        <p:par>
                          <p:cTn id="16" fill="hold">
                            <p:stCondLst>
                              <p:cond delay="3000"/>
                            </p:stCondLst>
                            <p:childTnLst>
                              <p:par>
                                <p:cTn id="17" presetID="22" presetClass="entr" presetSubtype="4"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down)">
                                      <p:cBhvr>
                                        <p:cTn id="19" dur="500"/>
                                        <p:tgtEl>
                                          <p:spTgt spid="13"/>
                                        </p:tgtEl>
                                      </p:cBhvr>
                                    </p:animEffect>
                                  </p:childTnLst>
                                </p:cTn>
                              </p:par>
                            </p:childTnLst>
                          </p:cTn>
                        </p:par>
                        <p:par>
                          <p:cTn id="20" fill="hold">
                            <p:stCondLst>
                              <p:cond delay="3500"/>
                            </p:stCondLst>
                            <p:childTnLst>
                              <p:par>
                                <p:cTn id="21" presetID="22" presetClass="entr" presetSubtype="4"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down)">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467423" y="573621"/>
            <a:ext cx="7161904" cy="3060317"/>
          </a:xfrm>
          <a:prstGeom prst="rect">
            <a:avLst/>
          </a:prstGeom>
        </p:spPr>
      </p:pic>
      <p:sp>
        <p:nvSpPr>
          <p:cNvPr id="5" name="矩形 4"/>
          <p:cNvSpPr/>
          <p:nvPr/>
        </p:nvSpPr>
        <p:spPr>
          <a:xfrm>
            <a:off x="-95250" y="3524250"/>
            <a:ext cx="12287250" cy="20574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3163010" y="3633938"/>
            <a:ext cx="5712863" cy="1015663"/>
          </a:xfrm>
          <a:prstGeom prst="rect">
            <a:avLst/>
          </a:prstGeom>
          <a:noFill/>
        </p:spPr>
        <p:txBody>
          <a:bodyPr wrap="square" rtlCol="0">
            <a:spAutoFit/>
          </a:bodyPr>
          <a:lstStyle/>
          <a:p>
            <a:pPr algn="ctr"/>
            <a:r>
              <a:rPr lang="zh-CN" altLang="en-US" sz="6000" dirty="0" smtClean="0">
                <a:solidFill>
                  <a:schemeClr val="tx1">
                    <a:lumMod val="75000"/>
                    <a:lumOff val="25000"/>
                  </a:schemeClr>
                </a:solidFill>
                <a:latin typeface="华康娃娃体W5" panose="040B0509000000000000" pitchFamily="81" charset="-122"/>
                <a:ea typeface="华康娃娃体W5" panose="040B0509000000000000" pitchFamily="81" charset="-122"/>
              </a:rPr>
              <a:t>添加标题</a:t>
            </a:r>
            <a:endParaRPr lang="zh-CN" altLang="en-US" sz="6000" dirty="0">
              <a:solidFill>
                <a:schemeClr val="tx1">
                  <a:lumMod val="75000"/>
                  <a:lumOff val="25000"/>
                </a:schemeClr>
              </a:solidFill>
              <a:latin typeface="华康娃娃体W5" panose="040B0509000000000000" pitchFamily="81" charset="-122"/>
              <a:ea typeface="华康娃娃体W5" panose="040B0509000000000000" pitchFamily="81" charset="-122"/>
            </a:endParaRPr>
          </a:p>
        </p:txBody>
      </p:sp>
      <p:grpSp>
        <p:nvGrpSpPr>
          <p:cNvPr id="8" name="组合 7"/>
          <p:cNvGrpSpPr/>
          <p:nvPr/>
        </p:nvGrpSpPr>
        <p:grpSpPr>
          <a:xfrm>
            <a:off x="3606441" y="4943059"/>
            <a:ext cx="4826000" cy="345133"/>
            <a:chOff x="3651904" y="4568091"/>
            <a:chExt cx="4826000" cy="345133"/>
          </a:xfrm>
        </p:grpSpPr>
        <p:grpSp>
          <p:nvGrpSpPr>
            <p:cNvPr id="9" name="组合 8"/>
            <p:cNvGrpSpPr/>
            <p:nvPr/>
          </p:nvGrpSpPr>
          <p:grpSpPr>
            <a:xfrm>
              <a:off x="3651904" y="4568091"/>
              <a:ext cx="1447800" cy="345133"/>
              <a:chOff x="3683000" y="4240918"/>
              <a:chExt cx="1447800" cy="345133"/>
            </a:xfrm>
          </p:grpSpPr>
          <p:sp>
            <p:nvSpPr>
              <p:cNvPr id="16" name="矩形: 圆角 20"/>
              <p:cNvSpPr/>
              <p:nvPr/>
            </p:nvSpPr>
            <p:spPr>
              <a:xfrm>
                <a:off x="3683000" y="4243151"/>
                <a:ext cx="1447800" cy="342900"/>
              </a:xfrm>
              <a:prstGeom prst="roundRect">
                <a:avLst>
                  <a:gd name="adj" fmla="val 50000"/>
                </a:avLst>
              </a:prstGeom>
              <a:solidFill>
                <a:schemeClr val="bg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隶书" panose="02010509060101010101" pitchFamily="49" charset="-122"/>
                  <a:ea typeface="隶书" panose="02010509060101010101" pitchFamily="49" charset="-122"/>
                </a:endParaRPr>
              </a:p>
            </p:txBody>
          </p:sp>
          <p:sp>
            <p:nvSpPr>
              <p:cNvPr id="17" name="文本框 16"/>
              <p:cNvSpPr txBox="1"/>
              <p:nvPr/>
            </p:nvSpPr>
            <p:spPr>
              <a:xfrm>
                <a:off x="3904197" y="4240918"/>
                <a:ext cx="1005404" cy="338554"/>
              </a:xfrm>
              <a:prstGeom prst="rect">
                <a:avLst/>
              </a:prstGeom>
              <a:noFill/>
              <a:ln>
                <a:noFill/>
              </a:ln>
            </p:spPr>
            <p:txBody>
              <a:bodyPr wrap="none" rtlCol="0">
                <a:spAutoFit/>
                <a:scene3d>
                  <a:camera prst="orthographicFront"/>
                  <a:lightRig rig="threePt" dir="t"/>
                </a:scene3d>
                <a:sp3d contourW="12700"/>
              </a:bodyPr>
              <a:lstStyle/>
              <a:p>
                <a:pPr algn="ctr"/>
                <a:r>
                  <a:rPr lang="zh-CN" altLang="en-US" sz="1600" dirty="0" smtClean="0">
                    <a:latin typeface="隶书" panose="02010509060101010101" pitchFamily="49" charset="-122"/>
                    <a:ea typeface="隶书" panose="02010509060101010101" pitchFamily="49" charset="-122"/>
                  </a:rPr>
                  <a:t>教育培训</a:t>
                </a:r>
                <a:endParaRPr lang="zh-CN" altLang="en-US" sz="1600" dirty="0">
                  <a:latin typeface="隶书" panose="02010509060101010101" pitchFamily="49" charset="-122"/>
                  <a:ea typeface="隶书" panose="02010509060101010101" pitchFamily="49" charset="-122"/>
                </a:endParaRPr>
              </a:p>
            </p:txBody>
          </p:sp>
        </p:grpSp>
        <p:grpSp>
          <p:nvGrpSpPr>
            <p:cNvPr id="10" name="组合 9"/>
            <p:cNvGrpSpPr/>
            <p:nvPr/>
          </p:nvGrpSpPr>
          <p:grpSpPr>
            <a:xfrm>
              <a:off x="5341004" y="4568091"/>
              <a:ext cx="1447800" cy="345133"/>
              <a:chOff x="5372100" y="4240918"/>
              <a:chExt cx="1447800" cy="345133"/>
            </a:xfrm>
          </p:grpSpPr>
          <p:sp>
            <p:nvSpPr>
              <p:cNvPr id="14" name="矩形: 圆角 23"/>
              <p:cNvSpPr/>
              <p:nvPr/>
            </p:nvSpPr>
            <p:spPr>
              <a:xfrm>
                <a:off x="5372100" y="4243151"/>
                <a:ext cx="1447800" cy="342900"/>
              </a:xfrm>
              <a:prstGeom prst="roundRect">
                <a:avLst>
                  <a:gd name="adj" fmla="val 50000"/>
                </a:avLst>
              </a:prstGeom>
              <a:solidFill>
                <a:schemeClr val="bg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隶书" panose="02010509060101010101" pitchFamily="49" charset="-122"/>
                  <a:ea typeface="隶书" panose="02010509060101010101" pitchFamily="49" charset="-122"/>
                </a:endParaRPr>
              </a:p>
            </p:txBody>
          </p:sp>
          <p:sp>
            <p:nvSpPr>
              <p:cNvPr id="15" name="文本框 14"/>
              <p:cNvSpPr txBox="1"/>
              <p:nvPr/>
            </p:nvSpPr>
            <p:spPr>
              <a:xfrm>
                <a:off x="5593298" y="4240918"/>
                <a:ext cx="1005403" cy="338554"/>
              </a:xfrm>
              <a:prstGeom prst="rect">
                <a:avLst/>
              </a:prstGeom>
              <a:noFill/>
              <a:ln>
                <a:noFill/>
              </a:ln>
            </p:spPr>
            <p:txBody>
              <a:bodyPr wrap="none" rtlCol="0">
                <a:spAutoFit/>
                <a:scene3d>
                  <a:camera prst="orthographicFront"/>
                  <a:lightRig rig="threePt" dir="t"/>
                </a:scene3d>
                <a:sp3d contourW="12700"/>
              </a:bodyPr>
              <a:lstStyle/>
              <a:p>
                <a:pPr algn="ctr"/>
                <a:r>
                  <a:rPr lang="zh-CN" altLang="en-US" sz="1600" dirty="0" smtClean="0">
                    <a:latin typeface="隶书" panose="02010509060101010101" pitchFamily="49" charset="-122"/>
                    <a:ea typeface="隶书" panose="02010509060101010101" pitchFamily="49" charset="-122"/>
                  </a:rPr>
                  <a:t>教师说课</a:t>
                </a:r>
                <a:endParaRPr lang="zh-CN" altLang="en-US" sz="1600" dirty="0">
                  <a:latin typeface="隶书" panose="02010509060101010101" pitchFamily="49" charset="-122"/>
                  <a:ea typeface="隶书" panose="02010509060101010101" pitchFamily="49" charset="-122"/>
                </a:endParaRPr>
              </a:p>
            </p:txBody>
          </p:sp>
        </p:grpSp>
        <p:grpSp>
          <p:nvGrpSpPr>
            <p:cNvPr id="11" name="组合 10"/>
            <p:cNvGrpSpPr/>
            <p:nvPr/>
          </p:nvGrpSpPr>
          <p:grpSpPr>
            <a:xfrm>
              <a:off x="7030104" y="4568091"/>
              <a:ext cx="1447800" cy="345133"/>
              <a:chOff x="7061200" y="4240918"/>
              <a:chExt cx="1447800" cy="345133"/>
            </a:xfrm>
          </p:grpSpPr>
          <p:sp>
            <p:nvSpPr>
              <p:cNvPr id="12" name="矩形: 圆角 26"/>
              <p:cNvSpPr/>
              <p:nvPr/>
            </p:nvSpPr>
            <p:spPr>
              <a:xfrm>
                <a:off x="7061200" y="4243151"/>
                <a:ext cx="1447800" cy="342900"/>
              </a:xfrm>
              <a:prstGeom prst="roundRect">
                <a:avLst>
                  <a:gd name="adj" fmla="val 50000"/>
                </a:avLst>
              </a:prstGeom>
              <a:solidFill>
                <a:schemeClr val="bg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隶书" panose="02010509060101010101" pitchFamily="49" charset="-122"/>
                  <a:ea typeface="隶书" panose="02010509060101010101" pitchFamily="49" charset="-122"/>
                </a:endParaRPr>
              </a:p>
            </p:txBody>
          </p:sp>
          <p:sp>
            <p:nvSpPr>
              <p:cNvPr id="13" name="文本框 12"/>
              <p:cNvSpPr txBox="1"/>
              <p:nvPr/>
            </p:nvSpPr>
            <p:spPr>
              <a:xfrm>
                <a:off x="7384991" y="4240918"/>
                <a:ext cx="800219" cy="338554"/>
              </a:xfrm>
              <a:prstGeom prst="rect">
                <a:avLst/>
              </a:prstGeom>
              <a:noFill/>
              <a:ln>
                <a:noFill/>
              </a:ln>
            </p:spPr>
            <p:txBody>
              <a:bodyPr wrap="none" rtlCol="0">
                <a:spAutoFit/>
                <a:scene3d>
                  <a:camera prst="orthographicFront"/>
                  <a:lightRig rig="threePt" dir="t"/>
                </a:scene3d>
                <a:sp3d contourW="12700"/>
              </a:bodyPr>
              <a:lstStyle/>
              <a:p>
                <a:pPr algn="ctr"/>
                <a:r>
                  <a:rPr lang="zh-CN" altLang="en-US" sz="1600" dirty="0" smtClean="0">
                    <a:latin typeface="隶书" panose="02010509060101010101" pitchFamily="49" charset="-122"/>
                    <a:ea typeface="隶书" panose="02010509060101010101" pitchFamily="49" charset="-122"/>
                  </a:rPr>
                  <a:t>家长会</a:t>
                </a:r>
                <a:endParaRPr lang="zh-CN" altLang="en-US" sz="1600" dirty="0">
                  <a:latin typeface="隶书" panose="02010509060101010101" pitchFamily="49" charset="-122"/>
                  <a:ea typeface="隶书" panose="02010509060101010101" pitchFamily="49" charset="-122"/>
                </a:endParaRPr>
              </a:p>
            </p:txBody>
          </p:sp>
        </p:gr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Effect transition="in" filter="fade">
                                      <p:cBhvr>
                                        <p:cTn id="17" dur="500"/>
                                        <p:tgtEl>
                                          <p:spTgt spid="6"/>
                                        </p:tgtEl>
                                      </p:cBhvr>
                                    </p:animEffect>
                                  </p:childTnLst>
                                </p:cTn>
                              </p:par>
                            </p:childTnLst>
                          </p:cTn>
                        </p:par>
                        <p:par>
                          <p:cTn id="18" fill="hold">
                            <p:stCondLst>
                              <p:cond delay="1500"/>
                            </p:stCondLst>
                            <p:childTnLst>
                              <p:par>
                                <p:cTn id="19" presetID="16" presetClass="entr" presetSubtype="21"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arn(inVertical)">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5755091" y="1786073"/>
            <a:ext cx="464100" cy="3862430"/>
            <a:chOff x="5755091" y="1786073"/>
            <a:chExt cx="464100" cy="3862430"/>
          </a:xfrm>
        </p:grpSpPr>
        <p:pic>
          <p:nvPicPr>
            <p:cNvPr id="11" name="图片 10"/>
            <p:cNvPicPr>
              <a:picLocks noChangeAspect="1"/>
            </p:cNvPicPr>
            <p:nvPr/>
          </p:nvPicPr>
          <p:blipFill>
            <a:blip r:embed="rId2"/>
            <a:stretch>
              <a:fillRect/>
            </a:stretch>
          </p:blipFill>
          <p:spPr>
            <a:xfrm rot="19807548">
              <a:off x="5755091" y="1786073"/>
              <a:ext cx="464100" cy="480600"/>
            </a:xfrm>
            <a:prstGeom prst="rect">
              <a:avLst/>
            </a:prstGeom>
          </p:spPr>
        </p:pic>
        <p:pic>
          <p:nvPicPr>
            <p:cNvPr id="12" name="图片 11"/>
            <p:cNvPicPr>
              <a:picLocks noChangeAspect="1"/>
            </p:cNvPicPr>
            <p:nvPr/>
          </p:nvPicPr>
          <p:blipFill>
            <a:blip r:embed="rId2"/>
            <a:stretch>
              <a:fillRect/>
            </a:stretch>
          </p:blipFill>
          <p:spPr>
            <a:xfrm rot="19807548">
              <a:off x="5755091" y="2968988"/>
              <a:ext cx="464100" cy="480600"/>
            </a:xfrm>
            <a:prstGeom prst="rect">
              <a:avLst/>
            </a:prstGeom>
          </p:spPr>
        </p:pic>
        <p:pic>
          <p:nvPicPr>
            <p:cNvPr id="13" name="图片 12"/>
            <p:cNvPicPr>
              <a:picLocks noChangeAspect="1"/>
            </p:cNvPicPr>
            <p:nvPr/>
          </p:nvPicPr>
          <p:blipFill>
            <a:blip r:embed="rId2"/>
            <a:stretch>
              <a:fillRect/>
            </a:stretch>
          </p:blipFill>
          <p:spPr>
            <a:xfrm rot="19807548">
              <a:off x="5755091" y="3984988"/>
              <a:ext cx="464100" cy="480600"/>
            </a:xfrm>
            <a:prstGeom prst="rect">
              <a:avLst/>
            </a:prstGeom>
          </p:spPr>
        </p:pic>
        <p:pic>
          <p:nvPicPr>
            <p:cNvPr id="14" name="图片 13"/>
            <p:cNvPicPr>
              <a:picLocks noChangeAspect="1"/>
            </p:cNvPicPr>
            <p:nvPr/>
          </p:nvPicPr>
          <p:blipFill>
            <a:blip r:embed="rId2"/>
            <a:stretch>
              <a:fillRect/>
            </a:stretch>
          </p:blipFill>
          <p:spPr>
            <a:xfrm rot="19807548">
              <a:off x="5755091" y="5167903"/>
              <a:ext cx="464100" cy="480600"/>
            </a:xfrm>
            <a:prstGeom prst="rect">
              <a:avLst/>
            </a:prstGeom>
          </p:spPr>
        </p:pic>
      </p:grpSp>
      <p:grpSp>
        <p:nvGrpSpPr>
          <p:cNvPr id="2" name="组合 1"/>
          <p:cNvGrpSpPr/>
          <p:nvPr/>
        </p:nvGrpSpPr>
        <p:grpSpPr>
          <a:xfrm>
            <a:off x="1531909" y="2057169"/>
            <a:ext cx="3533198" cy="3879962"/>
            <a:chOff x="1531909" y="2057169"/>
            <a:chExt cx="3533198" cy="3879962"/>
          </a:xfrm>
        </p:grpSpPr>
        <p:pic>
          <p:nvPicPr>
            <p:cNvPr id="15" name="图片 14"/>
            <p:cNvPicPr>
              <a:picLocks noChangeAspect="1"/>
            </p:cNvPicPr>
            <p:nvPr/>
          </p:nvPicPr>
          <p:blipFill>
            <a:blip r:embed="rId3"/>
            <a:stretch>
              <a:fillRect/>
            </a:stretch>
          </p:blipFill>
          <p:spPr>
            <a:xfrm>
              <a:off x="1681516" y="2057169"/>
              <a:ext cx="2332264" cy="2364386"/>
            </a:xfrm>
            <a:prstGeom prst="rect">
              <a:avLst/>
            </a:prstGeom>
          </p:spPr>
        </p:pic>
        <p:grpSp>
          <p:nvGrpSpPr>
            <p:cNvPr id="17" name="组合 16"/>
            <p:cNvGrpSpPr/>
            <p:nvPr/>
          </p:nvGrpSpPr>
          <p:grpSpPr>
            <a:xfrm>
              <a:off x="1531909" y="4558994"/>
              <a:ext cx="3533198" cy="1378137"/>
              <a:chOff x="1699765" y="4010731"/>
              <a:chExt cx="4438650" cy="1378137"/>
            </a:xfrm>
          </p:grpSpPr>
          <p:sp>
            <p:nvSpPr>
              <p:cNvPr id="18" name="文本框 17"/>
              <p:cNvSpPr txBox="1"/>
              <p:nvPr/>
            </p:nvSpPr>
            <p:spPr>
              <a:xfrm>
                <a:off x="1712465" y="4508819"/>
                <a:ext cx="4425950" cy="880049"/>
              </a:xfrm>
              <a:prstGeom prst="rect">
                <a:avLst/>
              </a:prstGeom>
              <a:noFill/>
            </p:spPr>
            <p:txBody>
              <a:bodyPr wrap="square" rtlCol="0">
                <a:spAutoFit/>
                <a:scene3d>
                  <a:camera prst="orthographicFront"/>
                  <a:lightRig rig="threePt" dir="t"/>
                </a:scene3d>
                <a:sp3d contourW="12700"/>
              </a:bodyPr>
              <a:lstStyle/>
              <a:p>
                <a:pPr>
                  <a:lnSpc>
                    <a:spcPct val="150000"/>
                  </a:lnSpc>
                  <a:defRPr/>
                </a:pPr>
                <a:r>
                  <a:rPr lang="zh-CN" altLang="en-US" sz="1200" dirty="0">
                    <a:latin typeface="隶书" panose="02010509060101010101" pitchFamily="49" charset="-122"/>
                    <a:ea typeface="隶书" panose="02010509060101010101" pitchFamily="49" charset="-122"/>
                    <a:cs typeface="Open Sans" panose="020B0606030504020204" pitchFamily="34" charset="0"/>
                    <a:sym typeface="微软雅黑" panose="020B0503020204020204" charset="-122"/>
                  </a:rPr>
                  <a:t>单击此处添加段落文本单击此处添加段落文本单击此处添加段落文本单击此处添加段落文本单击此处添加段落文本</a:t>
                </a:r>
                <a:r>
                  <a:rPr lang="en-US" altLang="zh-CN" sz="1200" dirty="0">
                    <a:latin typeface="隶书" panose="02010509060101010101" pitchFamily="49" charset="-122"/>
                    <a:ea typeface="隶书" panose="02010509060101010101" pitchFamily="49" charset="-122"/>
                    <a:cs typeface="Open Sans" panose="020B0606030504020204" pitchFamily="34" charset="0"/>
                    <a:sym typeface="微软雅黑" panose="020B0503020204020204" charset="-122"/>
                  </a:rPr>
                  <a:t> </a:t>
                </a:r>
                <a:endParaRPr lang="en-US" altLang="zh-CN" sz="1200" dirty="0">
                  <a:latin typeface="隶书" panose="02010509060101010101" pitchFamily="49" charset="-122"/>
                  <a:ea typeface="隶书" panose="02010509060101010101" pitchFamily="49" charset="-122"/>
                  <a:cs typeface="Open Sans" panose="020B0606030504020204" pitchFamily="34" charset="0"/>
                  <a:sym typeface="微软雅黑" panose="020B0503020204020204" charset="-122"/>
                </a:endParaRPr>
              </a:p>
            </p:txBody>
          </p:sp>
          <p:sp>
            <p:nvSpPr>
              <p:cNvPr id="19" name="文本框 18"/>
              <p:cNvSpPr txBox="1"/>
              <p:nvPr/>
            </p:nvSpPr>
            <p:spPr>
              <a:xfrm>
                <a:off x="1699765" y="4010731"/>
                <a:ext cx="3117899" cy="461665"/>
              </a:xfrm>
              <a:prstGeom prst="rect">
                <a:avLst/>
              </a:prstGeom>
              <a:noFill/>
            </p:spPr>
            <p:txBody>
              <a:bodyPr wrap="none" rtlCol="0">
                <a:spAutoFit/>
              </a:bodyPr>
              <a:lstStyle/>
              <a:p>
                <a:r>
                  <a:rPr lang="zh-CN" altLang="en-US" sz="2400" b="1" dirty="0">
                    <a:latin typeface="隶书" panose="02010509060101010101" pitchFamily="49" charset="-122"/>
                    <a:ea typeface="隶书" panose="02010509060101010101" pitchFamily="49" charset="-122"/>
                  </a:rPr>
                  <a:t>标题文字添加此处</a:t>
                </a:r>
                <a:endParaRPr lang="zh-CN" altLang="en-US" sz="2400" b="1" dirty="0">
                  <a:latin typeface="隶书" panose="02010509060101010101" pitchFamily="49" charset="-122"/>
                  <a:ea typeface="隶书" panose="02010509060101010101" pitchFamily="49" charset="-122"/>
                </a:endParaRPr>
              </a:p>
            </p:txBody>
          </p:sp>
        </p:grpSp>
      </p:grpSp>
      <p:grpSp>
        <p:nvGrpSpPr>
          <p:cNvPr id="20" name="组合 19"/>
          <p:cNvGrpSpPr/>
          <p:nvPr/>
        </p:nvGrpSpPr>
        <p:grpSpPr>
          <a:xfrm>
            <a:off x="7014775" y="2224517"/>
            <a:ext cx="4333057" cy="3353635"/>
            <a:chOff x="1842477" y="1391057"/>
            <a:chExt cx="8525411" cy="4637964"/>
          </a:xfrm>
        </p:grpSpPr>
        <p:graphicFrame>
          <p:nvGraphicFramePr>
            <p:cNvPr id="21" name="图表 20"/>
            <p:cNvGraphicFramePr/>
            <p:nvPr/>
          </p:nvGraphicFramePr>
          <p:xfrm>
            <a:off x="1842477" y="1391057"/>
            <a:ext cx="8525411" cy="3974273"/>
          </p:xfrm>
          <a:graphic>
            <a:graphicData uri="http://schemas.openxmlformats.org/drawingml/2006/chart">
              <c:chart xmlns:c="http://schemas.openxmlformats.org/drawingml/2006/chart" xmlns:r="http://schemas.openxmlformats.org/officeDocument/2006/relationships" r:id="rId1"/>
            </a:graphicData>
          </a:graphic>
        </p:graphicFrame>
        <p:sp>
          <p:nvSpPr>
            <p:cNvPr id="22" name="文本框 21"/>
            <p:cNvSpPr txBox="1"/>
            <p:nvPr/>
          </p:nvSpPr>
          <p:spPr>
            <a:xfrm>
              <a:off x="1842477" y="5518247"/>
              <a:ext cx="7765536" cy="510774"/>
            </a:xfrm>
            <a:prstGeom prst="rect">
              <a:avLst/>
            </a:prstGeom>
            <a:noFill/>
          </p:spPr>
          <p:txBody>
            <a:bodyPr wrap="square" rtlCol="0">
              <a:spAutoFit/>
            </a:bodyPr>
            <a:lstStyle/>
            <a:p>
              <a:pPr algn="ctr"/>
              <a:r>
                <a:rPr lang="zh-CN" altLang="en-US" dirty="0">
                  <a:solidFill>
                    <a:srgbClr val="23292C"/>
                  </a:solidFill>
                  <a:latin typeface="隶书" panose="02010509060101010101" pitchFamily="49" charset="-122"/>
                  <a:ea typeface="隶书" panose="02010509060101010101" pitchFamily="49" charset="-122"/>
                </a:rPr>
                <a:t>点击添加标题</a:t>
              </a:r>
              <a:endParaRPr lang="zh-CN" altLang="en-US" dirty="0">
                <a:solidFill>
                  <a:srgbClr val="23292C"/>
                </a:solidFill>
                <a:latin typeface="隶书" panose="02010509060101010101" pitchFamily="49" charset="-122"/>
                <a:ea typeface="隶书" panose="02010509060101010101" pitchFamily="49"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down)">
                                      <p:cBhvr>
                                        <p:cTn id="1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1001256" y="0"/>
            <a:ext cx="4561343" cy="305939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1729413" y="3642270"/>
            <a:ext cx="4824201" cy="2311210"/>
          </a:xfrm>
          <a:prstGeom prst="rect">
            <a:avLst/>
          </a:prstGeom>
          <a:noFill/>
        </p:spPr>
        <p:txBody>
          <a:bodyPr wrap="square" rtlCol="0">
            <a:spAutoFit/>
            <a:scene3d>
              <a:camera prst="orthographicFront"/>
              <a:lightRig rig="threePt" dir="t"/>
            </a:scene3d>
            <a:sp3d contourW="12700"/>
          </a:bodyPr>
          <a:lstStyle/>
          <a:p>
            <a:pPr>
              <a:lnSpc>
                <a:spcPct val="250000"/>
              </a:lnSpc>
              <a:defRPr/>
            </a:pPr>
            <a:r>
              <a:rPr lang="zh-CN" altLang="en-US" sz="1200" dirty="0">
                <a:latin typeface="隶书" panose="02010509060101010101" pitchFamily="49" charset="-122"/>
                <a:ea typeface="隶书" panose="02010509060101010101" pitchFamily="49" charset="-122"/>
                <a:cs typeface="Open Sans" panose="020B0606030504020204" pitchFamily="34" charset="0"/>
                <a:sym typeface="微软雅黑" panose="020B0503020204020204" charset="-122"/>
              </a:rPr>
              <a:t>单击此处添加段落文本单击此处添加段落文本单击此处添加段落文本单击此处添加段落文本单击此处添加段落文本单击此处添加段落文本单击此处添加段落文本单击此处添加段落文本单击此处添加段落文本单击此处添加段落文本单击此处添加段落文本单击此处添加段落文本单击此处添加段落</a:t>
            </a:r>
            <a:r>
              <a:rPr lang="zh-CN" altLang="en-US" sz="1200" dirty="0" smtClean="0">
                <a:latin typeface="隶书" panose="02010509060101010101" pitchFamily="49" charset="-122"/>
                <a:ea typeface="隶书" panose="02010509060101010101" pitchFamily="49" charset="-122"/>
                <a:cs typeface="Open Sans" panose="020B0606030504020204" pitchFamily="34" charset="0"/>
                <a:sym typeface="微软雅黑" panose="020B0503020204020204" charset="-122"/>
              </a:rPr>
              <a:t>文本</a:t>
            </a:r>
            <a:endParaRPr lang="en-US" altLang="zh-CN" sz="1200" dirty="0">
              <a:latin typeface="隶书" panose="02010509060101010101" pitchFamily="49" charset="-122"/>
              <a:ea typeface="隶书" panose="02010509060101010101" pitchFamily="49" charset="-122"/>
              <a:cs typeface="Open Sans" panose="020B0606030504020204" pitchFamily="34" charset="0"/>
              <a:sym typeface="微软雅黑" panose="020B0503020204020204" charset="-122"/>
            </a:endParaRPr>
          </a:p>
        </p:txBody>
      </p:sp>
      <p:pic>
        <p:nvPicPr>
          <p:cNvPr id="8" name="图片 7"/>
          <p:cNvPicPr>
            <a:picLocks noChangeAspect="1"/>
          </p:cNvPicPr>
          <p:nvPr/>
        </p:nvPicPr>
        <p:blipFill>
          <a:blip r:embed="rId1"/>
          <a:stretch>
            <a:fillRect/>
          </a:stretch>
        </p:blipFill>
        <p:spPr>
          <a:xfrm>
            <a:off x="7748619" y="1562100"/>
            <a:ext cx="3061275" cy="3390900"/>
          </a:xfrm>
          <a:prstGeom prst="rect">
            <a:avLst/>
          </a:prstGeom>
        </p:spPr>
      </p:pic>
      <p:sp>
        <p:nvSpPr>
          <p:cNvPr id="9" name="文本框 8"/>
          <p:cNvSpPr txBox="1"/>
          <p:nvPr/>
        </p:nvSpPr>
        <p:spPr>
          <a:xfrm>
            <a:off x="8126342" y="2872829"/>
            <a:ext cx="2581952" cy="769441"/>
          </a:xfrm>
          <a:prstGeom prst="rect">
            <a:avLst/>
          </a:prstGeom>
          <a:noFill/>
        </p:spPr>
        <p:txBody>
          <a:bodyPr wrap="square" rtlCol="0">
            <a:spAutoFit/>
          </a:bodyPr>
          <a:lstStyle/>
          <a:p>
            <a:r>
              <a:rPr lang="zh-CN" altLang="en-US" sz="4400" b="1" dirty="0">
                <a:latin typeface="隶书" panose="02010509060101010101" pitchFamily="49" charset="-122"/>
                <a:ea typeface="隶书" panose="02010509060101010101" pitchFamily="49" charset="-122"/>
              </a:rPr>
              <a:t>添加标题</a:t>
            </a:r>
            <a:endParaRPr lang="zh-CN" altLang="en-US" sz="4400" b="1" dirty="0">
              <a:latin typeface="隶书" panose="02010509060101010101" pitchFamily="49" charset="-122"/>
              <a:ea typeface="隶书" panose="02010509060101010101" pitchFamily="49" charset="-122"/>
            </a:endParaRPr>
          </a:p>
        </p:txBody>
      </p:sp>
      <p:grpSp>
        <p:nvGrpSpPr>
          <p:cNvPr id="2" name="组合 1"/>
          <p:cNvGrpSpPr/>
          <p:nvPr/>
        </p:nvGrpSpPr>
        <p:grpSpPr>
          <a:xfrm>
            <a:off x="1297976" y="1562100"/>
            <a:ext cx="2964273" cy="1010256"/>
            <a:chOff x="1297976" y="1562100"/>
            <a:chExt cx="2964273" cy="1010256"/>
          </a:xfrm>
        </p:grpSpPr>
        <p:sp>
          <p:nvSpPr>
            <p:cNvPr id="10" name="文本框 9"/>
            <p:cNvSpPr txBox="1"/>
            <p:nvPr/>
          </p:nvSpPr>
          <p:spPr>
            <a:xfrm>
              <a:off x="1297976" y="1562100"/>
              <a:ext cx="2964273" cy="646331"/>
            </a:xfrm>
            <a:prstGeom prst="rect">
              <a:avLst/>
            </a:prstGeom>
            <a:noFill/>
          </p:spPr>
          <p:txBody>
            <a:bodyPr wrap="none" rtlCol="0">
              <a:spAutoFit/>
            </a:bodyPr>
            <a:lstStyle/>
            <a:p>
              <a:r>
                <a:rPr lang="zh-CN" altLang="en-US" sz="3600" b="1" dirty="0" smtClean="0">
                  <a:latin typeface="隶书" panose="02010509060101010101" pitchFamily="49" charset="-122"/>
                  <a:ea typeface="隶书" panose="02010509060101010101" pitchFamily="49" charset="-122"/>
                </a:rPr>
                <a:t>点击添加标题</a:t>
              </a:r>
              <a:endParaRPr lang="zh-CN" altLang="en-US" sz="3600" b="1" dirty="0">
                <a:latin typeface="隶书" panose="02010509060101010101" pitchFamily="49" charset="-122"/>
                <a:ea typeface="隶书" panose="02010509060101010101" pitchFamily="49" charset="-122"/>
              </a:endParaRPr>
            </a:p>
          </p:txBody>
        </p:sp>
        <p:grpSp>
          <p:nvGrpSpPr>
            <p:cNvPr id="12" name="组合 11"/>
            <p:cNvGrpSpPr/>
            <p:nvPr/>
          </p:nvGrpSpPr>
          <p:grpSpPr>
            <a:xfrm rot="5400000">
              <a:off x="2690453" y="1067915"/>
              <a:ext cx="237585" cy="2771297"/>
              <a:chOff x="9988182" y="1316978"/>
              <a:chExt cx="330459" cy="3854619"/>
            </a:xfrm>
          </p:grpSpPr>
          <p:pic>
            <p:nvPicPr>
              <p:cNvPr id="13" name="图片 12"/>
              <p:cNvPicPr>
                <a:picLocks noChangeAspect="1"/>
              </p:cNvPicPr>
              <p:nvPr/>
            </p:nvPicPr>
            <p:blipFill>
              <a:blip r:embed="rId2"/>
              <a:stretch>
                <a:fillRect/>
              </a:stretch>
            </p:blipFill>
            <p:spPr>
              <a:xfrm rot="5400000">
                <a:off x="9728049" y="4581005"/>
                <a:ext cx="850725" cy="330459"/>
              </a:xfrm>
              <a:prstGeom prst="rect">
                <a:avLst/>
              </a:prstGeom>
            </p:spPr>
          </p:pic>
          <p:pic>
            <p:nvPicPr>
              <p:cNvPr id="14" name="图片 13"/>
              <p:cNvPicPr>
                <a:picLocks noChangeAspect="1"/>
              </p:cNvPicPr>
              <p:nvPr/>
            </p:nvPicPr>
            <p:blipFill>
              <a:blip r:embed="rId2"/>
              <a:stretch>
                <a:fillRect/>
              </a:stretch>
            </p:blipFill>
            <p:spPr>
              <a:xfrm rot="5400000">
                <a:off x="9728049" y="3579707"/>
                <a:ext cx="850725" cy="330459"/>
              </a:xfrm>
              <a:prstGeom prst="rect">
                <a:avLst/>
              </a:prstGeom>
            </p:spPr>
          </p:pic>
          <p:pic>
            <p:nvPicPr>
              <p:cNvPr id="15" name="图片 14"/>
              <p:cNvPicPr>
                <a:picLocks noChangeAspect="1"/>
              </p:cNvPicPr>
              <p:nvPr/>
            </p:nvPicPr>
            <p:blipFill>
              <a:blip r:embed="rId2"/>
              <a:stretch>
                <a:fillRect/>
              </a:stretch>
            </p:blipFill>
            <p:spPr>
              <a:xfrm rot="5400000">
                <a:off x="9728049" y="2578409"/>
                <a:ext cx="850725" cy="330459"/>
              </a:xfrm>
              <a:prstGeom prst="rect">
                <a:avLst/>
              </a:prstGeom>
            </p:spPr>
          </p:pic>
          <p:pic>
            <p:nvPicPr>
              <p:cNvPr id="16" name="图片 15"/>
              <p:cNvPicPr>
                <a:picLocks noChangeAspect="1"/>
              </p:cNvPicPr>
              <p:nvPr/>
            </p:nvPicPr>
            <p:blipFill>
              <a:blip r:embed="rId2"/>
              <a:stretch>
                <a:fillRect/>
              </a:stretch>
            </p:blipFill>
            <p:spPr>
              <a:xfrm rot="5400000">
                <a:off x="9728049" y="1577111"/>
                <a:ext cx="850725" cy="330459"/>
              </a:xfrm>
              <a:prstGeom prst="rect">
                <a:avLst/>
              </a:prstGeom>
            </p:spPr>
          </p:pic>
        </p:gr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467423" y="573621"/>
            <a:ext cx="7161904" cy="3060317"/>
          </a:xfrm>
          <a:prstGeom prst="rect">
            <a:avLst/>
          </a:prstGeom>
        </p:spPr>
      </p:pic>
      <p:sp>
        <p:nvSpPr>
          <p:cNvPr id="5" name="矩形 4"/>
          <p:cNvSpPr/>
          <p:nvPr/>
        </p:nvSpPr>
        <p:spPr>
          <a:xfrm>
            <a:off x="-95250" y="3524250"/>
            <a:ext cx="12287250" cy="20574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3163010" y="3633938"/>
            <a:ext cx="5712863" cy="1015663"/>
          </a:xfrm>
          <a:prstGeom prst="rect">
            <a:avLst/>
          </a:prstGeom>
          <a:noFill/>
        </p:spPr>
        <p:txBody>
          <a:bodyPr wrap="square" rtlCol="0">
            <a:spAutoFit/>
          </a:bodyPr>
          <a:lstStyle/>
          <a:p>
            <a:pPr algn="ctr"/>
            <a:r>
              <a:rPr lang="zh-CN" altLang="en-US" sz="6000" dirty="0" smtClean="0">
                <a:solidFill>
                  <a:schemeClr val="tx1">
                    <a:lumMod val="75000"/>
                    <a:lumOff val="25000"/>
                  </a:schemeClr>
                </a:solidFill>
                <a:latin typeface="华康娃娃体W5" panose="040B0509000000000000" pitchFamily="81" charset="-122"/>
                <a:ea typeface="华康娃娃体W5" panose="040B0509000000000000" pitchFamily="81" charset="-122"/>
              </a:rPr>
              <a:t>添加标题</a:t>
            </a:r>
            <a:endParaRPr lang="zh-CN" altLang="en-US" sz="6000" dirty="0">
              <a:solidFill>
                <a:schemeClr val="tx1">
                  <a:lumMod val="75000"/>
                  <a:lumOff val="25000"/>
                </a:schemeClr>
              </a:solidFill>
              <a:latin typeface="华康娃娃体W5" panose="040B0509000000000000" pitchFamily="81" charset="-122"/>
              <a:ea typeface="华康娃娃体W5" panose="040B0509000000000000" pitchFamily="81" charset="-122"/>
            </a:endParaRPr>
          </a:p>
        </p:txBody>
      </p:sp>
      <p:grpSp>
        <p:nvGrpSpPr>
          <p:cNvPr id="8" name="组合 7"/>
          <p:cNvGrpSpPr/>
          <p:nvPr/>
        </p:nvGrpSpPr>
        <p:grpSpPr>
          <a:xfrm>
            <a:off x="3606441" y="4943059"/>
            <a:ext cx="4826000" cy="345133"/>
            <a:chOff x="3651904" y="4568091"/>
            <a:chExt cx="4826000" cy="345133"/>
          </a:xfrm>
        </p:grpSpPr>
        <p:grpSp>
          <p:nvGrpSpPr>
            <p:cNvPr id="9" name="组合 8"/>
            <p:cNvGrpSpPr/>
            <p:nvPr/>
          </p:nvGrpSpPr>
          <p:grpSpPr>
            <a:xfrm>
              <a:off x="3651904" y="4568091"/>
              <a:ext cx="1447800" cy="345133"/>
              <a:chOff x="3683000" y="4240918"/>
              <a:chExt cx="1447800" cy="345133"/>
            </a:xfrm>
          </p:grpSpPr>
          <p:sp>
            <p:nvSpPr>
              <p:cNvPr id="16" name="矩形: 圆角 20"/>
              <p:cNvSpPr/>
              <p:nvPr/>
            </p:nvSpPr>
            <p:spPr>
              <a:xfrm>
                <a:off x="3683000" y="4243151"/>
                <a:ext cx="1447800" cy="342900"/>
              </a:xfrm>
              <a:prstGeom prst="roundRect">
                <a:avLst>
                  <a:gd name="adj" fmla="val 50000"/>
                </a:avLst>
              </a:prstGeom>
              <a:solidFill>
                <a:schemeClr val="bg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隶书" panose="02010509060101010101" pitchFamily="49" charset="-122"/>
                  <a:ea typeface="隶书" panose="02010509060101010101" pitchFamily="49" charset="-122"/>
                </a:endParaRPr>
              </a:p>
            </p:txBody>
          </p:sp>
          <p:sp>
            <p:nvSpPr>
              <p:cNvPr id="17" name="文本框 16"/>
              <p:cNvSpPr txBox="1"/>
              <p:nvPr/>
            </p:nvSpPr>
            <p:spPr>
              <a:xfrm>
                <a:off x="3904197" y="4240918"/>
                <a:ext cx="1005404" cy="338554"/>
              </a:xfrm>
              <a:prstGeom prst="rect">
                <a:avLst/>
              </a:prstGeom>
              <a:noFill/>
              <a:ln>
                <a:noFill/>
              </a:ln>
            </p:spPr>
            <p:txBody>
              <a:bodyPr wrap="none" rtlCol="0">
                <a:spAutoFit/>
                <a:scene3d>
                  <a:camera prst="orthographicFront"/>
                  <a:lightRig rig="threePt" dir="t"/>
                </a:scene3d>
                <a:sp3d contourW="12700"/>
              </a:bodyPr>
              <a:lstStyle/>
              <a:p>
                <a:pPr algn="ctr"/>
                <a:r>
                  <a:rPr lang="zh-CN" altLang="en-US" sz="1600" dirty="0" smtClean="0">
                    <a:latin typeface="隶书" panose="02010509060101010101" pitchFamily="49" charset="-122"/>
                    <a:ea typeface="隶书" panose="02010509060101010101" pitchFamily="49" charset="-122"/>
                  </a:rPr>
                  <a:t>教育培训</a:t>
                </a:r>
                <a:endParaRPr lang="zh-CN" altLang="en-US" sz="1600" dirty="0">
                  <a:latin typeface="隶书" panose="02010509060101010101" pitchFamily="49" charset="-122"/>
                  <a:ea typeface="隶书" panose="02010509060101010101" pitchFamily="49" charset="-122"/>
                </a:endParaRPr>
              </a:p>
            </p:txBody>
          </p:sp>
        </p:grpSp>
        <p:grpSp>
          <p:nvGrpSpPr>
            <p:cNvPr id="10" name="组合 9"/>
            <p:cNvGrpSpPr/>
            <p:nvPr/>
          </p:nvGrpSpPr>
          <p:grpSpPr>
            <a:xfrm>
              <a:off x="5341004" y="4568091"/>
              <a:ext cx="1447800" cy="345133"/>
              <a:chOff x="5372100" y="4240918"/>
              <a:chExt cx="1447800" cy="345133"/>
            </a:xfrm>
          </p:grpSpPr>
          <p:sp>
            <p:nvSpPr>
              <p:cNvPr id="14" name="矩形: 圆角 23"/>
              <p:cNvSpPr/>
              <p:nvPr/>
            </p:nvSpPr>
            <p:spPr>
              <a:xfrm>
                <a:off x="5372100" y="4243151"/>
                <a:ext cx="1447800" cy="342900"/>
              </a:xfrm>
              <a:prstGeom prst="roundRect">
                <a:avLst>
                  <a:gd name="adj" fmla="val 50000"/>
                </a:avLst>
              </a:prstGeom>
              <a:solidFill>
                <a:schemeClr val="bg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隶书" panose="02010509060101010101" pitchFamily="49" charset="-122"/>
                  <a:ea typeface="隶书" panose="02010509060101010101" pitchFamily="49" charset="-122"/>
                </a:endParaRPr>
              </a:p>
            </p:txBody>
          </p:sp>
          <p:sp>
            <p:nvSpPr>
              <p:cNvPr id="15" name="文本框 14"/>
              <p:cNvSpPr txBox="1"/>
              <p:nvPr/>
            </p:nvSpPr>
            <p:spPr>
              <a:xfrm>
                <a:off x="5593298" y="4240918"/>
                <a:ext cx="1005403" cy="338554"/>
              </a:xfrm>
              <a:prstGeom prst="rect">
                <a:avLst/>
              </a:prstGeom>
              <a:noFill/>
              <a:ln>
                <a:noFill/>
              </a:ln>
            </p:spPr>
            <p:txBody>
              <a:bodyPr wrap="none" rtlCol="0">
                <a:spAutoFit/>
                <a:scene3d>
                  <a:camera prst="orthographicFront"/>
                  <a:lightRig rig="threePt" dir="t"/>
                </a:scene3d>
                <a:sp3d contourW="12700"/>
              </a:bodyPr>
              <a:lstStyle/>
              <a:p>
                <a:pPr algn="ctr"/>
                <a:r>
                  <a:rPr lang="zh-CN" altLang="en-US" sz="1600" dirty="0" smtClean="0">
                    <a:latin typeface="隶书" panose="02010509060101010101" pitchFamily="49" charset="-122"/>
                    <a:ea typeface="隶书" panose="02010509060101010101" pitchFamily="49" charset="-122"/>
                  </a:rPr>
                  <a:t>教师说课</a:t>
                </a:r>
                <a:endParaRPr lang="zh-CN" altLang="en-US" sz="1600" dirty="0">
                  <a:latin typeface="隶书" panose="02010509060101010101" pitchFamily="49" charset="-122"/>
                  <a:ea typeface="隶书" panose="02010509060101010101" pitchFamily="49" charset="-122"/>
                </a:endParaRPr>
              </a:p>
            </p:txBody>
          </p:sp>
        </p:grpSp>
        <p:grpSp>
          <p:nvGrpSpPr>
            <p:cNvPr id="11" name="组合 10"/>
            <p:cNvGrpSpPr/>
            <p:nvPr/>
          </p:nvGrpSpPr>
          <p:grpSpPr>
            <a:xfrm>
              <a:off x="7030104" y="4568091"/>
              <a:ext cx="1447800" cy="345133"/>
              <a:chOff x="7061200" y="4240918"/>
              <a:chExt cx="1447800" cy="345133"/>
            </a:xfrm>
          </p:grpSpPr>
          <p:sp>
            <p:nvSpPr>
              <p:cNvPr id="12" name="矩形: 圆角 26"/>
              <p:cNvSpPr/>
              <p:nvPr/>
            </p:nvSpPr>
            <p:spPr>
              <a:xfrm>
                <a:off x="7061200" y="4243151"/>
                <a:ext cx="1447800" cy="342900"/>
              </a:xfrm>
              <a:prstGeom prst="roundRect">
                <a:avLst>
                  <a:gd name="adj" fmla="val 50000"/>
                </a:avLst>
              </a:prstGeom>
              <a:solidFill>
                <a:schemeClr val="bg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隶书" panose="02010509060101010101" pitchFamily="49" charset="-122"/>
                  <a:ea typeface="隶书" panose="02010509060101010101" pitchFamily="49" charset="-122"/>
                </a:endParaRPr>
              </a:p>
            </p:txBody>
          </p:sp>
          <p:sp>
            <p:nvSpPr>
              <p:cNvPr id="13" name="文本框 12"/>
              <p:cNvSpPr txBox="1"/>
              <p:nvPr/>
            </p:nvSpPr>
            <p:spPr>
              <a:xfrm>
                <a:off x="7384991" y="4240918"/>
                <a:ext cx="800219" cy="338554"/>
              </a:xfrm>
              <a:prstGeom prst="rect">
                <a:avLst/>
              </a:prstGeom>
              <a:noFill/>
              <a:ln>
                <a:noFill/>
              </a:ln>
            </p:spPr>
            <p:txBody>
              <a:bodyPr wrap="none" rtlCol="0">
                <a:spAutoFit/>
                <a:scene3d>
                  <a:camera prst="orthographicFront"/>
                  <a:lightRig rig="threePt" dir="t"/>
                </a:scene3d>
                <a:sp3d contourW="12700"/>
              </a:bodyPr>
              <a:lstStyle/>
              <a:p>
                <a:pPr algn="ctr"/>
                <a:r>
                  <a:rPr lang="zh-CN" altLang="en-US" sz="1600" dirty="0" smtClean="0">
                    <a:latin typeface="隶书" panose="02010509060101010101" pitchFamily="49" charset="-122"/>
                    <a:ea typeface="隶书" panose="02010509060101010101" pitchFamily="49" charset="-122"/>
                  </a:rPr>
                  <a:t>家长会</a:t>
                </a:r>
                <a:endParaRPr lang="zh-CN" altLang="en-US" sz="1600" dirty="0">
                  <a:latin typeface="隶书" panose="02010509060101010101" pitchFamily="49" charset="-122"/>
                  <a:ea typeface="隶书" panose="02010509060101010101" pitchFamily="49" charset="-122"/>
                </a:endParaRPr>
              </a:p>
            </p:txBody>
          </p:sp>
        </p:gr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Effect transition="in" filter="fade">
                                      <p:cBhvr>
                                        <p:cTn id="17" dur="500"/>
                                        <p:tgtEl>
                                          <p:spTgt spid="6"/>
                                        </p:tgtEl>
                                      </p:cBhvr>
                                    </p:animEffect>
                                  </p:childTnLst>
                                </p:cTn>
                              </p:par>
                            </p:childTnLst>
                          </p:cTn>
                        </p:par>
                        <p:par>
                          <p:cTn id="18" fill="hold">
                            <p:stCondLst>
                              <p:cond delay="1500"/>
                            </p:stCondLst>
                            <p:childTnLst>
                              <p:par>
                                <p:cTn id="19" presetID="16" presetClass="entr" presetSubtype="21"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arn(inVertical)">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a:extLst>
              <a:ext uri="{28A0092B-C50C-407E-A947-70E740481C1C}">
                <a14:useLocalDpi xmlns:a14="http://schemas.microsoft.com/office/drawing/2010/main" val="0"/>
              </a:ext>
            </a:extLst>
          </a:blip>
          <a:srcRect r="-2170" b="49612"/>
          <a:stretch>
            <a:fillRect/>
          </a:stretch>
        </p:blipFill>
        <p:spPr>
          <a:xfrm>
            <a:off x="856343" y="1586771"/>
            <a:ext cx="3512457" cy="4623535"/>
          </a:xfrm>
          <a:prstGeom prst="rect">
            <a:avLst/>
          </a:prstGeom>
        </p:spPr>
      </p:pic>
      <p:pic>
        <p:nvPicPr>
          <p:cNvPr id="13" name="图片 12"/>
          <p:cNvPicPr>
            <a:picLocks noChangeAspect="1"/>
          </p:cNvPicPr>
          <p:nvPr/>
        </p:nvPicPr>
        <p:blipFill rotWithShape="1">
          <a:blip r:embed="rId2">
            <a:extLst>
              <a:ext uri="{28A0092B-C50C-407E-A947-70E740481C1C}">
                <a14:useLocalDpi xmlns:a14="http://schemas.microsoft.com/office/drawing/2010/main" val="0"/>
              </a:ext>
            </a:extLst>
          </a:blip>
          <a:srcRect l="23553" t="12500" r="24619" b="14581"/>
          <a:stretch>
            <a:fillRect/>
          </a:stretch>
        </p:blipFill>
        <p:spPr>
          <a:xfrm>
            <a:off x="10382441" y="4122607"/>
            <a:ext cx="1805316" cy="2540000"/>
          </a:xfrm>
          <a:prstGeom prst="rect">
            <a:avLst/>
          </a:prstGeom>
        </p:spPr>
      </p:pic>
      <p:grpSp>
        <p:nvGrpSpPr>
          <p:cNvPr id="6" name="组合 5"/>
          <p:cNvGrpSpPr/>
          <p:nvPr/>
        </p:nvGrpSpPr>
        <p:grpSpPr>
          <a:xfrm>
            <a:off x="7368144" y="1586771"/>
            <a:ext cx="1546236" cy="3526610"/>
            <a:chOff x="6835264" y="1609548"/>
            <a:chExt cx="1546236" cy="3526610"/>
          </a:xfrm>
        </p:grpSpPr>
        <p:sp>
          <p:nvSpPr>
            <p:cNvPr id="8" name="矩形 7"/>
            <p:cNvSpPr/>
            <p:nvPr/>
          </p:nvSpPr>
          <p:spPr>
            <a:xfrm>
              <a:off x="6835264" y="1609548"/>
              <a:ext cx="877163" cy="3526610"/>
            </a:xfrm>
            <a:prstGeom prst="rect">
              <a:avLst/>
            </a:prstGeom>
          </p:spPr>
          <p:txBody>
            <a:bodyPr vert="eaVert" wrap="square">
              <a:spAutoFit/>
            </a:bodyPr>
            <a:lstStyle/>
            <a:p>
              <a:pPr>
                <a:lnSpc>
                  <a:spcPct val="200000"/>
                </a:lnSpc>
                <a:defRPr/>
              </a:pPr>
              <a:r>
                <a:rPr lang="zh-CN" altLang="en-US" sz="1200" spc="300" dirty="0">
                  <a:latin typeface="隶书" panose="02010509060101010101" pitchFamily="49" charset="-122"/>
                  <a:ea typeface="隶书" panose="02010509060101010101" pitchFamily="49" charset="-122"/>
                  <a:sym typeface="微软雅黑" panose="020B0503020204020204" charset="-122"/>
                </a:rPr>
                <a:t>点击添加文本信息点击添加文本信息点击添加文本信息点击添加文本信息</a:t>
              </a:r>
              <a:endParaRPr lang="zh-CN" altLang="en-US" sz="1200" spc="300" dirty="0">
                <a:latin typeface="隶书" panose="02010509060101010101" pitchFamily="49" charset="-122"/>
                <a:ea typeface="隶书" panose="02010509060101010101" pitchFamily="49" charset="-122"/>
                <a:sym typeface="微软雅黑" panose="020B0503020204020204" charset="-122"/>
              </a:endParaRPr>
            </a:p>
          </p:txBody>
        </p:sp>
        <p:sp>
          <p:nvSpPr>
            <p:cNvPr id="9" name="矩形 8"/>
            <p:cNvSpPr/>
            <p:nvPr/>
          </p:nvSpPr>
          <p:spPr>
            <a:xfrm>
              <a:off x="7679769" y="1609548"/>
              <a:ext cx="701731" cy="2032031"/>
            </a:xfrm>
            <a:prstGeom prst="rect">
              <a:avLst/>
            </a:prstGeom>
          </p:spPr>
          <p:txBody>
            <a:bodyPr vert="eaVert" wrap="square">
              <a:spAutoFit/>
            </a:bodyPr>
            <a:lstStyle/>
            <a:p>
              <a:pPr algn="dist">
                <a:lnSpc>
                  <a:spcPct val="120000"/>
                </a:lnSpc>
              </a:pPr>
              <a:r>
                <a:rPr lang="zh-CN" altLang="en-US" sz="2800" b="1" spc="300" dirty="0">
                  <a:latin typeface="隶书" panose="02010509060101010101" pitchFamily="49" charset="-122"/>
                  <a:ea typeface="隶书" panose="02010509060101010101" pitchFamily="49" charset="-122"/>
                  <a:sym typeface="微软雅黑" panose="020B0503020204020204" charset="-122"/>
                </a:rPr>
                <a:t>添加标题</a:t>
              </a:r>
              <a:endParaRPr lang="zh-CN" altLang="en-US" sz="2800" b="1" dirty="0">
                <a:latin typeface="隶书" panose="02010509060101010101" pitchFamily="49" charset="-122"/>
                <a:ea typeface="隶书" panose="02010509060101010101" pitchFamily="49" charset="-122"/>
              </a:endParaRPr>
            </a:p>
          </p:txBody>
        </p:sp>
      </p:grpSp>
      <p:grpSp>
        <p:nvGrpSpPr>
          <p:cNvPr id="11" name="组合 10"/>
          <p:cNvGrpSpPr/>
          <p:nvPr/>
        </p:nvGrpSpPr>
        <p:grpSpPr>
          <a:xfrm>
            <a:off x="5183322" y="1586771"/>
            <a:ext cx="1546236" cy="3526610"/>
            <a:chOff x="6835264" y="1609548"/>
            <a:chExt cx="1546236" cy="3526610"/>
          </a:xfrm>
        </p:grpSpPr>
        <p:sp>
          <p:nvSpPr>
            <p:cNvPr id="12" name="矩形 11"/>
            <p:cNvSpPr/>
            <p:nvPr/>
          </p:nvSpPr>
          <p:spPr>
            <a:xfrm>
              <a:off x="6835264" y="1609548"/>
              <a:ext cx="877163" cy="3526610"/>
            </a:xfrm>
            <a:prstGeom prst="rect">
              <a:avLst/>
            </a:prstGeom>
          </p:spPr>
          <p:txBody>
            <a:bodyPr vert="eaVert" wrap="square">
              <a:spAutoFit/>
            </a:bodyPr>
            <a:lstStyle/>
            <a:p>
              <a:pPr>
                <a:lnSpc>
                  <a:spcPct val="200000"/>
                </a:lnSpc>
                <a:defRPr/>
              </a:pPr>
              <a:r>
                <a:rPr lang="zh-CN" altLang="en-US" sz="1200" spc="300" dirty="0">
                  <a:latin typeface="隶书" panose="02010509060101010101" pitchFamily="49" charset="-122"/>
                  <a:ea typeface="隶书" panose="02010509060101010101" pitchFamily="49" charset="-122"/>
                  <a:sym typeface="微软雅黑" panose="020B0503020204020204" charset="-122"/>
                </a:rPr>
                <a:t>点击添加文本信息点击添加文本信息点击添加文本信息点击添加文本信息</a:t>
              </a:r>
              <a:endParaRPr lang="zh-CN" altLang="en-US" sz="1200" spc="300" dirty="0">
                <a:latin typeface="隶书" panose="02010509060101010101" pitchFamily="49" charset="-122"/>
                <a:ea typeface="隶书" panose="02010509060101010101" pitchFamily="49" charset="-122"/>
                <a:sym typeface="微软雅黑" panose="020B0503020204020204" charset="-122"/>
              </a:endParaRPr>
            </a:p>
          </p:txBody>
        </p:sp>
        <p:sp>
          <p:nvSpPr>
            <p:cNvPr id="14" name="矩形 13"/>
            <p:cNvSpPr/>
            <p:nvPr/>
          </p:nvSpPr>
          <p:spPr>
            <a:xfrm>
              <a:off x="7679769" y="1609548"/>
              <a:ext cx="701731" cy="2032031"/>
            </a:xfrm>
            <a:prstGeom prst="rect">
              <a:avLst/>
            </a:prstGeom>
          </p:spPr>
          <p:txBody>
            <a:bodyPr vert="eaVert" wrap="square">
              <a:spAutoFit/>
            </a:bodyPr>
            <a:lstStyle/>
            <a:p>
              <a:pPr algn="dist">
                <a:lnSpc>
                  <a:spcPct val="120000"/>
                </a:lnSpc>
              </a:pPr>
              <a:r>
                <a:rPr lang="zh-CN" altLang="en-US" sz="2800" b="1" spc="300" dirty="0">
                  <a:latin typeface="隶书" panose="02010509060101010101" pitchFamily="49" charset="-122"/>
                  <a:ea typeface="隶书" panose="02010509060101010101" pitchFamily="49" charset="-122"/>
                  <a:sym typeface="微软雅黑" panose="020B0503020204020204" charset="-122"/>
                </a:rPr>
                <a:t>添加标题</a:t>
              </a:r>
              <a:endParaRPr lang="zh-CN" altLang="en-US" sz="2800" b="1" dirty="0">
                <a:latin typeface="隶书" panose="02010509060101010101" pitchFamily="49" charset="-122"/>
                <a:ea typeface="隶书" panose="02010509060101010101" pitchFamily="49" charset="-122"/>
              </a:endParaRPr>
            </a:p>
          </p:txBody>
        </p:sp>
      </p:grpSp>
      <p:grpSp>
        <p:nvGrpSpPr>
          <p:cNvPr id="18" name="组合 17"/>
          <p:cNvGrpSpPr/>
          <p:nvPr/>
        </p:nvGrpSpPr>
        <p:grpSpPr>
          <a:xfrm>
            <a:off x="9256134" y="1358695"/>
            <a:ext cx="845782" cy="3843111"/>
            <a:chOff x="8907791" y="1381472"/>
            <a:chExt cx="845782" cy="3843111"/>
          </a:xfrm>
        </p:grpSpPr>
        <p:sp>
          <p:nvSpPr>
            <p:cNvPr id="19" name="矩形 18"/>
            <p:cNvSpPr/>
            <p:nvPr/>
          </p:nvSpPr>
          <p:spPr>
            <a:xfrm>
              <a:off x="8907791" y="1381472"/>
              <a:ext cx="817710" cy="384311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8977976" y="1466492"/>
              <a:ext cx="775597" cy="3621376"/>
            </a:xfrm>
            <a:prstGeom prst="rect">
              <a:avLst/>
            </a:prstGeom>
          </p:spPr>
          <p:txBody>
            <a:bodyPr vert="eaVert" wrap="square">
              <a:spAutoFit/>
            </a:bodyPr>
            <a:lstStyle/>
            <a:p>
              <a:pPr algn="dist">
                <a:lnSpc>
                  <a:spcPct val="120000"/>
                </a:lnSpc>
              </a:pPr>
              <a:r>
                <a:rPr lang="zh-CN" altLang="en-US" sz="3200" b="1" spc="300" dirty="0">
                  <a:latin typeface="隶书" panose="02010509060101010101" pitchFamily="49" charset="-122"/>
                  <a:ea typeface="隶书" panose="02010509060101010101" pitchFamily="49" charset="-122"/>
                  <a:sym typeface="微软雅黑" panose="020B0503020204020204" charset="-122"/>
                </a:rPr>
                <a:t>点击添加标题</a:t>
              </a:r>
              <a:endParaRPr lang="zh-CN" altLang="en-US" sz="3200" b="1" dirty="0">
                <a:latin typeface="隶书" panose="02010509060101010101" pitchFamily="49" charset="-122"/>
                <a:ea typeface="隶书" panose="02010509060101010101" pitchFamily="49"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down)">
                                      <p:cBhvr>
                                        <p:cTn id="11" dur="500"/>
                                        <p:tgtEl>
                                          <p:spTgt spid="18"/>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par>
                          <p:cTn id="16" fill="hold">
                            <p:stCondLst>
                              <p:cond delay="1500"/>
                            </p:stCondLst>
                            <p:childTnLst>
                              <p:par>
                                <p:cTn id="17" presetID="16" presetClass="entr" presetSubtype="21"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down)">
                                      <p:cBhvr>
                                        <p:cTn id="2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467423" y="573621"/>
            <a:ext cx="7161904" cy="3060317"/>
          </a:xfrm>
          <a:prstGeom prst="rect">
            <a:avLst/>
          </a:prstGeom>
        </p:spPr>
      </p:pic>
      <p:sp>
        <p:nvSpPr>
          <p:cNvPr id="5" name="矩形 4"/>
          <p:cNvSpPr/>
          <p:nvPr/>
        </p:nvSpPr>
        <p:spPr>
          <a:xfrm>
            <a:off x="-95250" y="3524250"/>
            <a:ext cx="12287250" cy="20574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3163010" y="3633938"/>
            <a:ext cx="5712863" cy="1015663"/>
          </a:xfrm>
          <a:prstGeom prst="rect">
            <a:avLst/>
          </a:prstGeom>
          <a:noFill/>
        </p:spPr>
        <p:txBody>
          <a:bodyPr wrap="square" rtlCol="0">
            <a:spAutoFit/>
          </a:bodyPr>
          <a:lstStyle/>
          <a:p>
            <a:pPr algn="ctr"/>
            <a:r>
              <a:rPr lang="zh-CN" altLang="en-US" sz="6000" dirty="0" smtClean="0">
                <a:solidFill>
                  <a:schemeClr val="tx1">
                    <a:lumMod val="75000"/>
                    <a:lumOff val="25000"/>
                  </a:schemeClr>
                </a:solidFill>
                <a:latin typeface="华康娃娃体W5" panose="040B0509000000000000" pitchFamily="81" charset="-122"/>
                <a:ea typeface="华康娃娃体W5" panose="040B0509000000000000" pitchFamily="81" charset="-122"/>
              </a:rPr>
              <a:t>黑白猫猫</a:t>
            </a:r>
            <a:endParaRPr lang="zh-CN" altLang="en-US" sz="6000" dirty="0">
              <a:solidFill>
                <a:schemeClr val="tx1">
                  <a:lumMod val="75000"/>
                  <a:lumOff val="25000"/>
                </a:schemeClr>
              </a:solidFill>
              <a:latin typeface="华康娃娃体W5" panose="040B0509000000000000" pitchFamily="81" charset="-122"/>
              <a:ea typeface="华康娃娃体W5" panose="040B0509000000000000" pitchFamily="81" charset="-122"/>
            </a:endParaRPr>
          </a:p>
        </p:txBody>
      </p:sp>
      <p:grpSp>
        <p:nvGrpSpPr>
          <p:cNvPr id="8" name="组合 7"/>
          <p:cNvGrpSpPr/>
          <p:nvPr/>
        </p:nvGrpSpPr>
        <p:grpSpPr>
          <a:xfrm>
            <a:off x="3606441" y="4943059"/>
            <a:ext cx="4826000" cy="345133"/>
            <a:chOff x="3651904" y="4568091"/>
            <a:chExt cx="4826000" cy="345133"/>
          </a:xfrm>
        </p:grpSpPr>
        <p:grpSp>
          <p:nvGrpSpPr>
            <p:cNvPr id="9" name="组合 8"/>
            <p:cNvGrpSpPr/>
            <p:nvPr/>
          </p:nvGrpSpPr>
          <p:grpSpPr>
            <a:xfrm>
              <a:off x="3651904" y="4568091"/>
              <a:ext cx="1447800" cy="345133"/>
              <a:chOff x="3683000" y="4240918"/>
              <a:chExt cx="1447800" cy="345133"/>
            </a:xfrm>
          </p:grpSpPr>
          <p:sp>
            <p:nvSpPr>
              <p:cNvPr id="16" name="矩形: 圆角 20"/>
              <p:cNvSpPr/>
              <p:nvPr/>
            </p:nvSpPr>
            <p:spPr>
              <a:xfrm>
                <a:off x="3683000" y="4243151"/>
                <a:ext cx="1447800" cy="342900"/>
              </a:xfrm>
              <a:prstGeom prst="roundRect">
                <a:avLst>
                  <a:gd name="adj" fmla="val 50000"/>
                </a:avLst>
              </a:prstGeom>
              <a:solidFill>
                <a:schemeClr val="bg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隶书" panose="02010509060101010101" pitchFamily="49" charset="-122"/>
                  <a:ea typeface="隶书" panose="02010509060101010101" pitchFamily="49" charset="-122"/>
                </a:endParaRPr>
              </a:p>
            </p:txBody>
          </p:sp>
          <p:sp>
            <p:nvSpPr>
              <p:cNvPr id="17" name="文本框 16"/>
              <p:cNvSpPr txBox="1"/>
              <p:nvPr/>
            </p:nvSpPr>
            <p:spPr>
              <a:xfrm>
                <a:off x="3904197" y="4240918"/>
                <a:ext cx="1005404" cy="338554"/>
              </a:xfrm>
              <a:prstGeom prst="rect">
                <a:avLst/>
              </a:prstGeom>
              <a:noFill/>
              <a:ln>
                <a:noFill/>
              </a:ln>
            </p:spPr>
            <p:txBody>
              <a:bodyPr wrap="none" rtlCol="0">
                <a:spAutoFit/>
                <a:scene3d>
                  <a:camera prst="orthographicFront"/>
                  <a:lightRig rig="threePt" dir="t"/>
                </a:scene3d>
                <a:sp3d contourW="12700"/>
              </a:bodyPr>
              <a:lstStyle/>
              <a:p>
                <a:pPr algn="ctr"/>
                <a:r>
                  <a:rPr lang="zh-CN" altLang="en-US" sz="1600" dirty="0" smtClean="0">
                    <a:latin typeface="隶书" panose="02010509060101010101" pitchFamily="49" charset="-122"/>
                    <a:ea typeface="隶书" panose="02010509060101010101" pitchFamily="49" charset="-122"/>
                  </a:rPr>
                  <a:t>教育培训</a:t>
                </a:r>
                <a:endParaRPr lang="zh-CN" altLang="en-US" sz="1600" dirty="0">
                  <a:latin typeface="隶书" panose="02010509060101010101" pitchFamily="49" charset="-122"/>
                  <a:ea typeface="隶书" panose="02010509060101010101" pitchFamily="49" charset="-122"/>
                </a:endParaRPr>
              </a:p>
            </p:txBody>
          </p:sp>
        </p:grpSp>
        <p:grpSp>
          <p:nvGrpSpPr>
            <p:cNvPr id="10" name="组合 9"/>
            <p:cNvGrpSpPr/>
            <p:nvPr/>
          </p:nvGrpSpPr>
          <p:grpSpPr>
            <a:xfrm>
              <a:off x="5341004" y="4568091"/>
              <a:ext cx="1447800" cy="345133"/>
              <a:chOff x="5372100" y="4240918"/>
              <a:chExt cx="1447800" cy="345133"/>
            </a:xfrm>
          </p:grpSpPr>
          <p:sp>
            <p:nvSpPr>
              <p:cNvPr id="14" name="矩形: 圆角 23"/>
              <p:cNvSpPr/>
              <p:nvPr/>
            </p:nvSpPr>
            <p:spPr>
              <a:xfrm>
                <a:off x="5372100" y="4243151"/>
                <a:ext cx="1447800" cy="342900"/>
              </a:xfrm>
              <a:prstGeom prst="roundRect">
                <a:avLst>
                  <a:gd name="adj" fmla="val 50000"/>
                </a:avLst>
              </a:prstGeom>
              <a:solidFill>
                <a:schemeClr val="bg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隶书" panose="02010509060101010101" pitchFamily="49" charset="-122"/>
                  <a:ea typeface="隶书" panose="02010509060101010101" pitchFamily="49" charset="-122"/>
                </a:endParaRPr>
              </a:p>
            </p:txBody>
          </p:sp>
          <p:sp>
            <p:nvSpPr>
              <p:cNvPr id="15" name="文本框 14"/>
              <p:cNvSpPr txBox="1"/>
              <p:nvPr/>
            </p:nvSpPr>
            <p:spPr>
              <a:xfrm>
                <a:off x="5593298" y="4240918"/>
                <a:ext cx="1005403" cy="338554"/>
              </a:xfrm>
              <a:prstGeom prst="rect">
                <a:avLst/>
              </a:prstGeom>
              <a:noFill/>
              <a:ln>
                <a:noFill/>
              </a:ln>
            </p:spPr>
            <p:txBody>
              <a:bodyPr wrap="none" rtlCol="0">
                <a:spAutoFit/>
                <a:scene3d>
                  <a:camera prst="orthographicFront"/>
                  <a:lightRig rig="threePt" dir="t"/>
                </a:scene3d>
                <a:sp3d contourW="12700"/>
              </a:bodyPr>
              <a:lstStyle/>
              <a:p>
                <a:pPr algn="ctr"/>
                <a:r>
                  <a:rPr lang="zh-CN" altLang="en-US" sz="1600" dirty="0" smtClean="0">
                    <a:latin typeface="隶书" panose="02010509060101010101" pitchFamily="49" charset="-122"/>
                    <a:ea typeface="隶书" panose="02010509060101010101" pitchFamily="49" charset="-122"/>
                  </a:rPr>
                  <a:t>教师说课</a:t>
                </a:r>
                <a:endParaRPr lang="zh-CN" altLang="en-US" sz="1600" dirty="0">
                  <a:latin typeface="隶书" panose="02010509060101010101" pitchFamily="49" charset="-122"/>
                  <a:ea typeface="隶书" panose="02010509060101010101" pitchFamily="49" charset="-122"/>
                </a:endParaRPr>
              </a:p>
            </p:txBody>
          </p:sp>
        </p:grpSp>
        <p:grpSp>
          <p:nvGrpSpPr>
            <p:cNvPr id="11" name="组合 10"/>
            <p:cNvGrpSpPr/>
            <p:nvPr/>
          </p:nvGrpSpPr>
          <p:grpSpPr>
            <a:xfrm>
              <a:off x="7030104" y="4568091"/>
              <a:ext cx="1447800" cy="345133"/>
              <a:chOff x="7061200" y="4240918"/>
              <a:chExt cx="1447800" cy="345133"/>
            </a:xfrm>
          </p:grpSpPr>
          <p:sp>
            <p:nvSpPr>
              <p:cNvPr id="12" name="矩形: 圆角 26"/>
              <p:cNvSpPr/>
              <p:nvPr/>
            </p:nvSpPr>
            <p:spPr>
              <a:xfrm>
                <a:off x="7061200" y="4243151"/>
                <a:ext cx="1447800" cy="342900"/>
              </a:xfrm>
              <a:prstGeom prst="roundRect">
                <a:avLst>
                  <a:gd name="adj" fmla="val 50000"/>
                </a:avLst>
              </a:prstGeom>
              <a:solidFill>
                <a:schemeClr val="bg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隶书" panose="02010509060101010101" pitchFamily="49" charset="-122"/>
                  <a:ea typeface="隶书" panose="02010509060101010101" pitchFamily="49" charset="-122"/>
                </a:endParaRPr>
              </a:p>
            </p:txBody>
          </p:sp>
          <p:sp>
            <p:nvSpPr>
              <p:cNvPr id="13" name="文本框 12"/>
              <p:cNvSpPr txBox="1"/>
              <p:nvPr/>
            </p:nvSpPr>
            <p:spPr>
              <a:xfrm>
                <a:off x="7384991" y="4240918"/>
                <a:ext cx="800219" cy="338554"/>
              </a:xfrm>
              <a:prstGeom prst="rect">
                <a:avLst/>
              </a:prstGeom>
              <a:noFill/>
              <a:ln>
                <a:noFill/>
              </a:ln>
            </p:spPr>
            <p:txBody>
              <a:bodyPr wrap="none" rtlCol="0">
                <a:spAutoFit/>
                <a:scene3d>
                  <a:camera prst="orthographicFront"/>
                  <a:lightRig rig="threePt" dir="t"/>
                </a:scene3d>
                <a:sp3d contourW="12700"/>
              </a:bodyPr>
              <a:lstStyle/>
              <a:p>
                <a:pPr algn="ctr"/>
                <a:r>
                  <a:rPr lang="zh-CN" altLang="en-US" sz="1600" dirty="0" smtClean="0">
                    <a:latin typeface="隶书" panose="02010509060101010101" pitchFamily="49" charset="-122"/>
                    <a:ea typeface="隶书" panose="02010509060101010101" pitchFamily="49" charset="-122"/>
                  </a:rPr>
                  <a:t>家长会</a:t>
                </a:r>
                <a:endParaRPr lang="zh-CN" altLang="en-US" sz="1600" dirty="0">
                  <a:latin typeface="隶书" panose="02010509060101010101" pitchFamily="49" charset="-122"/>
                  <a:ea typeface="隶书" panose="02010509060101010101" pitchFamily="49" charset="-122"/>
                </a:endParaRPr>
              </a:p>
            </p:txBody>
          </p:sp>
        </p:gr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Effect transition="in" filter="fade">
                                      <p:cBhvr>
                                        <p:cTn id="17" dur="500"/>
                                        <p:tgtEl>
                                          <p:spTgt spid="6"/>
                                        </p:tgtEl>
                                      </p:cBhvr>
                                    </p:animEffect>
                                  </p:childTnLst>
                                </p:cTn>
                              </p:par>
                            </p:childTnLst>
                          </p:cTn>
                        </p:par>
                        <p:par>
                          <p:cTn id="18" fill="hold">
                            <p:stCondLst>
                              <p:cond delay="1500"/>
                            </p:stCondLst>
                            <p:childTnLst>
                              <p:par>
                                <p:cTn id="19" presetID="16" presetClass="entr" presetSubtype="21"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arn(inVertical)">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4693802" y="1790699"/>
            <a:ext cx="1043330" cy="4029529"/>
            <a:chOff x="5848202" y="1790700"/>
            <a:chExt cx="1043330" cy="4029529"/>
          </a:xfrm>
        </p:grpSpPr>
        <p:pic>
          <p:nvPicPr>
            <p:cNvPr id="5" name="图片 4"/>
            <p:cNvPicPr>
              <a:picLocks noChangeAspect="1"/>
            </p:cNvPicPr>
            <p:nvPr/>
          </p:nvPicPr>
          <p:blipFill rotWithShape="1">
            <a:blip r:embed="rId1"/>
            <a:srcRect l="29478" t="42949" r="57937" b="38532"/>
            <a:stretch>
              <a:fillRect/>
            </a:stretch>
          </p:blipFill>
          <p:spPr>
            <a:xfrm>
              <a:off x="5920772" y="1790700"/>
              <a:ext cx="784827" cy="805543"/>
            </a:xfrm>
            <a:prstGeom prst="rect">
              <a:avLst/>
            </a:prstGeom>
          </p:spPr>
        </p:pic>
        <p:grpSp>
          <p:nvGrpSpPr>
            <p:cNvPr id="7" name="组合 6"/>
            <p:cNvGrpSpPr/>
            <p:nvPr/>
          </p:nvGrpSpPr>
          <p:grpSpPr>
            <a:xfrm>
              <a:off x="5848202" y="2848714"/>
              <a:ext cx="1043330" cy="2971515"/>
              <a:chOff x="3411645" y="3325188"/>
              <a:chExt cx="1043330" cy="2971515"/>
            </a:xfrm>
          </p:grpSpPr>
          <p:sp>
            <p:nvSpPr>
              <p:cNvPr id="8" name="矩形 7"/>
              <p:cNvSpPr/>
              <p:nvPr/>
            </p:nvSpPr>
            <p:spPr>
              <a:xfrm>
                <a:off x="3411645" y="3325188"/>
                <a:ext cx="443198" cy="2971515"/>
              </a:xfrm>
              <a:prstGeom prst="rect">
                <a:avLst/>
              </a:prstGeom>
            </p:spPr>
            <p:txBody>
              <a:bodyPr vert="eaVert" wrap="square">
                <a:spAutoFit/>
                <a:scene3d>
                  <a:camera prst="orthographicFront"/>
                  <a:lightRig rig="threePt" dir="t"/>
                </a:scene3d>
                <a:sp3d contourW="12700"/>
              </a:bodyPr>
              <a:lstStyle/>
              <a:p>
                <a:pPr>
                  <a:lnSpc>
                    <a:spcPct val="120000"/>
                  </a:lnSpc>
                </a:pPr>
                <a:r>
                  <a:rPr lang="zh-CN" altLang="en-US" sz="1400" dirty="0">
                    <a:latin typeface="隶书" panose="02010509060101010101" pitchFamily="49" charset="-122"/>
                    <a:ea typeface="隶书" panose="02010509060101010101" pitchFamily="49" charset="-122"/>
                  </a:rPr>
                  <a:t>点击添加文本信息点击添加文本信息</a:t>
                </a:r>
                <a:r>
                  <a:rPr lang="en-US" altLang="zh-CN" sz="1400" dirty="0">
                    <a:latin typeface="隶书" panose="02010509060101010101" pitchFamily="49" charset="-122"/>
                    <a:ea typeface="隶书" panose="02010509060101010101" pitchFamily="49" charset="-122"/>
                  </a:rPr>
                  <a:t> </a:t>
                </a:r>
                <a:endParaRPr lang="en-US" altLang="zh-CN" sz="1400" dirty="0">
                  <a:latin typeface="隶书" panose="02010509060101010101" pitchFamily="49" charset="-122"/>
                  <a:ea typeface="隶书" panose="02010509060101010101" pitchFamily="49" charset="-122"/>
                </a:endParaRPr>
              </a:p>
            </p:txBody>
          </p:sp>
          <p:sp>
            <p:nvSpPr>
              <p:cNvPr id="9" name="矩形 8"/>
              <p:cNvSpPr/>
              <p:nvPr/>
            </p:nvSpPr>
            <p:spPr>
              <a:xfrm>
                <a:off x="3753244" y="3325188"/>
                <a:ext cx="701731" cy="2971515"/>
              </a:xfrm>
              <a:prstGeom prst="rect">
                <a:avLst/>
              </a:prstGeom>
            </p:spPr>
            <p:txBody>
              <a:bodyPr vert="eaVert" wrap="square">
                <a:spAutoFit/>
                <a:scene3d>
                  <a:camera prst="orthographicFront"/>
                  <a:lightRig rig="threePt" dir="t"/>
                </a:scene3d>
                <a:sp3d contourW="12700"/>
              </a:bodyPr>
              <a:lstStyle/>
              <a:p>
                <a:pPr algn="just">
                  <a:lnSpc>
                    <a:spcPct val="120000"/>
                  </a:lnSpc>
                </a:pPr>
                <a:r>
                  <a:rPr lang="zh-CN" altLang="en-US" sz="2800" b="1" dirty="0">
                    <a:latin typeface="隶书" panose="02010509060101010101" pitchFamily="49" charset="-122"/>
                    <a:ea typeface="隶书" panose="02010509060101010101" pitchFamily="49" charset="-122"/>
                  </a:rPr>
                  <a:t>点击添加标题</a:t>
                </a:r>
                <a:endParaRPr lang="zh-CN" altLang="en-US" sz="2800" b="1" dirty="0">
                  <a:latin typeface="隶书" panose="02010509060101010101" pitchFamily="49" charset="-122"/>
                  <a:ea typeface="隶书" panose="02010509060101010101" pitchFamily="49" charset="-122"/>
                </a:endParaRPr>
              </a:p>
            </p:txBody>
          </p:sp>
        </p:grpSp>
      </p:grpSp>
      <p:grpSp>
        <p:nvGrpSpPr>
          <p:cNvPr id="13" name="组合 12"/>
          <p:cNvGrpSpPr/>
          <p:nvPr/>
        </p:nvGrpSpPr>
        <p:grpSpPr>
          <a:xfrm>
            <a:off x="6423211" y="1790700"/>
            <a:ext cx="1043330" cy="4029528"/>
            <a:chOff x="7193698" y="1790700"/>
            <a:chExt cx="1043330" cy="4029528"/>
          </a:xfrm>
        </p:grpSpPr>
        <p:pic>
          <p:nvPicPr>
            <p:cNvPr id="6" name="图片 5"/>
            <p:cNvPicPr>
              <a:picLocks noChangeAspect="1"/>
            </p:cNvPicPr>
            <p:nvPr/>
          </p:nvPicPr>
          <p:blipFill rotWithShape="1">
            <a:blip r:embed="rId1"/>
            <a:srcRect l="59358" t="72857" r="26271" b="8307"/>
            <a:stretch>
              <a:fillRect/>
            </a:stretch>
          </p:blipFill>
          <p:spPr>
            <a:xfrm>
              <a:off x="7300891" y="1790700"/>
              <a:ext cx="828944" cy="754742"/>
            </a:xfrm>
            <a:prstGeom prst="rect">
              <a:avLst/>
            </a:prstGeom>
          </p:spPr>
        </p:pic>
        <p:grpSp>
          <p:nvGrpSpPr>
            <p:cNvPr id="10" name="组合 9"/>
            <p:cNvGrpSpPr/>
            <p:nvPr/>
          </p:nvGrpSpPr>
          <p:grpSpPr>
            <a:xfrm>
              <a:off x="7193698" y="2848713"/>
              <a:ext cx="1043330" cy="2971515"/>
              <a:chOff x="3411645" y="3325188"/>
              <a:chExt cx="1043330" cy="2971515"/>
            </a:xfrm>
          </p:grpSpPr>
          <p:sp>
            <p:nvSpPr>
              <p:cNvPr id="11" name="矩形 10"/>
              <p:cNvSpPr/>
              <p:nvPr/>
            </p:nvSpPr>
            <p:spPr>
              <a:xfrm>
                <a:off x="3411645" y="3325188"/>
                <a:ext cx="443198" cy="2971515"/>
              </a:xfrm>
              <a:prstGeom prst="rect">
                <a:avLst/>
              </a:prstGeom>
            </p:spPr>
            <p:txBody>
              <a:bodyPr vert="eaVert" wrap="square">
                <a:spAutoFit/>
                <a:scene3d>
                  <a:camera prst="orthographicFront"/>
                  <a:lightRig rig="threePt" dir="t"/>
                </a:scene3d>
                <a:sp3d contourW="12700"/>
              </a:bodyPr>
              <a:lstStyle/>
              <a:p>
                <a:pPr>
                  <a:lnSpc>
                    <a:spcPct val="120000"/>
                  </a:lnSpc>
                </a:pPr>
                <a:r>
                  <a:rPr lang="zh-CN" altLang="en-US" sz="1400" dirty="0">
                    <a:latin typeface="隶书" panose="02010509060101010101" pitchFamily="49" charset="-122"/>
                    <a:ea typeface="隶书" panose="02010509060101010101" pitchFamily="49" charset="-122"/>
                  </a:rPr>
                  <a:t>点击添加文本信息点击添加文本信息</a:t>
                </a:r>
                <a:r>
                  <a:rPr lang="en-US" altLang="zh-CN" sz="1400" dirty="0">
                    <a:latin typeface="隶书" panose="02010509060101010101" pitchFamily="49" charset="-122"/>
                    <a:ea typeface="隶书" panose="02010509060101010101" pitchFamily="49" charset="-122"/>
                  </a:rPr>
                  <a:t> </a:t>
                </a:r>
                <a:endParaRPr lang="en-US" altLang="zh-CN" sz="1400" dirty="0">
                  <a:latin typeface="隶书" panose="02010509060101010101" pitchFamily="49" charset="-122"/>
                  <a:ea typeface="隶书" panose="02010509060101010101" pitchFamily="49" charset="-122"/>
                </a:endParaRPr>
              </a:p>
            </p:txBody>
          </p:sp>
          <p:sp>
            <p:nvSpPr>
              <p:cNvPr id="12" name="矩形 11"/>
              <p:cNvSpPr/>
              <p:nvPr/>
            </p:nvSpPr>
            <p:spPr>
              <a:xfrm>
                <a:off x="3753244" y="3325188"/>
                <a:ext cx="701731" cy="2971515"/>
              </a:xfrm>
              <a:prstGeom prst="rect">
                <a:avLst/>
              </a:prstGeom>
            </p:spPr>
            <p:txBody>
              <a:bodyPr vert="eaVert" wrap="square">
                <a:spAutoFit/>
                <a:scene3d>
                  <a:camera prst="orthographicFront"/>
                  <a:lightRig rig="threePt" dir="t"/>
                </a:scene3d>
                <a:sp3d contourW="12700"/>
              </a:bodyPr>
              <a:lstStyle/>
              <a:p>
                <a:pPr algn="just">
                  <a:lnSpc>
                    <a:spcPct val="120000"/>
                  </a:lnSpc>
                </a:pPr>
                <a:r>
                  <a:rPr lang="zh-CN" altLang="en-US" sz="2800" b="1" dirty="0">
                    <a:latin typeface="隶书" panose="02010509060101010101" pitchFamily="49" charset="-122"/>
                    <a:ea typeface="隶书" panose="02010509060101010101" pitchFamily="49" charset="-122"/>
                  </a:rPr>
                  <a:t>点击添加标题</a:t>
                </a:r>
                <a:endParaRPr lang="zh-CN" altLang="en-US" sz="2800" b="1" dirty="0">
                  <a:latin typeface="隶书" panose="02010509060101010101" pitchFamily="49" charset="-122"/>
                  <a:ea typeface="隶书" panose="02010509060101010101" pitchFamily="49" charset="-122"/>
                </a:endParaRPr>
              </a:p>
            </p:txBody>
          </p:sp>
        </p:grpSp>
      </p:grpSp>
      <p:grpSp>
        <p:nvGrpSpPr>
          <p:cNvPr id="15" name="组合 14"/>
          <p:cNvGrpSpPr/>
          <p:nvPr/>
        </p:nvGrpSpPr>
        <p:grpSpPr>
          <a:xfrm>
            <a:off x="8152620" y="1790699"/>
            <a:ext cx="1043330" cy="4029529"/>
            <a:chOff x="5848202" y="1790700"/>
            <a:chExt cx="1043330" cy="4029529"/>
          </a:xfrm>
        </p:grpSpPr>
        <p:pic>
          <p:nvPicPr>
            <p:cNvPr id="16" name="图片 15"/>
            <p:cNvPicPr>
              <a:picLocks noChangeAspect="1"/>
            </p:cNvPicPr>
            <p:nvPr/>
          </p:nvPicPr>
          <p:blipFill rotWithShape="1">
            <a:blip r:embed="rId1"/>
            <a:srcRect l="29478" t="42949" r="57937" b="38532"/>
            <a:stretch>
              <a:fillRect/>
            </a:stretch>
          </p:blipFill>
          <p:spPr>
            <a:xfrm>
              <a:off x="5920772" y="1790700"/>
              <a:ext cx="784827" cy="805543"/>
            </a:xfrm>
            <a:prstGeom prst="rect">
              <a:avLst/>
            </a:prstGeom>
          </p:spPr>
        </p:pic>
        <p:grpSp>
          <p:nvGrpSpPr>
            <p:cNvPr id="17" name="组合 16"/>
            <p:cNvGrpSpPr/>
            <p:nvPr/>
          </p:nvGrpSpPr>
          <p:grpSpPr>
            <a:xfrm>
              <a:off x="5848202" y="2848714"/>
              <a:ext cx="1043330" cy="2971515"/>
              <a:chOff x="3411645" y="3325188"/>
              <a:chExt cx="1043330" cy="2971515"/>
            </a:xfrm>
          </p:grpSpPr>
          <p:sp>
            <p:nvSpPr>
              <p:cNvPr id="18" name="矩形 17"/>
              <p:cNvSpPr/>
              <p:nvPr/>
            </p:nvSpPr>
            <p:spPr>
              <a:xfrm>
                <a:off x="3411645" y="3325188"/>
                <a:ext cx="443198" cy="2971515"/>
              </a:xfrm>
              <a:prstGeom prst="rect">
                <a:avLst/>
              </a:prstGeom>
            </p:spPr>
            <p:txBody>
              <a:bodyPr vert="eaVert" wrap="square">
                <a:spAutoFit/>
                <a:scene3d>
                  <a:camera prst="orthographicFront"/>
                  <a:lightRig rig="threePt" dir="t"/>
                </a:scene3d>
                <a:sp3d contourW="12700"/>
              </a:bodyPr>
              <a:lstStyle/>
              <a:p>
                <a:pPr>
                  <a:lnSpc>
                    <a:spcPct val="120000"/>
                  </a:lnSpc>
                </a:pPr>
                <a:r>
                  <a:rPr lang="zh-CN" altLang="en-US" sz="1400" dirty="0">
                    <a:latin typeface="隶书" panose="02010509060101010101" pitchFamily="49" charset="-122"/>
                    <a:ea typeface="隶书" panose="02010509060101010101" pitchFamily="49" charset="-122"/>
                  </a:rPr>
                  <a:t>点击添加文本信息点击添加文本信息</a:t>
                </a:r>
                <a:r>
                  <a:rPr lang="en-US" altLang="zh-CN" sz="1400" dirty="0">
                    <a:latin typeface="隶书" panose="02010509060101010101" pitchFamily="49" charset="-122"/>
                    <a:ea typeface="隶书" panose="02010509060101010101" pitchFamily="49" charset="-122"/>
                  </a:rPr>
                  <a:t> </a:t>
                </a:r>
                <a:endParaRPr lang="en-US" altLang="zh-CN" sz="1400" dirty="0">
                  <a:latin typeface="隶书" panose="02010509060101010101" pitchFamily="49" charset="-122"/>
                  <a:ea typeface="隶书" panose="02010509060101010101" pitchFamily="49" charset="-122"/>
                </a:endParaRPr>
              </a:p>
            </p:txBody>
          </p:sp>
          <p:sp>
            <p:nvSpPr>
              <p:cNvPr id="19" name="矩形 18"/>
              <p:cNvSpPr/>
              <p:nvPr/>
            </p:nvSpPr>
            <p:spPr>
              <a:xfrm>
                <a:off x="3753244" y="3325188"/>
                <a:ext cx="701731" cy="2971515"/>
              </a:xfrm>
              <a:prstGeom prst="rect">
                <a:avLst/>
              </a:prstGeom>
            </p:spPr>
            <p:txBody>
              <a:bodyPr vert="eaVert" wrap="square">
                <a:spAutoFit/>
                <a:scene3d>
                  <a:camera prst="orthographicFront"/>
                  <a:lightRig rig="threePt" dir="t"/>
                </a:scene3d>
                <a:sp3d contourW="12700"/>
              </a:bodyPr>
              <a:lstStyle/>
              <a:p>
                <a:pPr algn="just">
                  <a:lnSpc>
                    <a:spcPct val="120000"/>
                  </a:lnSpc>
                </a:pPr>
                <a:r>
                  <a:rPr lang="zh-CN" altLang="en-US" sz="2800" b="1" dirty="0">
                    <a:latin typeface="隶书" panose="02010509060101010101" pitchFamily="49" charset="-122"/>
                    <a:ea typeface="隶书" panose="02010509060101010101" pitchFamily="49" charset="-122"/>
                  </a:rPr>
                  <a:t>点击添加标题</a:t>
                </a:r>
                <a:endParaRPr lang="zh-CN" altLang="en-US" sz="2800" b="1" dirty="0">
                  <a:latin typeface="隶书" panose="02010509060101010101" pitchFamily="49" charset="-122"/>
                  <a:ea typeface="隶书" panose="02010509060101010101" pitchFamily="49" charset="-122"/>
                </a:endParaRPr>
              </a:p>
            </p:txBody>
          </p:sp>
        </p:grpSp>
      </p:grpSp>
      <p:grpSp>
        <p:nvGrpSpPr>
          <p:cNvPr id="20" name="组合 19"/>
          <p:cNvGrpSpPr/>
          <p:nvPr/>
        </p:nvGrpSpPr>
        <p:grpSpPr>
          <a:xfrm>
            <a:off x="9882030" y="1790699"/>
            <a:ext cx="1043330" cy="4029528"/>
            <a:chOff x="7193698" y="1790700"/>
            <a:chExt cx="1043330" cy="4029528"/>
          </a:xfrm>
        </p:grpSpPr>
        <p:pic>
          <p:nvPicPr>
            <p:cNvPr id="21" name="图片 20"/>
            <p:cNvPicPr>
              <a:picLocks noChangeAspect="1"/>
            </p:cNvPicPr>
            <p:nvPr/>
          </p:nvPicPr>
          <p:blipFill rotWithShape="1">
            <a:blip r:embed="rId1"/>
            <a:srcRect l="59358" t="72857" r="26271" b="8307"/>
            <a:stretch>
              <a:fillRect/>
            </a:stretch>
          </p:blipFill>
          <p:spPr>
            <a:xfrm>
              <a:off x="7300891" y="1790700"/>
              <a:ext cx="828944" cy="754742"/>
            </a:xfrm>
            <a:prstGeom prst="rect">
              <a:avLst/>
            </a:prstGeom>
          </p:spPr>
        </p:pic>
        <p:grpSp>
          <p:nvGrpSpPr>
            <p:cNvPr id="22" name="组合 21"/>
            <p:cNvGrpSpPr/>
            <p:nvPr/>
          </p:nvGrpSpPr>
          <p:grpSpPr>
            <a:xfrm>
              <a:off x="7193698" y="2848713"/>
              <a:ext cx="1043330" cy="2971515"/>
              <a:chOff x="3411645" y="3325188"/>
              <a:chExt cx="1043330" cy="2971515"/>
            </a:xfrm>
          </p:grpSpPr>
          <p:sp>
            <p:nvSpPr>
              <p:cNvPr id="23" name="矩形 22"/>
              <p:cNvSpPr/>
              <p:nvPr/>
            </p:nvSpPr>
            <p:spPr>
              <a:xfrm>
                <a:off x="3411645" y="3325188"/>
                <a:ext cx="443198" cy="2971515"/>
              </a:xfrm>
              <a:prstGeom prst="rect">
                <a:avLst/>
              </a:prstGeom>
            </p:spPr>
            <p:txBody>
              <a:bodyPr vert="eaVert" wrap="square">
                <a:spAutoFit/>
                <a:scene3d>
                  <a:camera prst="orthographicFront"/>
                  <a:lightRig rig="threePt" dir="t"/>
                </a:scene3d>
                <a:sp3d contourW="12700"/>
              </a:bodyPr>
              <a:lstStyle/>
              <a:p>
                <a:pPr>
                  <a:lnSpc>
                    <a:spcPct val="120000"/>
                  </a:lnSpc>
                </a:pPr>
                <a:r>
                  <a:rPr lang="zh-CN" altLang="en-US" sz="1400" dirty="0">
                    <a:latin typeface="隶书" panose="02010509060101010101" pitchFamily="49" charset="-122"/>
                    <a:ea typeface="隶书" panose="02010509060101010101" pitchFamily="49" charset="-122"/>
                  </a:rPr>
                  <a:t>点击添加文本信息点击添加文本信息</a:t>
                </a:r>
                <a:r>
                  <a:rPr lang="en-US" altLang="zh-CN" sz="1400" dirty="0">
                    <a:latin typeface="隶书" panose="02010509060101010101" pitchFamily="49" charset="-122"/>
                    <a:ea typeface="隶书" panose="02010509060101010101" pitchFamily="49" charset="-122"/>
                  </a:rPr>
                  <a:t> </a:t>
                </a:r>
                <a:endParaRPr lang="en-US" altLang="zh-CN" sz="1400" dirty="0">
                  <a:latin typeface="隶书" panose="02010509060101010101" pitchFamily="49" charset="-122"/>
                  <a:ea typeface="隶书" panose="02010509060101010101" pitchFamily="49" charset="-122"/>
                </a:endParaRPr>
              </a:p>
            </p:txBody>
          </p:sp>
          <p:sp>
            <p:nvSpPr>
              <p:cNvPr id="24" name="矩形 23"/>
              <p:cNvSpPr/>
              <p:nvPr/>
            </p:nvSpPr>
            <p:spPr>
              <a:xfrm>
                <a:off x="3753244" y="3325188"/>
                <a:ext cx="701731" cy="2971515"/>
              </a:xfrm>
              <a:prstGeom prst="rect">
                <a:avLst/>
              </a:prstGeom>
            </p:spPr>
            <p:txBody>
              <a:bodyPr vert="eaVert" wrap="square">
                <a:spAutoFit/>
                <a:scene3d>
                  <a:camera prst="orthographicFront"/>
                  <a:lightRig rig="threePt" dir="t"/>
                </a:scene3d>
                <a:sp3d contourW="12700"/>
              </a:bodyPr>
              <a:lstStyle/>
              <a:p>
                <a:pPr algn="just">
                  <a:lnSpc>
                    <a:spcPct val="120000"/>
                  </a:lnSpc>
                </a:pPr>
                <a:r>
                  <a:rPr lang="zh-CN" altLang="en-US" sz="2800" b="1" dirty="0">
                    <a:latin typeface="隶书" panose="02010509060101010101" pitchFamily="49" charset="-122"/>
                    <a:ea typeface="隶书" panose="02010509060101010101" pitchFamily="49" charset="-122"/>
                  </a:rPr>
                  <a:t>点击添加标题</a:t>
                </a:r>
                <a:endParaRPr lang="zh-CN" altLang="en-US" sz="2800" b="1" dirty="0">
                  <a:latin typeface="隶书" panose="02010509060101010101" pitchFamily="49" charset="-122"/>
                  <a:ea typeface="隶书" panose="02010509060101010101" pitchFamily="49" charset="-122"/>
                </a:endParaRPr>
              </a:p>
            </p:txBody>
          </p:sp>
        </p:grpSp>
      </p:grpSp>
      <p:grpSp>
        <p:nvGrpSpPr>
          <p:cNvPr id="2" name="组合 1"/>
          <p:cNvGrpSpPr/>
          <p:nvPr/>
        </p:nvGrpSpPr>
        <p:grpSpPr>
          <a:xfrm>
            <a:off x="915618" y="1951244"/>
            <a:ext cx="1902307" cy="3987840"/>
            <a:chOff x="1161966" y="1946729"/>
            <a:chExt cx="1902307" cy="3987840"/>
          </a:xfrm>
        </p:grpSpPr>
        <p:pic>
          <p:nvPicPr>
            <p:cNvPr id="25" name="图片 24"/>
            <p:cNvPicPr>
              <a:picLocks noChangeAspect="1"/>
            </p:cNvPicPr>
            <p:nvPr/>
          </p:nvPicPr>
          <p:blipFill>
            <a:blip r:embed="rId2"/>
            <a:stretch>
              <a:fillRect/>
            </a:stretch>
          </p:blipFill>
          <p:spPr>
            <a:xfrm>
              <a:off x="1161966" y="4465815"/>
              <a:ext cx="1707497" cy="1468754"/>
            </a:xfrm>
            <a:prstGeom prst="rect">
              <a:avLst/>
            </a:prstGeom>
          </p:spPr>
        </p:pic>
        <p:pic>
          <p:nvPicPr>
            <p:cNvPr id="27" name="图片 26"/>
            <p:cNvPicPr>
              <a:picLocks noChangeAspect="1"/>
            </p:cNvPicPr>
            <p:nvPr/>
          </p:nvPicPr>
          <p:blipFill>
            <a:blip r:embed="rId3"/>
            <a:stretch>
              <a:fillRect/>
            </a:stretch>
          </p:blipFill>
          <p:spPr>
            <a:xfrm rot="5400000">
              <a:off x="1755582" y="2206862"/>
              <a:ext cx="850725" cy="330459"/>
            </a:xfrm>
            <a:prstGeom prst="rect">
              <a:avLst/>
            </a:prstGeom>
          </p:spPr>
        </p:pic>
        <p:sp>
          <p:nvSpPr>
            <p:cNvPr id="28" name="矩形 27"/>
            <p:cNvSpPr/>
            <p:nvPr/>
          </p:nvSpPr>
          <p:spPr>
            <a:xfrm>
              <a:off x="1297614" y="2983276"/>
              <a:ext cx="1766659" cy="1421928"/>
            </a:xfrm>
            <a:prstGeom prst="rect">
              <a:avLst/>
            </a:prstGeom>
          </p:spPr>
          <p:txBody>
            <a:bodyPr vert="horz" wrap="square">
              <a:spAutoFit/>
              <a:scene3d>
                <a:camera prst="orthographicFront"/>
                <a:lightRig rig="threePt" dir="t"/>
              </a:scene3d>
              <a:sp3d contourW="12700"/>
            </a:bodyPr>
            <a:lstStyle/>
            <a:p>
              <a:pPr algn="ctr">
                <a:lnSpc>
                  <a:spcPct val="120000"/>
                </a:lnSpc>
              </a:pPr>
              <a:r>
                <a:rPr lang="zh-CN" altLang="en-US" sz="3600" b="1" dirty="0">
                  <a:latin typeface="隶书" panose="02010509060101010101" pitchFamily="49" charset="-122"/>
                  <a:ea typeface="隶书" panose="02010509060101010101" pitchFamily="49" charset="-122"/>
                </a:rPr>
                <a:t>点击添加标题</a:t>
              </a:r>
              <a:endParaRPr lang="zh-CN" altLang="en-US" sz="3600" b="1" dirty="0">
                <a:latin typeface="隶书" panose="02010509060101010101" pitchFamily="49" charset="-122"/>
                <a:ea typeface="隶书" panose="02010509060101010101" pitchFamily="49" charset="-122"/>
              </a:endParaRPr>
            </a:p>
          </p:txBody>
        </p:sp>
      </p:grpSp>
      <p:grpSp>
        <p:nvGrpSpPr>
          <p:cNvPr id="4" name="组合 3"/>
          <p:cNvGrpSpPr/>
          <p:nvPr/>
        </p:nvGrpSpPr>
        <p:grpSpPr>
          <a:xfrm>
            <a:off x="752416" y="1"/>
            <a:ext cx="1785685" cy="3059394"/>
            <a:chOff x="752416" y="1"/>
            <a:chExt cx="1785685" cy="3059394"/>
          </a:xfrm>
        </p:grpSpPr>
        <p:sp>
          <p:nvSpPr>
            <p:cNvPr id="3" name="矩形 2"/>
            <p:cNvSpPr/>
            <p:nvPr/>
          </p:nvSpPr>
          <p:spPr>
            <a:xfrm>
              <a:off x="1469877" y="1"/>
              <a:ext cx="1068224" cy="305939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752416" y="721267"/>
              <a:ext cx="1602297" cy="978729"/>
            </a:xfrm>
            <a:prstGeom prst="rect">
              <a:avLst/>
            </a:prstGeom>
          </p:spPr>
          <p:txBody>
            <a:bodyPr vert="horz" wrap="square">
              <a:spAutoFit/>
            </a:bodyPr>
            <a:lstStyle/>
            <a:p>
              <a:pPr algn="dist">
                <a:lnSpc>
                  <a:spcPct val="120000"/>
                </a:lnSpc>
              </a:pPr>
              <a:r>
                <a:rPr lang="zh-CN" altLang="en-US" sz="4800" b="1" spc="300" dirty="0" smtClean="0">
                  <a:latin typeface="隶书" panose="02010509060101010101" pitchFamily="49" charset="-122"/>
                  <a:ea typeface="隶书" panose="02010509060101010101" pitchFamily="49" charset="-122"/>
                  <a:sym typeface="微软雅黑" panose="020B0503020204020204" charset="-122"/>
                </a:rPr>
                <a:t>目录</a:t>
              </a:r>
              <a:endParaRPr lang="zh-CN" altLang="en-US" sz="4800" b="1" dirty="0">
                <a:latin typeface="隶书" panose="02010509060101010101" pitchFamily="49" charset="-122"/>
                <a:ea typeface="隶书" panose="02010509060101010101" pitchFamily="49"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up)">
                                      <p:cBhvr>
                                        <p:cTn id="13" dur="500"/>
                                        <p:tgtEl>
                                          <p:spTgt spid="4"/>
                                        </p:tgtEl>
                                      </p:cBhvr>
                                    </p:animEffect>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par>
                                <p:cTn id="18" presetID="22" presetClass="entr" presetSubtype="4"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down)">
                                      <p:cBhvr>
                                        <p:cTn id="20" dur="500"/>
                                        <p:tgtEl>
                                          <p:spTgt spid="13"/>
                                        </p:tgtEl>
                                      </p:cBhvr>
                                    </p:animEffect>
                                  </p:childTnLst>
                                </p:cTn>
                              </p:par>
                              <p:par>
                                <p:cTn id="21" presetID="22" presetClass="entr" presetSubtype="4"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down)">
                                      <p:cBhvr>
                                        <p:cTn id="23" dur="500"/>
                                        <p:tgtEl>
                                          <p:spTgt spid="15"/>
                                        </p:tgtEl>
                                      </p:cBhvr>
                                    </p:animEffect>
                                  </p:childTnLst>
                                </p:cTn>
                              </p:par>
                              <p:par>
                                <p:cTn id="24" presetID="22" presetClass="entr" presetSubtype="4" fill="hold"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wipe(down)">
                                      <p:cBhvr>
                                        <p:cTn id="2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467423" y="573621"/>
            <a:ext cx="7161904" cy="3060317"/>
          </a:xfrm>
          <a:prstGeom prst="rect">
            <a:avLst/>
          </a:prstGeom>
        </p:spPr>
      </p:pic>
      <p:sp>
        <p:nvSpPr>
          <p:cNvPr id="5" name="矩形 4"/>
          <p:cNvSpPr/>
          <p:nvPr/>
        </p:nvSpPr>
        <p:spPr>
          <a:xfrm>
            <a:off x="-95250" y="3524250"/>
            <a:ext cx="12287250" cy="20574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3163010" y="3633938"/>
            <a:ext cx="5712863" cy="1015663"/>
          </a:xfrm>
          <a:prstGeom prst="rect">
            <a:avLst/>
          </a:prstGeom>
          <a:noFill/>
        </p:spPr>
        <p:txBody>
          <a:bodyPr wrap="square" rtlCol="0">
            <a:spAutoFit/>
          </a:bodyPr>
          <a:lstStyle/>
          <a:p>
            <a:pPr algn="ctr"/>
            <a:r>
              <a:rPr lang="zh-CN" altLang="en-US" sz="6000" dirty="0" smtClean="0">
                <a:solidFill>
                  <a:schemeClr val="tx1">
                    <a:lumMod val="75000"/>
                    <a:lumOff val="25000"/>
                  </a:schemeClr>
                </a:solidFill>
                <a:latin typeface="华康娃娃体W5" panose="040B0509000000000000" pitchFamily="81" charset="-122"/>
                <a:ea typeface="华康娃娃体W5" panose="040B0509000000000000" pitchFamily="81" charset="-122"/>
              </a:rPr>
              <a:t>添加标题</a:t>
            </a:r>
            <a:endParaRPr lang="zh-CN" altLang="en-US" sz="6000" dirty="0">
              <a:solidFill>
                <a:schemeClr val="tx1">
                  <a:lumMod val="75000"/>
                  <a:lumOff val="25000"/>
                </a:schemeClr>
              </a:solidFill>
              <a:latin typeface="华康娃娃体W5" panose="040B0509000000000000" pitchFamily="81" charset="-122"/>
              <a:ea typeface="华康娃娃体W5" panose="040B0509000000000000" pitchFamily="81" charset="-122"/>
            </a:endParaRPr>
          </a:p>
        </p:txBody>
      </p:sp>
      <p:grpSp>
        <p:nvGrpSpPr>
          <p:cNvPr id="8" name="组合 7"/>
          <p:cNvGrpSpPr/>
          <p:nvPr/>
        </p:nvGrpSpPr>
        <p:grpSpPr>
          <a:xfrm>
            <a:off x="3606441" y="4943059"/>
            <a:ext cx="4826000" cy="345133"/>
            <a:chOff x="3651904" y="4568091"/>
            <a:chExt cx="4826000" cy="345133"/>
          </a:xfrm>
        </p:grpSpPr>
        <p:grpSp>
          <p:nvGrpSpPr>
            <p:cNvPr id="9" name="组合 8"/>
            <p:cNvGrpSpPr/>
            <p:nvPr/>
          </p:nvGrpSpPr>
          <p:grpSpPr>
            <a:xfrm>
              <a:off x="3651904" y="4568091"/>
              <a:ext cx="1447800" cy="345133"/>
              <a:chOff x="3683000" y="4240918"/>
              <a:chExt cx="1447800" cy="345133"/>
            </a:xfrm>
          </p:grpSpPr>
          <p:sp>
            <p:nvSpPr>
              <p:cNvPr id="16" name="矩形: 圆角 20"/>
              <p:cNvSpPr/>
              <p:nvPr/>
            </p:nvSpPr>
            <p:spPr>
              <a:xfrm>
                <a:off x="3683000" y="4243151"/>
                <a:ext cx="1447800" cy="342900"/>
              </a:xfrm>
              <a:prstGeom prst="roundRect">
                <a:avLst>
                  <a:gd name="adj" fmla="val 50000"/>
                </a:avLst>
              </a:prstGeom>
              <a:solidFill>
                <a:schemeClr val="bg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隶书" panose="02010509060101010101" pitchFamily="49" charset="-122"/>
                  <a:ea typeface="隶书" panose="02010509060101010101" pitchFamily="49" charset="-122"/>
                </a:endParaRPr>
              </a:p>
            </p:txBody>
          </p:sp>
          <p:sp>
            <p:nvSpPr>
              <p:cNvPr id="17" name="文本框 16"/>
              <p:cNvSpPr txBox="1"/>
              <p:nvPr/>
            </p:nvSpPr>
            <p:spPr>
              <a:xfrm>
                <a:off x="3904197" y="4240918"/>
                <a:ext cx="1005404" cy="338554"/>
              </a:xfrm>
              <a:prstGeom prst="rect">
                <a:avLst/>
              </a:prstGeom>
              <a:noFill/>
              <a:ln>
                <a:noFill/>
              </a:ln>
            </p:spPr>
            <p:txBody>
              <a:bodyPr wrap="none" rtlCol="0">
                <a:spAutoFit/>
                <a:scene3d>
                  <a:camera prst="orthographicFront"/>
                  <a:lightRig rig="threePt" dir="t"/>
                </a:scene3d>
                <a:sp3d contourW="12700"/>
              </a:bodyPr>
              <a:lstStyle/>
              <a:p>
                <a:pPr algn="ctr"/>
                <a:r>
                  <a:rPr lang="zh-CN" altLang="en-US" sz="1600" dirty="0" smtClean="0">
                    <a:latin typeface="隶书" panose="02010509060101010101" pitchFamily="49" charset="-122"/>
                    <a:ea typeface="隶书" panose="02010509060101010101" pitchFamily="49" charset="-122"/>
                  </a:rPr>
                  <a:t>教育培训</a:t>
                </a:r>
                <a:endParaRPr lang="zh-CN" altLang="en-US" sz="1600" dirty="0">
                  <a:latin typeface="隶书" panose="02010509060101010101" pitchFamily="49" charset="-122"/>
                  <a:ea typeface="隶书" panose="02010509060101010101" pitchFamily="49" charset="-122"/>
                </a:endParaRPr>
              </a:p>
            </p:txBody>
          </p:sp>
        </p:grpSp>
        <p:grpSp>
          <p:nvGrpSpPr>
            <p:cNvPr id="10" name="组合 9"/>
            <p:cNvGrpSpPr/>
            <p:nvPr/>
          </p:nvGrpSpPr>
          <p:grpSpPr>
            <a:xfrm>
              <a:off x="5341004" y="4568091"/>
              <a:ext cx="1447800" cy="345133"/>
              <a:chOff x="5372100" y="4240918"/>
              <a:chExt cx="1447800" cy="345133"/>
            </a:xfrm>
          </p:grpSpPr>
          <p:sp>
            <p:nvSpPr>
              <p:cNvPr id="14" name="矩形: 圆角 23"/>
              <p:cNvSpPr/>
              <p:nvPr/>
            </p:nvSpPr>
            <p:spPr>
              <a:xfrm>
                <a:off x="5372100" y="4243151"/>
                <a:ext cx="1447800" cy="342900"/>
              </a:xfrm>
              <a:prstGeom prst="roundRect">
                <a:avLst>
                  <a:gd name="adj" fmla="val 50000"/>
                </a:avLst>
              </a:prstGeom>
              <a:solidFill>
                <a:schemeClr val="bg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隶书" panose="02010509060101010101" pitchFamily="49" charset="-122"/>
                  <a:ea typeface="隶书" panose="02010509060101010101" pitchFamily="49" charset="-122"/>
                </a:endParaRPr>
              </a:p>
            </p:txBody>
          </p:sp>
          <p:sp>
            <p:nvSpPr>
              <p:cNvPr id="15" name="文本框 14"/>
              <p:cNvSpPr txBox="1"/>
              <p:nvPr/>
            </p:nvSpPr>
            <p:spPr>
              <a:xfrm>
                <a:off x="5593298" y="4240918"/>
                <a:ext cx="1005403" cy="338554"/>
              </a:xfrm>
              <a:prstGeom prst="rect">
                <a:avLst/>
              </a:prstGeom>
              <a:noFill/>
              <a:ln>
                <a:noFill/>
              </a:ln>
            </p:spPr>
            <p:txBody>
              <a:bodyPr wrap="none" rtlCol="0">
                <a:spAutoFit/>
                <a:scene3d>
                  <a:camera prst="orthographicFront"/>
                  <a:lightRig rig="threePt" dir="t"/>
                </a:scene3d>
                <a:sp3d contourW="12700"/>
              </a:bodyPr>
              <a:lstStyle/>
              <a:p>
                <a:pPr algn="ctr"/>
                <a:r>
                  <a:rPr lang="zh-CN" altLang="en-US" sz="1600" dirty="0" smtClean="0">
                    <a:latin typeface="隶书" panose="02010509060101010101" pitchFamily="49" charset="-122"/>
                    <a:ea typeface="隶书" panose="02010509060101010101" pitchFamily="49" charset="-122"/>
                  </a:rPr>
                  <a:t>教师说课</a:t>
                </a:r>
                <a:endParaRPr lang="zh-CN" altLang="en-US" sz="1600" dirty="0">
                  <a:latin typeface="隶书" panose="02010509060101010101" pitchFamily="49" charset="-122"/>
                  <a:ea typeface="隶书" panose="02010509060101010101" pitchFamily="49" charset="-122"/>
                </a:endParaRPr>
              </a:p>
            </p:txBody>
          </p:sp>
        </p:grpSp>
        <p:grpSp>
          <p:nvGrpSpPr>
            <p:cNvPr id="11" name="组合 10"/>
            <p:cNvGrpSpPr/>
            <p:nvPr/>
          </p:nvGrpSpPr>
          <p:grpSpPr>
            <a:xfrm>
              <a:off x="7030104" y="4568091"/>
              <a:ext cx="1447800" cy="345133"/>
              <a:chOff x="7061200" y="4240918"/>
              <a:chExt cx="1447800" cy="345133"/>
            </a:xfrm>
          </p:grpSpPr>
          <p:sp>
            <p:nvSpPr>
              <p:cNvPr id="12" name="矩形: 圆角 26"/>
              <p:cNvSpPr/>
              <p:nvPr/>
            </p:nvSpPr>
            <p:spPr>
              <a:xfrm>
                <a:off x="7061200" y="4243151"/>
                <a:ext cx="1447800" cy="342900"/>
              </a:xfrm>
              <a:prstGeom prst="roundRect">
                <a:avLst>
                  <a:gd name="adj" fmla="val 50000"/>
                </a:avLst>
              </a:prstGeom>
              <a:solidFill>
                <a:schemeClr val="bg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隶书" panose="02010509060101010101" pitchFamily="49" charset="-122"/>
                  <a:ea typeface="隶书" panose="02010509060101010101" pitchFamily="49" charset="-122"/>
                </a:endParaRPr>
              </a:p>
            </p:txBody>
          </p:sp>
          <p:sp>
            <p:nvSpPr>
              <p:cNvPr id="13" name="文本框 12"/>
              <p:cNvSpPr txBox="1"/>
              <p:nvPr/>
            </p:nvSpPr>
            <p:spPr>
              <a:xfrm>
                <a:off x="7384991" y="4240918"/>
                <a:ext cx="800219" cy="338554"/>
              </a:xfrm>
              <a:prstGeom prst="rect">
                <a:avLst/>
              </a:prstGeom>
              <a:noFill/>
              <a:ln>
                <a:noFill/>
              </a:ln>
            </p:spPr>
            <p:txBody>
              <a:bodyPr wrap="none" rtlCol="0">
                <a:spAutoFit/>
                <a:scene3d>
                  <a:camera prst="orthographicFront"/>
                  <a:lightRig rig="threePt" dir="t"/>
                </a:scene3d>
                <a:sp3d contourW="12700"/>
              </a:bodyPr>
              <a:lstStyle/>
              <a:p>
                <a:pPr algn="ctr"/>
                <a:r>
                  <a:rPr lang="zh-CN" altLang="en-US" sz="1600" dirty="0" smtClean="0">
                    <a:latin typeface="隶书" panose="02010509060101010101" pitchFamily="49" charset="-122"/>
                    <a:ea typeface="隶书" panose="02010509060101010101" pitchFamily="49" charset="-122"/>
                  </a:rPr>
                  <a:t>家长会</a:t>
                </a:r>
                <a:endParaRPr lang="zh-CN" altLang="en-US" sz="1600" dirty="0">
                  <a:latin typeface="隶书" panose="02010509060101010101" pitchFamily="49" charset="-122"/>
                  <a:ea typeface="隶书" panose="02010509060101010101" pitchFamily="49" charset="-122"/>
                </a:endParaRPr>
              </a:p>
            </p:txBody>
          </p:sp>
        </p:gr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Effect transition="in" filter="fade">
                                      <p:cBhvr>
                                        <p:cTn id="17" dur="500"/>
                                        <p:tgtEl>
                                          <p:spTgt spid="6"/>
                                        </p:tgtEl>
                                      </p:cBhvr>
                                    </p:animEffect>
                                  </p:childTnLst>
                                </p:cTn>
                              </p:par>
                            </p:childTnLst>
                          </p:cTn>
                        </p:par>
                        <p:par>
                          <p:cTn id="18" fill="hold">
                            <p:stCondLst>
                              <p:cond delay="1500"/>
                            </p:stCondLst>
                            <p:childTnLst>
                              <p:par>
                                <p:cTn id="19" presetID="16" presetClass="entr" presetSubtype="21"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arn(inVertical)">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892628" y="2801563"/>
            <a:ext cx="10406743" cy="2742894"/>
          </a:xfrm>
          <a:prstGeom prst="rect">
            <a:avLst/>
          </a:prstGeom>
          <a:solidFill>
            <a:schemeClr val="bg1"/>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71716" y="2999921"/>
            <a:ext cx="1719655" cy="2501318"/>
          </a:xfrm>
          <a:prstGeom prst="rect">
            <a:avLst/>
          </a:prstGeom>
        </p:spPr>
      </p:pic>
      <p:grpSp>
        <p:nvGrpSpPr>
          <p:cNvPr id="10" name="组合 9"/>
          <p:cNvGrpSpPr/>
          <p:nvPr/>
        </p:nvGrpSpPr>
        <p:grpSpPr>
          <a:xfrm>
            <a:off x="5720443" y="1718506"/>
            <a:ext cx="5448299" cy="1306116"/>
            <a:chOff x="5192482" y="1780550"/>
            <a:chExt cx="2925908" cy="701426"/>
          </a:xfrm>
        </p:grpSpPr>
        <p:pic>
          <p:nvPicPr>
            <p:cNvPr id="11" name="图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3196" y="2138616"/>
              <a:ext cx="2472207" cy="343360"/>
            </a:xfrm>
            <a:prstGeom prst="rect">
              <a:avLst/>
            </a:prstGeom>
          </p:spPr>
        </p:pic>
        <p:sp>
          <p:nvSpPr>
            <p:cNvPr id="12" name="矩形 11"/>
            <p:cNvSpPr/>
            <p:nvPr/>
          </p:nvSpPr>
          <p:spPr>
            <a:xfrm>
              <a:off x="5826770" y="1840571"/>
              <a:ext cx="2291620" cy="393587"/>
            </a:xfrm>
            <a:prstGeom prst="rect">
              <a:avLst/>
            </a:prstGeom>
          </p:spPr>
          <p:txBody>
            <a:bodyPr vert="horz" wrap="square">
              <a:spAutoFit/>
            </a:bodyPr>
            <a:lstStyle/>
            <a:p>
              <a:pPr>
                <a:lnSpc>
                  <a:spcPct val="120000"/>
                </a:lnSpc>
              </a:pPr>
              <a:r>
                <a:rPr lang="zh-CN" altLang="en-US" sz="4000" b="1" spc="300" dirty="0">
                  <a:latin typeface="隶书" panose="02010509060101010101" pitchFamily="49" charset="-122"/>
                  <a:ea typeface="隶书" panose="02010509060101010101" pitchFamily="49" charset="-122"/>
                  <a:sym typeface="微软雅黑" panose="020B0503020204020204" charset="-122"/>
                </a:rPr>
                <a:t>点击添加标题</a:t>
              </a:r>
              <a:endParaRPr lang="zh-CN" altLang="en-US" sz="4000" b="1" dirty="0">
                <a:latin typeface="隶书" panose="02010509060101010101" pitchFamily="49" charset="-122"/>
                <a:ea typeface="隶书" panose="02010509060101010101" pitchFamily="49" charset="-122"/>
              </a:endParaRPr>
            </a:p>
          </p:txBody>
        </p:sp>
        <p:pic>
          <p:nvPicPr>
            <p:cNvPr id="13" name="图片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2482" y="1780550"/>
              <a:ext cx="701426" cy="701426"/>
            </a:xfrm>
            <a:prstGeom prst="rect">
              <a:avLst/>
            </a:prstGeom>
          </p:spPr>
        </p:pic>
      </p:grpSp>
      <p:grpSp>
        <p:nvGrpSpPr>
          <p:cNvPr id="3" name="组合 2"/>
          <p:cNvGrpSpPr/>
          <p:nvPr/>
        </p:nvGrpSpPr>
        <p:grpSpPr>
          <a:xfrm>
            <a:off x="2702831" y="2999921"/>
            <a:ext cx="8233682" cy="2198632"/>
            <a:chOff x="2702831" y="2999921"/>
            <a:chExt cx="8233682" cy="2198632"/>
          </a:xfrm>
        </p:grpSpPr>
        <p:sp>
          <p:nvSpPr>
            <p:cNvPr id="5" name="矩形 39"/>
            <p:cNvSpPr>
              <a:spLocks noChangeArrowheads="1"/>
            </p:cNvSpPr>
            <p:nvPr/>
          </p:nvSpPr>
          <p:spPr bwMode="auto">
            <a:xfrm>
              <a:off x="2781919" y="3686601"/>
              <a:ext cx="8154594" cy="1511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9200">
                <a:lnSpc>
                  <a:spcPct val="150000"/>
                </a:lnSpc>
                <a:spcBef>
                  <a:spcPts val="1000"/>
                </a:spcBef>
                <a:defRPr/>
              </a:pPr>
              <a:r>
                <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单击此处添加段落文本段落文本单击此处添加段落文本单击此处添加段落文本单击此处添加段落文本单击此处添加段落文本单击此处添加单击此处添加段落文本段落文本单击此处添加段落文本单击此处添加段落文本 </a:t>
              </a:r>
              <a:endParaRPr lang="en-US" altLang="zh-CN" sz="1600" dirty="0">
                <a:solidFill>
                  <a:srgbClr val="080808"/>
                </a:solidFill>
                <a:latin typeface="隶书" panose="02010509060101010101" pitchFamily="49" charset="-122"/>
                <a:ea typeface="隶书" panose="02010509060101010101" pitchFamily="49" charset="-122"/>
                <a:cs typeface="宋体" panose="02010600030101010101" pitchFamily="2" charset="-122"/>
              </a:endParaRPr>
            </a:p>
          </p:txBody>
        </p:sp>
        <p:sp>
          <p:nvSpPr>
            <p:cNvPr id="14" name="矩形 13"/>
            <p:cNvSpPr/>
            <p:nvPr/>
          </p:nvSpPr>
          <p:spPr>
            <a:xfrm>
              <a:off x="2702831" y="2999921"/>
              <a:ext cx="3612529" cy="668837"/>
            </a:xfrm>
            <a:prstGeom prst="rect">
              <a:avLst/>
            </a:prstGeom>
          </p:spPr>
          <p:txBody>
            <a:bodyPr vert="horz" wrap="square">
              <a:spAutoFit/>
            </a:bodyPr>
            <a:lstStyle/>
            <a:p>
              <a:pPr>
                <a:lnSpc>
                  <a:spcPct val="120000"/>
                </a:lnSpc>
              </a:pPr>
              <a:r>
                <a:rPr lang="zh-CN" altLang="en-US" sz="3600" b="1" dirty="0">
                  <a:latin typeface="隶书" panose="02010509060101010101" pitchFamily="49" charset="-122"/>
                  <a:ea typeface="隶书" panose="02010509060101010101" pitchFamily="49" charset="-122"/>
                </a:rPr>
                <a:t>点击添加标题</a:t>
              </a:r>
              <a:endParaRPr lang="zh-CN" altLang="en-US" sz="3600" b="1" dirty="0">
                <a:latin typeface="隶书" panose="02010509060101010101" pitchFamily="49" charset="-122"/>
                <a:ea typeface="隶书" panose="02010509060101010101" pitchFamily="49"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down)">
                                      <p:cBhvr>
                                        <p:cTn id="1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110912" y="820299"/>
            <a:ext cx="3998117" cy="5217401"/>
          </a:xfrm>
          <a:prstGeom prst="rect">
            <a:avLst/>
          </a:prstGeom>
        </p:spPr>
      </p:pic>
      <p:sp>
        <p:nvSpPr>
          <p:cNvPr id="5" name="矩形 4"/>
          <p:cNvSpPr/>
          <p:nvPr/>
        </p:nvSpPr>
        <p:spPr>
          <a:xfrm>
            <a:off x="2194731" y="2160477"/>
            <a:ext cx="1766659" cy="1200329"/>
          </a:xfrm>
          <a:prstGeom prst="rect">
            <a:avLst/>
          </a:prstGeom>
        </p:spPr>
        <p:txBody>
          <a:bodyPr vert="horz" wrap="square">
            <a:spAutoFit/>
            <a:scene3d>
              <a:camera prst="orthographicFront"/>
              <a:lightRig rig="threePt" dir="t"/>
            </a:scene3d>
            <a:sp3d contourW="12700"/>
          </a:bodyPr>
          <a:lstStyle/>
          <a:p>
            <a:pPr algn="ctr"/>
            <a:r>
              <a:rPr lang="zh-CN" altLang="en-US" sz="3600" b="1" dirty="0">
                <a:solidFill>
                  <a:schemeClr val="bg1"/>
                </a:solidFill>
                <a:latin typeface="隶书" panose="02010509060101010101" pitchFamily="49" charset="-122"/>
                <a:ea typeface="隶书" panose="02010509060101010101" pitchFamily="49" charset="-122"/>
              </a:rPr>
              <a:t>点击添加标题</a:t>
            </a:r>
            <a:endParaRPr lang="zh-CN" altLang="en-US" sz="3600" b="1" dirty="0">
              <a:solidFill>
                <a:schemeClr val="bg1"/>
              </a:solidFill>
              <a:latin typeface="隶书" panose="02010509060101010101" pitchFamily="49" charset="-122"/>
              <a:ea typeface="隶书" panose="02010509060101010101" pitchFamily="49" charset="-122"/>
            </a:endParaRPr>
          </a:p>
        </p:txBody>
      </p:sp>
      <p:sp>
        <p:nvSpPr>
          <p:cNvPr id="6" name="矩形 5"/>
          <p:cNvSpPr/>
          <p:nvPr/>
        </p:nvSpPr>
        <p:spPr>
          <a:xfrm>
            <a:off x="5936342" y="-1"/>
            <a:ext cx="6255657"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6932878" y="1390083"/>
            <a:ext cx="4097610" cy="816522"/>
            <a:chOff x="4179615" y="1150402"/>
            <a:chExt cx="4097610" cy="816522"/>
          </a:xfrm>
        </p:grpSpPr>
        <p:sp>
          <p:nvSpPr>
            <p:cNvPr id="8" name="TextBox 1"/>
            <p:cNvSpPr txBox="1"/>
            <p:nvPr/>
          </p:nvSpPr>
          <p:spPr>
            <a:xfrm>
              <a:off x="4179615" y="1150402"/>
              <a:ext cx="2440260" cy="400110"/>
            </a:xfrm>
            <a:prstGeom prst="rect">
              <a:avLst/>
            </a:prstGeom>
            <a:noFill/>
          </p:spPr>
          <p:txBody>
            <a:bodyPr wrap="square" rtlCol="0">
              <a:spAutoFit/>
            </a:bodyPr>
            <a:lstStyle/>
            <a:p>
              <a:pPr marL="0" marR="0" lvl="1" indent="0" defTabSz="914400" rtl="0" eaLnBrk="1" fontAlgn="auto" latinLnBrk="0" hangingPunct="1">
                <a:lnSpc>
                  <a:spcPct val="100000"/>
                </a:lnSpc>
                <a:spcBef>
                  <a:spcPts val="0"/>
                </a:spcBef>
                <a:spcAft>
                  <a:spcPts val="0"/>
                </a:spcAft>
                <a:buClrTx/>
                <a:buSzTx/>
                <a:buFontTx/>
                <a:buNone/>
                <a:defRPr/>
              </a:pPr>
              <a:r>
                <a:rPr lang="zh-CN" altLang="en-US" sz="2000" b="1" spc="300" dirty="0">
                  <a:latin typeface="隶书" panose="02010509060101010101" pitchFamily="49" charset="-122"/>
                  <a:ea typeface="隶书" panose="02010509060101010101" pitchFamily="49" charset="-122"/>
                </a:rPr>
                <a:t>点击添加标题</a:t>
              </a:r>
              <a:endParaRPr kumimoji="0" lang="zh-CN" altLang="en-US" sz="2000" b="1" i="0" u="none" strike="noStrike" kern="1200" cap="none" spc="300" normalizeH="0" baseline="0" noProof="0" dirty="0">
                <a:ln>
                  <a:noFill/>
                </a:ln>
                <a:effectLst/>
                <a:uLnTx/>
                <a:uFillTx/>
                <a:latin typeface="隶书" panose="02010509060101010101" pitchFamily="49" charset="-122"/>
                <a:ea typeface="隶书" panose="02010509060101010101" pitchFamily="49" charset="-122"/>
              </a:endParaRPr>
            </a:p>
          </p:txBody>
        </p:sp>
        <p:sp>
          <p:nvSpPr>
            <p:cNvPr id="9" name="文本框 9"/>
            <p:cNvSpPr txBox="1"/>
            <p:nvPr/>
          </p:nvSpPr>
          <p:spPr>
            <a:xfrm>
              <a:off x="4270972" y="1498783"/>
              <a:ext cx="4006253" cy="468141"/>
            </a:xfrm>
            <a:prstGeom prst="rect">
              <a:avLst/>
            </a:prstGeom>
            <a:noFill/>
          </p:spPr>
          <p:txBody>
            <a:bodyPr wrap="square" lIns="0" tIns="0" rIns="0" bIns="0" rtlCol="0">
              <a:spAutoFit/>
            </a:bodyPr>
            <a:lstStyle/>
            <a:p>
              <a:pPr defTabSz="1218565">
                <a:lnSpc>
                  <a:spcPct val="150000"/>
                </a:lnSpc>
                <a:spcBef>
                  <a:spcPts val="1000"/>
                </a:spcBef>
                <a:defRPr/>
              </a:pPr>
              <a:r>
                <a:rPr lang="zh-CN" altLang="en-US" sz="1100" dirty="0">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单击此处添加段落文本单击此处添加段落文本单击此处添加段落文本单击此处添加段落文本 </a:t>
              </a:r>
              <a:endParaRPr lang="zh-CN" altLang="en-US" sz="1100" dirty="0">
                <a:latin typeface="隶书" panose="02010509060101010101" pitchFamily="49" charset="-122"/>
                <a:ea typeface="隶书" panose="02010509060101010101" pitchFamily="49" charset="-122"/>
                <a:cs typeface="宋体" panose="02010600030101010101" pitchFamily="2" charset="-122"/>
              </a:endParaRPr>
            </a:p>
          </p:txBody>
        </p:sp>
      </p:grpSp>
      <p:grpSp>
        <p:nvGrpSpPr>
          <p:cNvPr id="10" name="组合 9"/>
          <p:cNvGrpSpPr/>
          <p:nvPr/>
        </p:nvGrpSpPr>
        <p:grpSpPr>
          <a:xfrm>
            <a:off x="6932878" y="2535318"/>
            <a:ext cx="4097610" cy="816522"/>
            <a:chOff x="4179615" y="1150402"/>
            <a:chExt cx="4097610" cy="816522"/>
          </a:xfrm>
        </p:grpSpPr>
        <p:sp>
          <p:nvSpPr>
            <p:cNvPr id="11" name="TextBox 1"/>
            <p:cNvSpPr txBox="1"/>
            <p:nvPr/>
          </p:nvSpPr>
          <p:spPr>
            <a:xfrm>
              <a:off x="4179615" y="1150402"/>
              <a:ext cx="2440260" cy="400110"/>
            </a:xfrm>
            <a:prstGeom prst="rect">
              <a:avLst/>
            </a:prstGeom>
            <a:noFill/>
          </p:spPr>
          <p:txBody>
            <a:bodyPr wrap="square" rtlCol="0">
              <a:spAutoFit/>
            </a:bodyPr>
            <a:lstStyle/>
            <a:p>
              <a:pPr marL="0" marR="0" lvl="1" indent="0" defTabSz="914400" rtl="0" eaLnBrk="1" fontAlgn="auto" latinLnBrk="0" hangingPunct="1">
                <a:lnSpc>
                  <a:spcPct val="100000"/>
                </a:lnSpc>
                <a:spcBef>
                  <a:spcPts val="0"/>
                </a:spcBef>
                <a:spcAft>
                  <a:spcPts val="0"/>
                </a:spcAft>
                <a:buClrTx/>
                <a:buSzTx/>
                <a:buFontTx/>
                <a:buNone/>
                <a:defRPr/>
              </a:pPr>
              <a:r>
                <a:rPr lang="zh-CN" altLang="en-US" sz="2000" b="1" spc="300" dirty="0">
                  <a:latin typeface="隶书" panose="02010509060101010101" pitchFamily="49" charset="-122"/>
                  <a:ea typeface="隶书" panose="02010509060101010101" pitchFamily="49" charset="-122"/>
                </a:rPr>
                <a:t>点击添加标题</a:t>
              </a:r>
              <a:endParaRPr kumimoji="0" lang="zh-CN" altLang="en-US" sz="2000" b="1" i="0" u="none" strike="noStrike" kern="1200" cap="none" spc="300" normalizeH="0" baseline="0" noProof="0" dirty="0">
                <a:ln>
                  <a:noFill/>
                </a:ln>
                <a:effectLst/>
                <a:uLnTx/>
                <a:uFillTx/>
                <a:latin typeface="隶书" panose="02010509060101010101" pitchFamily="49" charset="-122"/>
                <a:ea typeface="隶书" panose="02010509060101010101" pitchFamily="49" charset="-122"/>
              </a:endParaRPr>
            </a:p>
          </p:txBody>
        </p:sp>
        <p:sp>
          <p:nvSpPr>
            <p:cNvPr id="12" name="文本框 9"/>
            <p:cNvSpPr txBox="1"/>
            <p:nvPr/>
          </p:nvSpPr>
          <p:spPr>
            <a:xfrm>
              <a:off x="4270972" y="1498783"/>
              <a:ext cx="4006253" cy="468141"/>
            </a:xfrm>
            <a:prstGeom prst="rect">
              <a:avLst/>
            </a:prstGeom>
            <a:noFill/>
          </p:spPr>
          <p:txBody>
            <a:bodyPr wrap="square" lIns="0" tIns="0" rIns="0" bIns="0" rtlCol="0">
              <a:spAutoFit/>
            </a:bodyPr>
            <a:lstStyle/>
            <a:p>
              <a:pPr defTabSz="1218565">
                <a:lnSpc>
                  <a:spcPct val="150000"/>
                </a:lnSpc>
                <a:spcBef>
                  <a:spcPts val="1000"/>
                </a:spcBef>
                <a:defRPr/>
              </a:pPr>
              <a:r>
                <a:rPr lang="zh-CN" altLang="en-US" sz="1100" dirty="0">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单击此处添加段落文本单击此处添加段落文本单击此处添加段落文本单击此处添加段落文本 </a:t>
              </a:r>
              <a:endParaRPr lang="zh-CN" altLang="en-US" sz="1100" dirty="0">
                <a:latin typeface="隶书" panose="02010509060101010101" pitchFamily="49" charset="-122"/>
                <a:ea typeface="隶书" panose="02010509060101010101" pitchFamily="49" charset="-122"/>
                <a:cs typeface="宋体" panose="02010600030101010101" pitchFamily="2" charset="-122"/>
              </a:endParaRPr>
            </a:p>
          </p:txBody>
        </p:sp>
      </p:grpSp>
      <p:grpSp>
        <p:nvGrpSpPr>
          <p:cNvPr id="13" name="组合 12"/>
          <p:cNvGrpSpPr/>
          <p:nvPr/>
        </p:nvGrpSpPr>
        <p:grpSpPr>
          <a:xfrm>
            <a:off x="6932878" y="3952775"/>
            <a:ext cx="4097610" cy="816522"/>
            <a:chOff x="4179615" y="1150402"/>
            <a:chExt cx="4097610" cy="816522"/>
          </a:xfrm>
        </p:grpSpPr>
        <p:sp>
          <p:nvSpPr>
            <p:cNvPr id="14" name="TextBox 1"/>
            <p:cNvSpPr txBox="1"/>
            <p:nvPr/>
          </p:nvSpPr>
          <p:spPr>
            <a:xfrm>
              <a:off x="4179615" y="1150402"/>
              <a:ext cx="2440260" cy="400110"/>
            </a:xfrm>
            <a:prstGeom prst="rect">
              <a:avLst/>
            </a:prstGeom>
            <a:noFill/>
          </p:spPr>
          <p:txBody>
            <a:bodyPr wrap="square" rtlCol="0">
              <a:spAutoFit/>
            </a:bodyPr>
            <a:lstStyle/>
            <a:p>
              <a:pPr marL="0" marR="0" lvl="1" indent="0" defTabSz="914400" rtl="0" eaLnBrk="1" fontAlgn="auto" latinLnBrk="0" hangingPunct="1">
                <a:lnSpc>
                  <a:spcPct val="100000"/>
                </a:lnSpc>
                <a:spcBef>
                  <a:spcPts val="0"/>
                </a:spcBef>
                <a:spcAft>
                  <a:spcPts val="0"/>
                </a:spcAft>
                <a:buClrTx/>
                <a:buSzTx/>
                <a:buFontTx/>
                <a:buNone/>
                <a:defRPr/>
              </a:pPr>
              <a:r>
                <a:rPr lang="zh-CN" altLang="en-US" sz="2000" b="1" spc="300" dirty="0">
                  <a:latin typeface="隶书" panose="02010509060101010101" pitchFamily="49" charset="-122"/>
                  <a:ea typeface="隶书" panose="02010509060101010101" pitchFamily="49" charset="-122"/>
                </a:rPr>
                <a:t>点击添加标题</a:t>
              </a:r>
              <a:endParaRPr kumimoji="0" lang="zh-CN" altLang="en-US" sz="2000" b="1" i="0" u="none" strike="noStrike" kern="1200" cap="none" spc="300" normalizeH="0" baseline="0" noProof="0" dirty="0">
                <a:ln>
                  <a:noFill/>
                </a:ln>
                <a:effectLst/>
                <a:uLnTx/>
                <a:uFillTx/>
                <a:latin typeface="隶书" panose="02010509060101010101" pitchFamily="49" charset="-122"/>
                <a:ea typeface="隶书" panose="02010509060101010101" pitchFamily="49" charset="-122"/>
              </a:endParaRPr>
            </a:p>
          </p:txBody>
        </p:sp>
        <p:sp>
          <p:nvSpPr>
            <p:cNvPr id="15" name="文本框 9"/>
            <p:cNvSpPr txBox="1"/>
            <p:nvPr/>
          </p:nvSpPr>
          <p:spPr>
            <a:xfrm>
              <a:off x="4270972" y="1498783"/>
              <a:ext cx="4006253" cy="468141"/>
            </a:xfrm>
            <a:prstGeom prst="rect">
              <a:avLst/>
            </a:prstGeom>
            <a:noFill/>
          </p:spPr>
          <p:txBody>
            <a:bodyPr wrap="square" lIns="0" tIns="0" rIns="0" bIns="0" rtlCol="0">
              <a:spAutoFit/>
            </a:bodyPr>
            <a:lstStyle/>
            <a:p>
              <a:pPr defTabSz="1218565">
                <a:lnSpc>
                  <a:spcPct val="150000"/>
                </a:lnSpc>
                <a:spcBef>
                  <a:spcPts val="1000"/>
                </a:spcBef>
                <a:defRPr/>
              </a:pPr>
              <a:r>
                <a:rPr lang="zh-CN" altLang="en-US" sz="1100" dirty="0">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单击此处添加段落文本单击此处添加段落文本单击此处添加段落文本单击此处添加段落文本 </a:t>
              </a:r>
              <a:endParaRPr lang="zh-CN" altLang="en-US" sz="1100" dirty="0">
                <a:latin typeface="隶书" panose="02010509060101010101" pitchFamily="49" charset="-122"/>
                <a:ea typeface="隶书" panose="02010509060101010101" pitchFamily="49" charset="-122"/>
                <a:cs typeface="宋体" panose="02010600030101010101" pitchFamily="2" charset="-122"/>
              </a:endParaRPr>
            </a:p>
          </p:txBody>
        </p:sp>
      </p:grpSp>
      <p:grpSp>
        <p:nvGrpSpPr>
          <p:cNvPr id="16" name="组合 15"/>
          <p:cNvGrpSpPr/>
          <p:nvPr/>
        </p:nvGrpSpPr>
        <p:grpSpPr>
          <a:xfrm>
            <a:off x="6932878" y="5098010"/>
            <a:ext cx="4097610" cy="816522"/>
            <a:chOff x="4179615" y="1150402"/>
            <a:chExt cx="4097610" cy="816522"/>
          </a:xfrm>
        </p:grpSpPr>
        <p:sp>
          <p:nvSpPr>
            <p:cNvPr id="17" name="TextBox 1"/>
            <p:cNvSpPr txBox="1"/>
            <p:nvPr/>
          </p:nvSpPr>
          <p:spPr>
            <a:xfrm>
              <a:off x="4179615" y="1150402"/>
              <a:ext cx="2440260" cy="400110"/>
            </a:xfrm>
            <a:prstGeom prst="rect">
              <a:avLst/>
            </a:prstGeom>
            <a:noFill/>
          </p:spPr>
          <p:txBody>
            <a:bodyPr wrap="square" rtlCol="0">
              <a:spAutoFit/>
            </a:bodyPr>
            <a:lstStyle/>
            <a:p>
              <a:pPr marL="0" marR="0" lvl="1" indent="0" defTabSz="914400" rtl="0" eaLnBrk="1" fontAlgn="auto" latinLnBrk="0" hangingPunct="1">
                <a:lnSpc>
                  <a:spcPct val="100000"/>
                </a:lnSpc>
                <a:spcBef>
                  <a:spcPts val="0"/>
                </a:spcBef>
                <a:spcAft>
                  <a:spcPts val="0"/>
                </a:spcAft>
                <a:buClrTx/>
                <a:buSzTx/>
                <a:buFontTx/>
                <a:buNone/>
                <a:defRPr/>
              </a:pPr>
              <a:r>
                <a:rPr lang="zh-CN" altLang="en-US" sz="2000" b="1" spc="300" dirty="0">
                  <a:latin typeface="隶书" panose="02010509060101010101" pitchFamily="49" charset="-122"/>
                  <a:ea typeface="隶书" panose="02010509060101010101" pitchFamily="49" charset="-122"/>
                </a:rPr>
                <a:t>点击添加标题</a:t>
              </a:r>
              <a:endParaRPr kumimoji="0" lang="zh-CN" altLang="en-US" sz="2000" b="1" i="0" u="none" strike="noStrike" kern="1200" cap="none" spc="300" normalizeH="0" baseline="0" noProof="0" dirty="0">
                <a:ln>
                  <a:noFill/>
                </a:ln>
                <a:effectLst/>
                <a:uLnTx/>
                <a:uFillTx/>
                <a:latin typeface="隶书" panose="02010509060101010101" pitchFamily="49" charset="-122"/>
                <a:ea typeface="隶书" panose="02010509060101010101" pitchFamily="49" charset="-122"/>
              </a:endParaRPr>
            </a:p>
          </p:txBody>
        </p:sp>
        <p:sp>
          <p:nvSpPr>
            <p:cNvPr id="18" name="文本框 9"/>
            <p:cNvSpPr txBox="1"/>
            <p:nvPr/>
          </p:nvSpPr>
          <p:spPr>
            <a:xfrm>
              <a:off x="4270972" y="1498783"/>
              <a:ext cx="4006253" cy="468141"/>
            </a:xfrm>
            <a:prstGeom prst="rect">
              <a:avLst/>
            </a:prstGeom>
            <a:noFill/>
          </p:spPr>
          <p:txBody>
            <a:bodyPr wrap="square" lIns="0" tIns="0" rIns="0" bIns="0" rtlCol="0">
              <a:spAutoFit/>
            </a:bodyPr>
            <a:lstStyle/>
            <a:p>
              <a:pPr defTabSz="1218565">
                <a:lnSpc>
                  <a:spcPct val="150000"/>
                </a:lnSpc>
                <a:spcBef>
                  <a:spcPts val="1000"/>
                </a:spcBef>
                <a:defRPr/>
              </a:pPr>
              <a:r>
                <a:rPr lang="zh-CN" altLang="en-US" sz="1100" dirty="0">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单击此处添加段落文本单击此处添加段落文本单击此处添加段落文本单击此处添加段落文本 </a:t>
              </a:r>
              <a:endParaRPr lang="zh-CN" altLang="en-US" sz="1100" dirty="0">
                <a:latin typeface="隶书" panose="02010509060101010101" pitchFamily="49" charset="-122"/>
                <a:ea typeface="隶书" panose="02010509060101010101" pitchFamily="49" charset="-122"/>
                <a:cs typeface="宋体" panose="02010600030101010101" pitchFamily="2" charset="-122"/>
              </a:endParaRPr>
            </a:p>
          </p:txBody>
        </p:sp>
      </p:grpSp>
      <p:grpSp>
        <p:nvGrpSpPr>
          <p:cNvPr id="19" name="组合 18"/>
          <p:cNvGrpSpPr/>
          <p:nvPr/>
        </p:nvGrpSpPr>
        <p:grpSpPr>
          <a:xfrm>
            <a:off x="6407410" y="1811167"/>
            <a:ext cx="203200" cy="3827780"/>
            <a:chOff x="5275230" y="1210945"/>
            <a:chExt cx="203200" cy="3827780"/>
          </a:xfrm>
        </p:grpSpPr>
        <p:cxnSp>
          <p:nvCxnSpPr>
            <p:cNvPr id="20" name="直接连接符 19"/>
            <p:cNvCxnSpPr>
              <a:stCxn id="21" idx="0"/>
            </p:cNvCxnSpPr>
            <p:nvPr/>
          </p:nvCxnSpPr>
          <p:spPr>
            <a:xfrm>
              <a:off x="5376830" y="1210945"/>
              <a:ext cx="0" cy="38277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椭圆 20"/>
            <p:cNvSpPr/>
            <p:nvPr/>
          </p:nvSpPr>
          <p:spPr>
            <a:xfrm>
              <a:off x="5275230" y="1210945"/>
              <a:ext cx="203200" cy="203200"/>
            </a:xfrm>
            <a:prstGeom prst="ellipse">
              <a:avLst/>
            </a:prstGeom>
            <a:solidFill>
              <a:schemeClr val="tx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tx1"/>
                </a:solidFill>
                <a:ea typeface="微软雅黑" panose="020B0503020204020204" charset="-122"/>
              </a:endParaRPr>
            </a:p>
          </p:txBody>
        </p:sp>
        <p:sp>
          <p:nvSpPr>
            <p:cNvPr id="22" name="椭圆 21"/>
            <p:cNvSpPr/>
            <p:nvPr/>
          </p:nvSpPr>
          <p:spPr>
            <a:xfrm>
              <a:off x="5275230" y="2419138"/>
              <a:ext cx="203200" cy="203200"/>
            </a:xfrm>
            <a:prstGeom prst="ellipse">
              <a:avLst/>
            </a:prstGeom>
            <a:solidFill>
              <a:schemeClr val="tx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tx1"/>
                </a:solidFill>
                <a:ea typeface="微软雅黑" panose="020B0503020204020204" charset="-122"/>
              </a:endParaRPr>
            </a:p>
          </p:txBody>
        </p:sp>
        <p:sp>
          <p:nvSpPr>
            <p:cNvPr id="23" name="椭圆 22"/>
            <p:cNvSpPr/>
            <p:nvPr/>
          </p:nvSpPr>
          <p:spPr>
            <a:xfrm>
              <a:off x="5275230" y="3627331"/>
              <a:ext cx="203200" cy="203200"/>
            </a:xfrm>
            <a:prstGeom prst="ellipse">
              <a:avLst/>
            </a:prstGeom>
            <a:solidFill>
              <a:schemeClr val="tx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tx1"/>
                </a:solidFill>
                <a:ea typeface="微软雅黑" panose="020B0503020204020204" charset="-122"/>
              </a:endParaRPr>
            </a:p>
          </p:txBody>
        </p:sp>
        <p:sp>
          <p:nvSpPr>
            <p:cNvPr id="24" name="椭圆 23"/>
            <p:cNvSpPr/>
            <p:nvPr/>
          </p:nvSpPr>
          <p:spPr>
            <a:xfrm>
              <a:off x="5275230" y="4835525"/>
              <a:ext cx="203200" cy="203200"/>
            </a:xfrm>
            <a:prstGeom prst="ellipse">
              <a:avLst/>
            </a:prstGeom>
            <a:solidFill>
              <a:schemeClr val="tx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tx1"/>
                </a:solidFill>
                <a:ea typeface="微软雅黑" panose="020B050302020402020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500"/>
                                        <p:tgtEl>
                                          <p:spTgt spid="10"/>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down)">
                                      <p:cBhvr>
                                        <p:cTn id="23" dur="500"/>
                                        <p:tgtEl>
                                          <p:spTgt spid="1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1307895" y="-17100"/>
            <a:ext cx="2399136" cy="68751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5" name="图片 2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11900" y="1418965"/>
            <a:ext cx="3690283" cy="3699508"/>
          </a:xfrm>
          <a:prstGeom prst="rect">
            <a:avLst/>
          </a:prstGeom>
        </p:spPr>
      </p:pic>
      <p:sp>
        <p:nvSpPr>
          <p:cNvPr id="27" name="矩形 26"/>
          <p:cNvSpPr/>
          <p:nvPr/>
        </p:nvSpPr>
        <p:spPr>
          <a:xfrm>
            <a:off x="10547495" y="1115202"/>
            <a:ext cx="997196" cy="4174673"/>
          </a:xfrm>
          <a:prstGeom prst="rect">
            <a:avLst/>
          </a:prstGeom>
        </p:spPr>
        <p:txBody>
          <a:bodyPr vert="eaVert" wrap="square">
            <a:spAutoFit/>
          </a:bodyPr>
          <a:lstStyle/>
          <a:p>
            <a:pPr>
              <a:lnSpc>
                <a:spcPct val="120000"/>
              </a:lnSpc>
            </a:pPr>
            <a:r>
              <a:rPr lang="zh-CN" altLang="en-US" sz="4400" b="1" spc="300" dirty="0" smtClean="0">
                <a:latin typeface="隶书" panose="02010509060101010101" pitchFamily="49" charset="-122"/>
                <a:ea typeface="隶书" panose="02010509060101010101" pitchFamily="49" charset="-122"/>
                <a:sym typeface="微软雅黑" panose="020B0503020204020204" charset="-122"/>
              </a:rPr>
              <a:t>点击添加</a:t>
            </a:r>
            <a:r>
              <a:rPr lang="zh-CN" altLang="en-US" sz="4400" b="1" spc="300" dirty="0">
                <a:latin typeface="隶书" panose="02010509060101010101" pitchFamily="49" charset="-122"/>
                <a:ea typeface="隶书" panose="02010509060101010101" pitchFamily="49" charset="-122"/>
                <a:sym typeface="微软雅黑" panose="020B0503020204020204" charset="-122"/>
              </a:rPr>
              <a:t>标题</a:t>
            </a:r>
            <a:endParaRPr lang="zh-CN" altLang="en-US" sz="4400" b="1" dirty="0">
              <a:latin typeface="隶书" panose="02010509060101010101" pitchFamily="49" charset="-122"/>
              <a:ea typeface="隶书" panose="02010509060101010101" pitchFamily="49" charset="-122"/>
            </a:endParaRPr>
          </a:p>
        </p:txBody>
      </p:sp>
      <p:sp>
        <p:nvSpPr>
          <p:cNvPr id="29" name="矩形 4"/>
          <p:cNvSpPr/>
          <p:nvPr/>
        </p:nvSpPr>
        <p:spPr>
          <a:xfrm>
            <a:off x="4029031" y="1355820"/>
            <a:ext cx="5483552" cy="3934055"/>
          </a:xfrm>
          <a:prstGeom prst="rect">
            <a:avLst/>
          </a:prstGeom>
          <a:noFill/>
          <a:ln w="9525">
            <a:noFill/>
          </a:ln>
        </p:spPr>
        <p:txBody>
          <a:bodyPr vert="eaVert" wrap="square">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fontAlgn="auto">
              <a:lnSpc>
                <a:spcPct val="300000"/>
              </a:lnSpc>
              <a:buNone/>
            </a:pPr>
            <a:r>
              <a:rPr lang="zh-CN" altLang="en-US" sz="1400" dirty="0">
                <a:latin typeface="隶书" panose="02010509060101010101" pitchFamily="49" charset="-122"/>
                <a:ea typeface="隶书" panose="02010509060101010101" pitchFamily="49" charset="-122"/>
                <a:sym typeface="+mn-ea"/>
              </a:rPr>
              <a:t>点击添加文本信息点击添加文本信息点击添加文本信息点击添加文本信息点击添加文本信息点击添加文本信息点击添加文本信息点击添加文本信息点击添加文本信息点击添加文本信息点击添加文本信息点击添加文本信息点击添加文本信息点击添加文本信息点击添加文本信息点击添加文本信息点击添加文本信息点击添加文本信息 </a:t>
            </a:r>
            <a:endParaRPr lang="zh-CN" altLang="en-US" sz="1600" dirty="0">
              <a:latin typeface="仿宋" panose="02010609060101010101" pitchFamily="49" charset="-122"/>
              <a:ea typeface="仿宋" panose="02010609060101010101" pitchFamily="49" charset="-122"/>
            </a:endParaRPr>
          </a:p>
          <a:p>
            <a:pPr marL="0" lvl="0" indent="0" fontAlgn="auto">
              <a:lnSpc>
                <a:spcPct val="300000"/>
              </a:lnSpc>
              <a:buNone/>
            </a:pPr>
            <a:r>
              <a:rPr lang="zh-CN" altLang="en-US" sz="1400" dirty="0">
                <a:latin typeface="隶书" panose="02010509060101010101" pitchFamily="49" charset="-122"/>
                <a:ea typeface="隶书" panose="02010509060101010101" pitchFamily="49" charset="-122"/>
                <a:sym typeface="+mn-ea"/>
              </a:rPr>
              <a:t> </a:t>
            </a:r>
            <a:r>
              <a:rPr sz="1400" dirty="0">
                <a:latin typeface="隶书" panose="02010509060101010101" pitchFamily="49" charset="-122"/>
                <a:ea typeface="隶书" panose="02010509060101010101" pitchFamily="49" charset="-122"/>
                <a:sym typeface="+mn-ea"/>
              </a:rPr>
              <a:t> </a:t>
            </a:r>
            <a:endParaRPr lang="zh-CN" altLang="en-US" sz="1600" dirty="0">
              <a:latin typeface="仿宋" panose="02010609060101010101" pitchFamily="49" charset="-122"/>
              <a:ea typeface="仿宋" panose="02010609060101010101" pitchFamily="49" charset="-122"/>
            </a:endParaRPr>
          </a:p>
        </p:txBody>
      </p:sp>
      <p:grpSp>
        <p:nvGrpSpPr>
          <p:cNvPr id="2" name="组合 1"/>
          <p:cNvGrpSpPr/>
          <p:nvPr/>
        </p:nvGrpSpPr>
        <p:grpSpPr>
          <a:xfrm>
            <a:off x="9993234" y="1217310"/>
            <a:ext cx="237586" cy="4211073"/>
            <a:chOff x="9891634" y="1355820"/>
            <a:chExt cx="237586" cy="4211073"/>
          </a:xfrm>
        </p:grpSpPr>
        <p:grpSp>
          <p:nvGrpSpPr>
            <p:cNvPr id="30" name="组合 29"/>
            <p:cNvGrpSpPr/>
            <p:nvPr/>
          </p:nvGrpSpPr>
          <p:grpSpPr>
            <a:xfrm>
              <a:off x="9891635" y="1355820"/>
              <a:ext cx="237585" cy="2771297"/>
              <a:chOff x="9988182" y="1316978"/>
              <a:chExt cx="330459" cy="3854619"/>
            </a:xfrm>
          </p:grpSpPr>
          <p:pic>
            <p:nvPicPr>
              <p:cNvPr id="31" name="图片 30"/>
              <p:cNvPicPr>
                <a:picLocks noChangeAspect="1"/>
              </p:cNvPicPr>
              <p:nvPr/>
            </p:nvPicPr>
            <p:blipFill>
              <a:blip r:embed="rId2"/>
              <a:stretch>
                <a:fillRect/>
              </a:stretch>
            </p:blipFill>
            <p:spPr>
              <a:xfrm rot="5400000">
                <a:off x="9728049" y="4581005"/>
                <a:ext cx="850725" cy="330459"/>
              </a:xfrm>
              <a:prstGeom prst="rect">
                <a:avLst/>
              </a:prstGeom>
            </p:spPr>
          </p:pic>
          <p:pic>
            <p:nvPicPr>
              <p:cNvPr id="32" name="图片 31"/>
              <p:cNvPicPr>
                <a:picLocks noChangeAspect="1"/>
              </p:cNvPicPr>
              <p:nvPr/>
            </p:nvPicPr>
            <p:blipFill>
              <a:blip r:embed="rId2"/>
              <a:stretch>
                <a:fillRect/>
              </a:stretch>
            </p:blipFill>
            <p:spPr>
              <a:xfrm rot="5400000">
                <a:off x="9728049" y="3579707"/>
                <a:ext cx="850725" cy="330459"/>
              </a:xfrm>
              <a:prstGeom prst="rect">
                <a:avLst/>
              </a:prstGeom>
            </p:spPr>
          </p:pic>
          <p:pic>
            <p:nvPicPr>
              <p:cNvPr id="33" name="图片 32"/>
              <p:cNvPicPr>
                <a:picLocks noChangeAspect="1"/>
              </p:cNvPicPr>
              <p:nvPr/>
            </p:nvPicPr>
            <p:blipFill>
              <a:blip r:embed="rId2"/>
              <a:stretch>
                <a:fillRect/>
              </a:stretch>
            </p:blipFill>
            <p:spPr>
              <a:xfrm rot="5400000">
                <a:off x="9728049" y="2578409"/>
                <a:ext cx="850725" cy="330459"/>
              </a:xfrm>
              <a:prstGeom prst="rect">
                <a:avLst/>
              </a:prstGeom>
            </p:spPr>
          </p:pic>
          <p:pic>
            <p:nvPicPr>
              <p:cNvPr id="34" name="图片 33"/>
              <p:cNvPicPr>
                <a:picLocks noChangeAspect="1"/>
              </p:cNvPicPr>
              <p:nvPr/>
            </p:nvPicPr>
            <p:blipFill>
              <a:blip r:embed="rId2"/>
              <a:stretch>
                <a:fillRect/>
              </a:stretch>
            </p:blipFill>
            <p:spPr>
              <a:xfrm rot="5400000">
                <a:off x="9728049" y="1577111"/>
                <a:ext cx="850725" cy="330459"/>
              </a:xfrm>
              <a:prstGeom prst="rect">
                <a:avLst/>
              </a:prstGeom>
            </p:spPr>
          </p:pic>
        </p:grpSp>
        <p:pic>
          <p:nvPicPr>
            <p:cNvPr id="35" name="图片 34"/>
            <p:cNvPicPr>
              <a:picLocks noChangeAspect="1"/>
            </p:cNvPicPr>
            <p:nvPr/>
          </p:nvPicPr>
          <p:blipFill>
            <a:blip r:embed="rId2"/>
            <a:stretch>
              <a:fillRect/>
            </a:stretch>
          </p:blipFill>
          <p:spPr>
            <a:xfrm rot="5400000">
              <a:off x="9704611" y="4422396"/>
              <a:ext cx="611633" cy="237585"/>
            </a:xfrm>
            <a:prstGeom prst="rect">
              <a:avLst/>
            </a:prstGeom>
          </p:spPr>
        </p:pic>
        <p:pic>
          <p:nvPicPr>
            <p:cNvPr id="36" name="图片 35"/>
            <p:cNvPicPr>
              <a:picLocks noChangeAspect="1"/>
            </p:cNvPicPr>
            <p:nvPr/>
          </p:nvPicPr>
          <p:blipFill>
            <a:blip r:embed="rId2"/>
            <a:stretch>
              <a:fillRect/>
            </a:stretch>
          </p:blipFill>
          <p:spPr>
            <a:xfrm rot="5400000">
              <a:off x="9704610" y="5142284"/>
              <a:ext cx="611633" cy="237585"/>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down)">
                                      <p:cBhvr>
                                        <p:cTn id="11" dur="500"/>
                                        <p:tgtEl>
                                          <p:spTgt spid="26"/>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barn(inVertical)">
                                      <p:cBhvr>
                                        <p:cTn id="16" dur="500"/>
                                        <p:tgtEl>
                                          <p:spTgt spid="29"/>
                                        </p:tgtEl>
                                      </p:cBhvr>
                                    </p:animEffect>
                                  </p:childTnLst>
                                </p:cTn>
                              </p:par>
                            </p:childTnLst>
                          </p:cTn>
                        </p:par>
                        <p:par>
                          <p:cTn id="17" fill="hold">
                            <p:stCondLst>
                              <p:cond delay="500"/>
                            </p:stCondLst>
                            <p:childTnLst>
                              <p:par>
                                <p:cTn id="18" presetID="22" presetClass="entr" presetSubtype="4"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wipe(down)">
                                      <p:cBhvr>
                                        <p:cTn id="20" dur="500"/>
                                        <p:tgtEl>
                                          <p:spTgt spid="27"/>
                                        </p:tgtEl>
                                      </p:cBhvr>
                                    </p:animEffect>
                                  </p:childTnLst>
                                </p:cTn>
                              </p:par>
                            </p:childTnLst>
                          </p:cTn>
                        </p:par>
                        <p:par>
                          <p:cTn id="21" fill="hold">
                            <p:stCondLst>
                              <p:cond delay="1000"/>
                            </p:stCondLst>
                            <p:childTnLst>
                              <p:par>
                                <p:cTn id="22" presetID="22" presetClass="entr" presetSubtype="4"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down)">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p:bldP spid="2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467423" y="573621"/>
            <a:ext cx="7161904" cy="3060317"/>
          </a:xfrm>
          <a:prstGeom prst="rect">
            <a:avLst/>
          </a:prstGeom>
        </p:spPr>
      </p:pic>
      <p:sp>
        <p:nvSpPr>
          <p:cNvPr id="5" name="矩形 4"/>
          <p:cNvSpPr/>
          <p:nvPr/>
        </p:nvSpPr>
        <p:spPr>
          <a:xfrm>
            <a:off x="-95250" y="3524250"/>
            <a:ext cx="12287250" cy="20574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3163010" y="3633938"/>
            <a:ext cx="5712863" cy="1015663"/>
          </a:xfrm>
          <a:prstGeom prst="rect">
            <a:avLst/>
          </a:prstGeom>
          <a:noFill/>
        </p:spPr>
        <p:txBody>
          <a:bodyPr wrap="square" rtlCol="0">
            <a:spAutoFit/>
          </a:bodyPr>
          <a:lstStyle/>
          <a:p>
            <a:pPr algn="ctr"/>
            <a:r>
              <a:rPr lang="zh-CN" altLang="en-US" sz="6000" dirty="0" smtClean="0">
                <a:solidFill>
                  <a:schemeClr val="tx1">
                    <a:lumMod val="75000"/>
                    <a:lumOff val="25000"/>
                  </a:schemeClr>
                </a:solidFill>
                <a:latin typeface="华康娃娃体W5" panose="040B0509000000000000" pitchFamily="81" charset="-122"/>
                <a:ea typeface="华康娃娃体W5" panose="040B0509000000000000" pitchFamily="81" charset="-122"/>
              </a:rPr>
              <a:t>添加标题</a:t>
            </a:r>
            <a:endParaRPr lang="zh-CN" altLang="en-US" sz="6000" dirty="0">
              <a:solidFill>
                <a:schemeClr val="tx1">
                  <a:lumMod val="75000"/>
                  <a:lumOff val="25000"/>
                </a:schemeClr>
              </a:solidFill>
              <a:latin typeface="华康娃娃体W5" panose="040B0509000000000000" pitchFamily="81" charset="-122"/>
              <a:ea typeface="华康娃娃体W5" panose="040B0509000000000000" pitchFamily="81" charset="-122"/>
            </a:endParaRPr>
          </a:p>
        </p:txBody>
      </p:sp>
      <p:grpSp>
        <p:nvGrpSpPr>
          <p:cNvPr id="8" name="组合 7"/>
          <p:cNvGrpSpPr/>
          <p:nvPr/>
        </p:nvGrpSpPr>
        <p:grpSpPr>
          <a:xfrm>
            <a:off x="3606441" y="4943059"/>
            <a:ext cx="4826000" cy="345133"/>
            <a:chOff x="3651904" y="4568091"/>
            <a:chExt cx="4826000" cy="345133"/>
          </a:xfrm>
        </p:grpSpPr>
        <p:grpSp>
          <p:nvGrpSpPr>
            <p:cNvPr id="9" name="组合 8"/>
            <p:cNvGrpSpPr/>
            <p:nvPr/>
          </p:nvGrpSpPr>
          <p:grpSpPr>
            <a:xfrm>
              <a:off x="3651904" y="4568091"/>
              <a:ext cx="1447800" cy="345133"/>
              <a:chOff x="3683000" y="4240918"/>
              <a:chExt cx="1447800" cy="345133"/>
            </a:xfrm>
          </p:grpSpPr>
          <p:sp>
            <p:nvSpPr>
              <p:cNvPr id="16" name="矩形: 圆角 20"/>
              <p:cNvSpPr/>
              <p:nvPr/>
            </p:nvSpPr>
            <p:spPr>
              <a:xfrm>
                <a:off x="3683000" y="4243151"/>
                <a:ext cx="1447800" cy="342900"/>
              </a:xfrm>
              <a:prstGeom prst="roundRect">
                <a:avLst>
                  <a:gd name="adj" fmla="val 50000"/>
                </a:avLst>
              </a:prstGeom>
              <a:solidFill>
                <a:schemeClr val="bg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隶书" panose="02010509060101010101" pitchFamily="49" charset="-122"/>
                  <a:ea typeface="隶书" panose="02010509060101010101" pitchFamily="49" charset="-122"/>
                </a:endParaRPr>
              </a:p>
            </p:txBody>
          </p:sp>
          <p:sp>
            <p:nvSpPr>
              <p:cNvPr id="17" name="文本框 16"/>
              <p:cNvSpPr txBox="1"/>
              <p:nvPr/>
            </p:nvSpPr>
            <p:spPr>
              <a:xfrm>
                <a:off x="3904197" y="4240918"/>
                <a:ext cx="1005404" cy="338554"/>
              </a:xfrm>
              <a:prstGeom prst="rect">
                <a:avLst/>
              </a:prstGeom>
              <a:noFill/>
              <a:ln>
                <a:noFill/>
              </a:ln>
            </p:spPr>
            <p:txBody>
              <a:bodyPr wrap="none" rtlCol="0">
                <a:spAutoFit/>
                <a:scene3d>
                  <a:camera prst="orthographicFront"/>
                  <a:lightRig rig="threePt" dir="t"/>
                </a:scene3d>
                <a:sp3d contourW="12700"/>
              </a:bodyPr>
              <a:lstStyle/>
              <a:p>
                <a:pPr algn="ctr"/>
                <a:r>
                  <a:rPr lang="zh-CN" altLang="en-US" sz="1600" dirty="0" smtClean="0">
                    <a:latin typeface="隶书" panose="02010509060101010101" pitchFamily="49" charset="-122"/>
                    <a:ea typeface="隶书" panose="02010509060101010101" pitchFamily="49" charset="-122"/>
                  </a:rPr>
                  <a:t>教育培训</a:t>
                </a:r>
                <a:endParaRPr lang="zh-CN" altLang="en-US" sz="1600" dirty="0">
                  <a:latin typeface="隶书" panose="02010509060101010101" pitchFamily="49" charset="-122"/>
                  <a:ea typeface="隶书" panose="02010509060101010101" pitchFamily="49" charset="-122"/>
                </a:endParaRPr>
              </a:p>
            </p:txBody>
          </p:sp>
        </p:grpSp>
        <p:grpSp>
          <p:nvGrpSpPr>
            <p:cNvPr id="10" name="组合 9"/>
            <p:cNvGrpSpPr/>
            <p:nvPr/>
          </p:nvGrpSpPr>
          <p:grpSpPr>
            <a:xfrm>
              <a:off x="5341004" y="4568091"/>
              <a:ext cx="1447800" cy="345133"/>
              <a:chOff x="5372100" y="4240918"/>
              <a:chExt cx="1447800" cy="345133"/>
            </a:xfrm>
          </p:grpSpPr>
          <p:sp>
            <p:nvSpPr>
              <p:cNvPr id="14" name="矩形: 圆角 23"/>
              <p:cNvSpPr/>
              <p:nvPr/>
            </p:nvSpPr>
            <p:spPr>
              <a:xfrm>
                <a:off x="5372100" y="4243151"/>
                <a:ext cx="1447800" cy="342900"/>
              </a:xfrm>
              <a:prstGeom prst="roundRect">
                <a:avLst>
                  <a:gd name="adj" fmla="val 50000"/>
                </a:avLst>
              </a:prstGeom>
              <a:solidFill>
                <a:schemeClr val="bg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隶书" panose="02010509060101010101" pitchFamily="49" charset="-122"/>
                  <a:ea typeface="隶书" panose="02010509060101010101" pitchFamily="49" charset="-122"/>
                </a:endParaRPr>
              </a:p>
            </p:txBody>
          </p:sp>
          <p:sp>
            <p:nvSpPr>
              <p:cNvPr id="15" name="文本框 14"/>
              <p:cNvSpPr txBox="1"/>
              <p:nvPr/>
            </p:nvSpPr>
            <p:spPr>
              <a:xfrm>
                <a:off x="5593298" y="4240918"/>
                <a:ext cx="1005403" cy="338554"/>
              </a:xfrm>
              <a:prstGeom prst="rect">
                <a:avLst/>
              </a:prstGeom>
              <a:noFill/>
              <a:ln>
                <a:noFill/>
              </a:ln>
            </p:spPr>
            <p:txBody>
              <a:bodyPr wrap="none" rtlCol="0">
                <a:spAutoFit/>
                <a:scene3d>
                  <a:camera prst="orthographicFront"/>
                  <a:lightRig rig="threePt" dir="t"/>
                </a:scene3d>
                <a:sp3d contourW="12700"/>
              </a:bodyPr>
              <a:lstStyle/>
              <a:p>
                <a:pPr algn="ctr"/>
                <a:r>
                  <a:rPr lang="zh-CN" altLang="en-US" sz="1600" dirty="0" smtClean="0">
                    <a:latin typeface="隶书" panose="02010509060101010101" pitchFamily="49" charset="-122"/>
                    <a:ea typeface="隶书" panose="02010509060101010101" pitchFamily="49" charset="-122"/>
                  </a:rPr>
                  <a:t>教师说课</a:t>
                </a:r>
                <a:endParaRPr lang="zh-CN" altLang="en-US" sz="1600" dirty="0">
                  <a:latin typeface="隶书" panose="02010509060101010101" pitchFamily="49" charset="-122"/>
                  <a:ea typeface="隶书" panose="02010509060101010101" pitchFamily="49" charset="-122"/>
                </a:endParaRPr>
              </a:p>
            </p:txBody>
          </p:sp>
        </p:grpSp>
        <p:grpSp>
          <p:nvGrpSpPr>
            <p:cNvPr id="11" name="组合 10"/>
            <p:cNvGrpSpPr/>
            <p:nvPr/>
          </p:nvGrpSpPr>
          <p:grpSpPr>
            <a:xfrm>
              <a:off x="7030104" y="4568091"/>
              <a:ext cx="1447800" cy="345133"/>
              <a:chOff x="7061200" y="4240918"/>
              <a:chExt cx="1447800" cy="345133"/>
            </a:xfrm>
          </p:grpSpPr>
          <p:sp>
            <p:nvSpPr>
              <p:cNvPr id="12" name="矩形: 圆角 26"/>
              <p:cNvSpPr/>
              <p:nvPr/>
            </p:nvSpPr>
            <p:spPr>
              <a:xfrm>
                <a:off x="7061200" y="4243151"/>
                <a:ext cx="1447800" cy="342900"/>
              </a:xfrm>
              <a:prstGeom prst="roundRect">
                <a:avLst>
                  <a:gd name="adj" fmla="val 50000"/>
                </a:avLst>
              </a:prstGeom>
              <a:solidFill>
                <a:schemeClr val="bg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隶书" panose="02010509060101010101" pitchFamily="49" charset="-122"/>
                  <a:ea typeface="隶书" panose="02010509060101010101" pitchFamily="49" charset="-122"/>
                </a:endParaRPr>
              </a:p>
            </p:txBody>
          </p:sp>
          <p:sp>
            <p:nvSpPr>
              <p:cNvPr id="13" name="文本框 12"/>
              <p:cNvSpPr txBox="1"/>
              <p:nvPr/>
            </p:nvSpPr>
            <p:spPr>
              <a:xfrm>
                <a:off x="7384991" y="4240918"/>
                <a:ext cx="800219" cy="338554"/>
              </a:xfrm>
              <a:prstGeom prst="rect">
                <a:avLst/>
              </a:prstGeom>
              <a:noFill/>
              <a:ln>
                <a:noFill/>
              </a:ln>
            </p:spPr>
            <p:txBody>
              <a:bodyPr wrap="none" rtlCol="0">
                <a:spAutoFit/>
                <a:scene3d>
                  <a:camera prst="orthographicFront"/>
                  <a:lightRig rig="threePt" dir="t"/>
                </a:scene3d>
                <a:sp3d contourW="12700"/>
              </a:bodyPr>
              <a:lstStyle/>
              <a:p>
                <a:pPr algn="ctr"/>
                <a:r>
                  <a:rPr lang="zh-CN" altLang="en-US" sz="1600" dirty="0" smtClean="0">
                    <a:latin typeface="隶书" panose="02010509060101010101" pitchFamily="49" charset="-122"/>
                    <a:ea typeface="隶书" panose="02010509060101010101" pitchFamily="49" charset="-122"/>
                  </a:rPr>
                  <a:t>家长会</a:t>
                </a:r>
                <a:endParaRPr lang="zh-CN" altLang="en-US" sz="1600" dirty="0">
                  <a:latin typeface="隶书" panose="02010509060101010101" pitchFamily="49" charset="-122"/>
                  <a:ea typeface="隶书" panose="02010509060101010101" pitchFamily="49" charset="-122"/>
                </a:endParaRPr>
              </a:p>
            </p:txBody>
          </p:sp>
        </p:gr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Effect transition="in" filter="fade">
                                      <p:cBhvr>
                                        <p:cTn id="17" dur="500"/>
                                        <p:tgtEl>
                                          <p:spTgt spid="6"/>
                                        </p:tgtEl>
                                      </p:cBhvr>
                                    </p:animEffect>
                                  </p:childTnLst>
                                </p:cTn>
                              </p:par>
                            </p:childTnLst>
                          </p:cTn>
                        </p:par>
                        <p:par>
                          <p:cTn id="18" fill="hold">
                            <p:stCondLst>
                              <p:cond delay="1500"/>
                            </p:stCondLst>
                            <p:childTnLst>
                              <p:par>
                                <p:cTn id="19" presetID="16" presetClass="entr" presetSubtype="21"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arn(inVertical)">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694033" y="113235"/>
            <a:ext cx="5303520" cy="6858000"/>
          </a:xfrm>
          <a:prstGeom prst="rect">
            <a:avLst/>
          </a:prstGeom>
        </p:spPr>
      </p:pic>
      <p:grpSp>
        <p:nvGrpSpPr>
          <p:cNvPr id="10" name="组合 9"/>
          <p:cNvGrpSpPr/>
          <p:nvPr/>
        </p:nvGrpSpPr>
        <p:grpSpPr>
          <a:xfrm>
            <a:off x="925014" y="1855035"/>
            <a:ext cx="3422252" cy="1687200"/>
            <a:chOff x="1348530" y="1139545"/>
            <a:chExt cx="3422252" cy="1687200"/>
          </a:xfrm>
        </p:grpSpPr>
        <p:pic>
          <p:nvPicPr>
            <p:cNvPr id="6" name="图片 5"/>
            <p:cNvPicPr>
              <a:picLocks noChangeAspect="1"/>
            </p:cNvPicPr>
            <p:nvPr/>
          </p:nvPicPr>
          <p:blipFill rotWithShape="1">
            <a:blip r:embed="rId2">
              <a:extLst>
                <a:ext uri="{28A0092B-C50C-407E-A947-70E740481C1C}">
                  <a14:useLocalDpi xmlns:a14="http://schemas.microsoft.com/office/drawing/2010/main" val="0"/>
                </a:ext>
              </a:extLst>
            </a:blip>
            <a:srcRect t="14422" b="57399"/>
            <a:stretch>
              <a:fillRect/>
            </a:stretch>
          </p:blipFill>
          <p:spPr>
            <a:xfrm flipH="1">
              <a:off x="1348530" y="1139545"/>
              <a:ext cx="1818740" cy="1687200"/>
            </a:xfrm>
            <a:prstGeom prst="rect">
              <a:avLst/>
            </a:prstGeom>
          </p:spPr>
        </p:pic>
        <p:sp>
          <p:nvSpPr>
            <p:cNvPr id="9" name="矩形 8"/>
            <p:cNvSpPr/>
            <p:nvPr/>
          </p:nvSpPr>
          <p:spPr>
            <a:xfrm>
              <a:off x="1918908" y="1373747"/>
              <a:ext cx="2851874" cy="540725"/>
            </a:xfrm>
            <a:prstGeom prst="rect">
              <a:avLst/>
            </a:prstGeom>
          </p:spPr>
          <p:txBody>
            <a:bodyPr vert="horz" wrap="square">
              <a:spAutoFit/>
            </a:bodyPr>
            <a:lstStyle/>
            <a:p>
              <a:pPr>
                <a:lnSpc>
                  <a:spcPct val="120000"/>
                </a:lnSpc>
              </a:pPr>
              <a:r>
                <a:rPr lang="zh-CN" altLang="en-US" sz="2800" b="1" spc="300" dirty="0">
                  <a:latin typeface="隶书" panose="02010509060101010101" pitchFamily="49" charset="-122"/>
                  <a:ea typeface="隶书" panose="02010509060101010101" pitchFamily="49" charset="-122"/>
                  <a:sym typeface="微软雅黑" panose="020B0503020204020204" charset="-122"/>
                </a:rPr>
                <a:t>点击添加标题</a:t>
              </a:r>
              <a:endParaRPr lang="zh-CN" altLang="en-US" sz="2800" b="1" dirty="0">
                <a:latin typeface="隶书" panose="02010509060101010101" pitchFamily="49" charset="-122"/>
                <a:ea typeface="隶书" panose="02010509060101010101" pitchFamily="49" charset="-122"/>
              </a:endParaRPr>
            </a:p>
          </p:txBody>
        </p:sp>
      </p:grpSp>
      <p:grpSp>
        <p:nvGrpSpPr>
          <p:cNvPr id="11" name="组合 10"/>
          <p:cNvGrpSpPr/>
          <p:nvPr/>
        </p:nvGrpSpPr>
        <p:grpSpPr>
          <a:xfrm>
            <a:off x="925014" y="3810000"/>
            <a:ext cx="2639820" cy="1223733"/>
            <a:chOff x="2051430" y="2560056"/>
            <a:chExt cx="4044570" cy="1223733"/>
          </a:xfrm>
        </p:grpSpPr>
        <p:sp>
          <p:nvSpPr>
            <p:cNvPr id="12" name="矩形 11"/>
            <p:cNvSpPr/>
            <p:nvPr/>
          </p:nvSpPr>
          <p:spPr>
            <a:xfrm>
              <a:off x="2051430" y="2560056"/>
              <a:ext cx="3618184" cy="476669"/>
            </a:xfrm>
            <a:prstGeom prst="rect">
              <a:avLst/>
            </a:prstGeom>
          </p:spPr>
          <p:txBody>
            <a:bodyPr vert="horz" wrap="square">
              <a:spAutoFit/>
            </a:bodyPr>
            <a:lstStyle/>
            <a:p>
              <a:pPr>
                <a:lnSpc>
                  <a:spcPct val="120000"/>
                </a:lnSpc>
              </a:pPr>
              <a:r>
                <a:rPr lang="zh-CN" altLang="en-US" sz="2400" b="1" spc="300" dirty="0">
                  <a:latin typeface="隶书" panose="02010509060101010101" pitchFamily="49" charset="-122"/>
                  <a:ea typeface="隶书" panose="02010509060101010101" pitchFamily="49" charset="-122"/>
                  <a:sym typeface="微软雅黑" panose="020B0503020204020204" charset="-122"/>
                </a:rPr>
                <a:t>点击添加标题</a:t>
              </a:r>
              <a:endParaRPr lang="zh-CN" altLang="en-US" sz="2400" b="1" dirty="0">
                <a:latin typeface="隶书" panose="02010509060101010101" pitchFamily="49" charset="-122"/>
                <a:ea typeface="隶书" panose="02010509060101010101" pitchFamily="49" charset="-122"/>
              </a:endParaRPr>
            </a:p>
          </p:txBody>
        </p:sp>
        <p:sp>
          <p:nvSpPr>
            <p:cNvPr id="13" name="矩形 39"/>
            <p:cNvSpPr>
              <a:spLocks noChangeArrowheads="1"/>
            </p:cNvSpPr>
            <p:nvPr/>
          </p:nvSpPr>
          <p:spPr bwMode="auto">
            <a:xfrm>
              <a:off x="2051430" y="3095587"/>
              <a:ext cx="4044570" cy="688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9200">
                <a:lnSpc>
                  <a:spcPct val="150000"/>
                </a:lnSpc>
                <a:spcBef>
                  <a:spcPts val="1000"/>
                </a:spcBef>
                <a:defRPr/>
              </a:pPr>
              <a:r>
                <a:rPr lang="zh-CN" altLang="en-US" sz="14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单击此处添加段落文本单击此处添加段落文本单击此处添加单击此处添加段落 </a:t>
              </a:r>
              <a:endParaRPr lang="zh-CN" altLang="en-US" sz="1400" dirty="0">
                <a:solidFill>
                  <a:srgbClr val="080808"/>
                </a:solidFill>
                <a:latin typeface="隶书" panose="02010509060101010101" pitchFamily="49" charset="-122"/>
                <a:ea typeface="隶书" panose="02010509060101010101" pitchFamily="49" charset="-122"/>
                <a:cs typeface="宋体" panose="02010600030101010101" pitchFamily="2" charset="-122"/>
              </a:endParaRPr>
            </a:p>
          </p:txBody>
        </p:sp>
      </p:grpSp>
      <p:grpSp>
        <p:nvGrpSpPr>
          <p:cNvPr id="14" name="组合 13"/>
          <p:cNvGrpSpPr/>
          <p:nvPr/>
        </p:nvGrpSpPr>
        <p:grpSpPr>
          <a:xfrm>
            <a:off x="3948671" y="3810000"/>
            <a:ext cx="2639820" cy="1223733"/>
            <a:chOff x="2051430" y="2560056"/>
            <a:chExt cx="4044570" cy="1223733"/>
          </a:xfrm>
        </p:grpSpPr>
        <p:sp>
          <p:nvSpPr>
            <p:cNvPr id="15" name="矩形 14"/>
            <p:cNvSpPr/>
            <p:nvPr/>
          </p:nvSpPr>
          <p:spPr>
            <a:xfrm>
              <a:off x="2051430" y="2560056"/>
              <a:ext cx="3618184" cy="476669"/>
            </a:xfrm>
            <a:prstGeom prst="rect">
              <a:avLst/>
            </a:prstGeom>
          </p:spPr>
          <p:txBody>
            <a:bodyPr vert="horz" wrap="square">
              <a:spAutoFit/>
            </a:bodyPr>
            <a:lstStyle/>
            <a:p>
              <a:pPr>
                <a:lnSpc>
                  <a:spcPct val="120000"/>
                </a:lnSpc>
              </a:pPr>
              <a:r>
                <a:rPr lang="zh-CN" altLang="en-US" sz="2400" b="1" spc="300" dirty="0">
                  <a:latin typeface="隶书" panose="02010509060101010101" pitchFamily="49" charset="-122"/>
                  <a:ea typeface="隶书" panose="02010509060101010101" pitchFamily="49" charset="-122"/>
                  <a:sym typeface="微软雅黑" panose="020B0503020204020204" charset="-122"/>
                </a:rPr>
                <a:t>点击添加标题</a:t>
              </a:r>
              <a:endParaRPr lang="zh-CN" altLang="en-US" sz="2400" b="1" dirty="0">
                <a:latin typeface="隶书" panose="02010509060101010101" pitchFamily="49" charset="-122"/>
                <a:ea typeface="隶书" panose="02010509060101010101" pitchFamily="49" charset="-122"/>
              </a:endParaRPr>
            </a:p>
          </p:txBody>
        </p:sp>
        <p:sp>
          <p:nvSpPr>
            <p:cNvPr id="16" name="矩形 39"/>
            <p:cNvSpPr>
              <a:spLocks noChangeArrowheads="1"/>
            </p:cNvSpPr>
            <p:nvPr/>
          </p:nvSpPr>
          <p:spPr bwMode="auto">
            <a:xfrm>
              <a:off x="2051430" y="3095587"/>
              <a:ext cx="4044570" cy="688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9200">
                <a:lnSpc>
                  <a:spcPct val="150000"/>
                </a:lnSpc>
                <a:spcBef>
                  <a:spcPts val="1000"/>
                </a:spcBef>
                <a:defRPr/>
              </a:pPr>
              <a:r>
                <a:rPr lang="zh-CN" altLang="en-US" sz="14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单击此处添加段落文本单击此处添加段落文本单击此处添加单击此处添加段落 </a:t>
              </a:r>
              <a:endParaRPr lang="zh-CN" altLang="en-US" sz="1400" dirty="0">
                <a:solidFill>
                  <a:srgbClr val="080808"/>
                </a:solidFill>
                <a:latin typeface="隶书" panose="02010509060101010101" pitchFamily="49" charset="-122"/>
                <a:ea typeface="隶书" panose="02010509060101010101" pitchFamily="49" charset="-122"/>
                <a:cs typeface="宋体" panose="02010600030101010101"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down)">
                                      <p:cBhvr>
                                        <p:cTn id="15" dur="500"/>
                                        <p:tgtEl>
                                          <p:spTgt spid="14"/>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903885" y="1725590"/>
            <a:ext cx="3122160" cy="2386458"/>
            <a:chOff x="838200" y="1834887"/>
            <a:chExt cx="4591050" cy="3175262"/>
          </a:xfrm>
        </p:grpSpPr>
        <p:pic>
          <p:nvPicPr>
            <p:cNvPr id="4" name="图片 3"/>
            <p:cNvPicPr>
              <a:picLocks noChangeAspect="1"/>
            </p:cNvPicPr>
            <p:nvPr/>
          </p:nvPicPr>
          <p:blipFill rotWithShape="1">
            <a:blip r:embed="rId1">
              <a:extLst>
                <a:ext uri="{28A0092B-C50C-407E-A947-70E740481C1C}">
                  <a14:useLocalDpi xmlns:a14="http://schemas.microsoft.com/office/drawing/2010/main" val="0"/>
                </a:ext>
              </a:extLst>
            </a:blip>
            <a:srcRect l="6708" t="28460" r="9399" b="5023"/>
            <a:stretch>
              <a:fillRect/>
            </a:stretch>
          </p:blipFill>
          <p:spPr>
            <a:xfrm>
              <a:off x="838200" y="1834887"/>
              <a:ext cx="4591050" cy="3175262"/>
            </a:xfrm>
            <a:prstGeom prst="rect">
              <a:avLst/>
            </a:prstGeom>
          </p:spPr>
        </p:pic>
        <p:sp>
          <p:nvSpPr>
            <p:cNvPr id="5" name="矩形 4"/>
            <p:cNvSpPr/>
            <p:nvPr/>
          </p:nvSpPr>
          <p:spPr>
            <a:xfrm>
              <a:off x="2310422" y="2857496"/>
              <a:ext cx="2072165" cy="1145596"/>
            </a:xfrm>
            <a:prstGeom prst="rect">
              <a:avLst/>
            </a:prstGeom>
          </p:spPr>
          <p:txBody>
            <a:bodyPr vert="horz" wrap="square">
              <a:spAutoFit/>
            </a:bodyPr>
            <a:lstStyle/>
            <a:p>
              <a:pPr>
                <a:lnSpc>
                  <a:spcPct val="120000"/>
                </a:lnSpc>
              </a:pPr>
              <a:r>
                <a:rPr lang="en-US" altLang="zh-CN" sz="4800" b="1" spc="300" dirty="0">
                  <a:solidFill>
                    <a:schemeClr val="bg1"/>
                  </a:solidFill>
                  <a:latin typeface="隶书" panose="02010509060101010101" pitchFamily="49" charset="-122"/>
                  <a:ea typeface="隶书" panose="02010509060101010101" pitchFamily="49" charset="-122"/>
                  <a:sym typeface="微软雅黑" panose="020B0503020204020204" charset="-122"/>
                </a:rPr>
                <a:t>30%</a:t>
              </a:r>
              <a:endParaRPr lang="zh-CN" altLang="en-US" sz="4800" b="1" dirty="0">
                <a:solidFill>
                  <a:schemeClr val="bg1"/>
                </a:solidFill>
                <a:latin typeface="隶书" panose="02010509060101010101" pitchFamily="49" charset="-122"/>
                <a:ea typeface="隶书" panose="02010509060101010101" pitchFamily="49" charset="-122"/>
              </a:endParaRPr>
            </a:p>
          </p:txBody>
        </p:sp>
      </p:grpSp>
      <p:grpSp>
        <p:nvGrpSpPr>
          <p:cNvPr id="7" name="组合 6"/>
          <p:cNvGrpSpPr/>
          <p:nvPr/>
        </p:nvGrpSpPr>
        <p:grpSpPr>
          <a:xfrm>
            <a:off x="4534920" y="1725590"/>
            <a:ext cx="3122160" cy="2386458"/>
            <a:chOff x="838200" y="1834887"/>
            <a:chExt cx="4591050" cy="3175262"/>
          </a:xfrm>
        </p:grpSpPr>
        <p:pic>
          <p:nvPicPr>
            <p:cNvPr id="8" name="图片 7"/>
            <p:cNvPicPr>
              <a:picLocks noChangeAspect="1"/>
            </p:cNvPicPr>
            <p:nvPr/>
          </p:nvPicPr>
          <p:blipFill rotWithShape="1">
            <a:blip r:embed="rId1">
              <a:extLst>
                <a:ext uri="{28A0092B-C50C-407E-A947-70E740481C1C}">
                  <a14:useLocalDpi xmlns:a14="http://schemas.microsoft.com/office/drawing/2010/main" val="0"/>
                </a:ext>
              </a:extLst>
            </a:blip>
            <a:srcRect l="6708" t="28460" r="9399" b="5023"/>
            <a:stretch>
              <a:fillRect/>
            </a:stretch>
          </p:blipFill>
          <p:spPr>
            <a:xfrm>
              <a:off x="838200" y="1834887"/>
              <a:ext cx="4591050" cy="3175262"/>
            </a:xfrm>
            <a:prstGeom prst="rect">
              <a:avLst/>
            </a:prstGeom>
          </p:spPr>
        </p:pic>
        <p:sp>
          <p:nvSpPr>
            <p:cNvPr id="9" name="矩形 8"/>
            <p:cNvSpPr/>
            <p:nvPr/>
          </p:nvSpPr>
          <p:spPr>
            <a:xfrm>
              <a:off x="2310422" y="2857496"/>
              <a:ext cx="2072165" cy="1145596"/>
            </a:xfrm>
            <a:prstGeom prst="rect">
              <a:avLst/>
            </a:prstGeom>
          </p:spPr>
          <p:txBody>
            <a:bodyPr vert="horz" wrap="square">
              <a:spAutoFit/>
            </a:bodyPr>
            <a:lstStyle/>
            <a:p>
              <a:pPr>
                <a:lnSpc>
                  <a:spcPct val="120000"/>
                </a:lnSpc>
              </a:pPr>
              <a:r>
                <a:rPr lang="en-US" altLang="zh-CN" sz="4800" b="1" spc="300" dirty="0">
                  <a:solidFill>
                    <a:schemeClr val="bg1"/>
                  </a:solidFill>
                  <a:latin typeface="隶书" panose="02010509060101010101" pitchFamily="49" charset="-122"/>
                  <a:ea typeface="隶书" panose="02010509060101010101" pitchFamily="49" charset="-122"/>
                  <a:sym typeface="微软雅黑" panose="020B0503020204020204" charset="-122"/>
                </a:rPr>
                <a:t>62%</a:t>
              </a:r>
              <a:endParaRPr lang="zh-CN" altLang="en-US" sz="4800" b="1" dirty="0">
                <a:solidFill>
                  <a:schemeClr val="bg1"/>
                </a:solidFill>
                <a:latin typeface="隶书" panose="02010509060101010101" pitchFamily="49" charset="-122"/>
                <a:ea typeface="隶书" panose="02010509060101010101" pitchFamily="49" charset="-122"/>
              </a:endParaRPr>
            </a:p>
          </p:txBody>
        </p:sp>
      </p:grpSp>
      <p:grpSp>
        <p:nvGrpSpPr>
          <p:cNvPr id="10" name="组合 9"/>
          <p:cNvGrpSpPr/>
          <p:nvPr/>
        </p:nvGrpSpPr>
        <p:grpSpPr>
          <a:xfrm>
            <a:off x="8165955" y="1725590"/>
            <a:ext cx="3122160" cy="2386458"/>
            <a:chOff x="838200" y="1834887"/>
            <a:chExt cx="4591050" cy="3175262"/>
          </a:xfrm>
        </p:grpSpPr>
        <p:pic>
          <p:nvPicPr>
            <p:cNvPr id="11" name="图片 10"/>
            <p:cNvPicPr>
              <a:picLocks noChangeAspect="1"/>
            </p:cNvPicPr>
            <p:nvPr/>
          </p:nvPicPr>
          <p:blipFill rotWithShape="1">
            <a:blip r:embed="rId1">
              <a:extLst>
                <a:ext uri="{28A0092B-C50C-407E-A947-70E740481C1C}">
                  <a14:useLocalDpi xmlns:a14="http://schemas.microsoft.com/office/drawing/2010/main" val="0"/>
                </a:ext>
              </a:extLst>
            </a:blip>
            <a:srcRect l="6708" t="28460" r="9399" b="5023"/>
            <a:stretch>
              <a:fillRect/>
            </a:stretch>
          </p:blipFill>
          <p:spPr>
            <a:xfrm>
              <a:off x="838200" y="1834887"/>
              <a:ext cx="4591050" cy="3175262"/>
            </a:xfrm>
            <a:prstGeom prst="rect">
              <a:avLst/>
            </a:prstGeom>
          </p:spPr>
        </p:pic>
        <p:sp>
          <p:nvSpPr>
            <p:cNvPr id="12" name="矩形 11"/>
            <p:cNvSpPr/>
            <p:nvPr/>
          </p:nvSpPr>
          <p:spPr>
            <a:xfrm>
              <a:off x="2310422" y="2857496"/>
              <a:ext cx="2072165" cy="1145596"/>
            </a:xfrm>
            <a:prstGeom prst="rect">
              <a:avLst/>
            </a:prstGeom>
          </p:spPr>
          <p:txBody>
            <a:bodyPr vert="horz" wrap="square">
              <a:spAutoFit/>
            </a:bodyPr>
            <a:lstStyle/>
            <a:p>
              <a:pPr>
                <a:lnSpc>
                  <a:spcPct val="120000"/>
                </a:lnSpc>
              </a:pPr>
              <a:r>
                <a:rPr lang="en-US" altLang="zh-CN" sz="4800" b="1" spc="300" dirty="0">
                  <a:solidFill>
                    <a:schemeClr val="bg1"/>
                  </a:solidFill>
                  <a:latin typeface="隶书" panose="02010509060101010101" pitchFamily="49" charset="-122"/>
                  <a:ea typeface="隶书" panose="02010509060101010101" pitchFamily="49" charset="-122"/>
                  <a:sym typeface="微软雅黑" panose="020B0503020204020204" charset="-122"/>
                </a:rPr>
                <a:t>74%</a:t>
              </a:r>
              <a:endParaRPr lang="zh-CN" altLang="en-US" sz="4800" b="1" dirty="0">
                <a:solidFill>
                  <a:schemeClr val="bg1"/>
                </a:solidFill>
                <a:latin typeface="隶书" panose="02010509060101010101" pitchFamily="49" charset="-122"/>
                <a:ea typeface="隶书" panose="02010509060101010101" pitchFamily="49" charset="-122"/>
              </a:endParaRPr>
            </a:p>
          </p:txBody>
        </p:sp>
      </p:grpSp>
      <p:grpSp>
        <p:nvGrpSpPr>
          <p:cNvPr id="15" name="组合 14"/>
          <p:cNvGrpSpPr/>
          <p:nvPr/>
        </p:nvGrpSpPr>
        <p:grpSpPr>
          <a:xfrm>
            <a:off x="1034769" y="4195616"/>
            <a:ext cx="2860393" cy="1620765"/>
            <a:chOff x="1724859" y="3607361"/>
            <a:chExt cx="2860393" cy="1620765"/>
          </a:xfrm>
        </p:grpSpPr>
        <p:sp>
          <p:nvSpPr>
            <p:cNvPr id="13" name="矩形 12"/>
            <p:cNvSpPr/>
            <p:nvPr/>
          </p:nvSpPr>
          <p:spPr>
            <a:xfrm>
              <a:off x="1724859" y="3607361"/>
              <a:ext cx="2860393" cy="540725"/>
            </a:xfrm>
            <a:prstGeom prst="rect">
              <a:avLst/>
            </a:prstGeom>
          </p:spPr>
          <p:txBody>
            <a:bodyPr vert="horz" wrap="square">
              <a:spAutoFit/>
            </a:bodyPr>
            <a:lstStyle/>
            <a:p>
              <a:pPr algn="ctr">
                <a:lnSpc>
                  <a:spcPct val="120000"/>
                </a:lnSpc>
              </a:pPr>
              <a:r>
                <a:rPr lang="zh-CN" altLang="en-US" sz="2800" b="1" spc="300" dirty="0">
                  <a:latin typeface="隶书" panose="02010509060101010101" pitchFamily="49" charset="-122"/>
                  <a:ea typeface="隶书" panose="02010509060101010101" pitchFamily="49" charset="-122"/>
                  <a:sym typeface="微软雅黑" panose="020B0503020204020204" charset="-122"/>
                </a:rPr>
                <a:t>添加标题</a:t>
              </a:r>
              <a:endParaRPr lang="zh-CN" altLang="en-US" sz="2800" b="1" dirty="0">
                <a:latin typeface="隶书" panose="02010509060101010101" pitchFamily="49" charset="-122"/>
                <a:ea typeface="隶书" panose="02010509060101010101" pitchFamily="49" charset="-122"/>
              </a:endParaRPr>
            </a:p>
          </p:txBody>
        </p:sp>
        <p:sp>
          <p:nvSpPr>
            <p:cNvPr id="14" name="矩形 39"/>
            <p:cNvSpPr>
              <a:spLocks noChangeArrowheads="1"/>
            </p:cNvSpPr>
            <p:nvPr/>
          </p:nvSpPr>
          <p:spPr bwMode="auto">
            <a:xfrm>
              <a:off x="1724859" y="4216759"/>
              <a:ext cx="2860393" cy="1011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defTabSz="1219200">
                <a:lnSpc>
                  <a:spcPct val="150000"/>
                </a:lnSpc>
                <a:spcBef>
                  <a:spcPts val="1000"/>
                </a:spcBef>
                <a:defRPr/>
              </a:pPr>
              <a:r>
                <a:rPr lang="zh-CN" altLang="en-US" sz="14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单击此处添加段落文本单击此处添加段落文本单击此处添加单击此处添加段落文本段落文本</a:t>
              </a:r>
              <a:endParaRPr lang="zh-CN" altLang="en-US" sz="1400" dirty="0">
                <a:solidFill>
                  <a:srgbClr val="080808"/>
                </a:solidFill>
                <a:latin typeface="隶书" panose="02010509060101010101" pitchFamily="49" charset="-122"/>
                <a:ea typeface="隶书" panose="02010509060101010101" pitchFamily="49" charset="-122"/>
                <a:cs typeface="宋体" panose="02010600030101010101" pitchFamily="2" charset="-122"/>
              </a:endParaRPr>
            </a:p>
          </p:txBody>
        </p:sp>
      </p:grpSp>
      <p:grpSp>
        <p:nvGrpSpPr>
          <p:cNvPr id="16" name="组合 15"/>
          <p:cNvGrpSpPr/>
          <p:nvPr/>
        </p:nvGrpSpPr>
        <p:grpSpPr>
          <a:xfrm>
            <a:off x="4665804" y="4195616"/>
            <a:ext cx="2860393" cy="1620765"/>
            <a:chOff x="1724859" y="3607361"/>
            <a:chExt cx="2860393" cy="1620765"/>
          </a:xfrm>
        </p:grpSpPr>
        <p:sp>
          <p:nvSpPr>
            <p:cNvPr id="17" name="矩形 16"/>
            <p:cNvSpPr/>
            <p:nvPr/>
          </p:nvSpPr>
          <p:spPr>
            <a:xfrm>
              <a:off x="1724859" y="3607361"/>
              <a:ext cx="2860393" cy="540725"/>
            </a:xfrm>
            <a:prstGeom prst="rect">
              <a:avLst/>
            </a:prstGeom>
          </p:spPr>
          <p:txBody>
            <a:bodyPr vert="horz" wrap="square">
              <a:spAutoFit/>
            </a:bodyPr>
            <a:lstStyle/>
            <a:p>
              <a:pPr algn="ctr">
                <a:lnSpc>
                  <a:spcPct val="120000"/>
                </a:lnSpc>
              </a:pPr>
              <a:r>
                <a:rPr lang="zh-CN" altLang="en-US" sz="2800" b="1" spc="300" dirty="0">
                  <a:latin typeface="隶书" panose="02010509060101010101" pitchFamily="49" charset="-122"/>
                  <a:ea typeface="隶书" panose="02010509060101010101" pitchFamily="49" charset="-122"/>
                  <a:sym typeface="微软雅黑" panose="020B0503020204020204" charset="-122"/>
                </a:rPr>
                <a:t>添加标题</a:t>
              </a:r>
              <a:endParaRPr lang="zh-CN" altLang="en-US" sz="2800" b="1" dirty="0">
                <a:latin typeface="隶书" panose="02010509060101010101" pitchFamily="49" charset="-122"/>
                <a:ea typeface="隶书" panose="02010509060101010101" pitchFamily="49" charset="-122"/>
              </a:endParaRPr>
            </a:p>
          </p:txBody>
        </p:sp>
        <p:sp>
          <p:nvSpPr>
            <p:cNvPr id="18" name="矩形 39"/>
            <p:cNvSpPr>
              <a:spLocks noChangeArrowheads="1"/>
            </p:cNvSpPr>
            <p:nvPr/>
          </p:nvSpPr>
          <p:spPr bwMode="auto">
            <a:xfrm>
              <a:off x="1724859" y="4216759"/>
              <a:ext cx="2860393" cy="1011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defTabSz="1219200">
                <a:lnSpc>
                  <a:spcPct val="150000"/>
                </a:lnSpc>
                <a:spcBef>
                  <a:spcPts val="1000"/>
                </a:spcBef>
                <a:defRPr/>
              </a:pPr>
              <a:r>
                <a:rPr lang="zh-CN" altLang="en-US" sz="14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单击此处添加段落文本单击此处添加段落文本单击此处添加单击此处添加段落文本段落文本</a:t>
              </a:r>
              <a:endParaRPr lang="zh-CN" altLang="en-US" sz="1400" dirty="0">
                <a:solidFill>
                  <a:srgbClr val="080808"/>
                </a:solidFill>
                <a:latin typeface="隶书" panose="02010509060101010101" pitchFamily="49" charset="-122"/>
                <a:ea typeface="隶书" panose="02010509060101010101" pitchFamily="49" charset="-122"/>
                <a:cs typeface="宋体" panose="02010600030101010101" pitchFamily="2" charset="-122"/>
              </a:endParaRPr>
            </a:p>
          </p:txBody>
        </p:sp>
      </p:grpSp>
      <p:grpSp>
        <p:nvGrpSpPr>
          <p:cNvPr id="19" name="组合 18"/>
          <p:cNvGrpSpPr/>
          <p:nvPr/>
        </p:nvGrpSpPr>
        <p:grpSpPr>
          <a:xfrm>
            <a:off x="8296839" y="4195616"/>
            <a:ext cx="2860393" cy="1620765"/>
            <a:chOff x="1724859" y="3607361"/>
            <a:chExt cx="2860393" cy="1620765"/>
          </a:xfrm>
        </p:grpSpPr>
        <p:sp>
          <p:nvSpPr>
            <p:cNvPr id="20" name="矩形 19"/>
            <p:cNvSpPr/>
            <p:nvPr/>
          </p:nvSpPr>
          <p:spPr>
            <a:xfrm>
              <a:off x="1724859" y="3607361"/>
              <a:ext cx="2860393" cy="540725"/>
            </a:xfrm>
            <a:prstGeom prst="rect">
              <a:avLst/>
            </a:prstGeom>
          </p:spPr>
          <p:txBody>
            <a:bodyPr vert="horz" wrap="square">
              <a:spAutoFit/>
            </a:bodyPr>
            <a:lstStyle/>
            <a:p>
              <a:pPr algn="ctr">
                <a:lnSpc>
                  <a:spcPct val="120000"/>
                </a:lnSpc>
              </a:pPr>
              <a:r>
                <a:rPr lang="zh-CN" altLang="en-US" sz="2800" b="1" spc="300" dirty="0">
                  <a:latin typeface="隶书" panose="02010509060101010101" pitchFamily="49" charset="-122"/>
                  <a:ea typeface="隶书" panose="02010509060101010101" pitchFamily="49" charset="-122"/>
                  <a:sym typeface="微软雅黑" panose="020B0503020204020204" charset="-122"/>
                </a:rPr>
                <a:t>添加标题</a:t>
              </a:r>
              <a:endParaRPr lang="zh-CN" altLang="en-US" sz="2800" b="1" dirty="0">
                <a:latin typeface="隶书" panose="02010509060101010101" pitchFamily="49" charset="-122"/>
                <a:ea typeface="隶书" panose="02010509060101010101" pitchFamily="49" charset="-122"/>
              </a:endParaRPr>
            </a:p>
          </p:txBody>
        </p:sp>
        <p:sp>
          <p:nvSpPr>
            <p:cNvPr id="21" name="矩形 39"/>
            <p:cNvSpPr>
              <a:spLocks noChangeArrowheads="1"/>
            </p:cNvSpPr>
            <p:nvPr/>
          </p:nvSpPr>
          <p:spPr bwMode="auto">
            <a:xfrm>
              <a:off x="1724859" y="4216759"/>
              <a:ext cx="2860393" cy="1011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defTabSz="1219200">
                <a:lnSpc>
                  <a:spcPct val="150000"/>
                </a:lnSpc>
                <a:spcBef>
                  <a:spcPts val="1000"/>
                </a:spcBef>
                <a:defRPr/>
              </a:pPr>
              <a:r>
                <a:rPr lang="zh-CN" altLang="en-US" sz="14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单击此处添加段落文本单击此处添加段落文本单击此处添加单击此处添加段落文本段落文本</a:t>
              </a:r>
              <a:endParaRPr lang="zh-CN" altLang="en-US" sz="1400" dirty="0">
                <a:solidFill>
                  <a:srgbClr val="080808"/>
                </a:solidFill>
                <a:latin typeface="隶书" panose="02010509060101010101" pitchFamily="49" charset="-122"/>
                <a:ea typeface="隶书" panose="02010509060101010101" pitchFamily="49" charset="-122"/>
                <a:cs typeface="宋体" panose="02010600030101010101"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down)">
                                      <p:cBhvr>
                                        <p:cTn id="19" dur="500"/>
                                        <p:tgtEl>
                                          <p:spTgt spid="1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down)">
                                      <p:cBhvr>
                                        <p:cTn id="23" dur="500"/>
                                        <p:tgtEl>
                                          <p:spTgt spid="16"/>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down)">
                                      <p:cBhvr>
                                        <p:cTn id="2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1346</Words>
  <Application>WPS 演示</Application>
  <PresentationFormat>宽屏</PresentationFormat>
  <Paragraphs>163</Paragraphs>
  <Slides>16</Slides>
  <Notes>6</Notes>
  <HiddenSlides>0</HiddenSlides>
  <MMClips>1</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16</vt:i4>
      </vt:variant>
    </vt:vector>
  </HeadingPairs>
  <TitlesOfParts>
    <vt:vector size="28" baseType="lpstr">
      <vt:lpstr>Arial</vt:lpstr>
      <vt:lpstr>宋体</vt:lpstr>
      <vt:lpstr>Wingdings</vt:lpstr>
      <vt:lpstr>华康娃娃体W5</vt:lpstr>
      <vt:lpstr>隶书</vt:lpstr>
      <vt:lpstr>微软雅黑</vt:lpstr>
      <vt:lpstr>Calibri</vt:lpstr>
      <vt:lpstr>仿宋</vt:lpstr>
      <vt:lpstr>Open Sans</vt:lpstr>
      <vt:lpstr>Arial Unicode MS</vt:lpstr>
      <vt:lpstr>Calibri Light</vt:lpstr>
      <vt:lpstr>office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一颗苹果</cp:lastModifiedBy>
  <cp:revision>3</cp:revision>
  <dcterms:created xsi:type="dcterms:W3CDTF">2018-04-27T02:30:00Z</dcterms:created>
  <dcterms:modified xsi:type="dcterms:W3CDTF">2021-09-10T07:08:05Z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B36FC72DED9F4B36ACC10E4870CE3E40</vt:lpwstr>
  </property>
  <property fmtid="{D5CDD505-2E9C-101B-9397-08002B2CF9AE}" pid="3" name="KSOProductBuildVer">
    <vt:lpwstr>2052-11.1.0.10463</vt:lpwstr>
  </property>
</Properties>
</file>