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86" r:id="rId3"/>
    <p:sldId id="288" r:id="rId5"/>
    <p:sldId id="289" r:id="rId6"/>
    <p:sldId id="265" r:id="rId7"/>
    <p:sldId id="266" r:id="rId8"/>
    <p:sldId id="267" r:id="rId9"/>
    <p:sldId id="268" r:id="rId10"/>
    <p:sldId id="269" r:id="rId11"/>
    <p:sldId id="291" r:id="rId12"/>
    <p:sldId id="270" r:id="rId13"/>
    <p:sldId id="271" r:id="rId14"/>
    <p:sldId id="272" r:id="rId15"/>
    <p:sldId id="273" r:id="rId16"/>
    <p:sldId id="292" r:id="rId17"/>
    <p:sldId id="275" r:id="rId18"/>
    <p:sldId id="278" r:id="rId19"/>
    <p:sldId id="279" r:id="rId20"/>
    <p:sldId id="293" r:id="rId21"/>
    <p:sldId id="281" r:id="rId22"/>
    <p:sldId id="280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7FF"/>
    <a:srgbClr val="595089"/>
    <a:srgbClr val="B28850"/>
    <a:srgbClr val="837CBD"/>
    <a:srgbClr val="658CCF"/>
    <a:srgbClr val="E6E6E6"/>
    <a:srgbClr val="DFD9C9"/>
    <a:srgbClr val="C73E1A"/>
    <a:srgbClr val="000000"/>
    <a:srgbClr val="3B4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1B62-E8BB-4369-A332-7B04F4AAC5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1AB5-B343-46AF-8586-9AD036462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C703-5F2F-42F8-AEEE-3B7248E37E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7BAF-5B45-4FAA-BD4C-D0B807FE07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73843" y="86411"/>
            <a:ext cx="2482393" cy="1861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 flipV="1">
            <a:off x="9665072" y="4998670"/>
            <a:ext cx="2482393" cy="1861795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906268" y="346801"/>
            <a:ext cx="882682" cy="1341015"/>
            <a:chOff x="1265732" y="3899725"/>
            <a:chExt cx="882682" cy="1341015"/>
          </a:xfrm>
        </p:grpSpPr>
        <p:sp>
          <p:nvSpPr>
            <p:cNvPr id="8" name="文本框 7"/>
            <p:cNvSpPr txBox="1"/>
            <p:nvPr/>
          </p:nvSpPr>
          <p:spPr>
            <a:xfrm>
              <a:off x="1265732" y="3899725"/>
              <a:ext cx="738664" cy="13410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锦鲤</a:t>
              </a:r>
              <a:endParaRPr lang="zh-CN" altLang="en-US" sz="3600" dirty="0"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pic>
          <p:nvPicPr>
            <p:cNvPr id="9" name="图片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0377" y="4522228"/>
              <a:ext cx="288037" cy="2889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7">
            <a:biLevel thresh="75000"/>
          </a:blip>
          <a:srcRect/>
          <a:stretch>
            <a:fillRect/>
          </a:stretch>
        </p:blipFill>
        <p:spPr>
          <a:xfrm>
            <a:off x="0" y="5741933"/>
            <a:ext cx="1450002" cy="11160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8">
            <a:biLevel thresh="75000"/>
          </a:blip>
          <a:srcRect/>
          <a:stretch>
            <a:fillRect/>
          </a:stretch>
        </p:blipFill>
        <p:spPr>
          <a:xfrm>
            <a:off x="1203278" y="6099049"/>
            <a:ext cx="1199815" cy="923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47391" y="-2635202"/>
            <a:ext cx="6697215" cy="12128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33" y="-154514"/>
            <a:ext cx="4996425" cy="74911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31349" y="4530588"/>
            <a:ext cx="5540725" cy="2327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78023" y="-2620345"/>
            <a:ext cx="6697214" cy="12128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7709">
            <a:off x="5135692" y="-984984"/>
            <a:ext cx="6261372" cy="93876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999482" y="5195996"/>
            <a:ext cx="2581960" cy="18149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159911" y="4739643"/>
            <a:ext cx="3344362" cy="27033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988" y="386083"/>
            <a:ext cx="5697177" cy="569717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9358248" y="191595"/>
            <a:ext cx="3021963" cy="1355997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356372" y="4675081"/>
            <a:ext cx="309880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zh-CN" altLang="en-US" sz="2000" dirty="0">
              <a:solidFill>
                <a:schemeClr val="bg1"/>
              </a:solidFill>
              <a:latin typeface="字魂55号-龙吟手书" panose="00000500000000000000" pitchFamily="2" charset="-122"/>
              <a:ea typeface="字魂55号-龙吟手书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-2671072" y="80392"/>
            <a:ext cx="5213706" cy="233946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696720" y="4339590"/>
            <a:ext cx="241998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汇报人：好客模板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57147" y="1910281"/>
            <a:ext cx="2354598" cy="1425208"/>
            <a:chOff x="1606907" y="1489402"/>
            <a:chExt cx="2354598" cy="1425208"/>
          </a:xfrm>
        </p:grpSpPr>
        <p:sp>
          <p:nvSpPr>
            <p:cNvPr id="5" name="文本框 4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75416" y="4037100"/>
            <a:ext cx="2354598" cy="1425208"/>
            <a:chOff x="1606907" y="1489402"/>
            <a:chExt cx="2354598" cy="1425208"/>
          </a:xfrm>
        </p:grpSpPr>
        <p:sp>
          <p:nvSpPr>
            <p:cNvPr id="12" name="文本框 11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799757" y="2310303"/>
            <a:ext cx="3818515" cy="37182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61699" y="1435417"/>
            <a:ext cx="4574151" cy="19935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16968" y="652364"/>
            <a:ext cx="3593334" cy="1566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17954" y="1866057"/>
            <a:ext cx="4574151" cy="188251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4" y="4437210"/>
            <a:ext cx="4271237" cy="222104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3" y="4406661"/>
            <a:ext cx="3145473" cy="1635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356418" y="4398750"/>
            <a:ext cx="2354598" cy="1425208"/>
            <a:chOff x="1606907" y="1489402"/>
            <a:chExt cx="2354598" cy="1425208"/>
          </a:xfrm>
        </p:grpSpPr>
        <p:sp>
          <p:nvSpPr>
            <p:cNvPr id="18" name="文本框 17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74369" y="1222192"/>
            <a:ext cx="2354598" cy="1425208"/>
            <a:chOff x="1606907" y="1489402"/>
            <a:chExt cx="2354598" cy="1425208"/>
          </a:xfrm>
        </p:grpSpPr>
        <p:sp>
          <p:nvSpPr>
            <p:cNvPr id="23" name="文本框 22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03813" y="4435754"/>
            <a:ext cx="2354598" cy="1425208"/>
            <a:chOff x="1606907" y="1489402"/>
            <a:chExt cx="2354598" cy="1425208"/>
          </a:xfrm>
        </p:grpSpPr>
        <p:sp>
          <p:nvSpPr>
            <p:cNvPr id="28" name="文本框 27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6768730" y="2133002"/>
            <a:ext cx="1999739" cy="29981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flipV="1">
            <a:off x="1628476" y="2897371"/>
            <a:ext cx="8960447" cy="1045895"/>
            <a:chOff x="-460845" y="1981200"/>
            <a:chExt cx="12403673" cy="1447801"/>
          </a:xfrm>
        </p:grpSpPr>
        <p:sp>
          <p:nvSpPr>
            <p:cNvPr id="3" name="任意多边形 19"/>
            <p:cNvSpPr/>
            <p:nvPr/>
          </p:nvSpPr>
          <p:spPr bwMode="auto">
            <a:xfrm>
              <a:off x="-460845" y="1981200"/>
              <a:ext cx="2637367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16"/>
            <p:cNvSpPr/>
            <p:nvPr/>
          </p:nvSpPr>
          <p:spPr bwMode="auto">
            <a:xfrm>
              <a:off x="2796000" y="1981200"/>
              <a:ext cx="2635252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 bwMode="auto">
            <a:xfrm>
              <a:off x="6050731" y="1981201"/>
              <a:ext cx="2637367" cy="1447800"/>
              <a:chOff x="4422818" y="1445491"/>
              <a:chExt cx="1977390" cy="1085850"/>
            </a:xfrm>
            <a:solidFill>
              <a:srgbClr val="423020"/>
            </a:solidFill>
          </p:grpSpPr>
          <p:sp>
            <p:nvSpPr>
              <p:cNvPr id="10" name="Oval 2291"/>
              <p:cNvSpPr/>
              <p:nvPr/>
            </p:nvSpPr>
            <p:spPr>
              <a:xfrm>
                <a:off x="5232184" y="1769340"/>
                <a:ext cx="439596" cy="43815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>
                  <a:defRPr/>
                </a:pPr>
                <a:endParaRPr lang="en-AU" sz="533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任意多边形 25"/>
              <p:cNvSpPr/>
              <p:nvPr/>
            </p:nvSpPr>
            <p:spPr>
              <a:xfrm>
                <a:off x="4422818" y="1445491"/>
                <a:ext cx="1977390" cy="1085850"/>
              </a:xfrm>
              <a:custGeom>
                <a:avLst/>
                <a:gdLst>
                  <a:gd name="connsiteX0" fmla="*/ 0 w 2636520"/>
                  <a:gd name="connsiteY0" fmla="*/ 0 h 1447800"/>
                  <a:gd name="connsiteX1" fmla="*/ 2103122 w 2636520"/>
                  <a:gd name="connsiteY1" fmla="*/ 0 h 1447800"/>
                  <a:gd name="connsiteX2" fmla="*/ 2636520 w 2636520"/>
                  <a:gd name="connsiteY2" fmla="*/ 723900 h 1447800"/>
                  <a:gd name="connsiteX3" fmla="*/ 2103122 w 2636520"/>
                  <a:gd name="connsiteY3" fmla="*/ 1447800 h 1447800"/>
                  <a:gd name="connsiteX4" fmla="*/ 0 w 2636520"/>
                  <a:gd name="connsiteY4" fmla="*/ 1447800 h 1447800"/>
                  <a:gd name="connsiteX5" fmla="*/ 0 w 2636520"/>
                  <a:gd name="connsiteY5" fmla="*/ 1442632 h 1447800"/>
                  <a:gd name="connsiteX6" fmla="*/ 529590 w 2636520"/>
                  <a:gd name="connsiteY6" fmla="*/ 723900 h 1447800"/>
                  <a:gd name="connsiteX7" fmla="*/ 0 w 2636520"/>
                  <a:gd name="connsiteY7" fmla="*/ 5168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6520" h="1447800">
                    <a:moveTo>
                      <a:pt x="0" y="0"/>
                    </a:moveTo>
                    <a:lnTo>
                      <a:pt x="2103122" y="0"/>
                    </a:lnTo>
                    <a:lnTo>
                      <a:pt x="2636520" y="723900"/>
                    </a:lnTo>
                    <a:lnTo>
                      <a:pt x="2103122" y="1447800"/>
                    </a:lnTo>
                    <a:lnTo>
                      <a:pt x="0" y="1447800"/>
                    </a:lnTo>
                    <a:lnTo>
                      <a:pt x="0" y="1442632"/>
                    </a:lnTo>
                    <a:lnTo>
                      <a:pt x="529590" y="723900"/>
                    </a:lnTo>
                    <a:lnTo>
                      <a:pt x="0" y="5168"/>
                    </a:lnTo>
                    <a:close/>
                  </a:path>
                </a:pathLst>
              </a:custGeom>
              <a:solidFill>
                <a:srgbClr val="837CB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135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任意多边形 22"/>
            <p:cNvSpPr/>
            <p:nvPr/>
          </p:nvSpPr>
          <p:spPr bwMode="auto">
            <a:xfrm>
              <a:off x="9305461" y="1981201"/>
              <a:ext cx="2637367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19"/>
            <p:cNvSpPr/>
            <p:nvPr/>
          </p:nvSpPr>
          <p:spPr bwMode="auto">
            <a:xfrm>
              <a:off x="-207495" y="2100974"/>
              <a:ext cx="2200999" cy="1208254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950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19"/>
            <p:cNvSpPr/>
            <p:nvPr/>
          </p:nvSpPr>
          <p:spPr bwMode="auto">
            <a:xfrm>
              <a:off x="3060962" y="2107297"/>
              <a:ext cx="2200999" cy="1208254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950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19"/>
            <p:cNvSpPr/>
            <p:nvPr/>
          </p:nvSpPr>
          <p:spPr bwMode="auto">
            <a:xfrm>
              <a:off x="6315692" y="2100974"/>
              <a:ext cx="2200999" cy="1208254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950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 19"/>
            <p:cNvSpPr/>
            <p:nvPr/>
          </p:nvSpPr>
          <p:spPr bwMode="auto">
            <a:xfrm>
              <a:off x="9570823" y="2082828"/>
              <a:ext cx="2200999" cy="1208254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950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440186" y="612081"/>
            <a:ext cx="2608787" cy="391134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414279" y="1159670"/>
            <a:ext cx="2354598" cy="1425208"/>
            <a:chOff x="1606907" y="1489402"/>
            <a:chExt cx="2354598" cy="1425208"/>
          </a:xfrm>
        </p:grpSpPr>
        <p:sp>
          <p:nvSpPr>
            <p:cNvPr id="39" name="文本框 38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9330467" y="3023821"/>
            <a:ext cx="1805954" cy="81035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603294" y="2979401"/>
            <a:ext cx="1805954" cy="81035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6961050" y="2979400"/>
            <a:ext cx="1805954" cy="81035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2266023" y="2946372"/>
            <a:ext cx="1805954" cy="81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49663" y="860711"/>
            <a:ext cx="2667455" cy="5445473"/>
            <a:chOff x="1599585" y="1011063"/>
            <a:chExt cx="2667455" cy="5445473"/>
          </a:xfrm>
          <a:solidFill>
            <a:srgbClr val="D2E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组合 1"/>
            <p:cNvGrpSpPr/>
            <p:nvPr/>
          </p:nvGrpSpPr>
          <p:grpSpPr>
            <a:xfrm>
              <a:off x="1599585" y="1011063"/>
              <a:ext cx="2667455" cy="5445473"/>
              <a:chOff x="7313769" y="706261"/>
              <a:chExt cx="1712854" cy="5445473"/>
            </a:xfrm>
            <a:grpFill/>
          </p:grpSpPr>
          <p:sp>
            <p:nvSpPr>
              <p:cNvPr id="3" name="Rectangle 17"/>
              <p:cNvSpPr/>
              <p:nvPr/>
            </p:nvSpPr>
            <p:spPr>
              <a:xfrm>
                <a:off x="7313769" y="706261"/>
                <a:ext cx="1712854" cy="5445473"/>
              </a:xfrm>
              <a:prstGeom prst="rect">
                <a:avLst/>
              </a:prstGeom>
              <a:grpFill/>
              <a:ln w="10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Freeform 19"/>
              <p:cNvSpPr/>
              <p:nvPr/>
            </p:nvSpPr>
            <p:spPr>
              <a:xfrm>
                <a:off x="8959591" y="706261"/>
                <a:ext cx="67032" cy="215311"/>
              </a:xfrm>
              <a:custGeom>
                <a:avLst/>
                <a:gdLst/>
                <a:ahLst/>
                <a:cxnLst>
                  <a:cxn ang="0">
                    <a:pos x="250825" y="249238"/>
                  </a:cxn>
                  <a:cxn ang="0">
                    <a:pos x="0" y="0"/>
                  </a:cxn>
                  <a:cxn ang="0">
                    <a:pos x="250825" y="0"/>
                  </a:cxn>
                  <a:cxn ang="0">
                    <a:pos x="250825" y="249238"/>
                  </a:cxn>
                </a:cxnLst>
                <a:rect l="0" t="0" r="0" b="0"/>
                <a:pathLst>
                  <a:path w="305" h="305">
                    <a:moveTo>
                      <a:pt x="305" y="305"/>
                    </a:moveTo>
                    <a:lnTo>
                      <a:pt x="0" y="0"/>
                    </a:lnTo>
                    <a:lnTo>
                      <a:pt x="305" y="0"/>
                    </a:lnTo>
                    <a:lnTo>
                      <a:pt x="305" y="30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Freeform 20"/>
              <p:cNvSpPr/>
              <p:nvPr/>
            </p:nvSpPr>
            <p:spPr>
              <a:xfrm>
                <a:off x="7313769" y="5929566"/>
                <a:ext cx="63864" cy="222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350" y="257175"/>
                  </a:cxn>
                  <a:cxn ang="0">
                    <a:pos x="0" y="257175"/>
                  </a:cxn>
                  <a:cxn ang="0">
                    <a:pos x="0" y="0"/>
                  </a:cxn>
                </a:cxnLst>
                <a:rect l="0" t="0" r="0" b="0"/>
                <a:pathLst>
                  <a:path w="316" h="316">
                    <a:moveTo>
                      <a:pt x="0" y="0"/>
                    </a:moveTo>
                    <a:lnTo>
                      <a:pt x="316" y="316"/>
                    </a:lnTo>
                    <a:lnTo>
                      <a:pt x="0" y="3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194649" y="1498940"/>
              <a:ext cx="1332139" cy="4240316"/>
              <a:chOff x="2277612" y="1696193"/>
              <a:chExt cx="1332139" cy="4240316"/>
            </a:xfrm>
            <a:grpFill/>
          </p:grpSpPr>
          <p:sp>
            <p:nvSpPr>
              <p:cNvPr id="9" name="文本框 8"/>
              <p:cNvSpPr txBox="1"/>
              <p:nvPr/>
            </p:nvSpPr>
            <p:spPr>
              <a:xfrm>
                <a:off x="3056282" y="1696193"/>
                <a:ext cx="553469" cy="16312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Title 20"/>
              <p:cNvSpPr txBox="1"/>
              <p:nvPr/>
            </p:nvSpPr>
            <p:spPr>
              <a:xfrm>
                <a:off x="2277612" y="1757978"/>
                <a:ext cx="738664" cy="4178531"/>
              </a:xfrm>
              <a:prstGeom prst="rect">
                <a:avLst/>
              </a:prstGeom>
              <a:grpFill/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您的内容打在这里或者通过复制您的文本后在此框中选择粘贴</a:t>
                </a: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675453" y="860710"/>
            <a:ext cx="2667455" cy="5445473"/>
            <a:chOff x="1599585" y="1011063"/>
            <a:chExt cx="2667455" cy="5445473"/>
          </a:xfrm>
          <a:solidFill>
            <a:srgbClr val="D2E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599585" y="1011063"/>
              <a:ext cx="2667455" cy="5445473"/>
              <a:chOff x="7313769" y="706261"/>
              <a:chExt cx="1712854" cy="5445473"/>
            </a:xfrm>
            <a:grpFill/>
          </p:grpSpPr>
          <p:sp>
            <p:nvSpPr>
              <p:cNvPr id="19" name="Rectangle 17"/>
              <p:cNvSpPr/>
              <p:nvPr/>
            </p:nvSpPr>
            <p:spPr>
              <a:xfrm>
                <a:off x="7313769" y="706261"/>
                <a:ext cx="1712854" cy="5445473"/>
              </a:xfrm>
              <a:prstGeom prst="rect">
                <a:avLst/>
              </a:prstGeom>
              <a:grpFill/>
              <a:ln w="10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959591" y="706261"/>
                <a:ext cx="67032" cy="215311"/>
              </a:xfrm>
              <a:custGeom>
                <a:avLst/>
                <a:gdLst/>
                <a:ahLst/>
                <a:cxnLst>
                  <a:cxn ang="0">
                    <a:pos x="250825" y="249238"/>
                  </a:cxn>
                  <a:cxn ang="0">
                    <a:pos x="0" y="0"/>
                  </a:cxn>
                  <a:cxn ang="0">
                    <a:pos x="250825" y="0"/>
                  </a:cxn>
                  <a:cxn ang="0">
                    <a:pos x="250825" y="249238"/>
                  </a:cxn>
                </a:cxnLst>
                <a:rect l="0" t="0" r="0" b="0"/>
                <a:pathLst>
                  <a:path w="305" h="305">
                    <a:moveTo>
                      <a:pt x="305" y="305"/>
                    </a:moveTo>
                    <a:lnTo>
                      <a:pt x="0" y="0"/>
                    </a:lnTo>
                    <a:lnTo>
                      <a:pt x="305" y="0"/>
                    </a:lnTo>
                    <a:lnTo>
                      <a:pt x="305" y="30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313769" y="5929566"/>
                <a:ext cx="63864" cy="222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350" y="257175"/>
                  </a:cxn>
                  <a:cxn ang="0">
                    <a:pos x="0" y="257175"/>
                  </a:cxn>
                  <a:cxn ang="0">
                    <a:pos x="0" y="0"/>
                  </a:cxn>
                </a:cxnLst>
                <a:rect l="0" t="0" r="0" b="0"/>
                <a:pathLst>
                  <a:path w="316" h="316">
                    <a:moveTo>
                      <a:pt x="0" y="0"/>
                    </a:moveTo>
                    <a:lnTo>
                      <a:pt x="316" y="316"/>
                    </a:lnTo>
                    <a:lnTo>
                      <a:pt x="0" y="3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194649" y="1498940"/>
              <a:ext cx="1332139" cy="4240316"/>
              <a:chOff x="2277612" y="1696193"/>
              <a:chExt cx="1332139" cy="4240316"/>
            </a:xfrm>
            <a:grpFill/>
          </p:grpSpPr>
          <p:sp>
            <p:nvSpPr>
              <p:cNvPr id="17" name="文本框 16"/>
              <p:cNvSpPr txBox="1"/>
              <p:nvPr/>
            </p:nvSpPr>
            <p:spPr>
              <a:xfrm>
                <a:off x="3056282" y="1696193"/>
                <a:ext cx="553469" cy="16312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itle 20"/>
              <p:cNvSpPr txBox="1"/>
              <p:nvPr/>
            </p:nvSpPr>
            <p:spPr>
              <a:xfrm>
                <a:off x="2277612" y="1757978"/>
                <a:ext cx="738664" cy="4178531"/>
              </a:xfrm>
              <a:prstGeom prst="rect">
                <a:avLst/>
              </a:prstGeom>
              <a:grpFill/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您的内容打在这里或者通过复制您的文本后在此框中选择粘贴</a:t>
                </a: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486206" y="860710"/>
            <a:ext cx="2667455" cy="5445473"/>
            <a:chOff x="1599585" y="1011063"/>
            <a:chExt cx="2667455" cy="5445473"/>
          </a:xfrm>
          <a:solidFill>
            <a:srgbClr val="D2E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组合 22"/>
            <p:cNvGrpSpPr/>
            <p:nvPr/>
          </p:nvGrpSpPr>
          <p:grpSpPr>
            <a:xfrm>
              <a:off x="1599585" y="1011063"/>
              <a:ext cx="2667455" cy="5445473"/>
              <a:chOff x="7313769" y="706261"/>
              <a:chExt cx="1712854" cy="5445473"/>
            </a:xfrm>
            <a:grpFill/>
          </p:grpSpPr>
          <p:sp>
            <p:nvSpPr>
              <p:cNvPr id="29" name="Rectangle 17"/>
              <p:cNvSpPr/>
              <p:nvPr/>
            </p:nvSpPr>
            <p:spPr>
              <a:xfrm>
                <a:off x="7313769" y="706261"/>
                <a:ext cx="1712854" cy="5445473"/>
              </a:xfrm>
              <a:prstGeom prst="rect">
                <a:avLst/>
              </a:prstGeom>
              <a:grpFill/>
              <a:ln w="10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>
              <a:xfrm>
                <a:off x="8959591" y="706261"/>
                <a:ext cx="67032" cy="215311"/>
              </a:xfrm>
              <a:custGeom>
                <a:avLst/>
                <a:gdLst/>
                <a:ahLst/>
                <a:cxnLst>
                  <a:cxn ang="0">
                    <a:pos x="250825" y="249238"/>
                  </a:cxn>
                  <a:cxn ang="0">
                    <a:pos x="0" y="0"/>
                  </a:cxn>
                  <a:cxn ang="0">
                    <a:pos x="250825" y="0"/>
                  </a:cxn>
                  <a:cxn ang="0">
                    <a:pos x="250825" y="249238"/>
                  </a:cxn>
                </a:cxnLst>
                <a:rect l="0" t="0" r="0" b="0"/>
                <a:pathLst>
                  <a:path w="305" h="305">
                    <a:moveTo>
                      <a:pt x="305" y="305"/>
                    </a:moveTo>
                    <a:lnTo>
                      <a:pt x="0" y="0"/>
                    </a:lnTo>
                    <a:lnTo>
                      <a:pt x="305" y="0"/>
                    </a:lnTo>
                    <a:lnTo>
                      <a:pt x="305" y="305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>
              <a:xfrm>
                <a:off x="7313769" y="5929566"/>
                <a:ext cx="63864" cy="222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350" y="257175"/>
                  </a:cxn>
                  <a:cxn ang="0">
                    <a:pos x="0" y="257175"/>
                  </a:cxn>
                  <a:cxn ang="0">
                    <a:pos x="0" y="0"/>
                  </a:cxn>
                </a:cxnLst>
                <a:rect l="0" t="0" r="0" b="0"/>
                <a:pathLst>
                  <a:path w="316" h="316">
                    <a:moveTo>
                      <a:pt x="0" y="0"/>
                    </a:moveTo>
                    <a:lnTo>
                      <a:pt x="316" y="316"/>
                    </a:lnTo>
                    <a:lnTo>
                      <a:pt x="0" y="3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194649" y="1498940"/>
              <a:ext cx="1332139" cy="4240316"/>
              <a:chOff x="2277612" y="1696193"/>
              <a:chExt cx="1332139" cy="4240316"/>
            </a:xfrm>
            <a:grpFill/>
          </p:grpSpPr>
          <p:sp>
            <p:nvSpPr>
              <p:cNvPr id="27" name="文本框 26"/>
              <p:cNvSpPr txBox="1"/>
              <p:nvPr/>
            </p:nvSpPr>
            <p:spPr>
              <a:xfrm>
                <a:off x="3056282" y="1696193"/>
                <a:ext cx="553469" cy="16312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请输入标题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itle 20"/>
              <p:cNvSpPr txBox="1"/>
              <p:nvPr/>
            </p:nvSpPr>
            <p:spPr>
              <a:xfrm>
                <a:off x="2277612" y="1757978"/>
                <a:ext cx="738664" cy="4178531"/>
              </a:xfrm>
              <a:prstGeom prst="rect">
                <a:avLst/>
              </a:prstGeom>
              <a:grpFill/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您的内容打在这里或者通过复制您的文本后在此框中选择粘贴</a:t>
                </a: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7749663" y="860710"/>
            <a:ext cx="2667455" cy="5438617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75453" y="867566"/>
            <a:ext cx="2667455" cy="5438617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486205" y="867566"/>
            <a:ext cx="2667455" cy="5438617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400131" y="5563681"/>
            <a:ext cx="1822489" cy="147129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9872" y="1013193"/>
            <a:ext cx="1741398" cy="75896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2881" y="510132"/>
            <a:ext cx="1741398" cy="75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96288" y="1546488"/>
            <a:ext cx="2354598" cy="1983630"/>
            <a:chOff x="1606907" y="1489402"/>
            <a:chExt cx="2354598" cy="1983630"/>
          </a:xfrm>
        </p:grpSpPr>
        <p:sp>
          <p:nvSpPr>
            <p:cNvPr id="5" name="文本框 4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itle 20"/>
            <p:cNvSpPr txBox="1"/>
            <p:nvPr/>
          </p:nvSpPr>
          <p:spPr>
            <a:xfrm>
              <a:off x="1722629" y="1841816"/>
              <a:ext cx="2238876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96288" y="4370256"/>
            <a:ext cx="2354598" cy="1983630"/>
            <a:chOff x="1606907" y="1489402"/>
            <a:chExt cx="2354598" cy="1983630"/>
          </a:xfrm>
        </p:grpSpPr>
        <p:sp>
          <p:nvSpPr>
            <p:cNvPr id="8" name="文本框 7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1722629" y="1841816"/>
              <a:ext cx="2238876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44237" y="1546488"/>
            <a:ext cx="2354598" cy="1983630"/>
            <a:chOff x="1606907" y="1489402"/>
            <a:chExt cx="2354598" cy="1983630"/>
          </a:xfrm>
        </p:grpSpPr>
        <p:sp>
          <p:nvSpPr>
            <p:cNvPr id="11" name="文本框 10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722629" y="1841816"/>
              <a:ext cx="2238876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2843" y="4429250"/>
            <a:ext cx="2354598" cy="1983630"/>
            <a:chOff x="1606907" y="1489402"/>
            <a:chExt cx="2354598" cy="1983630"/>
          </a:xfrm>
        </p:grpSpPr>
        <p:sp>
          <p:nvSpPr>
            <p:cNvPr id="14" name="文本框 13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1722629" y="1841816"/>
              <a:ext cx="2238876" cy="163121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4412150" y="1689319"/>
            <a:ext cx="4036415" cy="381037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/>
          <p:nvPr/>
        </p:nvSpPr>
        <p:spPr>
          <a:xfrm rot="16200000">
            <a:off x="5706243" y="-1151758"/>
            <a:ext cx="3713213" cy="9258299"/>
          </a:xfrm>
          <a:prstGeom prst="rect">
            <a:avLst/>
          </a:prstGeom>
          <a:solidFill>
            <a:srgbClr val="D2E7FF"/>
          </a:solidFill>
          <a:ln w="1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06699" y="1539659"/>
            <a:ext cx="9385299" cy="3898898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7113" y="2658111"/>
            <a:ext cx="322956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输入标题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5244716" y="2880735"/>
            <a:ext cx="45719" cy="1428637"/>
          </a:xfrm>
          <a:prstGeom prst="rect">
            <a:avLst/>
          </a:prstGeom>
          <a:solidFill>
            <a:srgbClr val="59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553257" y="4021975"/>
            <a:ext cx="4130109" cy="70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您的内容打在这里或者通过复制您的文本后在此框中选择粘贴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5782" y="3697078"/>
            <a:ext cx="3445426" cy="27814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21097" y="3991441"/>
            <a:ext cx="4574151" cy="21927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35415" y="3189929"/>
            <a:ext cx="3878505" cy="18592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553722">
            <a:off x="4204843" y="1882641"/>
            <a:ext cx="9560219" cy="454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燕尾形箭头 1"/>
          <p:cNvSpPr/>
          <p:nvPr/>
        </p:nvSpPr>
        <p:spPr>
          <a:xfrm>
            <a:off x="1154642" y="3200400"/>
            <a:ext cx="9882716" cy="228600"/>
          </a:xfrm>
          <a:prstGeom prst="notchedRightArrow">
            <a:avLst/>
          </a:prstGeom>
          <a:solidFill>
            <a:srgbClr val="837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35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 bwMode="auto">
          <a:xfrm rot="13500000" flipV="1">
            <a:off x="4213087" y="3670047"/>
            <a:ext cx="963083" cy="963083"/>
          </a:xfrm>
          <a:prstGeom prst="teardrop">
            <a:avLst/>
          </a:prstGeom>
          <a:solidFill>
            <a:srgbClr val="837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泪滴形 3"/>
          <p:cNvSpPr/>
          <p:nvPr/>
        </p:nvSpPr>
        <p:spPr bwMode="auto">
          <a:xfrm rot="8100000">
            <a:off x="1564369" y="2072433"/>
            <a:ext cx="963083" cy="963082"/>
          </a:xfrm>
          <a:prstGeom prst="teardrop">
            <a:avLst/>
          </a:prstGeom>
          <a:solidFill>
            <a:srgbClr val="837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泪滴形 4"/>
          <p:cNvSpPr/>
          <p:nvPr/>
        </p:nvSpPr>
        <p:spPr bwMode="auto">
          <a:xfrm rot="13500000" flipV="1">
            <a:off x="9212728" y="3670049"/>
            <a:ext cx="963083" cy="963083"/>
          </a:xfrm>
          <a:prstGeom prst="teardrop">
            <a:avLst/>
          </a:prstGeom>
          <a:solidFill>
            <a:srgbClr val="837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213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泪滴形 5"/>
          <p:cNvSpPr/>
          <p:nvPr/>
        </p:nvSpPr>
        <p:spPr bwMode="auto">
          <a:xfrm rot="8100000">
            <a:off x="6817791" y="2043821"/>
            <a:ext cx="963083" cy="963083"/>
          </a:xfrm>
          <a:prstGeom prst="teardrop">
            <a:avLst/>
          </a:prstGeom>
          <a:solidFill>
            <a:srgbClr val="837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213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泪滴形 30"/>
          <p:cNvSpPr/>
          <p:nvPr/>
        </p:nvSpPr>
        <p:spPr bwMode="auto">
          <a:xfrm rot="8100000">
            <a:off x="1629861" y="2128949"/>
            <a:ext cx="832098" cy="832097"/>
          </a:xfrm>
          <a:prstGeom prst="teardrop">
            <a:avLst/>
          </a:prstGeom>
          <a:solidFill>
            <a:srgbClr val="D2E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泪滴形 31"/>
          <p:cNvSpPr/>
          <p:nvPr/>
        </p:nvSpPr>
        <p:spPr bwMode="auto">
          <a:xfrm rot="13500000" flipV="1">
            <a:off x="4263558" y="3713045"/>
            <a:ext cx="832098" cy="832097"/>
          </a:xfrm>
          <a:prstGeom prst="teardrop">
            <a:avLst/>
          </a:prstGeom>
          <a:solidFill>
            <a:srgbClr val="D2E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泪滴形 32"/>
          <p:cNvSpPr/>
          <p:nvPr/>
        </p:nvSpPr>
        <p:spPr bwMode="auto">
          <a:xfrm rot="8100000">
            <a:off x="6883283" y="2120637"/>
            <a:ext cx="832098" cy="832097"/>
          </a:xfrm>
          <a:prstGeom prst="teardrop">
            <a:avLst/>
          </a:prstGeom>
          <a:solidFill>
            <a:srgbClr val="D2E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泪滴形 33"/>
          <p:cNvSpPr/>
          <p:nvPr/>
        </p:nvSpPr>
        <p:spPr bwMode="auto">
          <a:xfrm rot="13500000" flipV="1">
            <a:off x="9265335" y="3740226"/>
            <a:ext cx="832098" cy="832097"/>
          </a:xfrm>
          <a:prstGeom prst="teardrop">
            <a:avLst/>
          </a:prstGeom>
          <a:solidFill>
            <a:srgbClr val="D2E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endParaRPr lang="zh-CN" altLang="en-US" sz="186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95453" y="1063304"/>
            <a:ext cx="2238876" cy="1492173"/>
            <a:chOff x="1722629" y="1483992"/>
            <a:chExt cx="2238876" cy="1492173"/>
          </a:xfrm>
        </p:grpSpPr>
        <p:sp>
          <p:nvSpPr>
            <p:cNvPr id="10" name="文本框 9"/>
            <p:cNvSpPr txBox="1"/>
            <p:nvPr/>
          </p:nvSpPr>
          <p:spPr>
            <a:xfrm>
              <a:off x="2070474" y="148399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1722629" y="1841816"/>
              <a:ext cx="2238876" cy="11343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70627" y="4983247"/>
            <a:ext cx="2238876" cy="1492173"/>
            <a:chOff x="1722629" y="1483992"/>
            <a:chExt cx="2238876" cy="1492173"/>
          </a:xfrm>
        </p:grpSpPr>
        <p:sp>
          <p:nvSpPr>
            <p:cNvPr id="13" name="文本框 12"/>
            <p:cNvSpPr txBox="1"/>
            <p:nvPr/>
          </p:nvSpPr>
          <p:spPr>
            <a:xfrm>
              <a:off x="2070474" y="148399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1722629" y="1841816"/>
              <a:ext cx="2238876" cy="11343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79894" y="1030206"/>
            <a:ext cx="2238876" cy="1492173"/>
            <a:chOff x="1722629" y="1483992"/>
            <a:chExt cx="2238876" cy="1492173"/>
          </a:xfrm>
        </p:grpSpPr>
        <p:sp>
          <p:nvSpPr>
            <p:cNvPr id="16" name="文本框 15"/>
            <p:cNvSpPr txBox="1"/>
            <p:nvPr/>
          </p:nvSpPr>
          <p:spPr>
            <a:xfrm>
              <a:off x="2070474" y="148399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1722629" y="1841816"/>
              <a:ext cx="2238876" cy="11343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86802" y="4983247"/>
            <a:ext cx="2238876" cy="1492173"/>
            <a:chOff x="1722629" y="1483992"/>
            <a:chExt cx="2238876" cy="1492173"/>
          </a:xfrm>
        </p:grpSpPr>
        <p:sp>
          <p:nvSpPr>
            <p:cNvPr id="19" name="文本框 18"/>
            <p:cNvSpPr txBox="1"/>
            <p:nvPr/>
          </p:nvSpPr>
          <p:spPr>
            <a:xfrm>
              <a:off x="2070474" y="148399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itle 20"/>
            <p:cNvSpPr txBox="1"/>
            <p:nvPr/>
          </p:nvSpPr>
          <p:spPr>
            <a:xfrm>
              <a:off x="1722629" y="1841816"/>
              <a:ext cx="2238876" cy="113434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9093002" y="3873149"/>
            <a:ext cx="1128122" cy="91189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91225" y="3832765"/>
            <a:ext cx="1128122" cy="9118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6710950" y="2315267"/>
            <a:ext cx="1128122" cy="91189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55812" y="2271633"/>
            <a:ext cx="1128122" cy="91189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064" y="4019880"/>
            <a:ext cx="3065535" cy="159407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37948" y="1840477"/>
            <a:ext cx="3522427" cy="183166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96" y="3407197"/>
            <a:ext cx="3545760" cy="1843795"/>
          </a:xfrm>
          <a:prstGeom prst="rect">
            <a:avLst/>
          </a:prstGeom>
        </p:spPr>
      </p:pic>
      <p:pic>
        <p:nvPicPr>
          <p:cNvPr id="46" name="图片 45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0643" y="520861"/>
            <a:ext cx="2921357" cy="1887197"/>
          </a:xfrm>
          <a:prstGeom prst="rect">
            <a:avLst/>
          </a:prstGeom>
        </p:spPr>
      </p:pic>
      <p:pic>
        <p:nvPicPr>
          <p:cNvPr id="47" name="图片 46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5097" y="1249622"/>
            <a:ext cx="2921357" cy="1887197"/>
          </a:xfrm>
          <a:prstGeom prst="rect">
            <a:avLst/>
          </a:prstGeom>
        </p:spPr>
      </p:pic>
      <p:pic>
        <p:nvPicPr>
          <p:cNvPr id="48" name="图片 47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0741" y="4937290"/>
            <a:ext cx="2921357" cy="1887197"/>
          </a:xfrm>
          <a:prstGeom prst="rect">
            <a:avLst/>
          </a:prstGeom>
        </p:spPr>
      </p:pic>
      <p:pic>
        <p:nvPicPr>
          <p:cNvPr id="49" name="图片 48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044" y="4213731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578128" y="1247057"/>
            <a:ext cx="1332139" cy="4240316"/>
            <a:chOff x="2277612" y="1696193"/>
            <a:chExt cx="1332139" cy="4240316"/>
          </a:xfrm>
        </p:grpSpPr>
        <p:sp>
          <p:nvSpPr>
            <p:cNvPr id="16" name="文本框 1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2277612" y="1757978"/>
              <a:ext cx="73866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81692" y="1707048"/>
            <a:ext cx="1332139" cy="4240316"/>
            <a:chOff x="2277612" y="1696193"/>
            <a:chExt cx="1332139" cy="4240316"/>
          </a:xfrm>
        </p:grpSpPr>
        <p:sp>
          <p:nvSpPr>
            <p:cNvPr id="6" name="文本框 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itle 20"/>
            <p:cNvSpPr txBox="1"/>
            <p:nvPr/>
          </p:nvSpPr>
          <p:spPr>
            <a:xfrm>
              <a:off x="2277612" y="1757978"/>
              <a:ext cx="73866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67903" y="1308842"/>
            <a:ext cx="1332139" cy="4240316"/>
            <a:chOff x="2277612" y="1696193"/>
            <a:chExt cx="1332139" cy="4240316"/>
          </a:xfrm>
        </p:grpSpPr>
        <p:sp>
          <p:nvSpPr>
            <p:cNvPr id="11" name="文本框 1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2277612" y="1757978"/>
              <a:ext cx="73866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3882" y="241300"/>
            <a:ext cx="4574151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63000" y="1968590"/>
            <a:ext cx="4633000" cy="1460410"/>
            <a:chOff x="1606907" y="1489402"/>
            <a:chExt cx="4633000" cy="1460410"/>
          </a:xfrm>
        </p:grpSpPr>
        <p:sp>
          <p:nvSpPr>
            <p:cNvPr id="12" name="文本框 11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1722628" y="1841816"/>
              <a:ext cx="4517279" cy="11079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94001" y="4201124"/>
            <a:ext cx="5954548" cy="1055876"/>
            <a:chOff x="1606907" y="1489402"/>
            <a:chExt cx="5954548" cy="1055876"/>
          </a:xfrm>
        </p:grpSpPr>
        <p:sp>
          <p:nvSpPr>
            <p:cNvPr id="17" name="文本框 16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itle 20"/>
            <p:cNvSpPr txBox="1"/>
            <p:nvPr/>
          </p:nvSpPr>
          <p:spPr>
            <a:xfrm>
              <a:off x="1722628" y="1841816"/>
              <a:ext cx="5838827" cy="70346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32134" y="330200"/>
            <a:ext cx="5119679" cy="483297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/>
          <p:nvPr/>
        </p:nvSpPr>
        <p:spPr>
          <a:xfrm rot="16200000">
            <a:off x="5706243" y="-1151758"/>
            <a:ext cx="3713213" cy="9258299"/>
          </a:xfrm>
          <a:prstGeom prst="rect">
            <a:avLst/>
          </a:prstGeom>
          <a:solidFill>
            <a:srgbClr val="D2E7FF"/>
          </a:solidFill>
          <a:ln w="1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06699" y="1539659"/>
            <a:ext cx="9385299" cy="3898898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7113" y="2658111"/>
            <a:ext cx="322956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输入标题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5244716" y="2880735"/>
            <a:ext cx="45719" cy="1428637"/>
          </a:xfrm>
          <a:prstGeom prst="rect">
            <a:avLst/>
          </a:prstGeom>
          <a:solidFill>
            <a:srgbClr val="59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553257" y="4021975"/>
            <a:ext cx="4130109" cy="70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您的内容打在这里或者通过复制您的文本后在此框中选择粘贴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5782" y="3697078"/>
            <a:ext cx="3445426" cy="27814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21097" y="3991441"/>
            <a:ext cx="4574151" cy="21927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35415" y="3189929"/>
            <a:ext cx="3878505" cy="18592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553722">
            <a:off x="4204843" y="1882641"/>
            <a:ext cx="9560219" cy="454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391259" y="1370627"/>
            <a:ext cx="1855359" cy="4240316"/>
            <a:chOff x="1754392" y="1696193"/>
            <a:chExt cx="1855359" cy="4240316"/>
          </a:xfrm>
        </p:grpSpPr>
        <p:sp>
          <p:nvSpPr>
            <p:cNvPr id="16" name="文本框 1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00699" y="1308842"/>
            <a:ext cx="1855359" cy="4240316"/>
            <a:chOff x="1754392" y="1696193"/>
            <a:chExt cx="1855359" cy="4240316"/>
          </a:xfrm>
        </p:grpSpPr>
        <p:sp>
          <p:nvSpPr>
            <p:cNvPr id="6" name="文本框 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45979" y="1584783"/>
            <a:ext cx="1855359" cy="4240316"/>
            <a:chOff x="1754392" y="1696193"/>
            <a:chExt cx="1855359" cy="4240316"/>
          </a:xfrm>
        </p:grpSpPr>
        <p:sp>
          <p:nvSpPr>
            <p:cNvPr id="11" name="文本框 10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4287" y="3093840"/>
            <a:ext cx="4574151" cy="21927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8605" y="2292328"/>
            <a:ext cx="3878505" cy="18592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57028" y="3807403"/>
            <a:ext cx="3445426" cy="278148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553722">
            <a:off x="-3395212" y="1463368"/>
            <a:ext cx="9560219" cy="454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5" name="图片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45464" y="-2643883"/>
            <a:ext cx="6697214" cy="121284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0800000">
            <a:off x="190635" y="2407697"/>
            <a:ext cx="4004896" cy="3896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21377440" flipH="1">
            <a:off x="-554125" y="486459"/>
            <a:ext cx="6693909" cy="4631896"/>
          </a:xfrm>
          <a:prstGeom prst="rect">
            <a:avLst/>
          </a:prstGeom>
        </p:spPr>
      </p:pic>
      <p:pic>
        <p:nvPicPr>
          <p:cNvPr id="71" name="图片 70" descr="中国风线条.png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6608" y="574915"/>
            <a:ext cx="1927952" cy="20399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95531" y="1424164"/>
            <a:ext cx="773236" cy="4303097"/>
            <a:chOff x="1909735" y="1689356"/>
            <a:chExt cx="773236" cy="4303097"/>
          </a:xfrm>
        </p:grpSpPr>
        <p:sp>
          <p:nvSpPr>
            <p:cNvPr id="52" name="Rectangle 17"/>
            <p:cNvSpPr/>
            <p:nvPr/>
          </p:nvSpPr>
          <p:spPr>
            <a:xfrm>
              <a:off x="1909735" y="2909453"/>
              <a:ext cx="593130" cy="593130"/>
            </a:xfrm>
            <a:prstGeom prst="rect">
              <a:avLst/>
            </a:prstGeom>
            <a:solidFill>
              <a:srgbClr val="595089"/>
            </a:solidFill>
            <a:ln w="10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914162" y="1689356"/>
              <a:ext cx="768809" cy="4303097"/>
              <a:chOff x="1912574" y="2523695"/>
              <a:chExt cx="768809" cy="4303097"/>
            </a:xfrm>
            <a:noFill/>
          </p:grpSpPr>
          <p:sp>
            <p:nvSpPr>
              <p:cNvPr id="51" name="剪去对角的矩形 50"/>
              <p:cNvSpPr/>
              <p:nvPr/>
            </p:nvSpPr>
            <p:spPr>
              <a:xfrm>
                <a:off x="1968217" y="3778276"/>
                <a:ext cx="558646" cy="558646"/>
              </a:xfrm>
              <a:prstGeom prst="snip2Diag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9" name="组 18"/>
              <p:cNvGrpSpPr/>
              <p:nvPr/>
            </p:nvGrpSpPr>
            <p:grpSpPr>
              <a:xfrm>
                <a:off x="1912574" y="3735370"/>
                <a:ext cx="558646" cy="577752"/>
                <a:chOff x="1912574" y="3522750"/>
                <a:chExt cx="558646" cy="577752"/>
              </a:xfrm>
              <a:grpFill/>
            </p:grpSpPr>
            <p:sp>
              <p:nvSpPr>
                <p:cNvPr id="13" name="剪去对角的矩形 12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1953210" y="3577282"/>
                  <a:ext cx="503003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壹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组 20"/>
              <p:cNvGrpSpPr/>
              <p:nvPr/>
            </p:nvGrpSpPr>
            <p:grpSpPr>
              <a:xfrm>
                <a:off x="1914196" y="2523695"/>
                <a:ext cx="767187" cy="4303097"/>
                <a:chOff x="1863396" y="2311075"/>
                <a:chExt cx="767187" cy="4303097"/>
              </a:xfrm>
              <a:grpFill/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1863396" y="4326028"/>
                  <a:ext cx="486395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好客模板</a:t>
                  </a:r>
                  <a:endParaRPr kumimoji="1"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2168918" y="4878380"/>
                  <a:ext cx="461665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GUOCHAO</a:t>
                  </a:r>
                  <a:endParaRPr kumimoji="1"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67" name="图片 66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7723" y="368478"/>
            <a:ext cx="2921357" cy="1887197"/>
          </a:xfrm>
          <a:prstGeom prst="rect">
            <a:avLst/>
          </a:prstGeom>
        </p:spPr>
      </p:pic>
      <p:pic>
        <p:nvPicPr>
          <p:cNvPr id="68" name="图片 67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37998" y="5150418"/>
            <a:ext cx="2921357" cy="1887197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216391" y="800432"/>
            <a:ext cx="773236" cy="4303097"/>
            <a:chOff x="1909735" y="1689356"/>
            <a:chExt cx="773236" cy="4303097"/>
          </a:xfrm>
        </p:grpSpPr>
        <p:sp>
          <p:nvSpPr>
            <p:cNvPr id="58" name="Rectangle 17"/>
            <p:cNvSpPr/>
            <p:nvPr/>
          </p:nvSpPr>
          <p:spPr>
            <a:xfrm>
              <a:off x="1909735" y="2909453"/>
              <a:ext cx="593130" cy="593130"/>
            </a:xfrm>
            <a:prstGeom prst="rect">
              <a:avLst/>
            </a:prstGeom>
            <a:solidFill>
              <a:srgbClr val="837CBD"/>
            </a:solidFill>
            <a:ln w="10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909736" y="1689356"/>
              <a:ext cx="773235" cy="4303097"/>
              <a:chOff x="1908148" y="2523695"/>
              <a:chExt cx="773235" cy="4303097"/>
            </a:xfrm>
            <a:noFill/>
          </p:grpSpPr>
          <p:sp>
            <p:nvSpPr>
              <p:cNvPr id="60" name="剪去对角的矩形 50"/>
              <p:cNvSpPr/>
              <p:nvPr/>
            </p:nvSpPr>
            <p:spPr>
              <a:xfrm>
                <a:off x="1968217" y="3778276"/>
                <a:ext cx="558646" cy="558646"/>
              </a:xfrm>
              <a:prstGeom prst="snip2Diag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61" name="组 18"/>
              <p:cNvGrpSpPr/>
              <p:nvPr/>
            </p:nvGrpSpPr>
            <p:grpSpPr>
              <a:xfrm>
                <a:off x="1912574" y="3735370"/>
                <a:ext cx="558646" cy="577752"/>
                <a:chOff x="1912574" y="3522750"/>
                <a:chExt cx="558646" cy="577752"/>
              </a:xfrm>
              <a:grpFill/>
            </p:grpSpPr>
            <p:sp>
              <p:nvSpPr>
                <p:cNvPr id="72" name="剪去对角的矩形 12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1953210" y="3577282"/>
                  <a:ext cx="503003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贰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组 20"/>
              <p:cNvGrpSpPr/>
              <p:nvPr/>
            </p:nvGrpSpPr>
            <p:grpSpPr>
              <a:xfrm>
                <a:off x="1908148" y="2523695"/>
                <a:ext cx="773235" cy="4303097"/>
                <a:chOff x="1857348" y="2311075"/>
                <a:chExt cx="773235" cy="4303097"/>
              </a:xfrm>
              <a:grpFill/>
            </p:grpSpPr>
            <p:sp>
              <p:nvSpPr>
                <p:cNvPr id="66" name="文本框 65"/>
                <p:cNvSpPr txBox="1"/>
                <p:nvPr/>
              </p:nvSpPr>
              <p:spPr>
                <a:xfrm>
                  <a:off x="1857348" y="4326028"/>
                  <a:ext cx="492443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标题文字</a:t>
                  </a:r>
                  <a:endParaRPr kumimoji="1"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2168918" y="4878380"/>
                  <a:ext cx="461665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GUOCHAO</a:t>
                  </a:r>
                  <a:endParaRPr kumimoji="1"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8294780" y="1839920"/>
            <a:ext cx="773236" cy="4303097"/>
            <a:chOff x="1909735" y="1689356"/>
            <a:chExt cx="773236" cy="4303097"/>
          </a:xfrm>
        </p:grpSpPr>
        <p:sp>
          <p:nvSpPr>
            <p:cNvPr id="75" name="Rectangle 17"/>
            <p:cNvSpPr/>
            <p:nvPr/>
          </p:nvSpPr>
          <p:spPr>
            <a:xfrm>
              <a:off x="1909735" y="2909453"/>
              <a:ext cx="593130" cy="593130"/>
            </a:xfrm>
            <a:prstGeom prst="rect">
              <a:avLst/>
            </a:prstGeom>
            <a:solidFill>
              <a:srgbClr val="837CBD"/>
            </a:solidFill>
            <a:ln w="10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909740" y="1689356"/>
              <a:ext cx="773231" cy="4303097"/>
              <a:chOff x="1908152" y="2523695"/>
              <a:chExt cx="773231" cy="4303097"/>
            </a:xfrm>
            <a:noFill/>
          </p:grpSpPr>
          <p:sp>
            <p:nvSpPr>
              <p:cNvPr id="77" name="剪去对角的矩形 50"/>
              <p:cNvSpPr/>
              <p:nvPr/>
            </p:nvSpPr>
            <p:spPr>
              <a:xfrm>
                <a:off x="1968217" y="3778276"/>
                <a:ext cx="558646" cy="558646"/>
              </a:xfrm>
              <a:prstGeom prst="snip2Diag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78" name="组 18"/>
              <p:cNvGrpSpPr/>
              <p:nvPr/>
            </p:nvGrpSpPr>
            <p:grpSpPr>
              <a:xfrm>
                <a:off x="1912574" y="3735370"/>
                <a:ext cx="558646" cy="577752"/>
                <a:chOff x="1912574" y="3522750"/>
                <a:chExt cx="558646" cy="577752"/>
              </a:xfrm>
              <a:grpFill/>
            </p:grpSpPr>
            <p:sp>
              <p:nvSpPr>
                <p:cNvPr id="110" name="剪去对角的矩形 12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文本框 110"/>
                <p:cNvSpPr txBox="1"/>
                <p:nvPr/>
              </p:nvSpPr>
              <p:spPr>
                <a:xfrm>
                  <a:off x="1953210" y="3577282"/>
                  <a:ext cx="503003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叁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组 20"/>
              <p:cNvGrpSpPr/>
              <p:nvPr/>
            </p:nvGrpSpPr>
            <p:grpSpPr>
              <a:xfrm>
                <a:off x="1908152" y="2523695"/>
                <a:ext cx="773231" cy="4303097"/>
                <a:chOff x="1857352" y="2311075"/>
                <a:chExt cx="773231" cy="4303097"/>
              </a:xfrm>
              <a:grpFill/>
            </p:grpSpPr>
            <p:sp>
              <p:nvSpPr>
                <p:cNvPr id="80" name="文本框 79"/>
                <p:cNvSpPr txBox="1"/>
                <p:nvPr/>
              </p:nvSpPr>
              <p:spPr>
                <a:xfrm>
                  <a:off x="1857352" y="4326028"/>
                  <a:ext cx="492443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标题文字</a:t>
                  </a:r>
                  <a:endParaRPr kumimoji="1"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文本框 108"/>
                <p:cNvSpPr txBox="1"/>
                <p:nvPr/>
              </p:nvSpPr>
              <p:spPr>
                <a:xfrm>
                  <a:off x="2168918" y="4878380"/>
                  <a:ext cx="461665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GUOCHAO</a:t>
                  </a:r>
                  <a:endParaRPr kumimoji="1"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12" name="组合 111"/>
          <p:cNvGrpSpPr/>
          <p:nvPr/>
        </p:nvGrpSpPr>
        <p:grpSpPr>
          <a:xfrm>
            <a:off x="9899668" y="836806"/>
            <a:ext cx="773236" cy="4303097"/>
            <a:chOff x="1909735" y="1689356"/>
            <a:chExt cx="773236" cy="4303097"/>
          </a:xfrm>
        </p:grpSpPr>
        <p:sp>
          <p:nvSpPr>
            <p:cNvPr id="113" name="Rectangle 17"/>
            <p:cNvSpPr/>
            <p:nvPr/>
          </p:nvSpPr>
          <p:spPr>
            <a:xfrm>
              <a:off x="1909735" y="2909453"/>
              <a:ext cx="593130" cy="593130"/>
            </a:xfrm>
            <a:prstGeom prst="rect">
              <a:avLst/>
            </a:prstGeom>
            <a:solidFill>
              <a:srgbClr val="595089"/>
            </a:solidFill>
            <a:ln w="10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1909736" y="1689356"/>
              <a:ext cx="773235" cy="4303097"/>
              <a:chOff x="1908148" y="2523695"/>
              <a:chExt cx="773235" cy="4303097"/>
            </a:xfrm>
            <a:noFill/>
          </p:grpSpPr>
          <p:sp>
            <p:nvSpPr>
              <p:cNvPr id="115" name="剪去对角的矩形 50"/>
              <p:cNvSpPr/>
              <p:nvPr/>
            </p:nvSpPr>
            <p:spPr>
              <a:xfrm>
                <a:off x="1968217" y="3778276"/>
                <a:ext cx="558646" cy="558646"/>
              </a:xfrm>
              <a:prstGeom prst="snip2Diag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16" name="组 18"/>
              <p:cNvGrpSpPr/>
              <p:nvPr/>
            </p:nvGrpSpPr>
            <p:grpSpPr>
              <a:xfrm>
                <a:off x="1912574" y="3735370"/>
                <a:ext cx="558646" cy="577752"/>
                <a:chOff x="1912574" y="3522750"/>
                <a:chExt cx="558646" cy="577752"/>
              </a:xfrm>
              <a:grpFill/>
            </p:grpSpPr>
            <p:sp>
              <p:nvSpPr>
                <p:cNvPr id="121" name="剪去对角的矩形 12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文本框 121"/>
                <p:cNvSpPr txBox="1"/>
                <p:nvPr/>
              </p:nvSpPr>
              <p:spPr>
                <a:xfrm>
                  <a:off x="1953210" y="3577282"/>
                  <a:ext cx="503003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zh-CN" altLang="en-US" sz="28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肆</a:t>
                  </a:r>
                  <a:endParaRPr kumimoji="1"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" name="组 20"/>
              <p:cNvGrpSpPr/>
              <p:nvPr/>
            </p:nvGrpSpPr>
            <p:grpSpPr>
              <a:xfrm>
                <a:off x="1908148" y="2523695"/>
                <a:ext cx="773235" cy="4303097"/>
                <a:chOff x="1857348" y="2311075"/>
                <a:chExt cx="773235" cy="4303097"/>
              </a:xfrm>
              <a:grpFill/>
            </p:grpSpPr>
            <p:sp>
              <p:nvSpPr>
                <p:cNvPr id="118" name="文本框 117"/>
                <p:cNvSpPr txBox="1"/>
                <p:nvPr/>
              </p:nvSpPr>
              <p:spPr>
                <a:xfrm>
                  <a:off x="1857348" y="4326028"/>
                  <a:ext cx="492443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zh-CN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标题文字</a:t>
                  </a:r>
                  <a:endParaRPr kumimoji="1"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文本框 118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endParaRPr kumimoji="1" lang="zh-CN" altLang="en-US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文本框 119"/>
                <p:cNvSpPr txBox="1"/>
                <p:nvPr/>
              </p:nvSpPr>
              <p:spPr>
                <a:xfrm>
                  <a:off x="2168918" y="4878380"/>
                  <a:ext cx="461665" cy="17357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GUOCHAO</a:t>
                  </a:r>
                  <a:endParaRPr kumimoji="1"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23" name="图片 12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423415" y="4483405"/>
            <a:ext cx="5626729" cy="2391280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963972" y="5284793"/>
            <a:ext cx="2581960" cy="1814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44192" y="2430332"/>
            <a:ext cx="2354598" cy="1425208"/>
            <a:chOff x="1606907" y="1489402"/>
            <a:chExt cx="2354598" cy="1425208"/>
          </a:xfrm>
        </p:grpSpPr>
        <p:sp>
          <p:nvSpPr>
            <p:cNvPr id="7" name="文本框 6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41068" y="4312844"/>
            <a:ext cx="2354598" cy="1425208"/>
            <a:chOff x="1606907" y="1489402"/>
            <a:chExt cx="2354598" cy="1425208"/>
          </a:xfrm>
        </p:grpSpPr>
        <p:sp>
          <p:nvSpPr>
            <p:cNvPr id="25" name="文本框 24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96336" y="4312844"/>
            <a:ext cx="2354598" cy="1425208"/>
            <a:chOff x="1606907" y="1489402"/>
            <a:chExt cx="2354598" cy="1425208"/>
          </a:xfrm>
        </p:grpSpPr>
        <p:sp>
          <p:nvSpPr>
            <p:cNvPr id="28" name="文本框 27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1722629" y="1841816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16583" y="2430332"/>
            <a:ext cx="2354598" cy="1411140"/>
            <a:chOff x="1606907" y="1489402"/>
            <a:chExt cx="2354598" cy="1411140"/>
          </a:xfrm>
        </p:grpSpPr>
        <p:sp>
          <p:nvSpPr>
            <p:cNvPr id="31" name="文本框 30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itle 20"/>
            <p:cNvSpPr txBox="1"/>
            <p:nvPr/>
          </p:nvSpPr>
          <p:spPr>
            <a:xfrm>
              <a:off x="1722629" y="1827748"/>
              <a:ext cx="2238876" cy="107279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20553722">
            <a:off x="605288" y="1156533"/>
            <a:ext cx="9560219" cy="45449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747391" y="-2635202"/>
            <a:ext cx="6697215" cy="12128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33" y="-154514"/>
            <a:ext cx="4996425" cy="74911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31349" y="4530588"/>
            <a:ext cx="5540725" cy="2327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78023" y="-2620345"/>
            <a:ext cx="6697214" cy="121284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7709">
            <a:off x="5135692" y="-984984"/>
            <a:ext cx="6261372" cy="93876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999482" y="5195996"/>
            <a:ext cx="2581960" cy="18149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159911" y="4739643"/>
            <a:ext cx="3344362" cy="27033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988" y="367033"/>
            <a:ext cx="5697177" cy="56971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9358248" y="191595"/>
            <a:ext cx="3021963" cy="135599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356372" y="4675081"/>
            <a:ext cx="309880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zh-CN" altLang="en-US" sz="2000" dirty="0">
              <a:solidFill>
                <a:schemeClr val="bg1"/>
              </a:solidFill>
              <a:latin typeface="字魂55号-龙吟手书" panose="00000500000000000000" pitchFamily="2" charset="-122"/>
              <a:ea typeface="字魂55号-龙吟手书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-2661547" y="80392"/>
            <a:ext cx="5213706" cy="2339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/>
          <p:nvPr/>
        </p:nvSpPr>
        <p:spPr>
          <a:xfrm rot="16200000">
            <a:off x="5706243" y="-1151758"/>
            <a:ext cx="3713213" cy="9258299"/>
          </a:xfrm>
          <a:prstGeom prst="rect">
            <a:avLst/>
          </a:prstGeom>
          <a:solidFill>
            <a:srgbClr val="D2E7FF"/>
          </a:solidFill>
          <a:ln w="1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06699" y="1539659"/>
            <a:ext cx="9385299" cy="3898898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367113" y="2658111"/>
            <a:ext cx="322956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输入标题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5400000">
            <a:off x="5244716" y="2880735"/>
            <a:ext cx="45719" cy="1428637"/>
          </a:xfrm>
          <a:prstGeom prst="rect">
            <a:avLst/>
          </a:prstGeom>
          <a:solidFill>
            <a:srgbClr val="59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20"/>
          <p:cNvSpPr txBox="1"/>
          <p:nvPr/>
        </p:nvSpPr>
        <p:spPr>
          <a:xfrm>
            <a:off x="4553257" y="4021975"/>
            <a:ext cx="4130109" cy="70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您的内容打在这里或者通过复制您的文本后在此框中选择粘贴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5782" y="3697078"/>
            <a:ext cx="3445426" cy="27814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21097" y="3991441"/>
            <a:ext cx="4574151" cy="2192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35415" y="3189929"/>
            <a:ext cx="3878505" cy="18592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553722">
            <a:off x="4204843" y="1882641"/>
            <a:ext cx="9560219" cy="454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2429" y="1308842"/>
            <a:ext cx="1855359" cy="4240316"/>
            <a:chOff x="1754392" y="1696193"/>
            <a:chExt cx="1855359" cy="4240316"/>
          </a:xfrm>
        </p:grpSpPr>
        <p:sp>
          <p:nvSpPr>
            <p:cNvPr id="16" name="文本框 15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55242" y="1308842"/>
            <a:ext cx="1855359" cy="4240316"/>
            <a:chOff x="1754392" y="1696193"/>
            <a:chExt cx="1855359" cy="4240316"/>
          </a:xfrm>
        </p:grpSpPr>
        <p:sp>
          <p:nvSpPr>
            <p:cNvPr id="22" name="文本框 21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34703" y="1296406"/>
            <a:ext cx="1855359" cy="4240316"/>
            <a:chOff x="1754392" y="1696193"/>
            <a:chExt cx="1855359" cy="4240316"/>
          </a:xfrm>
        </p:grpSpPr>
        <p:sp>
          <p:nvSpPr>
            <p:cNvPr id="27" name="文本框 26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0068" y="393700"/>
            <a:ext cx="4574151" cy="685800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54630" y="706263"/>
            <a:ext cx="8360333" cy="5445473"/>
            <a:chOff x="7313769" y="706261"/>
            <a:chExt cx="1712854" cy="5445473"/>
          </a:xfrm>
          <a:solidFill>
            <a:srgbClr val="D2E7FF"/>
          </a:solidFill>
        </p:grpSpPr>
        <p:sp>
          <p:nvSpPr>
            <p:cNvPr id="4" name="Rectangle 17"/>
            <p:cNvSpPr/>
            <p:nvPr/>
          </p:nvSpPr>
          <p:spPr>
            <a:xfrm>
              <a:off x="7313769" y="706261"/>
              <a:ext cx="1712854" cy="5445473"/>
            </a:xfrm>
            <a:prstGeom prst="rect">
              <a:avLst/>
            </a:prstGeom>
            <a:grpFill/>
            <a:ln w="10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9"/>
            <p:cNvSpPr/>
            <p:nvPr/>
          </p:nvSpPr>
          <p:spPr>
            <a:xfrm>
              <a:off x="8959591" y="706261"/>
              <a:ext cx="67032" cy="215311"/>
            </a:xfrm>
            <a:custGeom>
              <a:avLst/>
              <a:gdLst/>
              <a:ahLst/>
              <a:cxnLst>
                <a:cxn ang="0">
                  <a:pos x="250825" y="249238"/>
                </a:cxn>
                <a:cxn ang="0">
                  <a:pos x="0" y="0"/>
                </a:cxn>
                <a:cxn ang="0">
                  <a:pos x="250825" y="0"/>
                </a:cxn>
                <a:cxn ang="0">
                  <a:pos x="250825" y="249238"/>
                </a:cxn>
              </a:cxnLst>
              <a:rect l="0" t="0" r="0" b="0"/>
              <a:pathLst>
                <a:path w="305" h="305">
                  <a:moveTo>
                    <a:pt x="305" y="305"/>
                  </a:moveTo>
                  <a:lnTo>
                    <a:pt x="0" y="0"/>
                  </a:lnTo>
                  <a:lnTo>
                    <a:pt x="305" y="0"/>
                  </a:lnTo>
                  <a:lnTo>
                    <a:pt x="305" y="30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0"/>
            <p:cNvSpPr/>
            <p:nvPr/>
          </p:nvSpPr>
          <p:spPr>
            <a:xfrm>
              <a:off x="7313769" y="5929566"/>
              <a:ext cx="63864" cy="222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0350" y="257175"/>
                </a:cxn>
                <a:cxn ang="0">
                  <a:pos x="0" y="257175"/>
                </a:cxn>
                <a:cxn ang="0">
                  <a:pos x="0" y="0"/>
                </a:cxn>
              </a:cxnLst>
              <a:rect l="0" t="0" r="0" b="0"/>
              <a:pathLst>
                <a:path w="316" h="316">
                  <a:moveTo>
                    <a:pt x="0" y="0"/>
                  </a:moveTo>
                  <a:lnTo>
                    <a:pt x="316" y="316"/>
                  </a:lnTo>
                  <a:lnTo>
                    <a:pt x="0" y="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66946" y="1449817"/>
            <a:ext cx="3917460" cy="4240316"/>
            <a:chOff x="-307709" y="1696193"/>
            <a:chExt cx="3917460" cy="4240316"/>
          </a:xfrm>
        </p:grpSpPr>
        <p:sp>
          <p:nvSpPr>
            <p:cNvPr id="10" name="文本框 9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-307709" y="1757978"/>
              <a:ext cx="3323987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819400" y="584200"/>
            <a:ext cx="8623300" cy="5689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869" y="988215"/>
            <a:ext cx="5163521" cy="5163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23944" y="1971974"/>
            <a:ext cx="9144112" cy="3311803"/>
            <a:chOff x="1860607" y="2223765"/>
            <a:chExt cx="9144112" cy="3311803"/>
          </a:xfrm>
        </p:grpSpPr>
        <p:sp>
          <p:nvSpPr>
            <p:cNvPr id="3" name="Shape 2012"/>
            <p:cNvSpPr/>
            <p:nvPr/>
          </p:nvSpPr>
          <p:spPr>
            <a:xfrm>
              <a:off x="7308040" y="2223765"/>
              <a:ext cx="3261593" cy="1544642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4" name="Shape 2013"/>
            <p:cNvSpPr/>
            <p:nvPr/>
          </p:nvSpPr>
          <p:spPr>
            <a:xfrm>
              <a:off x="7308040" y="3991743"/>
              <a:ext cx="3261593" cy="1543006"/>
            </a:xfrm>
            <a:prstGeom prst="roundRect">
              <a:avLst>
                <a:gd name="adj" fmla="val 6925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5" name="Shape 2014"/>
            <p:cNvSpPr/>
            <p:nvPr/>
          </p:nvSpPr>
          <p:spPr>
            <a:xfrm>
              <a:off x="2295297" y="3990927"/>
              <a:ext cx="3261593" cy="1544641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6" name="Shape 2015"/>
            <p:cNvSpPr/>
            <p:nvPr/>
          </p:nvSpPr>
          <p:spPr>
            <a:xfrm>
              <a:off x="2295297" y="2223765"/>
              <a:ext cx="3261593" cy="1544642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7" name="Shape 2016"/>
            <p:cNvSpPr/>
            <p:nvPr/>
          </p:nvSpPr>
          <p:spPr>
            <a:xfrm>
              <a:off x="5106858" y="2560461"/>
              <a:ext cx="2644813" cy="264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37CBD"/>
            </a:solidFill>
            <a:ln w="12700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3262" tIns="23262" rIns="23262" bIns="23262" anchor="ctr"/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6" name="Shape 2029"/>
            <p:cNvSpPr/>
            <p:nvPr/>
          </p:nvSpPr>
          <p:spPr>
            <a:xfrm>
              <a:off x="1860607" y="2558558"/>
              <a:ext cx="875057" cy="87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37CBD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4" name="Shape 2032"/>
            <p:cNvSpPr/>
            <p:nvPr/>
          </p:nvSpPr>
          <p:spPr>
            <a:xfrm>
              <a:off x="1863049" y="4328162"/>
              <a:ext cx="870171" cy="87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37CBD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0" name="Shape 2035"/>
            <p:cNvSpPr/>
            <p:nvPr/>
          </p:nvSpPr>
          <p:spPr>
            <a:xfrm>
              <a:off x="10134547" y="4328161"/>
              <a:ext cx="870172" cy="87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37CBD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3262" tIns="23262" rIns="23262" bIns="23262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12" name="Shape 2038"/>
            <p:cNvSpPr/>
            <p:nvPr/>
          </p:nvSpPr>
          <p:spPr>
            <a:xfrm>
              <a:off x="10125311" y="2558558"/>
              <a:ext cx="875057" cy="87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37CBD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06076" y="2232490"/>
            <a:ext cx="2354598" cy="982035"/>
            <a:chOff x="1606907" y="1489402"/>
            <a:chExt cx="2354598" cy="982035"/>
          </a:xfrm>
        </p:grpSpPr>
        <p:sp>
          <p:nvSpPr>
            <p:cNvPr id="22" name="文本框 21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itle 20"/>
            <p:cNvSpPr txBox="1"/>
            <p:nvPr/>
          </p:nvSpPr>
          <p:spPr>
            <a:xfrm>
              <a:off x="1722629" y="1855884"/>
              <a:ext cx="2238876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87319" y="4006125"/>
            <a:ext cx="2354598" cy="982035"/>
            <a:chOff x="1606907" y="1489402"/>
            <a:chExt cx="2354598" cy="982035"/>
          </a:xfrm>
        </p:grpSpPr>
        <p:sp>
          <p:nvSpPr>
            <p:cNvPr id="25" name="文本框 24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itle 20"/>
            <p:cNvSpPr txBox="1"/>
            <p:nvPr/>
          </p:nvSpPr>
          <p:spPr>
            <a:xfrm>
              <a:off x="1722629" y="1855884"/>
              <a:ext cx="2238876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15008" y="2232490"/>
            <a:ext cx="2354598" cy="982035"/>
            <a:chOff x="1606907" y="1489402"/>
            <a:chExt cx="2354598" cy="982035"/>
          </a:xfrm>
        </p:grpSpPr>
        <p:sp>
          <p:nvSpPr>
            <p:cNvPr id="28" name="文本框 27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1722629" y="1855884"/>
              <a:ext cx="2238876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7837" y="4006125"/>
            <a:ext cx="2354598" cy="982035"/>
            <a:chOff x="1606907" y="1489402"/>
            <a:chExt cx="2354598" cy="982035"/>
          </a:xfrm>
        </p:grpSpPr>
        <p:sp>
          <p:nvSpPr>
            <p:cNvPr id="31" name="文本框 30"/>
            <p:cNvSpPr txBox="1"/>
            <p:nvPr/>
          </p:nvSpPr>
          <p:spPr>
            <a:xfrm>
              <a:off x="1606907" y="1489402"/>
              <a:ext cx="179687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itle 20"/>
            <p:cNvSpPr txBox="1"/>
            <p:nvPr/>
          </p:nvSpPr>
          <p:spPr>
            <a:xfrm>
              <a:off x="1722629" y="1855884"/>
              <a:ext cx="2238876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21377440" flipH="1">
            <a:off x="4381832" y="2278028"/>
            <a:ext cx="3579956" cy="2477175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430056" y="1555480"/>
            <a:ext cx="9331888" cy="3747040"/>
            <a:chOff x="1391477" y="1780480"/>
            <a:chExt cx="9331888" cy="3747040"/>
          </a:xfrm>
          <a:solidFill>
            <a:srgbClr val="423020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91477" y="1780480"/>
              <a:ext cx="0" cy="2364481"/>
            </a:xfrm>
            <a:prstGeom prst="line">
              <a:avLst/>
            </a:prstGeom>
            <a:grpFill/>
            <a:ln>
              <a:solidFill>
                <a:srgbClr val="DFD9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 flipV="1">
              <a:off x="3802133" y="3137193"/>
              <a:ext cx="36000" cy="2390327"/>
              <a:chOff x="1331651" y="1572132"/>
              <a:chExt cx="36000" cy="2390327"/>
            </a:xfrm>
            <a:grpFill/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331651" y="1576008"/>
                <a:ext cx="0" cy="2386451"/>
              </a:xfrm>
              <a:prstGeom prst="line">
                <a:avLst/>
              </a:prstGeom>
              <a:grpFill/>
              <a:ln>
                <a:solidFill>
                  <a:srgbClr val="DFD9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837C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6212788" y="1780480"/>
              <a:ext cx="0" cy="2364481"/>
            </a:xfrm>
            <a:prstGeom prst="line">
              <a:avLst/>
            </a:prstGeom>
            <a:grpFill/>
            <a:ln>
              <a:solidFill>
                <a:srgbClr val="DFD9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 flipV="1">
              <a:off x="8623441" y="3137189"/>
              <a:ext cx="36000" cy="2390328"/>
              <a:chOff x="1331651" y="1572132"/>
              <a:chExt cx="36000" cy="2390328"/>
            </a:xfrm>
            <a:grpFill/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331651" y="1576008"/>
                <a:ext cx="0" cy="2386452"/>
              </a:xfrm>
              <a:prstGeom prst="line">
                <a:avLst/>
              </a:prstGeom>
              <a:grpFill/>
              <a:ln>
                <a:solidFill>
                  <a:srgbClr val="DFD9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1331651" y="1572132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837C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 dirty="0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391480" y="3137189"/>
              <a:ext cx="2099921" cy="1017294"/>
            </a:xfrm>
            <a:prstGeom prst="rect">
              <a:avLst/>
            </a:pr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flipV="1">
              <a:off x="3802134" y="3137189"/>
              <a:ext cx="2099921" cy="1017294"/>
            </a:xfrm>
            <a:prstGeom prst="rect">
              <a:avLst/>
            </a:pr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12789" y="3137189"/>
              <a:ext cx="2099921" cy="1017294"/>
            </a:xfrm>
            <a:prstGeom prst="rect">
              <a:avLst/>
            </a:pr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flipV="1">
              <a:off x="8623444" y="3137189"/>
              <a:ext cx="2099921" cy="1017294"/>
            </a:xfrm>
            <a:prstGeom prst="rect">
              <a:avLst/>
            </a:prstGeom>
            <a:solidFill>
              <a:srgbClr val="837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772573" y="3220781"/>
            <a:ext cx="179687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请输入标题</a:t>
            </a: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183227" y="3220781"/>
            <a:ext cx="179687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请输入标题</a:t>
            </a: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95634" y="3220781"/>
            <a:ext cx="179687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请输入标题</a:t>
            </a: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004534" y="3220781"/>
            <a:ext cx="179687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请输入标题</a:t>
            </a: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Title 20"/>
          <p:cNvSpPr txBox="1"/>
          <p:nvPr/>
        </p:nvSpPr>
        <p:spPr>
          <a:xfrm>
            <a:off x="5175569" y="4238075"/>
            <a:ext cx="2115595" cy="10727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itle 20"/>
          <p:cNvSpPr txBox="1"/>
          <p:nvPr/>
        </p:nvSpPr>
        <p:spPr>
          <a:xfrm>
            <a:off x="1442333" y="4238075"/>
            <a:ext cx="2115595" cy="10727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itle 20"/>
          <p:cNvSpPr txBox="1"/>
          <p:nvPr/>
        </p:nvSpPr>
        <p:spPr>
          <a:xfrm>
            <a:off x="9011078" y="4238075"/>
            <a:ext cx="2115595" cy="10727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584" y="-635129"/>
            <a:ext cx="8778100" cy="456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6608" y="520861"/>
            <a:ext cx="10914926" cy="5798916"/>
          </a:xfrm>
          <a:prstGeom prst="rect">
            <a:avLst/>
          </a:prstGeom>
          <a:solidFill>
            <a:srgbClr val="D2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71429" y="1498940"/>
            <a:ext cx="1855359" cy="4240316"/>
            <a:chOff x="1754392" y="1696193"/>
            <a:chExt cx="1855359" cy="4240316"/>
          </a:xfrm>
        </p:grpSpPr>
        <p:sp>
          <p:nvSpPr>
            <p:cNvPr id="7" name="文本框 6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4242" y="1498940"/>
            <a:ext cx="1855359" cy="4240316"/>
            <a:chOff x="1754392" y="1696193"/>
            <a:chExt cx="1855359" cy="4240316"/>
          </a:xfrm>
        </p:grpSpPr>
        <p:sp>
          <p:nvSpPr>
            <p:cNvPr id="12" name="文本框 11"/>
            <p:cNvSpPr txBox="1"/>
            <p:nvPr/>
          </p:nvSpPr>
          <p:spPr>
            <a:xfrm>
              <a:off x="3056282" y="1696193"/>
              <a:ext cx="5534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1754392" y="1757978"/>
              <a:ext cx="1261884" cy="4178531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您的内容打在这里或者通过复制您的文本后在此框中选择粘贴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</a:t>
              </a: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605" y="443007"/>
            <a:ext cx="4574151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378138" y="-298844"/>
            <a:ext cx="4574151" cy="6858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20701" y="393700"/>
            <a:ext cx="11175999" cy="6070600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/>
          <p:nvPr/>
        </p:nvSpPr>
        <p:spPr>
          <a:xfrm rot="16200000">
            <a:off x="5706243" y="-1151758"/>
            <a:ext cx="3713213" cy="9258299"/>
          </a:xfrm>
          <a:prstGeom prst="rect">
            <a:avLst/>
          </a:prstGeom>
          <a:solidFill>
            <a:srgbClr val="D2E7FF"/>
          </a:solidFill>
          <a:ln w="1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06699" y="1539659"/>
            <a:ext cx="9385299" cy="3898898"/>
          </a:xfrm>
          <a:prstGeom prst="rect">
            <a:avLst/>
          </a:prstGeom>
          <a:noFill/>
          <a:ln w="38100">
            <a:solidFill>
              <a:srgbClr val="B28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7113" y="2658111"/>
            <a:ext cx="322956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输入标题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5244716" y="2880735"/>
            <a:ext cx="45719" cy="1428637"/>
          </a:xfrm>
          <a:prstGeom prst="rect">
            <a:avLst/>
          </a:prstGeom>
          <a:solidFill>
            <a:srgbClr val="59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553257" y="4021975"/>
            <a:ext cx="4130109" cy="70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您的内容打在这里或者通过复制您的文本后在此框中选择粘贴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5782" y="3697078"/>
            <a:ext cx="3445426" cy="27814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21097" y="3991441"/>
            <a:ext cx="4574151" cy="21927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835415" y="3189929"/>
            <a:ext cx="3878505" cy="18592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553722">
            <a:off x="4204843" y="1882641"/>
            <a:ext cx="9560219" cy="454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好客模板www.haoke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Temp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1834</Words>
  <Application>WPS 演示</Application>
  <PresentationFormat>宽屏</PresentationFormat>
  <Paragraphs>228</Paragraphs>
  <Slides>21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方正启体简体</vt:lpstr>
      <vt:lpstr>字魂55号-龙吟手书</vt:lpstr>
      <vt:lpstr>Source Sans Pro ExtraLight</vt:lpstr>
      <vt:lpstr>微软雅黑</vt:lpstr>
      <vt:lpstr>字魂36号-正文宋楷</vt:lpstr>
      <vt:lpstr>等线</vt:lpstr>
      <vt:lpstr>Calibri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4</cp:revision>
  <dcterms:created xsi:type="dcterms:W3CDTF">2019-04-22T13:34:00Z</dcterms:created>
  <dcterms:modified xsi:type="dcterms:W3CDTF">2021-09-07T01:02:01Z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C0CE5D7286214E3A95AB8A12FD33AEDB</vt:lpwstr>
  </property>
</Properties>
</file>