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emf" ContentType="image/x-emf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27"/>
  </p:handoutMasterIdLst>
  <p:sldIdLst>
    <p:sldId id="282" r:id="rId3"/>
    <p:sldId id="283" r:id="rId5"/>
    <p:sldId id="284" r:id="rId6"/>
    <p:sldId id="285" r:id="rId7"/>
    <p:sldId id="286" r:id="rId8"/>
    <p:sldId id="288" r:id="rId9"/>
    <p:sldId id="289" r:id="rId10"/>
    <p:sldId id="290" r:id="rId11"/>
    <p:sldId id="291" r:id="rId12"/>
    <p:sldId id="292" r:id="rId13"/>
    <p:sldId id="294" r:id="rId14"/>
    <p:sldId id="295" r:id="rId15"/>
    <p:sldId id="287" r:id="rId16"/>
    <p:sldId id="296" r:id="rId17"/>
    <p:sldId id="298" r:id="rId18"/>
    <p:sldId id="302" r:id="rId19"/>
    <p:sldId id="300" r:id="rId20"/>
    <p:sldId id="301" r:id="rId21"/>
    <p:sldId id="297" r:id="rId22"/>
    <p:sldId id="303" r:id="rId23"/>
    <p:sldId id="304" r:id="rId24"/>
    <p:sldId id="305" r:id="rId25"/>
    <p:sldId id="299" r:id="rId2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10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>
        <p:scale>
          <a:sx n="90" d="100"/>
          <a:sy n="90" d="100"/>
        </p:scale>
        <p:origin x="1272" y="6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5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0" Type="http://schemas.openxmlformats.org/officeDocument/2006/relationships/tableStyles" Target="tableStyles.xml"/><Relationship Id="rId3" Type="http://schemas.openxmlformats.org/officeDocument/2006/relationships/slide" Target="slides/slide1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handoutMaster" Target="handoutMasters/handoutMaster1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969701-D74B-459C-BBA9-A75121FD715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DAB383-BCE9-4E9E-9C08-8471B4366DE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8FA6E-0846-41C8-B131-E25D5654CE6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8FA6E-0846-41C8-B131-E25D5654CE6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8FA6E-0846-41C8-B131-E25D5654CE6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8FA6E-0846-41C8-B131-E25D5654CE6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8FA6E-0846-41C8-B131-E25D5654CE6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8FA6E-0846-41C8-B131-E25D5654CE6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8FA6E-0846-41C8-B131-E25D5654CE6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8FA6E-0846-41C8-B131-E25D5654CE6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4" Type="http://schemas.microsoft.com/office/2007/relationships/hdphoto" Target="../media/image3.wdp"/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4" Type="http://schemas.openxmlformats.org/officeDocument/2006/relationships/image" Target="../media/image5.png"/><Relationship Id="rId3" Type="http://schemas.openxmlformats.org/officeDocument/2006/relationships/tags" Target="../tags/tag1.xm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12191104" cy="6096000"/>
            <a:chOff x="0" y="0"/>
            <a:chExt cx="10805254" cy="5403024"/>
          </a:xfrm>
        </p:grpSpPr>
        <p:pic>
          <p:nvPicPr>
            <p:cNvPr id="9" name="图片 8"/>
            <p:cNvPicPr>
              <a:picLocks noChangeAspect="1"/>
            </p:cNvPicPr>
            <p:nvPr userDrawn="1"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7261"/>
            <a:stretch>
              <a:fillRect/>
            </a:stretch>
          </p:blipFill>
          <p:spPr>
            <a:xfrm flipH="1">
              <a:off x="5228543" y="0"/>
              <a:ext cx="5576711" cy="5403024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 userDrawn="1"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7261"/>
            <a:stretch>
              <a:fillRect/>
            </a:stretch>
          </p:blipFill>
          <p:spPr>
            <a:xfrm>
              <a:off x="0" y="0"/>
              <a:ext cx="5655733" cy="5403024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 userDrawn="1"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602" b="96991" l="100" r="99700">
                          <a14:foregroundMark x1="53100" y1="602" x2="8900" y2="33200"/>
                          <a14:foregroundMark x1="11200" y1="32197" x2="100" y2="39920"/>
                          <a14:foregroundMark x1="3700" y1="67101" x2="8700" y2="71715"/>
                          <a14:foregroundMark x1="57800" y1="7322" x2="62000" y2="7523"/>
                          <a14:foregroundMark x1="93300" y1="38415" x2="99700" y2="42828"/>
                          <a14:foregroundMark x1="7200" y1="41825" x2="7600" y2="86760"/>
                          <a14:foregroundMark x1="28300" y1="48746" x2="500" y2="72919"/>
                          <a14:foregroundMark x1="11800" y1="78435" x2="34500" y2="94684"/>
                          <a14:foregroundMark x1="86600" y1="84654" x2="59100" y2="96991"/>
                          <a14:foregroundMark x1="92000" y1="76530" x2="98700" y2="6128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6547" y="632178"/>
              <a:ext cx="3998267" cy="3986272"/>
            </a:xfrm>
            <a:prstGeom prst="rect">
              <a:avLst/>
            </a:prstGeom>
          </p:spPr>
        </p:pic>
      </p:grp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74728-E17C-49F2-841E-7F7E4246C5C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C00D1-C879-4E1D-AC06-29E658B22A62}" type="slidenum">
              <a:rPr lang="zh-CN" altLang="en-US" smtClean="0"/>
            </a:fld>
            <a:endParaRPr lang="zh-CN" altLang="en-US"/>
          </a:p>
        </p:txBody>
      </p:sp>
      <p:sp>
        <p:nvSpPr>
          <p:cNvPr id="3" name="KSO_CT2"/>
          <p:cNvSpPr>
            <a:spLocks noGrp="1"/>
          </p:cNvSpPr>
          <p:nvPr>
            <p:ph type="subTitle" idx="1" hasCustomPrompt="1"/>
          </p:nvPr>
        </p:nvSpPr>
        <p:spPr>
          <a:xfrm>
            <a:off x="4236947" y="3611596"/>
            <a:ext cx="3638969" cy="467211"/>
          </a:xfrm>
          <a:noFill/>
        </p:spPr>
        <p:txBody>
          <a:bodyPr>
            <a:no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  <a:effectLst/>
                <a:latin typeface="+mn-ea"/>
                <a:ea typeface="+mn-ea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/>
              <a:t>单击此处添加您的副标题</a:t>
            </a:r>
            <a:endParaRPr lang="zh-CN" altLang="en-US" dirty="0"/>
          </a:p>
        </p:txBody>
      </p:sp>
      <p:sp>
        <p:nvSpPr>
          <p:cNvPr id="7" name="KSO_CT1"/>
          <p:cNvSpPr>
            <a:spLocks noGrp="1"/>
          </p:cNvSpPr>
          <p:nvPr>
            <p:ph type="title" hasCustomPrompt="1"/>
          </p:nvPr>
        </p:nvSpPr>
        <p:spPr>
          <a:xfrm>
            <a:off x="4236947" y="2151369"/>
            <a:ext cx="3638969" cy="1463405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defRPr sz="3200" b="1" kern="1000" baseline="0">
                <a:solidFill>
                  <a:schemeClr val="accent1"/>
                </a:solidFill>
                <a:effectLst/>
                <a:latin typeface="+mj-ea"/>
                <a:ea typeface="+mj-ea"/>
              </a:defRPr>
            </a:lvl1pPr>
          </a:lstStyle>
          <a:p>
            <a:r>
              <a:rPr lang="zh-CN" altLang="en-US" dirty="0"/>
              <a:t>单击此处添加您的标题文字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74728-E17C-49F2-841E-7F7E4246C5C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C00D1-C879-4E1D-AC06-29E658B22A6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 orient="vert"/>
          </p:nvPr>
        </p:nvSpPr>
        <p:spPr>
          <a:xfrm>
            <a:off x="10171291" y="365125"/>
            <a:ext cx="1182511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>
          <a:xfrm>
            <a:off x="2113843" y="365125"/>
            <a:ext cx="7933269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74728-E17C-49F2-841E-7F7E4246C5C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C00D1-C879-4E1D-AC06-29E658B22A6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 userDrawn="1"/>
        </p:nvGrpSpPr>
        <p:grpSpPr>
          <a:xfrm>
            <a:off x="2416175" y="0"/>
            <a:ext cx="7359651" cy="6858000"/>
            <a:chOff x="2571749" y="1069677"/>
            <a:chExt cx="7359651" cy="5831513"/>
          </a:xfrm>
        </p:grpSpPr>
        <p:sp>
          <p:nvSpPr>
            <p:cNvPr id="9" name="矩形 8"/>
            <p:cNvSpPr/>
            <p:nvPr/>
          </p:nvSpPr>
          <p:spPr>
            <a:xfrm>
              <a:off x="2571749" y="1069677"/>
              <a:ext cx="7359651" cy="58315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" name="图形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71749" y="1096600"/>
              <a:ext cx="7359651" cy="5804589"/>
            </a:xfrm>
            <a:prstGeom prst="rect">
              <a:avLst/>
            </a:prstGeom>
          </p:spPr>
        </p:pic>
      </p:grpSp>
      <p:pic>
        <p:nvPicPr>
          <p:cNvPr id="11" name="PA_图片 37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 rot="5400000">
            <a:off x="5773039" y="-4356059"/>
            <a:ext cx="645923" cy="79591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111E-6 L 0 1.01574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078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" dur="8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ST1"/>
          <p:cNvSpPr>
            <a:spLocks noGrp="1"/>
          </p:cNvSpPr>
          <p:nvPr>
            <p:ph type="title" hasCustomPrompt="1"/>
          </p:nvPr>
        </p:nvSpPr>
        <p:spPr>
          <a:xfrm>
            <a:off x="2098676" y="2108202"/>
            <a:ext cx="7994651" cy="1235075"/>
          </a:xfrm>
        </p:spPr>
        <p:txBody>
          <a:bodyPr anchor="b">
            <a:normAutofit/>
          </a:bodyPr>
          <a:lstStyle>
            <a:lvl1pPr algn="ctr">
              <a:defRPr sz="2700">
                <a:solidFill>
                  <a:schemeClr val="tx2"/>
                </a:solidFill>
                <a:effectLst/>
              </a:defRPr>
            </a:lvl1pPr>
          </a:lstStyle>
          <a:p>
            <a:r>
              <a:rPr lang="zh-CN" altLang="en-US" dirty="0"/>
              <a:t>此处添加您的标题</a:t>
            </a:r>
            <a:endParaRPr lang="en-US" dirty="0"/>
          </a:p>
        </p:txBody>
      </p:sp>
      <p:sp>
        <p:nvSpPr>
          <p:cNvPr id="3" name="KSO_ST2"/>
          <p:cNvSpPr>
            <a:spLocks noGrp="1"/>
          </p:cNvSpPr>
          <p:nvPr>
            <p:ph type="body" idx="1" hasCustomPrompt="1"/>
          </p:nvPr>
        </p:nvSpPr>
        <p:spPr>
          <a:xfrm>
            <a:off x="4050894" y="3400425"/>
            <a:ext cx="4090217" cy="357478"/>
          </a:xfrm>
          <a:prstGeom prst="roundRect">
            <a:avLst>
              <a:gd name="adj" fmla="val 50000"/>
            </a:avLst>
          </a:prstGeom>
          <a:solidFill>
            <a:schemeClr val="tx2">
              <a:lumMod val="40000"/>
              <a:lumOff val="6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/>
              <a:t>单击此处添加您的副标题</a:t>
            </a:r>
            <a:endParaRPr lang="en-US" altLang="zh-CN" dirty="0"/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74728-E17C-49F2-841E-7F7E4246C5C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C00D1-C879-4E1D-AC06-29E658B22A6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sz="half" idx="1"/>
          </p:nvPr>
        </p:nvSpPr>
        <p:spPr>
          <a:xfrm>
            <a:off x="1399823" y="1244603"/>
            <a:ext cx="5080000" cy="49323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</p:txBody>
      </p:sp>
      <p:sp>
        <p:nvSpPr>
          <p:cNvPr id="4" name="KSO_BC2"/>
          <p:cNvSpPr>
            <a:spLocks noGrp="1"/>
          </p:cNvSpPr>
          <p:nvPr>
            <p:ph sz="half" idx="2"/>
          </p:nvPr>
        </p:nvSpPr>
        <p:spPr>
          <a:xfrm>
            <a:off x="6519334" y="1244603"/>
            <a:ext cx="5094116" cy="49323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74728-E17C-49F2-841E-7F7E4246C5C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C00D1-C879-4E1D-AC06-29E658B22A6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2302932" y="118532"/>
            <a:ext cx="9312101" cy="71702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9436" y="1376362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135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KSO_BC1"/>
          <p:cNvSpPr>
            <a:spLocks noGrp="1"/>
          </p:cNvSpPr>
          <p:nvPr>
            <p:ph sz="half" idx="2"/>
          </p:nvPr>
        </p:nvSpPr>
        <p:spPr>
          <a:xfrm>
            <a:off x="1099436" y="2200274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1847" y="1376362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135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KSO_BC2"/>
          <p:cNvSpPr>
            <a:spLocks noGrp="1"/>
          </p:cNvSpPr>
          <p:nvPr>
            <p:ph sz="quarter" idx="4"/>
          </p:nvPr>
        </p:nvSpPr>
        <p:spPr>
          <a:xfrm>
            <a:off x="6431847" y="2200274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</p:txBody>
      </p:sp>
      <p:sp>
        <p:nvSpPr>
          <p:cNvPr id="7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74728-E17C-49F2-841E-7F7E4246C5C3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C00D1-C879-4E1D-AC06-29E658B22A6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74728-E17C-49F2-841E-7F7E4246C5C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C00D1-C879-4E1D-AC06-29E658B22A6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74728-E17C-49F2-841E-7F7E4246C5C3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C00D1-C879-4E1D-AC06-29E658B22A6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1144591" y="533402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>
          <a:xfrm>
            <a:off x="5487989" y="1063631"/>
            <a:ext cx="6172200" cy="4873625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</p:txBody>
      </p:sp>
      <p:sp>
        <p:nvSpPr>
          <p:cNvPr id="4" name="KSO_BC2"/>
          <p:cNvSpPr>
            <a:spLocks noGrp="1"/>
          </p:cNvSpPr>
          <p:nvPr>
            <p:ph type="body" sz="half" idx="2"/>
          </p:nvPr>
        </p:nvSpPr>
        <p:spPr>
          <a:xfrm>
            <a:off x="1144591" y="2133602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74728-E17C-49F2-841E-7F7E4246C5C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C00D1-C879-4E1D-AC06-29E658B22A6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1246192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 noChangeAspect="1"/>
          </p:cNvSpPr>
          <p:nvPr>
            <p:ph type="pic" idx="1"/>
          </p:nvPr>
        </p:nvSpPr>
        <p:spPr>
          <a:xfrm>
            <a:off x="5442833" y="987429"/>
            <a:ext cx="617220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KSO_BC2"/>
          <p:cNvSpPr>
            <a:spLocks noGrp="1"/>
          </p:cNvSpPr>
          <p:nvPr>
            <p:ph type="body" sz="half" idx="2"/>
          </p:nvPr>
        </p:nvSpPr>
        <p:spPr>
          <a:xfrm>
            <a:off x="1246192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74728-E17C-49F2-841E-7F7E4246C5C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C00D1-C879-4E1D-AC06-29E658B22A6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1.jpeg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0" y="0"/>
            <a:ext cx="12192000" cy="6870700"/>
            <a:chOff x="1644650" y="0"/>
            <a:chExt cx="10536644" cy="5937838"/>
          </a:xfrm>
        </p:grpSpPr>
        <p:pic>
          <p:nvPicPr>
            <p:cNvPr id="9" name="图片 8"/>
            <p:cNvPicPr>
              <a:picLocks noChangeAspect="1"/>
            </p:cNvPicPr>
            <p:nvPr userDrawn="1"/>
          </p:nvPicPr>
          <p:blipFill rotWithShape="1"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377" r="921" b="54521"/>
            <a:stretch>
              <a:fillRect/>
            </a:stretch>
          </p:blipFill>
          <p:spPr>
            <a:xfrm>
              <a:off x="1644650" y="0"/>
              <a:ext cx="10536644" cy="4419600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 userDrawn="1"/>
          </p:nvPicPr>
          <p:blipFill rotWithShape="1"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393" t="29856" r="921" b="54521"/>
            <a:stretch>
              <a:fillRect/>
            </a:stretch>
          </p:blipFill>
          <p:spPr>
            <a:xfrm flipV="1">
              <a:off x="1644650" y="4419600"/>
              <a:ext cx="10534650" cy="1518238"/>
            </a:xfrm>
            <a:prstGeom prst="rect">
              <a:avLst/>
            </a:prstGeom>
          </p:spPr>
        </p:pic>
      </p:grpSp>
      <p:sp>
        <p:nvSpPr>
          <p:cNvPr id="8" name="矩形 7"/>
          <p:cNvSpPr/>
          <p:nvPr/>
        </p:nvSpPr>
        <p:spPr>
          <a:xfrm>
            <a:off x="0" y="0"/>
            <a:ext cx="12189693" cy="6870700"/>
          </a:xfrm>
          <a:prstGeom prst="rect">
            <a:avLst/>
          </a:prstGeom>
          <a:solidFill>
            <a:srgbClr val="F1F1F1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KSO_FD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474728-E17C-49F2-841E-7F7E4246C5C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6C00D1-C879-4E1D-AC06-29E658B22A62}" type="slidenum">
              <a:rPr lang="zh-CN" altLang="en-US" smtClean="0"/>
            </a:fld>
            <a:endParaRPr lang="zh-CN" altLang="en-US"/>
          </a:p>
        </p:txBody>
      </p:sp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596901" y="276645"/>
            <a:ext cx="10954459" cy="7960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idx="1"/>
          </p:nvPr>
        </p:nvSpPr>
        <p:spPr>
          <a:xfrm>
            <a:off x="596900" y="1200149"/>
            <a:ext cx="10954459" cy="51001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tx1"/>
          </a:solidFill>
          <a:effectLst/>
          <a:latin typeface="+mj-ea"/>
          <a:ea typeface="+mj-ea"/>
          <a:cs typeface="+mj-cs"/>
        </a:defRPr>
      </a:lvl1pPr>
    </p:titleStyle>
    <p:bodyStyle>
      <a:lvl1pPr marL="361950" indent="-361950" algn="just" defTabSz="685800" rtl="0" eaLnBrk="1" latinLnBrk="0" hangingPunct="1">
        <a:lnSpc>
          <a:spcPct val="110000"/>
        </a:lnSpc>
        <a:spcBef>
          <a:spcPts val="1200"/>
        </a:spcBef>
        <a:spcAft>
          <a:spcPts val="0"/>
        </a:spcAft>
        <a:buClr>
          <a:schemeClr val="accent1"/>
        </a:buClr>
        <a:buSzPct val="70000"/>
        <a:buFont typeface="Wingdings 2" panose="05020102010507070707" pitchFamily="18" charset="2"/>
        <a:buChar char=""/>
        <a:defRPr lang="zh-CN" altLang="en-US" sz="2400" kern="1200" baseline="0" dirty="0" smtClean="0">
          <a:solidFill>
            <a:schemeClr val="accent1">
              <a:lumMod val="75000"/>
            </a:schemeClr>
          </a:solidFill>
          <a:latin typeface="+mn-ea"/>
          <a:ea typeface="+mn-ea"/>
          <a:cs typeface="+mn-cs"/>
        </a:defRPr>
      </a:lvl1pPr>
      <a:lvl2pPr marL="361950" indent="-361950" algn="just" defTabSz="685800" rtl="0" eaLnBrk="1" latinLnBrk="0" hangingPunct="1">
        <a:lnSpc>
          <a:spcPct val="120000"/>
        </a:lnSpc>
        <a:spcBef>
          <a:spcPts val="0"/>
        </a:spcBef>
        <a:spcAft>
          <a:spcPts val="1200"/>
        </a:spcAft>
        <a:buClr>
          <a:schemeClr val="accent2">
            <a:lumMod val="60000"/>
            <a:lumOff val="40000"/>
          </a:schemeClr>
        </a:buClr>
        <a:buFont typeface="幼圆" panose="02010509060101010101" pitchFamily="49" charset="-122"/>
        <a:buChar char=" "/>
        <a:defRPr sz="1800" kern="1200" baseline="0">
          <a:solidFill>
            <a:schemeClr val="tx1"/>
          </a:solidFill>
          <a:latin typeface="+mn-ea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4.xml"/><Relationship Id="rId8" Type="http://schemas.openxmlformats.org/officeDocument/2006/relationships/tags" Target="../tags/tag3.xml"/><Relationship Id="rId7" Type="http://schemas.openxmlformats.org/officeDocument/2006/relationships/image" Target="../media/image11.png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tags" Target="../tags/tag2.xml"/><Relationship Id="rId3" Type="http://schemas.openxmlformats.org/officeDocument/2006/relationships/image" Target="../media/image8.png"/><Relationship Id="rId20" Type="http://schemas.openxmlformats.org/officeDocument/2006/relationships/notesSlide" Target="../notesSlides/notesSlide1.xml"/><Relationship Id="rId2" Type="http://schemas.openxmlformats.org/officeDocument/2006/relationships/image" Target="../media/image7.png"/><Relationship Id="rId19" Type="http://schemas.openxmlformats.org/officeDocument/2006/relationships/slideLayout" Target="../slideLayouts/slideLayout7.xml"/><Relationship Id="rId18" Type="http://schemas.openxmlformats.org/officeDocument/2006/relationships/image" Target="../media/image5.png"/><Relationship Id="rId17" Type="http://schemas.openxmlformats.org/officeDocument/2006/relationships/image" Target="../media/image14.png"/><Relationship Id="rId16" Type="http://schemas.openxmlformats.org/officeDocument/2006/relationships/tags" Target="../tags/tag9.xml"/><Relationship Id="rId15" Type="http://schemas.openxmlformats.org/officeDocument/2006/relationships/image" Target="../media/image13.png"/><Relationship Id="rId14" Type="http://schemas.openxmlformats.org/officeDocument/2006/relationships/tags" Target="../tags/tag8.xml"/><Relationship Id="rId13" Type="http://schemas.openxmlformats.org/officeDocument/2006/relationships/image" Target="../media/image12.emf"/><Relationship Id="rId12" Type="http://schemas.openxmlformats.org/officeDocument/2006/relationships/tags" Target="../tags/tag7.xml"/><Relationship Id="rId11" Type="http://schemas.openxmlformats.org/officeDocument/2006/relationships/tags" Target="../tags/tag6.xml"/><Relationship Id="rId10" Type="http://schemas.openxmlformats.org/officeDocument/2006/relationships/tags" Target="../tags/tag5.xml"/><Relationship Id="rId1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2.xml"/><Relationship Id="rId8" Type="http://schemas.openxmlformats.org/officeDocument/2006/relationships/image" Target="../media/image5.png"/><Relationship Id="rId7" Type="http://schemas.openxmlformats.org/officeDocument/2006/relationships/tags" Target="../tags/tag48.xml"/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image" Target="../media/image12.emf"/><Relationship Id="rId10" Type="http://schemas.openxmlformats.org/officeDocument/2006/relationships/notesSlide" Target="../notesSlides/notesSlide6.xml"/><Relationship Id="rId1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3.xml"/><Relationship Id="rId5" Type="http://schemas.openxmlformats.org/officeDocument/2006/relationships/tags" Target="../tags/tag52.xml"/><Relationship Id="rId4" Type="http://schemas.openxmlformats.org/officeDocument/2006/relationships/tags" Target="../tags/tag51.xml"/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3.xml"/><Relationship Id="rId5" Type="http://schemas.openxmlformats.org/officeDocument/2006/relationships/image" Target="../media/image20.jpeg"/><Relationship Id="rId4" Type="http://schemas.openxmlformats.org/officeDocument/2006/relationships/tags" Target="../tags/tag56.xml"/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tags" Target="../tags/tag60.xml"/><Relationship Id="rId3" Type="http://schemas.openxmlformats.org/officeDocument/2006/relationships/tags" Target="../tags/tag59.xml"/><Relationship Id="rId2" Type="http://schemas.openxmlformats.org/officeDocument/2006/relationships/tags" Target="../tags/tag58.xml"/><Relationship Id="rId1" Type="http://schemas.openxmlformats.org/officeDocument/2006/relationships/tags" Target="../tags/tag57.xml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3.xml"/><Relationship Id="rId6" Type="http://schemas.openxmlformats.org/officeDocument/2006/relationships/tags" Target="../tags/tag64.xml"/><Relationship Id="rId5" Type="http://schemas.openxmlformats.org/officeDocument/2006/relationships/tags" Target="../tags/tag63.xml"/><Relationship Id="rId4" Type="http://schemas.openxmlformats.org/officeDocument/2006/relationships/tags" Target="../tags/tag62.xml"/><Relationship Id="rId3" Type="http://schemas.openxmlformats.org/officeDocument/2006/relationships/tags" Target="../tags/tag61.xml"/><Relationship Id="rId2" Type="http://schemas.microsoft.com/office/2007/relationships/hdphoto" Target="../media/image22.wdp"/><Relationship Id="rId1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tags" Target="../tags/tag68.xml"/><Relationship Id="rId3" Type="http://schemas.openxmlformats.org/officeDocument/2006/relationships/tags" Target="../tags/tag67.xml"/><Relationship Id="rId2" Type="http://schemas.openxmlformats.org/officeDocument/2006/relationships/tags" Target="../tags/tag66.xml"/><Relationship Id="rId1" Type="http://schemas.openxmlformats.org/officeDocument/2006/relationships/tags" Target="../tags/tag65.xml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tags" Target="../tags/tag72.xml"/><Relationship Id="rId3" Type="http://schemas.openxmlformats.org/officeDocument/2006/relationships/tags" Target="../tags/tag71.xml"/><Relationship Id="rId2" Type="http://schemas.openxmlformats.org/officeDocument/2006/relationships/tags" Target="../tags/tag70.xml"/><Relationship Id="rId1" Type="http://schemas.openxmlformats.org/officeDocument/2006/relationships/tags" Target="../tags/tag69.xml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2.xml"/><Relationship Id="rId8" Type="http://schemas.openxmlformats.org/officeDocument/2006/relationships/image" Target="../media/image5.png"/><Relationship Id="rId7" Type="http://schemas.openxmlformats.org/officeDocument/2006/relationships/tags" Target="../tags/tag77.xml"/><Relationship Id="rId6" Type="http://schemas.openxmlformats.org/officeDocument/2006/relationships/tags" Target="../tags/tag76.xml"/><Relationship Id="rId5" Type="http://schemas.openxmlformats.org/officeDocument/2006/relationships/tags" Target="../tags/tag75.xml"/><Relationship Id="rId4" Type="http://schemas.openxmlformats.org/officeDocument/2006/relationships/tags" Target="../tags/tag74.xml"/><Relationship Id="rId3" Type="http://schemas.openxmlformats.org/officeDocument/2006/relationships/tags" Target="../tags/tag73.xml"/><Relationship Id="rId2" Type="http://schemas.openxmlformats.org/officeDocument/2006/relationships/image" Target="../media/image12.emf"/><Relationship Id="rId10" Type="http://schemas.openxmlformats.org/officeDocument/2006/relationships/notesSlide" Target="../notesSlides/notesSlide7.xml"/><Relationship Id="rId1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3.xml"/><Relationship Id="rId6" Type="http://schemas.openxmlformats.org/officeDocument/2006/relationships/tags" Target="../tags/tag81.xml"/><Relationship Id="rId5" Type="http://schemas.openxmlformats.org/officeDocument/2006/relationships/tags" Target="../tags/tag80.xml"/><Relationship Id="rId4" Type="http://schemas.openxmlformats.org/officeDocument/2006/relationships/tags" Target="../tags/tag79.xml"/><Relationship Id="rId3" Type="http://schemas.openxmlformats.org/officeDocument/2006/relationships/tags" Target="../tags/tag78.xml"/><Relationship Id="rId2" Type="http://schemas.microsoft.com/office/2007/relationships/hdphoto" Target="../media/image24.wdp"/><Relationship Id="rId1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3.xml"/><Relationship Id="rId6" Type="http://schemas.microsoft.com/office/2007/relationships/hdphoto" Target="../media/image26.wdp"/><Relationship Id="rId5" Type="http://schemas.openxmlformats.org/officeDocument/2006/relationships/image" Target="../media/image25.png"/><Relationship Id="rId4" Type="http://schemas.openxmlformats.org/officeDocument/2006/relationships/tags" Target="../tags/tag85.xml"/><Relationship Id="rId3" Type="http://schemas.openxmlformats.org/officeDocument/2006/relationships/tags" Target="../tags/tag84.xml"/><Relationship Id="rId2" Type="http://schemas.openxmlformats.org/officeDocument/2006/relationships/tags" Target="../tags/tag83.xml"/><Relationship Id="rId1" Type="http://schemas.openxmlformats.org/officeDocument/2006/relationships/tags" Target="../tags/tag82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13.xml"/><Relationship Id="rId8" Type="http://schemas.openxmlformats.org/officeDocument/2006/relationships/tags" Target="../tags/tag12.xml"/><Relationship Id="rId7" Type="http://schemas.openxmlformats.org/officeDocument/2006/relationships/tags" Target="../tags/tag11.xml"/><Relationship Id="rId6" Type="http://schemas.openxmlformats.org/officeDocument/2006/relationships/tags" Target="../tags/tag10.xml"/><Relationship Id="rId5" Type="http://schemas.openxmlformats.org/officeDocument/2006/relationships/image" Target="../media/image15.emf"/><Relationship Id="rId4" Type="http://schemas.openxmlformats.org/officeDocument/2006/relationships/image" Target="../media/image12.emf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3" Type="http://schemas.openxmlformats.org/officeDocument/2006/relationships/notesSlide" Target="../notesSlides/notesSlide2.xml"/><Relationship Id="rId12" Type="http://schemas.openxmlformats.org/officeDocument/2006/relationships/slideLayout" Target="../slideLayouts/slideLayout12.xml"/><Relationship Id="rId11" Type="http://schemas.openxmlformats.org/officeDocument/2006/relationships/image" Target="../media/image5.png"/><Relationship Id="rId10" Type="http://schemas.openxmlformats.org/officeDocument/2006/relationships/tags" Target="../tags/tag14.xml"/><Relationship Id="rId1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tags" Target="../tags/tag89.xml"/><Relationship Id="rId3" Type="http://schemas.openxmlformats.org/officeDocument/2006/relationships/tags" Target="../tags/tag88.xml"/><Relationship Id="rId2" Type="http://schemas.openxmlformats.org/officeDocument/2006/relationships/tags" Target="../tags/tag87.xml"/><Relationship Id="rId1" Type="http://schemas.openxmlformats.org/officeDocument/2006/relationships/tags" Target="../tags/tag86.xml"/></Relationships>
</file>

<file path=ppt/slides/_rels/slide2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3.xml"/><Relationship Id="rId5" Type="http://schemas.openxmlformats.org/officeDocument/2006/relationships/tags" Target="../tags/tag93.xml"/><Relationship Id="rId4" Type="http://schemas.openxmlformats.org/officeDocument/2006/relationships/tags" Target="../tags/tag92.xml"/><Relationship Id="rId3" Type="http://schemas.openxmlformats.org/officeDocument/2006/relationships/tags" Target="../tags/tag91.xml"/><Relationship Id="rId2" Type="http://schemas.openxmlformats.org/officeDocument/2006/relationships/tags" Target="../tags/tag90.xml"/><Relationship Id="rId1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3.xml"/><Relationship Id="rId8" Type="http://schemas.openxmlformats.org/officeDocument/2006/relationships/image" Target="../media/image29.png"/><Relationship Id="rId7" Type="http://schemas.openxmlformats.org/officeDocument/2006/relationships/tags" Target="../tags/tag99.xml"/><Relationship Id="rId6" Type="http://schemas.openxmlformats.org/officeDocument/2006/relationships/tags" Target="../tags/tag98.xml"/><Relationship Id="rId5" Type="http://schemas.openxmlformats.org/officeDocument/2006/relationships/tags" Target="../tags/tag97.xml"/><Relationship Id="rId4" Type="http://schemas.openxmlformats.org/officeDocument/2006/relationships/tags" Target="../tags/tag96.xml"/><Relationship Id="rId3" Type="http://schemas.openxmlformats.org/officeDocument/2006/relationships/tags" Target="../tags/tag95.xml"/><Relationship Id="rId2" Type="http://schemas.openxmlformats.org/officeDocument/2006/relationships/image" Target="../media/image28.png"/><Relationship Id="rId1" Type="http://schemas.openxmlformats.org/officeDocument/2006/relationships/tags" Target="../tags/tag94.xml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tags" Target="../tags/tag102.xml"/><Relationship Id="rId8" Type="http://schemas.openxmlformats.org/officeDocument/2006/relationships/tags" Target="../tags/tag101.xml"/><Relationship Id="rId7" Type="http://schemas.openxmlformats.org/officeDocument/2006/relationships/image" Target="../media/image11.png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tags" Target="../tags/tag100.xml"/><Relationship Id="rId3" Type="http://schemas.openxmlformats.org/officeDocument/2006/relationships/image" Target="../media/image8.png"/><Relationship Id="rId20" Type="http://schemas.openxmlformats.org/officeDocument/2006/relationships/notesSlide" Target="../notesSlides/notesSlide8.xml"/><Relationship Id="rId2" Type="http://schemas.openxmlformats.org/officeDocument/2006/relationships/image" Target="../media/image7.png"/><Relationship Id="rId19" Type="http://schemas.openxmlformats.org/officeDocument/2006/relationships/slideLayout" Target="../slideLayouts/slideLayout7.xml"/><Relationship Id="rId18" Type="http://schemas.openxmlformats.org/officeDocument/2006/relationships/image" Target="../media/image5.png"/><Relationship Id="rId17" Type="http://schemas.openxmlformats.org/officeDocument/2006/relationships/image" Target="../media/image14.png"/><Relationship Id="rId16" Type="http://schemas.openxmlformats.org/officeDocument/2006/relationships/tags" Target="../tags/tag107.xml"/><Relationship Id="rId15" Type="http://schemas.openxmlformats.org/officeDocument/2006/relationships/image" Target="../media/image13.png"/><Relationship Id="rId14" Type="http://schemas.openxmlformats.org/officeDocument/2006/relationships/tags" Target="../tags/tag106.xml"/><Relationship Id="rId13" Type="http://schemas.openxmlformats.org/officeDocument/2006/relationships/image" Target="../media/image12.emf"/><Relationship Id="rId12" Type="http://schemas.openxmlformats.org/officeDocument/2006/relationships/tags" Target="../tags/tag105.xml"/><Relationship Id="rId11" Type="http://schemas.openxmlformats.org/officeDocument/2006/relationships/tags" Target="../tags/tag104.xml"/><Relationship Id="rId10" Type="http://schemas.openxmlformats.org/officeDocument/2006/relationships/tags" Target="../tags/tag103.xml"/><Relationship Id="rId1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2.xml"/><Relationship Id="rId8" Type="http://schemas.openxmlformats.org/officeDocument/2006/relationships/tags" Target="../tags/tag19.xml"/><Relationship Id="rId7" Type="http://schemas.openxmlformats.org/officeDocument/2006/relationships/image" Target="../media/image5.png"/><Relationship Id="rId6" Type="http://schemas.openxmlformats.org/officeDocument/2006/relationships/tags" Target="../tags/tag18.xml"/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image" Target="../media/image12.emf"/><Relationship Id="rId10" Type="http://schemas.openxmlformats.org/officeDocument/2006/relationships/notesSlide" Target="../notesSlides/notesSlide3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7" Type="http://schemas.openxmlformats.org/officeDocument/2006/relationships/slideLayout" Target="../slideLayouts/slideLayout13.xml"/><Relationship Id="rId6" Type="http://schemas.openxmlformats.org/officeDocument/2006/relationships/tags" Target="../tags/tag23.xml"/><Relationship Id="rId5" Type="http://schemas.openxmlformats.org/officeDocument/2006/relationships/tags" Target="../tags/tag22.xml"/><Relationship Id="rId4" Type="http://schemas.openxmlformats.org/officeDocument/2006/relationships/tags" Target="../tags/tag21.xml"/><Relationship Id="rId3" Type="http://schemas.openxmlformats.org/officeDocument/2006/relationships/tags" Target="../tags/tag20.xml"/><Relationship Id="rId2" Type="http://schemas.openxmlformats.org/officeDocument/2006/relationships/image" Target="../media/image12.emf"/><Relationship Id="rId1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5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27.xml"/><Relationship Id="rId4" Type="http://schemas.openxmlformats.org/officeDocument/2006/relationships/tags" Target="../tags/tag26.xml"/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image" Target="../media/image12.emf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3.xml"/><Relationship Id="rId5" Type="http://schemas.openxmlformats.org/officeDocument/2006/relationships/tags" Target="../tags/tag31.xml"/><Relationship Id="rId4" Type="http://schemas.openxmlformats.org/officeDocument/2006/relationships/tags" Target="../tags/tag30.xml"/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tags" Target="../tags/tag35.xml"/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tags" Target="../tags/tag32.xml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3.xml"/><Relationship Id="rId5" Type="http://schemas.openxmlformats.org/officeDocument/2006/relationships/tags" Target="../tags/tag39.xml"/><Relationship Id="rId4" Type="http://schemas.openxmlformats.org/officeDocument/2006/relationships/tags" Target="../tags/tag38.xml"/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tags" Target="../tags/tag43.xml"/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42769" y="866182"/>
            <a:ext cx="10179368" cy="494077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2">
            <a:biLevel thresh="75000"/>
          </a:blip>
          <a:stretch>
            <a:fillRect/>
          </a:stretch>
        </p:blipFill>
        <p:spPr>
          <a:xfrm flipH="1">
            <a:off x="3169021" y="2956918"/>
            <a:ext cx="823381" cy="334968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3">
            <a:biLevel thresh="75000"/>
          </a:blip>
          <a:stretch>
            <a:fillRect/>
          </a:stretch>
        </p:blipFill>
        <p:spPr>
          <a:xfrm>
            <a:off x="8173453" y="2965281"/>
            <a:ext cx="830020" cy="348924"/>
          </a:xfrm>
          <a:prstGeom prst="rect">
            <a:avLst/>
          </a:prstGeom>
        </p:spPr>
      </p:pic>
      <p:pic>
        <p:nvPicPr>
          <p:cNvPr id="23" name="PA_图片 2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8179723" y="4178186"/>
            <a:ext cx="423012" cy="177826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8040" y="3978768"/>
            <a:ext cx="4296185" cy="1821388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42860" y="5197931"/>
            <a:ext cx="6454238" cy="565259"/>
          </a:xfrm>
          <a:prstGeom prst="rect">
            <a:avLst/>
          </a:prstGeom>
        </p:spPr>
      </p:pic>
      <p:sp>
        <p:nvSpPr>
          <p:cNvPr id="30" name="文本框 29"/>
          <p:cNvSpPr txBox="1"/>
          <p:nvPr/>
        </p:nvSpPr>
        <p:spPr>
          <a:xfrm>
            <a:off x="2983227" y="2289555"/>
            <a:ext cx="609854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7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东方美学</a:t>
            </a:r>
            <a:r>
              <a:rPr lang="en-US" altLang="zh-CN" sz="7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 </a:t>
            </a:r>
            <a:endParaRPr lang="zh-CN" altLang="en-US" sz="76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4270085" y="4024026"/>
            <a:ext cx="109728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汇报人：</a:t>
            </a:r>
            <a:endParaRPr lang="en-US" altLang="zh-CN" dirty="0">
              <a:solidFill>
                <a:srgbClr val="B1865A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5765875" y="4007938"/>
            <a:ext cx="27526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汇报时间：</a:t>
            </a:r>
            <a:r>
              <a:rPr lang="en-US" altLang="zh-CN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xxxx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年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x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月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x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日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45" name="66"/>
          <p:cNvCxnSpPr/>
          <p:nvPr>
            <p:custDataLst>
              <p:tags r:id="rId8"/>
            </p:custDataLst>
          </p:nvPr>
        </p:nvCxnSpPr>
        <p:spPr>
          <a:xfrm>
            <a:off x="2730500" y="2334037"/>
            <a:ext cx="1212122" cy="0"/>
          </a:xfrm>
          <a:prstGeom prst="line">
            <a:avLst/>
          </a:prstGeom>
          <a:ln w="12700">
            <a:solidFill>
              <a:srgbClr val="B186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55"/>
          <p:cNvCxnSpPr/>
          <p:nvPr>
            <p:custDataLst>
              <p:tags r:id="rId9"/>
            </p:custDataLst>
          </p:nvPr>
        </p:nvCxnSpPr>
        <p:spPr>
          <a:xfrm>
            <a:off x="8108222" y="3573791"/>
            <a:ext cx="1198338" cy="0"/>
          </a:xfrm>
          <a:prstGeom prst="line">
            <a:avLst/>
          </a:prstGeom>
          <a:ln w="12700">
            <a:solidFill>
              <a:srgbClr val="B186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44"/>
          <p:cNvCxnSpPr/>
          <p:nvPr>
            <p:custDataLst>
              <p:tags r:id="rId10"/>
            </p:custDataLst>
          </p:nvPr>
        </p:nvCxnSpPr>
        <p:spPr>
          <a:xfrm>
            <a:off x="2991805" y="2064102"/>
            <a:ext cx="0" cy="1158069"/>
          </a:xfrm>
          <a:prstGeom prst="line">
            <a:avLst/>
          </a:prstGeom>
          <a:ln w="12700">
            <a:solidFill>
              <a:srgbClr val="B186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33"/>
          <p:cNvCxnSpPr/>
          <p:nvPr>
            <p:custDataLst>
              <p:tags r:id="rId11"/>
            </p:custDataLst>
          </p:nvPr>
        </p:nvCxnSpPr>
        <p:spPr>
          <a:xfrm>
            <a:off x="9068703" y="2598059"/>
            <a:ext cx="0" cy="1242421"/>
          </a:xfrm>
          <a:prstGeom prst="line">
            <a:avLst/>
          </a:prstGeom>
          <a:ln w="12700">
            <a:solidFill>
              <a:srgbClr val="B186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22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3"/>
          <a:stretch>
            <a:fillRect/>
          </a:stretch>
        </p:blipFill>
        <p:spPr>
          <a:xfrm rot="5400000">
            <a:off x="1212368" y="906142"/>
            <a:ext cx="2059141" cy="2008521"/>
          </a:xfrm>
          <a:prstGeom prst="rect">
            <a:avLst/>
          </a:prstGeom>
        </p:spPr>
      </p:pic>
      <p:pic>
        <p:nvPicPr>
          <p:cNvPr id="40" name="11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13"/>
          <a:stretch>
            <a:fillRect/>
          </a:stretch>
        </p:blipFill>
        <p:spPr>
          <a:xfrm rot="16200000" flipH="1">
            <a:off x="9004383" y="892168"/>
            <a:ext cx="2059531" cy="2008902"/>
          </a:xfrm>
          <a:prstGeom prst="rect">
            <a:avLst/>
          </a:prstGeom>
        </p:spPr>
      </p:pic>
      <p:pic>
        <p:nvPicPr>
          <p:cNvPr id="61" name="图片 6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364140" y="3915093"/>
            <a:ext cx="1664352" cy="1902117"/>
          </a:xfrm>
          <a:prstGeom prst="rect">
            <a:avLst/>
          </a:prstGeom>
        </p:spPr>
      </p:pic>
      <p:pic>
        <p:nvPicPr>
          <p:cNvPr id="63" name="PA_图片 22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5"/>
          <a:stretch>
            <a:fillRect/>
          </a:stretch>
        </p:blipFill>
        <p:spPr>
          <a:xfrm flipH="1">
            <a:off x="3650128" y="4165486"/>
            <a:ext cx="423012" cy="177826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489842" y="603799"/>
            <a:ext cx="627362" cy="5500916"/>
          </a:xfrm>
          <a:prstGeom prst="rect">
            <a:avLst/>
          </a:prstGeom>
        </p:spPr>
      </p:pic>
      <p:pic>
        <p:nvPicPr>
          <p:cNvPr id="62" name="图片 61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054921" y="605162"/>
            <a:ext cx="627362" cy="55009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8500"/>
    </mc:Choice>
    <mc:Fallback>
      <p:transition advTm="85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3.7037E-7 L 0.40703 -3.7037E-7 " pathEditMode="relative" rAng="0" ptsTypes="AA">
                                      <p:cBhvr>
                                        <p:cTn id="1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52" y="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1.11111E-6 L -0.40351 1.11111E-6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82" y="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8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9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3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150"/>
                            </p:stCondLst>
                            <p:childTnLst>
                              <p:par>
                                <p:cTn id="6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900" decel="100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9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150"/>
                            </p:stCondLst>
                            <p:childTnLst>
                              <p:par>
                                <p:cTn id="82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1429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889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7" grpId="0"/>
      <p:bldP spid="3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2416175" y="-609600"/>
            <a:ext cx="7359651" cy="7467600"/>
            <a:chOff x="2571749" y="573184"/>
            <a:chExt cx="7359651" cy="6328006"/>
          </a:xfrm>
        </p:grpSpPr>
        <p:sp>
          <p:nvSpPr>
            <p:cNvPr id="3" name="矩形 2"/>
            <p:cNvSpPr/>
            <p:nvPr/>
          </p:nvSpPr>
          <p:spPr>
            <a:xfrm>
              <a:off x="2571749" y="1069677"/>
              <a:ext cx="7359651" cy="58315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+mn-ea"/>
                <a:sym typeface="Arial" panose="020B0604020202020204" pitchFamily="34" charset="0"/>
              </a:endParaRPr>
            </a:p>
          </p:txBody>
        </p:sp>
        <p:pic>
          <p:nvPicPr>
            <p:cNvPr id="2" name="图形 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571749" y="573184"/>
              <a:ext cx="7359651" cy="6328005"/>
            </a:xfrm>
            <a:prstGeom prst="rect">
              <a:avLst/>
            </a:prstGeom>
          </p:spPr>
        </p:pic>
      </p:grpSp>
      <p:sp>
        <p:nvSpPr>
          <p:cNvPr id="6" name="矩形 5" hidden="1"/>
          <p:cNvSpPr/>
          <p:nvPr/>
        </p:nvSpPr>
        <p:spPr>
          <a:xfrm>
            <a:off x="5243332" y="2060312"/>
            <a:ext cx="1689903" cy="1511568"/>
          </a:xfrm>
          <a:prstGeom prst="rect">
            <a:avLst/>
          </a:prstGeom>
          <a:solidFill>
            <a:srgbClr val="B18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pic>
        <p:nvPicPr>
          <p:cNvPr id="48" name="Janic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 flipV="1">
            <a:off x="2432028" y="547075"/>
            <a:ext cx="2598393" cy="2663659"/>
          </a:xfrm>
          <a:prstGeom prst="rect">
            <a:avLst/>
          </a:prstGeom>
        </p:spPr>
      </p:pic>
      <p:pic>
        <p:nvPicPr>
          <p:cNvPr id="50" name="Janic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 flipH="1">
            <a:off x="7171108" y="3610097"/>
            <a:ext cx="2598393" cy="2663659"/>
          </a:xfrm>
          <a:prstGeom prst="rect">
            <a:avLst/>
          </a:prstGeom>
        </p:spPr>
      </p:pic>
      <p:sp>
        <p:nvSpPr>
          <p:cNvPr id="42" name="文本框 41"/>
          <p:cNvSpPr txBox="1"/>
          <p:nvPr/>
        </p:nvSpPr>
        <p:spPr>
          <a:xfrm>
            <a:off x="4885371" y="1536681"/>
            <a:ext cx="242125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3800" dirty="0">
                <a:solidFill>
                  <a:srgbClr val="B1865A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贰</a:t>
            </a:r>
            <a:endParaRPr lang="zh-CN" altLang="en-US" sz="13800" dirty="0">
              <a:solidFill>
                <a:srgbClr val="B1865A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52" name="PA_直接连接符 44"/>
          <p:cNvCxnSpPr/>
          <p:nvPr>
            <p:custDataLst>
              <p:tags r:id="rId3"/>
            </p:custDataLst>
          </p:nvPr>
        </p:nvCxnSpPr>
        <p:spPr>
          <a:xfrm rot="16200000" flipH="1">
            <a:off x="4627642" y="2369042"/>
            <a:ext cx="978773" cy="0"/>
          </a:xfrm>
          <a:prstGeom prst="line">
            <a:avLst/>
          </a:prstGeom>
          <a:ln w="12700">
            <a:solidFill>
              <a:srgbClr val="B186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PA_直接连接符 44"/>
          <p:cNvCxnSpPr/>
          <p:nvPr>
            <p:custDataLst>
              <p:tags r:id="rId4"/>
            </p:custDataLst>
          </p:nvPr>
        </p:nvCxnSpPr>
        <p:spPr>
          <a:xfrm rot="16200000" flipH="1">
            <a:off x="6571353" y="3290652"/>
            <a:ext cx="978775" cy="0"/>
          </a:xfrm>
          <a:prstGeom prst="line">
            <a:avLst/>
          </a:prstGeom>
          <a:ln w="12700">
            <a:solidFill>
              <a:srgbClr val="B186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PA_直接连接符 44"/>
          <p:cNvCxnSpPr/>
          <p:nvPr>
            <p:custDataLst>
              <p:tags r:id="rId5"/>
            </p:custDataLst>
          </p:nvPr>
        </p:nvCxnSpPr>
        <p:spPr>
          <a:xfrm>
            <a:off x="4954058" y="1969983"/>
            <a:ext cx="1176279" cy="0"/>
          </a:xfrm>
          <a:prstGeom prst="line">
            <a:avLst/>
          </a:prstGeom>
          <a:ln w="12700">
            <a:solidFill>
              <a:srgbClr val="B186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PA_直接连接符 44"/>
          <p:cNvCxnSpPr/>
          <p:nvPr>
            <p:custDataLst>
              <p:tags r:id="rId6"/>
            </p:custDataLst>
          </p:nvPr>
        </p:nvCxnSpPr>
        <p:spPr>
          <a:xfrm>
            <a:off x="6130336" y="3687091"/>
            <a:ext cx="1068501" cy="0"/>
          </a:xfrm>
          <a:prstGeom prst="line">
            <a:avLst/>
          </a:prstGeom>
          <a:ln w="12700">
            <a:solidFill>
              <a:srgbClr val="B186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A_图片 37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 rot="5400000">
            <a:off x="5773039" y="-3717885"/>
            <a:ext cx="645923" cy="7959187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7339502" y="3616113"/>
            <a:ext cx="664797" cy="124301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dirty="0"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质朴</a:t>
            </a:r>
            <a:endParaRPr lang="zh-CN" altLang="en-US" sz="2400" dirty="0"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 advTm="55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44444E-6 L 0 0.92292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13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1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菱形 1"/>
          <p:cNvSpPr/>
          <p:nvPr/>
        </p:nvSpPr>
        <p:spPr>
          <a:xfrm>
            <a:off x="2646868" y="2560068"/>
            <a:ext cx="2349594" cy="2349594"/>
          </a:xfrm>
          <a:prstGeom prst="diamond">
            <a:avLst/>
          </a:prstGeom>
          <a:blipFill rotWithShape="1">
            <a:blip r:embed="rId1"/>
            <a:stretch>
              <a:fillRect/>
            </a:stretch>
          </a:blipFill>
          <a:ln w="3175">
            <a:solidFill>
              <a:srgbClr val="B186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3" name="菱形 2"/>
          <p:cNvSpPr/>
          <p:nvPr/>
        </p:nvSpPr>
        <p:spPr>
          <a:xfrm>
            <a:off x="2893768" y="2560068"/>
            <a:ext cx="2349594" cy="2349594"/>
          </a:xfrm>
          <a:prstGeom prst="diamond">
            <a:avLst/>
          </a:prstGeom>
          <a:noFill/>
          <a:ln w="31750">
            <a:solidFill>
              <a:srgbClr val="B186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5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423236" y="1805921"/>
            <a:ext cx="231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小标题</a:t>
            </a:r>
            <a:endParaRPr lang="zh-CN" altLang="en-US" sz="2800" b="1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313218" y="2437837"/>
            <a:ext cx="5054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芦叶满汀洲，寒沙带浅流。</a:t>
            </a:r>
            <a:endParaRPr lang="en-US" altLang="zh-CN" sz="20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二十年重过南楼。</a:t>
            </a:r>
            <a:endParaRPr lang="en-US" altLang="zh-CN" sz="20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柳下系船犹未稳，能几日，又中秋。</a:t>
            </a:r>
            <a:br>
              <a:rPr lang="zh-CN" altLang="en-US" sz="2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</a:br>
            <a:r>
              <a:rPr lang="zh-CN" altLang="en-US" sz="2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黄鹤断矶头，故人曾到否？</a:t>
            </a:r>
            <a:endParaRPr lang="en-US" altLang="zh-CN" sz="20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旧江山浑是新愁。</a:t>
            </a:r>
            <a:endParaRPr lang="en-US" altLang="zh-CN" sz="20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欲买桂花同载酒，终不似，少年游。</a:t>
            </a:r>
            <a:endParaRPr lang="zh-CN" altLang="en-US" sz="20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6626146" y="5733918"/>
            <a:ext cx="1155700" cy="0"/>
          </a:xfrm>
          <a:prstGeom prst="line">
            <a:avLst/>
          </a:prstGeom>
          <a:ln w="28575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6096000" y="854498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质朴</a:t>
            </a:r>
            <a:endParaRPr lang="zh-CN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074424" y="680518"/>
            <a:ext cx="8053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dirty="0">
                <a:solidFill>
                  <a:srgbClr val="B1865A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贰</a:t>
            </a:r>
            <a:endParaRPr lang="zh-CN" altLang="en-US" sz="4400" dirty="0">
              <a:solidFill>
                <a:srgbClr val="B1865A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9" name="PA_直接连接符 44"/>
          <p:cNvCxnSpPr/>
          <p:nvPr>
            <p:custDataLst>
              <p:tags r:id="rId2"/>
            </p:custDataLst>
          </p:nvPr>
        </p:nvCxnSpPr>
        <p:spPr>
          <a:xfrm rot="16200000" flipH="1">
            <a:off x="5009030" y="948903"/>
            <a:ext cx="325545" cy="0"/>
          </a:xfrm>
          <a:prstGeom prst="line">
            <a:avLst/>
          </a:prstGeom>
          <a:ln w="6350">
            <a:solidFill>
              <a:srgbClr val="B186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A_直接连接符 44"/>
          <p:cNvCxnSpPr/>
          <p:nvPr>
            <p:custDataLst>
              <p:tags r:id="rId3"/>
            </p:custDataLst>
          </p:nvPr>
        </p:nvCxnSpPr>
        <p:spPr>
          <a:xfrm rot="16200000" flipH="1">
            <a:off x="5623769" y="1287186"/>
            <a:ext cx="325546" cy="0"/>
          </a:xfrm>
          <a:prstGeom prst="line">
            <a:avLst/>
          </a:prstGeom>
          <a:ln w="6350">
            <a:solidFill>
              <a:srgbClr val="B186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A_直接连接符 44"/>
          <p:cNvCxnSpPr/>
          <p:nvPr>
            <p:custDataLst>
              <p:tags r:id="rId4"/>
            </p:custDataLst>
          </p:nvPr>
        </p:nvCxnSpPr>
        <p:spPr>
          <a:xfrm>
            <a:off x="5117601" y="816174"/>
            <a:ext cx="391235" cy="0"/>
          </a:xfrm>
          <a:prstGeom prst="line">
            <a:avLst/>
          </a:prstGeom>
          <a:ln w="6350">
            <a:solidFill>
              <a:srgbClr val="B186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A_直接连接符 44"/>
          <p:cNvCxnSpPr/>
          <p:nvPr>
            <p:custDataLst>
              <p:tags r:id="rId5"/>
            </p:custDataLst>
          </p:nvPr>
        </p:nvCxnSpPr>
        <p:spPr>
          <a:xfrm>
            <a:off x="5477085" y="1419044"/>
            <a:ext cx="355389" cy="0"/>
          </a:xfrm>
          <a:prstGeom prst="line">
            <a:avLst/>
          </a:prstGeom>
          <a:ln w="6350">
            <a:solidFill>
              <a:srgbClr val="B186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4286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9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096000" y="854498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质朴</a:t>
            </a:r>
            <a:endParaRPr lang="zh-CN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074424" y="680518"/>
            <a:ext cx="8053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dirty="0">
                <a:solidFill>
                  <a:srgbClr val="B1865A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贰</a:t>
            </a:r>
            <a:endParaRPr lang="zh-CN" altLang="en-US" sz="4400" dirty="0">
              <a:solidFill>
                <a:srgbClr val="B1865A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4" name="PA_直接连接符 44"/>
          <p:cNvCxnSpPr/>
          <p:nvPr>
            <p:custDataLst>
              <p:tags r:id="rId1"/>
            </p:custDataLst>
          </p:nvPr>
        </p:nvCxnSpPr>
        <p:spPr>
          <a:xfrm rot="16200000" flipH="1">
            <a:off x="5009030" y="948903"/>
            <a:ext cx="325545" cy="0"/>
          </a:xfrm>
          <a:prstGeom prst="line">
            <a:avLst/>
          </a:prstGeom>
          <a:ln w="6350">
            <a:solidFill>
              <a:srgbClr val="B186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PA_直接连接符 44"/>
          <p:cNvCxnSpPr/>
          <p:nvPr>
            <p:custDataLst>
              <p:tags r:id="rId2"/>
            </p:custDataLst>
          </p:nvPr>
        </p:nvCxnSpPr>
        <p:spPr>
          <a:xfrm rot="16200000" flipH="1">
            <a:off x="5623769" y="1287186"/>
            <a:ext cx="325546" cy="0"/>
          </a:xfrm>
          <a:prstGeom prst="line">
            <a:avLst/>
          </a:prstGeom>
          <a:ln w="6350">
            <a:solidFill>
              <a:srgbClr val="B186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A_直接连接符 44"/>
          <p:cNvCxnSpPr/>
          <p:nvPr>
            <p:custDataLst>
              <p:tags r:id="rId3"/>
            </p:custDataLst>
          </p:nvPr>
        </p:nvCxnSpPr>
        <p:spPr>
          <a:xfrm>
            <a:off x="5117601" y="816174"/>
            <a:ext cx="391235" cy="0"/>
          </a:xfrm>
          <a:prstGeom prst="line">
            <a:avLst/>
          </a:prstGeom>
          <a:ln w="6350">
            <a:solidFill>
              <a:srgbClr val="B186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A_直接连接符 44"/>
          <p:cNvCxnSpPr/>
          <p:nvPr>
            <p:custDataLst>
              <p:tags r:id="rId4"/>
            </p:custDataLst>
          </p:nvPr>
        </p:nvCxnSpPr>
        <p:spPr>
          <a:xfrm>
            <a:off x="5477085" y="1419044"/>
            <a:ext cx="355389" cy="0"/>
          </a:xfrm>
          <a:prstGeom prst="line">
            <a:avLst/>
          </a:prstGeom>
          <a:ln w="6350">
            <a:solidFill>
              <a:srgbClr val="B186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菱形 7"/>
          <p:cNvSpPr/>
          <p:nvPr/>
        </p:nvSpPr>
        <p:spPr>
          <a:xfrm>
            <a:off x="7203390" y="2906230"/>
            <a:ext cx="2349594" cy="2349594"/>
          </a:xfrm>
          <a:prstGeom prst="diamond">
            <a:avLst/>
          </a:prstGeom>
          <a:blipFill rotWithShape="1">
            <a:blip r:embed="rId5"/>
            <a:stretch>
              <a:fillRect/>
            </a:stretch>
          </a:blipFill>
          <a:ln w="3175">
            <a:solidFill>
              <a:srgbClr val="B186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5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菱形 8"/>
          <p:cNvSpPr/>
          <p:nvPr/>
        </p:nvSpPr>
        <p:spPr>
          <a:xfrm>
            <a:off x="6951770" y="2905395"/>
            <a:ext cx="2349594" cy="2349594"/>
          </a:xfrm>
          <a:prstGeom prst="diamond">
            <a:avLst/>
          </a:prstGeom>
          <a:noFill/>
          <a:ln w="31750">
            <a:solidFill>
              <a:srgbClr val="B186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5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806932" y="1832833"/>
            <a:ext cx="231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小标题</a:t>
            </a:r>
            <a:endParaRPr lang="zh-CN" altLang="en-US" sz="2800" b="1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890636" y="2532387"/>
            <a:ext cx="5054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芦叶满汀洲，寒沙带浅流。</a:t>
            </a:r>
            <a:endParaRPr lang="en-US" altLang="zh-CN" sz="20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二十年重过南楼。</a:t>
            </a:r>
            <a:endParaRPr lang="en-US" altLang="zh-CN" sz="20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柳下系船犹未稳，能几日，又中秋。</a:t>
            </a:r>
            <a:br>
              <a:rPr lang="zh-CN" altLang="en-US" sz="2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</a:br>
            <a:r>
              <a:rPr lang="zh-CN" altLang="en-US" sz="2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黄鹤断矶头，故人曾到否？</a:t>
            </a:r>
            <a:endParaRPr lang="en-US" altLang="zh-CN" sz="20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旧江山浑是新愁。</a:t>
            </a:r>
            <a:endParaRPr lang="en-US" altLang="zh-CN" sz="20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欲买桂花同载酒，终不似，少年游。</a:t>
            </a:r>
            <a:endParaRPr lang="zh-CN" altLang="en-US" sz="20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4016102" y="5705343"/>
            <a:ext cx="1155700" cy="0"/>
          </a:xfrm>
          <a:prstGeom prst="line">
            <a:avLst/>
          </a:prstGeom>
          <a:ln w="28575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4286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9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 bwMode="auto">
          <a:xfrm>
            <a:off x="2883296" y="2027183"/>
            <a:ext cx="885381" cy="885756"/>
            <a:chOff x="811213" y="1901825"/>
            <a:chExt cx="1992312" cy="1990725"/>
          </a:xfrm>
        </p:grpSpPr>
        <p:sp>
          <p:nvSpPr>
            <p:cNvPr id="3" name="Oval 5"/>
            <p:cNvSpPr>
              <a:spLocks noChangeArrowheads="1"/>
            </p:cNvSpPr>
            <p:nvPr/>
          </p:nvSpPr>
          <p:spPr bwMode="auto">
            <a:xfrm>
              <a:off x="811213" y="1901825"/>
              <a:ext cx="1992312" cy="1990725"/>
            </a:xfrm>
            <a:prstGeom prst="ellipse">
              <a:avLst/>
            </a:prstGeom>
            <a:solidFill>
              <a:srgbClr val="C7A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100">
                <a:latin typeface="Arial" panose="020B0604020202020204" pitchFamily="34" charset="0"/>
                <a:ea typeface="+mn-ea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" name="Freeform 6"/>
            <p:cNvSpPr/>
            <p:nvPr/>
          </p:nvSpPr>
          <p:spPr bwMode="auto">
            <a:xfrm>
              <a:off x="1246188" y="2247900"/>
              <a:ext cx="1104900" cy="573088"/>
            </a:xfrm>
            <a:custGeom>
              <a:avLst/>
              <a:gdLst>
                <a:gd name="T0" fmla="*/ 0 w 696"/>
                <a:gd name="T1" fmla="*/ 2147483646 h 361"/>
                <a:gd name="T2" fmla="*/ 2147483646 w 696"/>
                <a:gd name="T3" fmla="*/ 0 h 361"/>
                <a:gd name="T4" fmla="*/ 2147483646 w 696"/>
                <a:gd name="T5" fmla="*/ 2147483646 h 361"/>
                <a:gd name="T6" fmla="*/ 0 w 696"/>
                <a:gd name="T7" fmla="*/ 2147483646 h 36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96" h="361">
                  <a:moveTo>
                    <a:pt x="0" y="361"/>
                  </a:moveTo>
                  <a:lnTo>
                    <a:pt x="347" y="0"/>
                  </a:lnTo>
                  <a:lnTo>
                    <a:pt x="696" y="361"/>
                  </a:lnTo>
                  <a:lnTo>
                    <a:pt x="0" y="36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100">
                <a:latin typeface="Arial" panose="020B0604020202020204" pitchFamily="34" charset="0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" name="Rectangle 8"/>
            <p:cNvSpPr>
              <a:spLocks noChangeArrowheads="1"/>
            </p:cNvSpPr>
            <p:nvPr/>
          </p:nvSpPr>
          <p:spPr bwMode="auto">
            <a:xfrm>
              <a:off x="1295400" y="2840038"/>
              <a:ext cx="279400" cy="41275"/>
            </a:xfrm>
            <a:prstGeom prst="rect">
              <a:avLst/>
            </a:prstGeom>
            <a:solidFill>
              <a:srgbClr val="FFF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100">
                <a:latin typeface="Arial" panose="020B0604020202020204" pitchFamily="34" charset="0"/>
                <a:ea typeface="+mn-ea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" name="Rectangle 9"/>
            <p:cNvSpPr>
              <a:spLocks noChangeArrowheads="1"/>
            </p:cNvSpPr>
            <p:nvPr/>
          </p:nvSpPr>
          <p:spPr bwMode="auto">
            <a:xfrm>
              <a:off x="1657350" y="2840038"/>
              <a:ext cx="279400" cy="41275"/>
            </a:xfrm>
            <a:prstGeom prst="rect">
              <a:avLst/>
            </a:prstGeom>
            <a:solidFill>
              <a:srgbClr val="FFF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100">
                <a:latin typeface="Arial" panose="020B0604020202020204" pitchFamily="34" charset="0"/>
                <a:ea typeface="+mn-ea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" name="Rectangle 10"/>
            <p:cNvSpPr>
              <a:spLocks noChangeArrowheads="1"/>
            </p:cNvSpPr>
            <p:nvPr/>
          </p:nvSpPr>
          <p:spPr bwMode="auto">
            <a:xfrm>
              <a:off x="2019300" y="2840038"/>
              <a:ext cx="279400" cy="41275"/>
            </a:xfrm>
            <a:prstGeom prst="rect">
              <a:avLst/>
            </a:prstGeom>
            <a:solidFill>
              <a:srgbClr val="FFF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100">
                <a:latin typeface="Arial" panose="020B0604020202020204" pitchFamily="34" charset="0"/>
                <a:ea typeface="+mn-ea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Rectangle 11"/>
            <p:cNvSpPr>
              <a:spLocks noChangeArrowheads="1"/>
            </p:cNvSpPr>
            <p:nvPr/>
          </p:nvSpPr>
          <p:spPr bwMode="auto">
            <a:xfrm>
              <a:off x="1295400" y="2900363"/>
              <a:ext cx="279400" cy="41275"/>
            </a:xfrm>
            <a:prstGeom prst="rect">
              <a:avLst/>
            </a:prstGeom>
            <a:solidFill>
              <a:srgbClr val="FFF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100">
                <a:latin typeface="Arial" panose="020B0604020202020204" pitchFamily="34" charset="0"/>
                <a:ea typeface="+mn-ea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Rectangle 12"/>
            <p:cNvSpPr>
              <a:spLocks noChangeArrowheads="1"/>
            </p:cNvSpPr>
            <p:nvPr/>
          </p:nvSpPr>
          <p:spPr bwMode="auto">
            <a:xfrm>
              <a:off x="1657350" y="2900363"/>
              <a:ext cx="279400" cy="41275"/>
            </a:xfrm>
            <a:prstGeom prst="rect">
              <a:avLst/>
            </a:prstGeom>
            <a:solidFill>
              <a:srgbClr val="FFF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100">
                <a:latin typeface="Arial" panose="020B0604020202020204" pitchFamily="34" charset="0"/>
                <a:ea typeface="+mn-ea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Rectangle 13"/>
            <p:cNvSpPr>
              <a:spLocks noChangeArrowheads="1"/>
            </p:cNvSpPr>
            <p:nvPr/>
          </p:nvSpPr>
          <p:spPr bwMode="auto">
            <a:xfrm>
              <a:off x="2019300" y="2900363"/>
              <a:ext cx="279400" cy="41275"/>
            </a:xfrm>
            <a:prstGeom prst="rect">
              <a:avLst/>
            </a:prstGeom>
            <a:solidFill>
              <a:srgbClr val="FFF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100">
                <a:latin typeface="Arial" panose="020B0604020202020204" pitchFamily="34" charset="0"/>
                <a:ea typeface="+mn-ea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Rectangle 14"/>
            <p:cNvSpPr>
              <a:spLocks noChangeArrowheads="1"/>
            </p:cNvSpPr>
            <p:nvPr/>
          </p:nvSpPr>
          <p:spPr bwMode="auto">
            <a:xfrm>
              <a:off x="1295400" y="3322638"/>
              <a:ext cx="279400" cy="38100"/>
            </a:xfrm>
            <a:prstGeom prst="rect">
              <a:avLst/>
            </a:prstGeom>
            <a:solidFill>
              <a:srgbClr val="FFF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100">
                <a:latin typeface="Arial" panose="020B0604020202020204" pitchFamily="34" charset="0"/>
                <a:ea typeface="+mn-ea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Rectangle 15"/>
            <p:cNvSpPr>
              <a:spLocks noChangeArrowheads="1"/>
            </p:cNvSpPr>
            <p:nvPr/>
          </p:nvSpPr>
          <p:spPr bwMode="auto">
            <a:xfrm>
              <a:off x="1657350" y="3322638"/>
              <a:ext cx="279400" cy="38100"/>
            </a:xfrm>
            <a:prstGeom prst="rect">
              <a:avLst/>
            </a:prstGeom>
            <a:solidFill>
              <a:srgbClr val="FFF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100">
                <a:latin typeface="Arial" panose="020B0604020202020204" pitchFamily="34" charset="0"/>
                <a:ea typeface="+mn-ea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Rectangle 16"/>
            <p:cNvSpPr>
              <a:spLocks noChangeArrowheads="1"/>
            </p:cNvSpPr>
            <p:nvPr/>
          </p:nvSpPr>
          <p:spPr bwMode="auto">
            <a:xfrm>
              <a:off x="2019300" y="3322638"/>
              <a:ext cx="279400" cy="38100"/>
            </a:xfrm>
            <a:prstGeom prst="rect">
              <a:avLst/>
            </a:prstGeom>
            <a:solidFill>
              <a:srgbClr val="FFF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100">
                <a:latin typeface="Arial" panose="020B0604020202020204" pitchFamily="34" charset="0"/>
                <a:ea typeface="+mn-ea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Rectangle 17"/>
            <p:cNvSpPr>
              <a:spLocks noChangeArrowheads="1"/>
            </p:cNvSpPr>
            <p:nvPr/>
          </p:nvSpPr>
          <p:spPr bwMode="auto">
            <a:xfrm>
              <a:off x="1295400" y="3382963"/>
              <a:ext cx="279400" cy="38100"/>
            </a:xfrm>
            <a:prstGeom prst="rect">
              <a:avLst/>
            </a:prstGeom>
            <a:solidFill>
              <a:srgbClr val="FFF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100">
                <a:latin typeface="Arial" panose="020B0604020202020204" pitchFamily="34" charset="0"/>
                <a:ea typeface="+mn-ea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Rectangle 18"/>
            <p:cNvSpPr>
              <a:spLocks noChangeArrowheads="1"/>
            </p:cNvSpPr>
            <p:nvPr/>
          </p:nvSpPr>
          <p:spPr bwMode="auto">
            <a:xfrm>
              <a:off x="1657350" y="3382963"/>
              <a:ext cx="279400" cy="38100"/>
            </a:xfrm>
            <a:prstGeom prst="rect">
              <a:avLst/>
            </a:prstGeom>
            <a:solidFill>
              <a:srgbClr val="FFF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100">
                <a:latin typeface="Arial" panose="020B0604020202020204" pitchFamily="34" charset="0"/>
                <a:ea typeface="+mn-ea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Rectangle 19"/>
            <p:cNvSpPr>
              <a:spLocks noChangeArrowheads="1"/>
            </p:cNvSpPr>
            <p:nvPr/>
          </p:nvSpPr>
          <p:spPr bwMode="auto">
            <a:xfrm>
              <a:off x="2019300" y="3382963"/>
              <a:ext cx="279400" cy="38100"/>
            </a:xfrm>
            <a:prstGeom prst="rect">
              <a:avLst/>
            </a:prstGeom>
            <a:solidFill>
              <a:srgbClr val="FFF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100">
                <a:latin typeface="Arial" panose="020B0604020202020204" pitchFamily="34" charset="0"/>
                <a:ea typeface="+mn-ea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Rectangle 20"/>
            <p:cNvSpPr>
              <a:spLocks noChangeArrowheads="1"/>
            </p:cNvSpPr>
            <p:nvPr/>
          </p:nvSpPr>
          <p:spPr bwMode="auto">
            <a:xfrm>
              <a:off x="1355725" y="2933700"/>
              <a:ext cx="139700" cy="377825"/>
            </a:xfrm>
            <a:prstGeom prst="rect">
              <a:avLst/>
            </a:prstGeom>
            <a:solidFill>
              <a:srgbClr val="FFF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100">
                <a:latin typeface="Arial" panose="020B0604020202020204" pitchFamily="34" charset="0"/>
                <a:ea typeface="+mn-ea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Rectangle 21"/>
            <p:cNvSpPr>
              <a:spLocks noChangeArrowheads="1"/>
            </p:cNvSpPr>
            <p:nvPr/>
          </p:nvSpPr>
          <p:spPr bwMode="auto">
            <a:xfrm>
              <a:off x="1728788" y="2933700"/>
              <a:ext cx="139700" cy="377825"/>
            </a:xfrm>
            <a:prstGeom prst="rect">
              <a:avLst/>
            </a:prstGeom>
            <a:solidFill>
              <a:srgbClr val="FFF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100">
                <a:latin typeface="Arial" panose="020B0604020202020204" pitchFamily="34" charset="0"/>
                <a:ea typeface="+mn-ea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Rectangle 22"/>
            <p:cNvSpPr>
              <a:spLocks noChangeArrowheads="1"/>
            </p:cNvSpPr>
            <p:nvPr/>
          </p:nvSpPr>
          <p:spPr bwMode="auto">
            <a:xfrm>
              <a:off x="2090738" y="2933700"/>
              <a:ext cx="139700" cy="377825"/>
            </a:xfrm>
            <a:prstGeom prst="rect">
              <a:avLst/>
            </a:prstGeom>
            <a:solidFill>
              <a:srgbClr val="FFF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100">
                <a:latin typeface="Arial" panose="020B0604020202020204" pitchFamily="34" charset="0"/>
                <a:ea typeface="+mn-ea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Rectangle 23"/>
            <p:cNvSpPr>
              <a:spLocks noChangeArrowheads="1"/>
            </p:cNvSpPr>
            <p:nvPr/>
          </p:nvSpPr>
          <p:spPr bwMode="auto">
            <a:xfrm>
              <a:off x="1260475" y="3435350"/>
              <a:ext cx="1052512" cy="34925"/>
            </a:xfrm>
            <a:prstGeom prst="rect">
              <a:avLst/>
            </a:prstGeom>
            <a:solidFill>
              <a:srgbClr val="FFF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100">
                <a:latin typeface="Arial" panose="020B0604020202020204" pitchFamily="34" charset="0"/>
                <a:ea typeface="+mn-ea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" name="Rectangle 24"/>
            <p:cNvSpPr>
              <a:spLocks noChangeArrowheads="1"/>
            </p:cNvSpPr>
            <p:nvPr/>
          </p:nvSpPr>
          <p:spPr bwMode="auto">
            <a:xfrm>
              <a:off x="1246188" y="3484563"/>
              <a:ext cx="1090612" cy="52388"/>
            </a:xfrm>
            <a:prstGeom prst="rect">
              <a:avLst/>
            </a:prstGeom>
            <a:solidFill>
              <a:srgbClr val="FFF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100">
                <a:latin typeface="Arial" panose="020B0604020202020204" pitchFamily="34" charset="0"/>
                <a:ea typeface="+mn-ea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2" name="组合 4"/>
          <p:cNvGrpSpPr/>
          <p:nvPr/>
        </p:nvGrpSpPr>
        <p:grpSpPr bwMode="auto">
          <a:xfrm>
            <a:off x="4738884" y="2027183"/>
            <a:ext cx="885756" cy="885756"/>
            <a:chOff x="4006850" y="1838325"/>
            <a:chExt cx="1992313" cy="1990725"/>
          </a:xfrm>
        </p:grpSpPr>
        <p:sp>
          <p:nvSpPr>
            <p:cNvPr id="23" name="Oval 42"/>
            <p:cNvSpPr>
              <a:spLocks noChangeArrowheads="1"/>
            </p:cNvSpPr>
            <p:nvPr/>
          </p:nvSpPr>
          <p:spPr bwMode="auto">
            <a:xfrm>
              <a:off x="4006850" y="1838325"/>
              <a:ext cx="1992313" cy="1990725"/>
            </a:xfrm>
            <a:prstGeom prst="ellipse">
              <a:avLst/>
            </a:prstGeom>
            <a:solidFill>
              <a:srgbClr val="C7A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100">
                <a:latin typeface="Arial" panose="020B0604020202020204" pitchFamily="34" charset="0"/>
                <a:ea typeface="+mn-ea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Freeform 43"/>
            <p:cNvSpPr/>
            <p:nvPr/>
          </p:nvSpPr>
          <p:spPr bwMode="auto">
            <a:xfrm>
              <a:off x="5119688" y="2559050"/>
              <a:ext cx="490538" cy="595313"/>
            </a:xfrm>
            <a:custGeom>
              <a:avLst/>
              <a:gdLst>
                <a:gd name="T0" fmla="*/ 2147483646 w 309"/>
                <a:gd name="T1" fmla="*/ 2147483646 h 375"/>
                <a:gd name="T2" fmla="*/ 2147483646 w 309"/>
                <a:gd name="T3" fmla="*/ 2147483646 h 375"/>
                <a:gd name="T4" fmla="*/ 0 w 309"/>
                <a:gd name="T5" fmla="*/ 2147483646 h 375"/>
                <a:gd name="T6" fmla="*/ 2147483646 w 309"/>
                <a:gd name="T7" fmla="*/ 0 h 375"/>
                <a:gd name="T8" fmla="*/ 2147483646 w 309"/>
                <a:gd name="T9" fmla="*/ 2147483646 h 3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9" h="375">
                  <a:moveTo>
                    <a:pt x="309" y="28"/>
                  </a:moveTo>
                  <a:lnTo>
                    <a:pt x="36" y="375"/>
                  </a:lnTo>
                  <a:lnTo>
                    <a:pt x="0" y="347"/>
                  </a:lnTo>
                  <a:lnTo>
                    <a:pt x="273" y="0"/>
                  </a:lnTo>
                  <a:lnTo>
                    <a:pt x="309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100">
                <a:latin typeface="Arial" panose="020B0604020202020204" pitchFamily="34" charset="0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" name="Freeform 44"/>
            <p:cNvSpPr/>
            <p:nvPr/>
          </p:nvSpPr>
          <p:spPr bwMode="auto">
            <a:xfrm>
              <a:off x="4765675" y="2562225"/>
              <a:ext cx="444500" cy="627063"/>
            </a:xfrm>
            <a:custGeom>
              <a:avLst/>
              <a:gdLst>
                <a:gd name="T0" fmla="*/ 2147483646 w 280"/>
                <a:gd name="T1" fmla="*/ 2147483646 h 395"/>
                <a:gd name="T2" fmla="*/ 0 w 280"/>
                <a:gd name="T3" fmla="*/ 2147483646 h 395"/>
                <a:gd name="T4" fmla="*/ 2147483646 w 280"/>
                <a:gd name="T5" fmla="*/ 0 h 395"/>
                <a:gd name="T6" fmla="*/ 2147483646 w 280"/>
                <a:gd name="T7" fmla="*/ 2147483646 h 395"/>
                <a:gd name="T8" fmla="*/ 2147483646 w 280"/>
                <a:gd name="T9" fmla="*/ 2147483646 h 3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0" h="395">
                  <a:moveTo>
                    <a:pt x="242" y="395"/>
                  </a:moveTo>
                  <a:lnTo>
                    <a:pt x="0" y="24"/>
                  </a:lnTo>
                  <a:lnTo>
                    <a:pt x="38" y="0"/>
                  </a:lnTo>
                  <a:lnTo>
                    <a:pt x="280" y="371"/>
                  </a:lnTo>
                  <a:lnTo>
                    <a:pt x="242" y="39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100">
                <a:latin typeface="Arial" panose="020B0604020202020204" pitchFamily="34" charset="0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Freeform 45"/>
            <p:cNvSpPr/>
            <p:nvPr/>
          </p:nvSpPr>
          <p:spPr bwMode="auto">
            <a:xfrm>
              <a:off x="4297363" y="2646363"/>
              <a:ext cx="504825" cy="579438"/>
            </a:xfrm>
            <a:custGeom>
              <a:avLst/>
              <a:gdLst>
                <a:gd name="T0" fmla="*/ 0 w 318"/>
                <a:gd name="T1" fmla="*/ 2147483646 h 365"/>
                <a:gd name="T2" fmla="*/ 2147483646 w 318"/>
                <a:gd name="T3" fmla="*/ 0 h 365"/>
                <a:gd name="T4" fmla="*/ 2147483646 w 318"/>
                <a:gd name="T5" fmla="*/ 2147483646 h 365"/>
                <a:gd name="T6" fmla="*/ 2147483646 w 318"/>
                <a:gd name="T7" fmla="*/ 2147483646 h 365"/>
                <a:gd name="T8" fmla="*/ 0 w 318"/>
                <a:gd name="T9" fmla="*/ 2147483646 h 3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8" h="365">
                  <a:moveTo>
                    <a:pt x="0" y="337"/>
                  </a:moveTo>
                  <a:lnTo>
                    <a:pt x="285" y="0"/>
                  </a:lnTo>
                  <a:lnTo>
                    <a:pt x="318" y="28"/>
                  </a:lnTo>
                  <a:lnTo>
                    <a:pt x="33" y="365"/>
                  </a:lnTo>
                  <a:lnTo>
                    <a:pt x="0" y="3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100">
                <a:latin typeface="Arial" panose="020B0604020202020204" pitchFamily="34" charset="0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" name="Oval 46"/>
            <p:cNvSpPr>
              <a:spLocks noChangeArrowheads="1"/>
            </p:cNvSpPr>
            <p:nvPr/>
          </p:nvSpPr>
          <p:spPr bwMode="auto">
            <a:xfrm>
              <a:off x="4264025" y="2917825"/>
              <a:ext cx="346075" cy="3460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100">
                <a:latin typeface="Arial" panose="020B0604020202020204" pitchFamily="34" charset="0"/>
                <a:ea typeface="+mn-ea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" name="Oval 47"/>
            <p:cNvSpPr>
              <a:spLocks noChangeArrowheads="1"/>
            </p:cNvSpPr>
            <p:nvPr/>
          </p:nvSpPr>
          <p:spPr bwMode="auto">
            <a:xfrm>
              <a:off x="4357688" y="2995613"/>
              <a:ext cx="153988" cy="155575"/>
            </a:xfrm>
            <a:prstGeom prst="ellipse">
              <a:avLst/>
            </a:prstGeom>
            <a:solidFill>
              <a:srgbClr val="B18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100">
                <a:latin typeface="Arial" panose="020B0604020202020204" pitchFamily="34" charset="0"/>
                <a:ea typeface="+mn-ea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Oval 48"/>
            <p:cNvSpPr>
              <a:spLocks noChangeArrowheads="1"/>
            </p:cNvSpPr>
            <p:nvPr/>
          </p:nvSpPr>
          <p:spPr bwMode="auto">
            <a:xfrm>
              <a:off x="4640263" y="2449513"/>
              <a:ext cx="347663" cy="3476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100">
                <a:latin typeface="Arial" panose="020B0604020202020204" pitchFamily="34" charset="0"/>
                <a:ea typeface="+mn-ea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" name="Oval 49"/>
            <p:cNvSpPr>
              <a:spLocks noChangeArrowheads="1"/>
            </p:cNvSpPr>
            <p:nvPr/>
          </p:nvSpPr>
          <p:spPr bwMode="auto">
            <a:xfrm>
              <a:off x="5002213" y="2947988"/>
              <a:ext cx="347663" cy="3460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100">
                <a:latin typeface="Arial" panose="020B0604020202020204" pitchFamily="34" charset="0"/>
                <a:ea typeface="+mn-ea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" name="Oval 50"/>
            <p:cNvSpPr>
              <a:spLocks noChangeArrowheads="1"/>
            </p:cNvSpPr>
            <p:nvPr/>
          </p:nvSpPr>
          <p:spPr bwMode="auto">
            <a:xfrm>
              <a:off x="5387975" y="2397125"/>
              <a:ext cx="347663" cy="3460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100">
                <a:latin typeface="Arial" panose="020B0604020202020204" pitchFamily="34" charset="0"/>
                <a:ea typeface="+mn-ea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2" name="Oval 51"/>
            <p:cNvSpPr>
              <a:spLocks noChangeArrowheads="1"/>
            </p:cNvSpPr>
            <p:nvPr/>
          </p:nvSpPr>
          <p:spPr bwMode="auto">
            <a:xfrm>
              <a:off x="4735513" y="2547938"/>
              <a:ext cx="158750" cy="153988"/>
            </a:xfrm>
            <a:prstGeom prst="ellipse">
              <a:avLst/>
            </a:prstGeom>
            <a:solidFill>
              <a:srgbClr val="B18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100">
                <a:latin typeface="Arial" panose="020B0604020202020204" pitchFamily="34" charset="0"/>
                <a:ea typeface="+mn-ea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" name="Oval 52"/>
            <p:cNvSpPr>
              <a:spLocks noChangeArrowheads="1"/>
            </p:cNvSpPr>
            <p:nvPr/>
          </p:nvSpPr>
          <p:spPr bwMode="auto">
            <a:xfrm>
              <a:off x="5097463" y="3041650"/>
              <a:ext cx="158750" cy="153988"/>
            </a:xfrm>
            <a:prstGeom prst="ellipse">
              <a:avLst/>
            </a:prstGeom>
            <a:solidFill>
              <a:srgbClr val="B18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100">
                <a:latin typeface="Arial" panose="020B0604020202020204" pitchFamily="34" charset="0"/>
                <a:ea typeface="+mn-ea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4" name="Oval 53"/>
            <p:cNvSpPr>
              <a:spLocks noChangeArrowheads="1"/>
            </p:cNvSpPr>
            <p:nvPr/>
          </p:nvSpPr>
          <p:spPr bwMode="auto">
            <a:xfrm>
              <a:off x="5481638" y="2490788"/>
              <a:ext cx="158750" cy="158750"/>
            </a:xfrm>
            <a:prstGeom prst="ellipse">
              <a:avLst/>
            </a:prstGeom>
            <a:solidFill>
              <a:srgbClr val="B18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100">
                <a:latin typeface="Arial" panose="020B0604020202020204" pitchFamily="34" charset="0"/>
                <a:ea typeface="+mn-ea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5" name="组合 5"/>
          <p:cNvGrpSpPr/>
          <p:nvPr/>
        </p:nvGrpSpPr>
        <p:grpSpPr bwMode="auto">
          <a:xfrm>
            <a:off x="6594847" y="2027183"/>
            <a:ext cx="886507" cy="886507"/>
            <a:chOff x="6816725" y="1885156"/>
            <a:chExt cx="1990725" cy="1992313"/>
          </a:xfrm>
        </p:grpSpPr>
        <p:sp>
          <p:nvSpPr>
            <p:cNvPr id="36" name="Oval 103"/>
            <p:cNvSpPr>
              <a:spLocks noChangeArrowheads="1"/>
            </p:cNvSpPr>
            <p:nvPr/>
          </p:nvSpPr>
          <p:spPr bwMode="auto">
            <a:xfrm>
              <a:off x="6816725" y="1885156"/>
              <a:ext cx="1990725" cy="1992313"/>
            </a:xfrm>
            <a:prstGeom prst="ellipse">
              <a:avLst/>
            </a:prstGeom>
            <a:solidFill>
              <a:srgbClr val="C7A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100" dirty="0">
                <a:latin typeface="Arial" panose="020B0604020202020204" pitchFamily="34" charset="0"/>
                <a:ea typeface="+mn-ea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7" name="Rectangle 104"/>
            <p:cNvSpPr>
              <a:spLocks noChangeArrowheads="1"/>
            </p:cNvSpPr>
            <p:nvPr/>
          </p:nvSpPr>
          <p:spPr bwMode="auto">
            <a:xfrm>
              <a:off x="7383463" y="3145631"/>
              <a:ext cx="839788" cy="1063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100">
                <a:latin typeface="Arial" panose="020B0604020202020204" pitchFamily="34" charset="0"/>
                <a:ea typeface="+mn-ea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8" name="Rectangle 105"/>
            <p:cNvSpPr>
              <a:spLocks noChangeArrowheads="1"/>
            </p:cNvSpPr>
            <p:nvPr/>
          </p:nvSpPr>
          <p:spPr bwMode="auto">
            <a:xfrm>
              <a:off x="7458075" y="2799556"/>
              <a:ext cx="106363" cy="3016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100">
                <a:latin typeface="Arial" panose="020B0604020202020204" pitchFamily="34" charset="0"/>
                <a:ea typeface="+mn-ea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9" name="Rectangle 106"/>
            <p:cNvSpPr>
              <a:spLocks noChangeArrowheads="1"/>
            </p:cNvSpPr>
            <p:nvPr/>
          </p:nvSpPr>
          <p:spPr bwMode="auto">
            <a:xfrm>
              <a:off x="7654925" y="2742406"/>
              <a:ext cx="104775" cy="3587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100">
                <a:latin typeface="Arial" panose="020B0604020202020204" pitchFamily="34" charset="0"/>
                <a:ea typeface="+mn-ea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0" name="Rectangle 107"/>
            <p:cNvSpPr>
              <a:spLocks noChangeArrowheads="1"/>
            </p:cNvSpPr>
            <p:nvPr/>
          </p:nvSpPr>
          <p:spPr bwMode="auto">
            <a:xfrm>
              <a:off x="7835900" y="2655094"/>
              <a:ext cx="104775" cy="4460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100">
                <a:latin typeface="Arial" panose="020B0604020202020204" pitchFamily="34" charset="0"/>
                <a:ea typeface="+mn-ea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Rectangle 108"/>
            <p:cNvSpPr>
              <a:spLocks noChangeArrowheads="1"/>
            </p:cNvSpPr>
            <p:nvPr/>
          </p:nvSpPr>
          <p:spPr bwMode="auto">
            <a:xfrm>
              <a:off x="8027988" y="2561431"/>
              <a:ext cx="104775" cy="5397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100">
                <a:latin typeface="Arial" panose="020B0604020202020204" pitchFamily="34" charset="0"/>
                <a:ea typeface="+mn-ea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2" name="组合 6"/>
          <p:cNvGrpSpPr/>
          <p:nvPr/>
        </p:nvGrpSpPr>
        <p:grpSpPr bwMode="auto">
          <a:xfrm>
            <a:off x="8451560" y="2030188"/>
            <a:ext cx="891015" cy="892142"/>
            <a:chOff x="9339263" y="1700213"/>
            <a:chExt cx="2005012" cy="2006600"/>
          </a:xfrm>
        </p:grpSpPr>
        <p:sp>
          <p:nvSpPr>
            <p:cNvPr id="43" name="Oval 57"/>
            <p:cNvSpPr>
              <a:spLocks noChangeArrowheads="1"/>
            </p:cNvSpPr>
            <p:nvPr/>
          </p:nvSpPr>
          <p:spPr bwMode="auto">
            <a:xfrm>
              <a:off x="9339263" y="1700213"/>
              <a:ext cx="2005012" cy="2006600"/>
            </a:xfrm>
            <a:prstGeom prst="ellipse">
              <a:avLst/>
            </a:prstGeom>
            <a:solidFill>
              <a:srgbClr val="C7A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100" dirty="0">
                <a:latin typeface="Arial" panose="020B0604020202020204" pitchFamily="34" charset="0"/>
                <a:ea typeface="+mn-ea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4" name="Freeform 58"/>
            <p:cNvSpPr/>
            <p:nvPr/>
          </p:nvSpPr>
          <p:spPr bwMode="auto">
            <a:xfrm>
              <a:off x="9767888" y="2193926"/>
              <a:ext cx="265112" cy="271463"/>
            </a:xfrm>
            <a:custGeom>
              <a:avLst/>
              <a:gdLst>
                <a:gd name="T0" fmla="*/ 2147483646 w 167"/>
                <a:gd name="T1" fmla="*/ 2147483646 h 171"/>
                <a:gd name="T2" fmla="*/ 2147483646 w 167"/>
                <a:gd name="T3" fmla="*/ 2147483646 h 171"/>
                <a:gd name="T4" fmla="*/ 2147483646 w 167"/>
                <a:gd name="T5" fmla="*/ 2147483646 h 171"/>
                <a:gd name="T6" fmla="*/ 2147483646 w 167"/>
                <a:gd name="T7" fmla="*/ 2147483646 h 171"/>
                <a:gd name="T8" fmla="*/ 0 w 167"/>
                <a:gd name="T9" fmla="*/ 2147483646 h 171"/>
                <a:gd name="T10" fmla="*/ 2147483646 w 167"/>
                <a:gd name="T11" fmla="*/ 2147483646 h 171"/>
                <a:gd name="T12" fmla="*/ 2147483646 w 167"/>
                <a:gd name="T13" fmla="*/ 0 h 171"/>
                <a:gd name="T14" fmla="*/ 2147483646 w 167"/>
                <a:gd name="T15" fmla="*/ 2147483646 h 171"/>
                <a:gd name="T16" fmla="*/ 2147483646 w 167"/>
                <a:gd name="T17" fmla="*/ 2147483646 h 171"/>
                <a:gd name="T18" fmla="*/ 2147483646 w 167"/>
                <a:gd name="T19" fmla="*/ 2147483646 h 171"/>
                <a:gd name="T20" fmla="*/ 2147483646 w 167"/>
                <a:gd name="T21" fmla="*/ 2147483646 h 17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67" h="171">
                  <a:moveTo>
                    <a:pt x="167" y="131"/>
                  </a:moveTo>
                  <a:lnTo>
                    <a:pt x="107" y="124"/>
                  </a:lnTo>
                  <a:lnTo>
                    <a:pt x="69" y="171"/>
                  </a:lnTo>
                  <a:lnTo>
                    <a:pt x="57" y="112"/>
                  </a:lnTo>
                  <a:lnTo>
                    <a:pt x="0" y="91"/>
                  </a:lnTo>
                  <a:lnTo>
                    <a:pt x="53" y="60"/>
                  </a:lnTo>
                  <a:lnTo>
                    <a:pt x="57" y="0"/>
                  </a:lnTo>
                  <a:lnTo>
                    <a:pt x="102" y="41"/>
                  </a:lnTo>
                  <a:lnTo>
                    <a:pt x="159" y="26"/>
                  </a:lnTo>
                  <a:lnTo>
                    <a:pt x="136" y="81"/>
                  </a:lnTo>
                  <a:lnTo>
                    <a:pt x="167" y="13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100">
                <a:latin typeface="Arial" panose="020B0604020202020204" pitchFamily="34" charset="0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5" name="Freeform 59"/>
            <p:cNvSpPr/>
            <p:nvPr/>
          </p:nvSpPr>
          <p:spPr bwMode="auto">
            <a:xfrm>
              <a:off x="10688638" y="2379663"/>
              <a:ext cx="153987" cy="161925"/>
            </a:xfrm>
            <a:custGeom>
              <a:avLst/>
              <a:gdLst>
                <a:gd name="T0" fmla="*/ 2147483646 w 97"/>
                <a:gd name="T1" fmla="*/ 2147483646 h 102"/>
                <a:gd name="T2" fmla="*/ 2147483646 w 97"/>
                <a:gd name="T3" fmla="*/ 2147483646 h 102"/>
                <a:gd name="T4" fmla="*/ 2147483646 w 97"/>
                <a:gd name="T5" fmla="*/ 2147483646 h 102"/>
                <a:gd name="T6" fmla="*/ 2147483646 w 97"/>
                <a:gd name="T7" fmla="*/ 2147483646 h 102"/>
                <a:gd name="T8" fmla="*/ 0 w 97"/>
                <a:gd name="T9" fmla="*/ 2147483646 h 102"/>
                <a:gd name="T10" fmla="*/ 2147483646 w 97"/>
                <a:gd name="T11" fmla="*/ 2147483646 h 102"/>
                <a:gd name="T12" fmla="*/ 2147483646 w 97"/>
                <a:gd name="T13" fmla="*/ 0 h 102"/>
                <a:gd name="T14" fmla="*/ 2147483646 w 97"/>
                <a:gd name="T15" fmla="*/ 2147483646 h 102"/>
                <a:gd name="T16" fmla="*/ 2147483646 w 97"/>
                <a:gd name="T17" fmla="*/ 2147483646 h 102"/>
                <a:gd name="T18" fmla="*/ 2147483646 w 97"/>
                <a:gd name="T19" fmla="*/ 2147483646 h 102"/>
                <a:gd name="T20" fmla="*/ 2147483646 w 97"/>
                <a:gd name="T21" fmla="*/ 2147483646 h 10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7" h="102">
                  <a:moveTo>
                    <a:pt x="97" y="78"/>
                  </a:moveTo>
                  <a:lnTo>
                    <a:pt x="62" y="76"/>
                  </a:lnTo>
                  <a:lnTo>
                    <a:pt x="40" y="102"/>
                  </a:lnTo>
                  <a:lnTo>
                    <a:pt x="33" y="69"/>
                  </a:lnTo>
                  <a:lnTo>
                    <a:pt x="0" y="54"/>
                  </a:lnTo>
                  <a:lnTo>
                    <a:pt x="31" y="35"/>
                  </a:lnTo>
                  <a:lnTo>
                    <a:pt x="33" y="0"/>
                  </a:lnTo>
                  <a:lnTo>
                    <a:pt x="59" y="23"/>
                  </a:lnTo>
                  <a:lnTo>
                    <a:pt x="92" y="16"/>
                  </a:lnTo>
                  <a:lnTo>
                    <a:pt x="78" y="50"/>
                  </a:lnTo>
                  <a:lnTo>
                    <a:pt x="97" y="78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100">
                <a:latin typeface="Arial" panose="020B0604020202020204" pitchFamily="34" charset="0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6" name="Freeform 60"/>
            <p:cNvSpPr/>
            <p:nvPr/>
          </p:nvSpPr>
          <p:spPr bwMode="auto">
            <a:xfrm>
              <a:off x="10548938" y="2262188"/>
              <a:ext cx="87312" cy="90488"/>
            </a:xfrm>
            <a:custGeom>
              <a:avLst/>
              <a:gdLst>
                <a:gd name="T0" fmla="*/ 2147483646 w 55"/>
                <a:gd name="T1" fmla="*/ 2147483646 h 57"/>
                <a:gd name="T2" fmla="*/ 2147483646 w 55"/>
                <a:gd name="T3" fmla="*/ 2147483646 h 57"/>
                <a:gd name="T4" fmla="*/ 2147483646 w 55"/>
                <a:gd name="T5" fmla="*/ 2147483646 h 57"/>
                <a:gd name="T6" fmla="*/ 2147483646 w 55"/>
                <a:gd name="T7" fmla="*/ 2147483646 h 57"/>
                <a:gd name="T8" fmla="*/ 0 w 55"/>
                <a:gd name="T9" fmla="*/ 2147483646 h 57"/>
                <a:gd name="T10" fmla="*/ 2147483646 w 55"/>
                <a:gd name="T11" fmla="*/ 2147483646 h 57"/>
                <a:gd name="T12" fmla="*/ 2147483646 w 55"/>
                <a:gd name="T13" fmla="*/ 0 h 57"/>
                <a:gd name="T14" fmla="*/ 2147483646 w 55"/>
                <a:gd name="T15" fmla="*/ 2147483646 h 57"/>
                <a:gd name="T16" fmla="*/ 2147483646 w 55"/>
                <a:gd name="T17" fmla="*/ 2147483646 h 57"/>
                <a:gd name="T18" fmla="*/ 2147483646 w 55"/>
                <a:gd name="T19" fmla="*/ 2147483646 h 57"/>
                <a:gd name="T20" fmla="*/ 2147483646 w 55"/>
                <a:gd name="T21" fmla="*/ 2147483646 h 5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5" h="57">
                  <a:moveTo>
                    <a:pt x="55" y="45"/>
                  </a:moveTo>
                  <a:lnTo>
                    <a:pt x="36" y="43"/>
                  </a:lnTo>
                  <a:lnTo>
                    <a:pt x="24" y="57"/>
                  </a:lnTo>
                  <a:lnTo>
                    <a:pt x="19" y="38"/>
                  </a:lnTo>
                  <a:lnTo>
                    <a:pt x="0" y="31"/>
                  </a:lnTo>
                  <a:lnTo>
                    <a:pt x="17" y="21"/>
                  </a:lnTo>
                  <a:lnTo>
                    <a:pt x="19" y="0"/>
                  </a:lnTo>
                  <a:lnTo>
                    <a:pt x="33" y="14"/>
                  </a:lnTo>
                  <a:lnTo>
                    <a:pt x="52" y="10"/>
                  </a:lnTo>
                  <a:lnTo>
                    <a:pt x="45" y="29"/>
                  </a:lnTo>
                  <a:lnTo>
                    <a:pt x="55" y="45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100">
                <a:latin typeface="Arial" panose="020B0604020202020204" pitchFamily="34" charset="0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7" name="Freeform 61"/>
            <p:cNvSpPr/>
            <p:nvPr/>
          </p:nvSpPr>
          <p:spPr bwMode="auto">
            <a:xfrm>
              <a:off x="10050463" y="2114551"/>
              <a:ext cx="155575" cy="158750"/>
            </a:xfrm>
            <a:custGeom>
              <a:avLst/>
              <a:gdLst>
                <a:gd name="T0" fmla="*/ 2147483646 w 98"/>
                <a:gd name="T1" fmla="*/ 2147483646 h 100"/>
                <a:gd name="T2" fmla="*/ 2147483646 w 98"/>
                <a:gd name="T3" fmla="*/ 2147483646 h 100"/>
                <a:gd name="T4" fmla="*/ 2147483646 w 98"/>
                <a:gd name="T5" fmla="*/ 2147483646 h 100"/>
                <a:gd name="T6" fmla="*/ 2147483646 w 98"/>
                <a:gd name="T7" fmla="*/ 2147483646 h 100"/>
                <a:gd name="T8" fmla="*/ 0 w 98"/>
                <a:gd name="T9" fmla="*/ 2147483646 h 100"/>
                <a:gd name="T10" fmla="*/ 2147483646 w 98"/>
                <a:gd name="T11" fmla="*/ 2147483646 h 100"/>
                <a:gd name="T12" fmla="*/ 2147483646 w 98"/>
                <a:gd name="T13" fmla="*/ 0 h 100"/>
                <a:gd name="T14" fmla="*/ 2147483646 w 98"/>
                <a:gd name="T15" fmla="*/ 2147483646 h 100"/>
                <a:gd name="T16" fmla="*/ 2147483646 w 98"/>
                <a:gd name="T17" fmla="*/ 2147483646 h 100"/>
                <a:gd name="T18" fmla="*/ 2147483646 w 98"/>
                <a:gd name="T19" fmla="*/ 2147483646 h 100"/>
                <a:gd name="T20" fmla="*/ 2147483646 w 98"/>
                <a:gd name="T21" fmla="*/ 2147483646 h 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8" h="100">
                  <a:moveTo>
                    <a:pt x="98" y="79"/>
                  </a:moveTo>
                  <a:lnTo>
                    <a:pt x="62" y="74"/>
                  </a:lnTo>
                  <a:lnTo>
                    <a:pt x="41" y="100"/>
                  </a:lnTo>
                  <a:lnTo>
                    <a:pt x="34" y="67"/>
                  </a:lnTo>
                  <a:lnTo>
                    <a:pt x="0" y="53"/>
                  </a:lnTo>
                  <a:lnTo>
                    <a:pt x="31" y="36"/>
                  </a:lnTo>
                  <a:lnTo>
                    <a:pt x="34" y="0"/>
                  </a:lnTo>
                  <a:lnTo>
                    <a:pt x="60" y="24"/>
                  </a:lnTo>
                  <a:lnTo>
                    <a:pt x="93" y="15"/>
                  </a:lnTo>
                  <a:lnTo>
                    <a:pt x="79" y="48"/>
                  </a:lnTo>
                  <a:lnTo>
                    <a:pt x="98" y="79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100">
                <a:latin typeface="Arial" panose="020B0604020202020204" pitchFamily="34" charset="0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8" name="Freeform 62"/>
            <p:cNvSpPr/>
            <p:nvPr/>
          </p:nvSpPr>
          <p:spPr bwMode="auto">
            <a:xfrm>
              <a:off x="10137775" y="2368551"/>
              <a:ext cx="419100" cy="165100"/>
            </a:xfrm>
            <a:custGeom>
              <a:avLst/>
              <a:gdLst>
                <a:gd name="T0" fmla="*/ 2147483646 w 264"/>
                <a:gd name="T1" fmla="*/ 0 h 104"/>
                <a:gd name="T2" fmla="*/ 2147483646 w 264"/>
                <a:gd name="T3" fmla="*/ 0 h 104"/>
                <a:gd name="T4" fmla="*/ 2147483646 w 264"/>
                <a:gd name="T5" fmla="*/ 2147483646 h 104"/>
                <a:gd name="T6" fmla="*/ 0 w 264"/>
                <a:gd name="T7" fmla="*/ 2147483646 h 104"/>
                <a:gd name="T8" fmla="*/ 2147483646 w 264"/>
                <a:gd name="T9" fmla="*/ 0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4" h="104">
                  <a:moveTo>
                    <a:pt x="33" y="0"/>
                  </a:moveTo>
                  <a:lnTo>
                    <a:pt x="228" y="0"/>
                  </a:lnTo>
                  <a:lnTo>
                    <a:pt x="264" y="104"/>
                  </a:lnTo>
                  <a:lnTo>
                    <a:pt x="0" y="104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100">
                <a:latin typeface="Arial" panose="020B0604020202020204" pitchFamily="34" charset="0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9" name="Freeform 63"/>
            <p:cNvSpPr/>
            <p:nvPr/>
          </p:nvSpPr>
          <p:spPr bwMode="auto">
            <a:xfrm>
              <a:off x="9855200" y="2579688"/>
              <a:ext cx="474662" cy="165100"/>
            </a:xfrm>
            <a:custGeom>
              <a:avLst/>
              <a:gdLst>
                <a:gd name="T0" fmla="*/ 2147483646 w 299"/>
                <a:gd name="T1" fmla="*/ 0 h 104"/>
                <a:gd name="T2" fmla="*/ 2147483646 w 299"/>
                <a:gd name="T3" fmla="*/ 0 h 104"/>
                <a:gd name="T4" fmla="*/ 2147483646 w 299"/>
                <a:gd name="T5" fmla="*/ 2147483646 h 104"/>
                <a:gd name="T6" fmla="*/ 0 w 299"/>
                <a:gd name="T7" fmla="*/ 2147483646 h 104"/>
                <a:gd name="T8" fmla="*/ 2147483646 w 299"/>
                <a:gd name="T9" fmla="*/ 0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9" h="104">
                  <a:moveTo>
                    <a:pt x="36" y="0"/>
                  </a:moveTo>
                  <a:lnTo>
                    <a:pt x="259" y="0"/>
                  </a:lnTo>
                  <a:lnTo>
                    <a:pt x="299" y="104"/>
                  </a:lnTo>
                  <a:lnTo>
                    <a:pt x="0" y="104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100">
                <a:latin typeface="Arial" panose="020B0604020202020204" pitchFamily="34" charset="0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0" name="Freeform 64"/>
            <p:cNvSpPr/>
            <p:nvPr/>
          </p:nvSpPr>
          <p:spPr bwMode="auto">
            <a:xfrm>
              <a:off x="10356850" y="2579688"/>
              <a:ext cx="477837" cy="165100"/>
            </a:xfrm>
            <a:custGeom>
              <a:avLst/>
              <a:gdLst>
                <a:gd name="T0" fmla="*/ 2147483646 w 301"/>
                <a:gd name="T1" fmla="*/ 0 h 104"/>
                <a:gd name="T2" fmla="*/ 2147483646 w 301"/>
                <a:gd name="T3" fmla="*/ 0 h 104"/>
                <a:gd name="T4" fmla="*/ 2147483646 w 301"/>
                <a:gd name="T5" fmla="*/ 2147483646 h 104"/>
                <a:gd name="T6" fmla="*/ 0 w 301"/>
                <a:gd name="T7" fmla="*/ 2147483646 h 104"/>
                <a:gd name="T8" fmla="*/ 2147483646 w 301"/>
                <a:gd name="T9" fmla="*/ 0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1" h="104">
                  <a:moveTo>
                    <a:pt x="38" y="0"/>
                  </a:moveTo>
                  <a:lnTo>
                    <a:pt x="261" y="0"/>
                  </a:lnTo>
                  <a:lnTo>
                    <a:pt x="301" y="104"/>
                  </a:lnTo>
                  <a:lnTo>
                    <a:pt x="0" y="104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100">
                <a:latin typeface="Arial" panose="020B0604020202020204" pitchFamily="34" charset="0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1" name="Freeform 65"/>
            <p:cNvSpPr/>
            <p:nvPr/>
          </p:nvSpPr>
          <p:spPr bwMode="auto">
            <a:xfrm>
              <a:off x="9605963" y="2801938"/>
              <a:ext cx="479425" cy="166688"/>
            </a:xfrm>
            <a:custGeom>
              <a:avLst/>
              <a:gdLst>
                <a:gd name="T0" fmla="*/ 2147483646 w 302"/>
                <a:gd name="T1" fmla="*/ 0 h 105"/>
                <a:gd name="T2" fmla="*/ 2147483646 w 302"/>
                <a:gd name="T3" fmla="*/ 0 h 105"/>
                <a:gd name="T4" fmla="*/ 2147483646 w 302"/>
                <a:gd name="T5" fmla="*/ 2147483646 h 105"/>
                <a:gd name="T6" fmla="*/ 0 w 302"/>
                <a:gd name="T7" fmla="*/ 2147483646 h 105"/>
                <a:gd name="T8" fmla="*/ 2147483646 w 302"/>
                <a:gd name="T9" fmla="*/ 0 h 1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2" h="105">
                  <a:moveTo>
                    <a:pt x="38" y="0"/>
                  </a:moveTo>
                  <a:lnTo>
                    <a:pt x="261" y="0"/>
                  </a:lnTo>
                  <a:lnTo>
                    <a:pt x="302" y="105"/>
                  </a:lnTo>
                  <a:lnTo>
                    <a:pt x="0" y="105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100">
                <a:latin typeface="Arial" panose="020B0604020202020204" pitchFamily="34" charset="0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2" name="Freeform 66"/>
            <p:cNvSpPr/>
            <p:nvPr/>
          </p:nvSpPr>
          <p:spPr bwMode="auto">
            <a:xfrm>
              <a:off x="10104438" y="2801938"/>
              <a:ext cx="477837" cy="166688"/>
            </a:xfrm>
            <a:custGeom>
              <a:avLst/>
              <a:gdLst>
                <a:gd name="T0" fmla="*/ 2147483646 w 301"/>
                <a:gd name="T1" fmla="*/ 0 h 105"/>
                <a:gd name="T2" fmla="*/ 2147483646 w 301"/>
                <a:gd name="T3" fmla="*/ 0 h 105"/>
                <a:gd name="T4" fmla="*/ 2147483646 w 301"/>
                <a:gd name="T5" fmla="*/ 2147483646 h 105"/>
                <a:gd name="T6" fmla="*/ 0 w 301"/>
                <a:gd name="T7" fmla="*/ 2147483646 h 105"/>
                <a:gd name="T8" fmla="*/ 2147483646 w 301"/>
                <a:gd name="T9" fmla="*/ 0 h 1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1" h="105">
                  <a:moveTo>
                    <a:pt x="38" y="0"/>
                  </a:moveTo>
                  <a:lnTo>
                    <a:pt x="261" y="0"/>
                  </a:lnTo>
                  <a:lnTo>
                    <a:pt x="301" y="105"/>
                  </a:lnTo>
                  <a:lnTo>
                    <a:pt x="0" y="105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100">
                <a:latin typeface="Arial" panose="020B0604020202020204" pitchFamily="34" charset="0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3" name="Freeform 67"/>
            <p:cNvSpPr/>
            <p:nvPr/>
          </p:nvSpPr>
          <p:spPr bwMode="auto">
            <a:xfrm>
              <a:off x="10601325" y="2801938"/>
              <a:ext cx="479425" cy="166688"/>
            </a:xfrm>
            <a:custGeom>
              <a:avLst/>
              <a:gdLst>
                <a:gd name="T0" fmla="*/ 2147483646 w 302"/>
                <a:gd name="T1" fmla="*/ 0 h 105"/>
                <a:gd name="T2" fmla="*/ 2147483646 w 302"/>
                <a:gd name="T3" fmla="*/ 0 h 105"/>
                <a:gd name="T4" fmla="*/ 2147483646 w 302"/>
                <a:gd name="T5" fmla="*/ 2147483646 h 105"/>
                <a:gd name="T6" fmla="*/ 0 w 302"/>
                <a:gd name="T7" fmla="*/ 2147483646 h 105"/>
                <a:gd name="T8" fmla="*/ 2147483646 w 302"/>
                <a:gd name="T9" fmla="*/ 0 h 1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2" h="105">
                  <a:moveTo>
                    <a:pt x="38" y="0"/>
                  </a:moveTo>
                  <a:lnTo>
                    <a:pt x="261" y="0"/>
                  </a:lnTo>
                  <a:lnTo>
                    <a:pt x="302" y="105"/>
                  </a:lnTo>
                  <a:lnTo>
                    <a:pt x="0" y="105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100">
                <a:latin typeface="Arial" panose="020B0604020202020204" pitchFamily="34" charset="0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54" name="任意多边形 61"/>
          <p:cNvSpPr/>
          <p:nvPr/>
        </p:nvSpPr>
        <p:spPr bwMode="auto">
          <a:xfrm rot="16200000" flipV="1">
            <a:off x="3158496" y="2996706"/>
            <a:ext cx="366623" cy="364370"/>
          </a:xfrm>
          <a:custGeom>
            <a:avLst/>
            <a:gdLst>
              <a:gd name="connsiteX0" fmla="*/ 696806 w 1819275"/>
              <a:gd name="connsiteY0" fmla="*/ 1179512 h 1804988"/>
              <a:gd name="connsiteX1" fmla="*/ 794746 w 1819275"/>
              <a:gd name="connsiteY1" fmla="*/ 1277492 h 1804988"/>
              <a:gd name="connsiteX2" fmla="*/ 911522 w 1819275"/>
              <a:gd name="connsiteY2" fmla="*/ 1367935 h 1804988"/>
              <a:gd name="connsiteX3" fmla="*/ 1024530 w 1819275"/>
              <a:gd name="connsiteY3" fmla="*/ 1277492 h 1804988"/>
              <a:gd name="connsiteX4" fmla="*/ 1122471 w 1819275"/>
              <a:gd name="connsiteY4" fmla="*/ 1179512 h 1804988"/>
              <a:gd name="connsiteX5" fmla="*/ 1243013 w 1819275"/>
              <a:gd name="connsiteY5" fmla="*/ 1288798 h 1804988"/>
              <a:gd name="connsiteX6" fmla="*/ 1175208 w 1819275"/>
              <a:gd name="connsiteY6" fmla="*/ 1431999 h 1804988"/>
              <a:gd name="connsiteX7" fmla="*/ 1039598 w 1819275"/>
              <a:gd name="connsiteY7" fmla="*/ 1435767 h 1804988"/>
              <a:gd name="connsiteX8" fmla="*/ 1084801 w 1819275"/>
              <a:gd name="connsiteY8" fmla="*/ 1416925 h 1804988"/>
              <a:gd name="connsiteX9" fmla="*/ 1032064 w 1819275"/>
              <a:gd name="connsiteY9" fmla="*/ 1409388 h 1804988"/>
              <a:gd name="connsiteX10" fmla="*/ 1050899 w 1819275"/>
              <a:gd name="connsiteY10" fmla="*/ 1480989 h 1804988"/>
              <a:gd name="connsiteX11" fmla="*/ 911522 w 1819275"/>
              <a:gd name="connsiteY11" fmla="*/ 1582737 h 1804988"/>
              <a:gd name="connsiteX12" fmla="*/ 768378 w 1819275"/>
              <a:gd name="connsiteY12" fmla="*/ 1480989 h 1804988"/>
              <a:gd name="connsiteX13" fmla="*/ 787213 w 1819275"/>
              <a:gd name="connsiteY13" fmla="*/ 1409388 h 1804988"/>
              <a:gd name="connsiteX14" fmla="*/ 734475 w 1819275"/>
              <a:gd name="connsiteY14" fmla="*/ 1416925 h 1804988"/>
              <a:gd name="connsiteX15" fmla="*/ 779679 w 1819275"/>
              <a:gd name="connsiteY15" fmla="*/ 1435767 h 1804988"/>
              <a:gd name="connsiteX16" fmla="*/ 644068 w 1819275"/>
              <a:gd name="connsiteY16" fmla="*/ 1431999 h 1804988"/>
              <a:gd name="connsiteX17" fmla="*/ 576263 w 1819275"/>
              <a:gd name="connsiteY17" fmla="*/ 1288798 h 1804988"/>
              <a:gd name="connsiteX18" fmla="*/ 696806 w 1819275"/>
              <a:gd name="connsiteY18" fmla="*/ 1179512 h 1804988"/>
              <a:gd name="connsiteX19" fmla="*/ 765493 w 1819275"/>
              <a:gd name="connsiteY19" fmla="*/ 1081087 h 1804988"/>
              <a:gd name="connsiteX20" fmla="*/ 912314 w 1819275"/>
              <a:gd name="connsiteY20" fmla="*/ 1118757 h 1804988"/>
              <a:gd name="connsiteX21" fmla="*/ 1055371 w 1819275"/>
              <a:gd name="connsiteY21" fmla="*/ 1081087 h 1804988"/>
              <a:gd name="connsiteX22" fmla="*/ 991372 w 1819275"/>
              <a:gd name="connsiteY22" fmla="*/ 1246833 h 1804988"/>
              <a:gd name="connsiteX23" fmla="*/ 912314 w 1819275"/>
              <a:gd name="connsiteY23" fmla="*/ 1303337 h 1804988"/>
              <a:gd name="connsiteX24" fmla="*/ 833257 w 1819275"/>
              <a:gd name="connsiteY24" fmla="*/ 1246833 h 1804988"/>
              <a:gd name="connsiteX25" fmla="*/ 765493 w 1819275"/>
              <a:gd name="connsiteY25" fmla="*/ 1081087 h 1804988"/>
              <a:gd name="connsiteX26" fmla="*/ 1122363 w 1819275"/>
              <a:gd name="connsiteY26" fmla="*/ 1069975 h 1804988"/>
              <a:gd name="connsiteX27" fmla="*/ 1220391 w 1819275"/>
              <a:gd name="connsiteY27" fmla="*/ 1085031 h 1804988"/>
              <a:gd name="connsiteX28" fmla="*/ 1325960 w 1819275"/>
              <a:gd name="connsiteY28" fmla="*/ 1303338 h 1804988"/>
              <a:gd name="connsiteX29" fmla="*/ 1126133 w 1819275"/>
              <a:gd name="connsiteY29" fmla="*/ 1164073 h 1804988"/>
              <a:gd name="connsiteX30" fmla="*/ 1122363 w 1819275"/>
              <a:gd name="connsiteY30" fmla="*/ 1069975 h 1804988"/>
              <a:gd name="connsiteX31" fmla="*/ 696914 w 1819275"/>
              <a:gd name="connsiteY31" fmla="*/ 1069975 h 1804988"/>
              <a:gd name="connsiteX32" fmla="*/ 693144 w 1819275"/>
              <a:gd name="connsiteY32" fmla="*/ 1164073 h 1804988"/>
              <a:gd name="connsiteX33" fmla="*/ 493317 w 1819275"/>
              <a:gd name="connsiteY33" fmla="*/ 1303338 h 1804988"/>
              <a:gd name="connsiteX34" fmla="*/ 598886 w 1819275"/>
              <a:gd name="connsiteY34" fmla="*/ 1085031 h 1804988"/>
              <a:gd name="connsiteX35" fmla="*/ 696914 w 1819275"/>
              <a:gd name="connsiteY35" fmla="*/ 1069975 h 1804988"/>
              <a:gd name="connsiteX36" fmla="*/ 1164680 w 1819275"/>
              <a:gd name="connsiteY36" fmla="*/ 754062 h 1804988"/>
              <a:gd name="connsiteX37" fmla="*/ 1255245 w 1819275"/>
              <a:gd name="connsiteY37" fmla="*/ 825610 h 1804988"/>
              <a:gd name="connsiteX38" fmla="*/ 1338264 w 1819275"/>
              <a:gd name="connsiteY38" fmla="*/ 897159 h 1804988"/>
              <a:gd name="connsiteX39" fmla="*/ 1255245 w 1819275"/>
              <a:gd name="connsiteY39" fmla="*/ 964941 h 1804988"/>
              <a:gd name="connsiteX40" fmla="*/ 1108076 w 1819275"/>
              <a:gd name="connsiteY40" fmla="*/ 1025192 h 1804988"/>
              <a:gd name="connsiteX41" fmla="*/ 1157132 w 1819275"/>
              <a:gd name="connsiteY41" fmla="*/ 897159 h 1804988"/>
              <a:gd name="connsiteX42" fmla="*/ 1108076 w 1819275"/>
              <a:gd name="connsiteY42" fmla="*/ 765359 h 1804988"/>
              <a:gd name="connsiteX43" fmla="*/ 1164680 w 1819275"/>
              <a:gd name="connsiteY43" fmla="*/ 754062 h 1804988"/>
              <a:gd name="connsiteX44" fmla="*/ 655945 w 1819275"/>
              <a:gd name="connsiteY44" fmla="*/ 754062 h 1804988"/>
              <a:gd name="connsiteX45" fmla="*/ 712788 w 1819275"/>
              <a:gd name="connsiteY45" fmla="*/ 765359 h 1804988"/>
              <a:gd name="connsiteX46" fmla="*/ 667314 w 1819275"/>
              <a:gd name="connsiteY46" fmla="*/ 897159 h 1804988"/>
              <a:gd name="connsiteX47" fmla="*/ 712788 w 1819275"/>
              <a:gd name="connsiteY47" fmla="*/ 1025192 h 1804988"/>
              <a:gd name="connsiteX48" fmla="*/ 564997 w 1819275"/>
              <a:gd name="connsiteY48" fmla="*/ 964941 h 1804988"/>
              <a:gd name="connsiteX49" fmla="*/ 477838 w 1819275"/>
              <a:gd name="connsiteY49" fmla="*/ 897159 h 1804988"/>
              <a:gd name="connsiteX50" fmla="*/ 564997 w 1819275"/>
              <a:gd name="connsiteY50" fmla="*/ 825610 h 1804988"/>
              <a:gd name="connsiteX51" fmla="*/ 655945 w 1819275"/>
              <a:gd name="connsiteY51" fmla="*/ 754062 h 1804988"/>
              <a:gd name="connsiteX52" fmla="*/ 908051 w 1819275"/>
              <a:gd name="connsiteY52" fmla="*/ 715962 h 1804988"/>
              <a:gd name="connsiteX53" fmla="*/ 1089026 w 1819275"/>
              <a:gd name="connsiteY53" fmla="*/ 896937 h 1804988"/>
              <a:gd name="connsiteX54" fmla="*/ 908051 w 1819275"/>
              <a:gd name="connsiteY54" fmla="*/ 1077912 h 1804988"/>
              <a:gd name="connsiteX55" fmla="*/ 727076 w 1819275"/>
              <a:gd name="connsiteY55" fmla="*/ 896937 h 1804988"/>
              <a:gd name="connsiteX56" fmla="*/ 908051 w 1819275"/>
              <a:gd name="connsiteY56" fmla="*/ 715962 h 1804988"/>
              <a:gd name="connsiteX57" fmla="*/ 1329427 w 1819275"/>
              <a:gd name="connsiteY57" fmla="*/ 588962 h 1804988"/>
              <a:gd name="connsiteX58" fmla="*/ 1480390 w 1819275"/>
              <a:gd name="connsiteY58" fmla="*/ 664129 h 1804988"/>
              <a:gd name="connsiteX59" fmla="*/ 1469068 w 1819275"/>
              <a:gd name="connsiteY59" fmla="*/ 765605 h 1804988"/>
              <a:gd name="connsiteX60" fmla="*/ 1472842 w 1819275"/>
              <a:gd name="connsiteY60" fmla="*/ 720505 h 1804988"/>
              <a:gd name="connsiteX61" fmla="*/ 1435101 w 1819275"/>
              <a:gd name="connsiteY61" fmla="*/ 743055 h 1804988"/>
              <a:gd name="connsiteX62" fmla="*/ 1518130 w 1819275"/>
              <a:gd name="connsiteY62" fmla="*/ 761847 h 1804988"/>
              <a:gd name="connsiteX63" fmla="*/ 1635126 w 1819275"/>
              <a:gd name="connsiteY63" fmla="*/ 897148 h 1804988"/>
              <a:gd name="connsiteX64" fmla="*/ 1518130 w 1819275"/>
              <a:gd name="connsiteY64" fmla="*/ 1032449 h 1804988"/>
              <a:gd name="connsiteX65" fmla="*/ 1435101 w 1819275"/>
              <a:gd name="connsiteY65" fmla="*/ 1047482 h 1804988"/>
              <a:gd name="connsiteX66" fmla="*/ 1472842 w 1819275"/>
              <a:gd name="connsiteY66" fmla="*/ 1073791 h 1804988"/>
              <a:gd name="connsiteX67" fmla="*/ 1469068 w 1819275"/>
              <a:gd name="connsiteY67" fmla="*/ 1024932 h 1804988"/>
              <a:gd name="connsiteX68" fmla="*/ 1480390 w 1819275"/>
              <a:gd name="connsiteY68" fmla="*/ 1126408 h 1804988"/>
              <a:gd name="connsiteX69" fmla="*/ 1325653 w 1819275"/>
              <a:gd name="connsiteY69" fmla="*/ 1201575 h 1804988"/>
              <a:gd name="connsiteX70" fmla="*/ 1235076 w 1819275"/>
              <a:gd name="connsiteY70" fmla="*/ 1081307 h 1804988"/>
              <a:gd name="connsiteX71" fmla="*/ 1303009 w 1819275"/>
              <a:gd name="connsiteY71" fmla="*/ 1006140 h 1804988"/>
              <a:gd name="connsiteX72" fmla="*/ 1408683 w 1819275"/>
              <a:gd name="connsiteY72" fmla="*/ 897148 h 1804988"/>
              <a:gd name="connsiteX73" fmla="*/ 1303009 w 1819275"/>
              <a:gd name="connsiteY73" fmla="*/ 788155 h 1804988"/>
              <a:gd name="connsiteX74" fmla="*/ 1235076 w 1819275"/>
              <a:gd name="connsiteY74" fmla="*/ 712988 h 1804988"/>
              <a:gd name="connsiteX75" fmla="*/ 1325653 w 1819275"/>
              <a:gd name="connsiteY75" fmla="*/ 592720 h 1804988"/>
              <a:gd name="connsiteX76" fmla="*/ 1329427 w 1819275"/>
              <a:gd name="connsiteY76" fmla="*/ 588962 h 1804988"/>
              <a:gd name="connsiteX77" fmla="*/ 490312 w 1819275"/>
              <a:gd name="connsiteY77" fmla="*/ 588962 h 1804988"/>
              <a:gd name="connsiteX78" fmla="*/ 494092 w 1819275"/>
              <a:gd name="connsiteY78" fmla="*/ 592720 h 1804988"/>
              <a:gd name="connsiteX79" fmla="*/ 581026 w 1819275"/>
              <a:gd name="connsiteY79" fmla="*/ 712988 h 1804988"/>
              <a:gd name="connsiteX80" fmla="*/ 516770 w 1819275"/>
              <a:gd name="connsiteY80" fmla="*/ 788155 h 1804988"/>
              <a:gd name="connsiteX81" fmla="*/ 410937 w 1819275"/>
              <a:gd name="connsiteY81" fmla="*/ 897148 h 1804988"/>
              <a:gd name="connsiteX82" fmla="*/ 516770 w 1819275"/>
              <a:gd name="connsiteY82" fmla="*/ 1006140 h 1804988"/>
              <a:gd name="connsiteX83" fmla="*/ 581026 w 1819275"/>
              <a:gd name="connsiteY83" fmla="*/ 1081307 h 1804988"/>
              <a:gd name="connsiteX84" fmla="*/ 494092 w 1819275"/>
              <a:gd name="connsiteY84" fmla="*/ 1201575 h 1804988"/>
              <a:gd name="connsiteX85" fmla="*/ 339121 w 1819275"/>
              <a:gd name="connsiteY85" fmla="*/ 1126408 h 1804988"/>
              <a:gd name="connsiteX86" fmla="*/ 350461 w 1819275"/>
              <a:gd name="connsiteY86" fmla="*/ 1024932 h 1804988"/>
              <a:gd name="connsiteX87" fmla="*/ 346681 w 1819275"/>
              <a:gd name="connsiteY87" fmla="*/ 1073791 h 1804988"/>
              <a:gd name="connsiteX88" fmla="*/ 384478 w 1819275"/>
              <a:gd name="connsiteY88" fmla="*/ 1047482 h 1804988"/>
              <a:gd name="connsiteX89" fmla="*/ 301324 w 1819275"/>
              <a:gd name="connsiteY89" fmla="*/ 1032449 h 1804988"/>
              <a:gd name="connsiteX90" fmla="*/ 184151 w 1819275"/>
              <a:gd name="connsiteY90" fmla="*/ 897148 h 1804988"/>
              <a:gd name="connsiteX91" fmla="*/ 301324 w 1819275"/>
              <a:gd name="connsiteY91" fmla="*/ 761847 h 1804988"/>
              <a:gd name="connsiteX92" fmla="*/ 384478 w 1819275"/>
              <a:gd name="connsiteY92" fmla="*/ 743055 h 1804988"/>
              <a:gd name="connsiteX93" fmla="*/ 346681 w 1819275"/>
              <a:gd name="connsiteY93" fmla="*/ 720505 h 1804988"/>
              <a:gd name="connsiteX94" fmla="*/ 350461 w 1819275"/>
              <a:gd name="connsiteY94" fmla="*/ 765605 h 1804988"/>
              <a:gd name="connsiteX95" fmla="*/ 339121 w 1819275"/>
              <a:gd name="connsiteY95" fmla="*/ 664129 h 1804988"/>
              <a:gd name="connsiteX96" fmla="*/ 490312 w 1819275"/>
              <a:gd name="connsiteY96" fmla="*/ 588962 h 1804988"/>
              <a:gd name="connsiteX97" fmla="*/ 1325960 w 1819275"/>
              <a:gd name="connsiteY97" fmla="*/ 498475 h 1804988"/>
              <a:gd name="connsiteX98" fmla="*/ 1220391 w 1819275"/>
              <a:gd name="connsiteY98" fmla="*/ 716782 h 1804988"/>
              <a:gd name="connsiteX99" fmla="*/ 1122363 w 1819275"/>
              <a:gd name="connsiteY99" fmla="*/ 731838 h 1804988"/>
              <a:gd name="connsiteX100" fmla="*/ 1126133 w 1819275"/>
              <a:gd name="connsiteY100" fmla="*/ 637740 h 1804988"/>
              <a:gd name="connsiteX101" fmla="*/ 1325960 w 1819275"/>
              <a:gd name="connsiteY101" fmla="*/ 498475 h 1804988"/>
              <a:gd name="connsiteX102" fmla="*/ 912314 w 1819275"/>
              <a:gd name="connsiteY102" fmla="*/ 498475 h 1804988"/>
              <a:gd name="connsiteX103" fmla="*/ 991372 w 1819275"/>
              <a:gd name="connsiteY103" fmla="*/ 554979 h 1804988"/>
              <a:gd name="connsiteX104" fmla="*/ 1055371 w 1819275"/>
              <a:gd name="connsiteY104" fmla="*/ 720725 h 1804988"/>
              <a:gd name="connsiteX105" fmla="*/ 912314 w 1819275"/>
              <a:gd name="connsiteY105" fmla="*/ 683056 h 1804988"/>
              <a:gd name="connsiteX106" fmla="*/ 765493 w 1819275"/>
              <a:gd name="connsiteY106" fmla="*/ 720725 h 1804988"/>
              <a:gd name="connsiteX107" fmla="*/ 833257 w 1819275"/>
              <a:gd name="connsiteY107" fmla="*/ 554979 h 1804988"/>
              <a:gd name="connsiteX108" fmla="*/ 912314 w 1819275"/>
              <a:gd name="connsiteY108" fmla="*/ 498475 h 1804988"/>
              <a:gd name="connsiteX109" fmla="*/ 493317 w 1819275"/>
              <a:gd name="connsiteY109" fmla="*/ 498475 h 1804988"/>
              <a:gd name="connsiteX110" fmla="*/ 693144 w 1819275"/>
              <a:gd name="connsiteY110" fmla="*/ 637740 h 1804988"/>
              <a:gd name="connsiteX111" fmla="*/ 696914 w 1819275"/>
              <a:gd name="connsiteY111" fmla="*/ 731838 h 1804988"/>
              <a:gd name="connsiteX112" fmla="*/ 598886 w 1819275"/>
              <a:gd name="connsiteY112" fmla="*/ 716782 h 1804988"/>
              <a:gd name="connsiteX113" fmla="*/ 493317 w 1819275"/>
              <a:gd name="connsiteY113" fmla="*/ 498475 h 1804988"/>
              <a:gd name="connsiteX114" fmla="*/ 911522 w 1819275"/>
              <a:gd name="connsiteY114" fmla="*/ 222250 h 1804988"/>
              <a:gd name="connsiteX115" fmla="*/ 1050899 w 1819275"/>
              <a:gd name="connsiteY115" fmla="*/ 320230 h 1804988"/>
              <a:gd name="connsiteX116" fmla="*/ 1032064 w 1819275"/>
              <a:gd name="connsiteY116" fmla="*/ 391831 h 1804988"/>
              <a:gd name="connsiteX117" fmla="*/ 1084801 w 1819275"/>
              <a:gd name="connsiteY117" fmla="*/ 384294 h 1804988"/>
              <a:gd name="connsiteX118" fmla="*/ 1039598 w 1819275"/>
              <a:gd name="connsiteY118" fmla="*/ 365452 h 1804988"/>
              <a:gd name="connsiteX119" fmla="*/ 1175208 w 1819275"/>
              <a:gd name="connsiteY119" fmla="*/ 369220 h 1804988"/>
              <a:gd name="connsiteX120" fmla="*/ 1243013 w 1819275"/>
              <a:gd name="connsiteY120" fmla="*/ 512421 h 1804988"/>
              <a:gd name="connsiteX121" fmla="*/ 1122471 w 1819275"/>
              <a:gd name="connsiteY121" fmla="*/ 625475 h 1804988"/>
              <a:gd name="connsiteX122" fmla="*/ 1024530 w 1819275"/>
              <a:gd name="connsiteY122" fmla="*/ 523727 h 1804988"/>
              <a:gd name="connsiteX123" fmla="*/ 911522 w 1819275"/>
              <a:gd name="connsiteY123" fmla="*/ 433284 h 1804988"/>
              <a:gd name="connsiteX124" fmla="*/ 794746 w 1819275"/>
              <a:gd name="connsiteY124" fmla="*/ 523727 h 1804988"/>
              <a:gd name="connsiteX125" fmla="*/ 696806 w 1819275"/>
              <a:gd name="connsiteY125" fmla="*/ 625475 h 1804988"/>
              <a:gd name="connsiteX126" fmla="*/ 576263 w 1819275"/>
              <a:gd name="connsiteY126" fmla="*/ 512421 h 1804988"/>
              <a:gd name="connsiteX127" fmla="*/ 644068 w 1819275"/>
              <a:gd name="connsiteY127" fmla="*/ 369220 h 1804988"/>
              <a:gd name="connsiteX128" fmla="*/ 779679 w 1819275"/>
              <a:gd name="connsiteY128" fmla="*/ 365452 h 1804988"/>
              <a:gd name="connsiteX129" fmla="*/ 734475 w 1819275"/>
              <a:gd name="connsiteY129" fmla="*/ 384294 h 1804988"/>
              <a:gd name="connsiteX130" fmla="*/ 787213 w 1819275"/>
              <a:gd name="connsiteY130" fmla="*/ 391831 h 1804988"/>
              <a:gd name="connsiteX131" fmla="*/ 768378 w 1819275"/>
              <a:gd name="connsiteY131" fmla="*/ 320230 h 1804988"/>
              <a:gd name="connsiteX132" fmla="*/ 911522 w 1819275"/>
              <a:gd name="connsiteY132" fmla="*/ 222250 h 1804988"/>
              <a:gd name="connsiteX133" fmla="*/ 907753 w 1819275"/>
              <a:gd name="connsiteY133" fmla="*/ 185737 h 1804988"/>
              <a:gd name="connsiteX134" fmla="*/ 741881 w 1819275"/>
              <a:gd name="connsiteY134" fmla="*/ 294895 h 1804988"/>
              <a:gd name="connsiteX135" fmla="*/ 523231 w 1819275"/>
              <a:gd name="connsiteY135" fmla="*/ 490625 h 1804988"/>
              <a:gd name="connsiteX136" fmla="*/ 474223 w 1819275"/>
              <a:gd name="connsiteY136" fmla="*/ 498153 h 1804988"/>
              <a:gd name="connsiteX137" fmla="*/ 470453 w 1819275"/>
              <a:gd name="connsiteY137" fmla="*/ 539558 h 1804988"/>
              <a:gd name="connsiteX138" fmla="*/ 259342 w 1819275"/>
              <a:gd name="connsiteY138" fmla="*/ 742816 h 1804988"/>
              <a:gd name="connsiteX139" fmla="*/ 134938 w 1819275"/>
              <a:gd name="connsiteY139" fmla="*/ 900906 h 1804988"/>
              <a:gd name="connsiteX140" fmla="*/ 259342 w 1819275"/>
              <a:gd name="connsiteY140" fmla="*/ 1058996 h 1804988"/>
              <a:gd name="connsiteX141" fmla="*/ 470453 w 1819275"/>
              <a:gd name="connsiteY141" fmla="*/ 1262255 h 1804988"/>
              <a:gd name="connsiteX142" fmla="*/ 474223 w 1819275"/>
              <a:gd name="connsiteY142" fmla="*/ 1303659 h 1804988"/>
              <a:gd name="connsiteX143" fmla="*/ 523231 w 1819275"/>
              <a:gd name="connsiteY143" fmla="*/ 1311187 h 1804988"/>
              <a:gd name="connsiteX144" fmla="*/ 741881 w 1819275"/>
              <a:gd name="connsiteY144" fmla="*/ 1510682 h 1804988"/>
              <a:gd name="connsiteX145" fmla="*/ 907753 w 1819275"/>
              <a:gd name="connsiteY145" fmla="*/ 1616075 h 1804988"/>
              <a:gd name="connsiteX146" fmla="*/ 1077396 w 1819275"/>
              <a:gd name="connsiteY146" fmla="*/ 1510682 h 1804988"/>
              <a:gd name="connsiteX147" fmla="*/ 1296046 w 1819275"/>
              <a:gd name="connsiteY147" fmla="*/ 1311187 h 1804988"/>
              <a:gd name="connsiteX148" fmla="*/ 1345053 w 1819275"/>
              <a:gd name="connsiteY148" fmla="*/ 1303659 h 1804988"/>
              <a:gd name="connsiteX149" fmla="*/ 1348823 w 1819275"/>
              <a:gd name="connsiteY149" fmla="*/ 1262255 h 1804988"/>
              <a:gd name="connsiteX150" fmla="*/ 1559934 w 1819275"/>
              <a:gd name="connsiteY150" fmla="*/ 1058996 h 1804988"/>
              <a:gd name="connsiteX151" fmla="*/ 1684338 w 1819275"/>
              <a:gd name="connsiteY151" fmla="*/ 900906 h 1804988"/>
              <a:gd name="connsiteX152" fmla="*/ 1559934 w 1819275"/>
              <a:gd name="connsiteY152" fmla="*/ 742816 h 1804988"/>
              <a:gd name="connsiteX153" fmla="*/ 1348823 w 1819275"/>
              <a:gd name="connsiteY153" fmla="*/ 539558 h 1804988"/>
              <a:gd name="connsiteX154" fmla="*/ 1345053 w 1819275"/>
              <a:gd name="connsiteY154" fmla="*/ 498153 h 1804988"/>
              <a:gd name="connsiteX155" fmla="*/ 1296046 w 1819275"/>
              <a:gd name="connsiteY155" fmla="*/ 490625 h 1804988"/>
              <a:gd name="connsiteX156" fmla="*/ 1077396 w 1819275"/>
              <a:gd name="connsiteY156" fmla="*/ 294895 h 1804988"/>
              <a:gd name="connsiteX157" fmla="*/ 907753 w 1819275"/>
              <a:gd name="connsiteY157" fmla="*/ 185737 h 1804988"/>
              <a:gd name="connsiteX158" fmla="*/ 907754 w 1819275"/>
              <a:gd name="connsiteY158" fmla="*/ 0 h 1804988"/>
              <a:gd name="connsiteX159" fmla="*/ 1073485 w 1819275"/>
              <a:gd name="connsiteY159" fmla="*/ 120584 h 1804988"/>
              <a:gd name="connsiteX160" fmla="*/ 1303249 w 1819275"/>
              <a:gd name="connsiteY160" fmla="*/ 290155 h 1804988"/>
              <a:gd name="connsiteX161" fmla="*/ 1352215 w 1819275"/>
              <a:gd name="connsiteY161" fmla="*/ 478567 h 1804988"/>
              <a:gd name="connsiteX162" fmla="*/ 1646011 w 1819275"/>
              <a:gd name="connsiteY162" fmla="*/ 636833 h 1804988"/>
              <a:gd name="connsiteX163" fmla="*/ 1819275 w 1819275"/>
              <a:gd name="connsiteY163" fmla="*/ 900610 h 1804988"/>
              <a:gd name="connsiteX164" fmla="*/ 1646011 w 1819275"/>
              <a:gd name="connsiteY164" fmla="*/ 1164387 h 1804988"/>
              <a:gd name="connsiteX165" fmla="*/ 1352215 w 1819275"/>
              <a:gd name="connsiteY165" fmla="*/ 1322653 h 1804988"/>
              <a:gd name="connsiteX166" fmla="*/ 1303249 w 1819275"/>
              <a:gd name="connsiteY166" fmla="*/ 1511065 h 1804988"/>
              <a:gd name="connsiteX167" fmla="*/ 1073485 w 1819275"/>
              <a:gd name="connsiteY167" fmla="*/ 1680636 h 1804988"/>
              <a:gd name="connsiteX168" fmla="*/ 907754 w 1819275"/>
              <a:gd name="connsiteY168" fmla="*/ 1804988 h 1804988"/>
              <a:gd name="connsiteX169" fmla="*/ 745790 w 1819275"/>
              <a:gd name="connsiteY169" fmla="*/ 1680636 h 1804988"/>
              <a:gd name="connsiteX170" fmla="*/ 512260 w 1819275"/>
              <a:gd name="connsiteY170" fmla="*/ 1511065 h 1804988"/>
              <a:gd name="connsiteX171" fmla="*/ 467060 w 1819275"/>
              <a:gd name="connsiteY171" fmla="*/ 1322653 h 1804988"/>
              <a:gd name="connsiteX172" fmla="*/ 169498 w 1819275"/>
              <a:gd name="connsiteY172" fmla="*/ 1164387 h 1804988"/>
              <a:gd name="connsiteX173" fmla="*/ 0 w 1819275"/>
              <a:gd name="connsiteY173" fmla="*/ 900610 h 1804988"/>
              <a:gd name="connsiteX174" fmla="*/ 169498 w 1819275"/>
              <a:gd name="connsiteY174" fmla="*/ 636833 h 1804988"/>
              <a:gd name="connsiteX175" fmla="*/ 467060 w 1819275"/>
              <a:gd name="connsiteY175" fmla="*/ 478567 h 1804988"/>
              <a:gd name="connsiteX176" fmla="*/ 512260 w 1819275"/>
              <a:gd name="connsiteY176" fmla="*/ 290155 h 1804988"/>
              <a:gd name="connsiteX177" fmla="*/ 745790 w 1819275"/>
              <a:gd name="connsiteY177" fmla="*/ 120584 h 1804988"/>
              <a:gd name="connsiteX178" fmla="*/ 907754 w 1819275"/>
              <a:gd name="connsiteY178" fmla="*/ 0 h 1804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</a:cxnLst>
            <a:rect l="l" t="t" r="r" b="b"/>
            <a:pathLst>
              <a:path w="1819275" h="1804988">
                <a:moveTo>
                  <a:pt x="696806" y="1179512"/>
                </a:moveTo>
                <a:cubicBezTo>
                  <a:pt x="696806" y="1179512"/>
                  <a:pt x="715640" y="1251113"/>
                  <a:pt x="794746" y="1277492"/>
                </a:cubicBezTo>
                <a:cubicBezTo>
                  <a:pt x="794746" y="1277492"/>
                  <a:pt x="843717" y="1367935"/>
                  <a:pt x="911522" y="1367935"/>
                </a:cubicBezTo>
                <a:cubicBezTo>
                  <a:pt x="975560" y="1367935"/>
                  <a:pt x="1024530" y="1277492"/>
                  <a:pt x="1024530" y="1277492"/>
                </a:cubicBezTo>
                <a:cubicBezTo>
                  <a:pt x="1107403" y="1251113"/>
                  <a:pt x="1122471" y="1179512"/>
                  <a:pt x="1122471" y="1179512"/>
                </a:cubicBezTo>
                <a:cubicBezTo>
                  <a:pt x="1122471" y="1179512"/>
                  <a:pt x="1201577" y="1258650"/>
                  <a:pt x="1243013" y="1288798"/>
                </a:cubicBezTo>
                <a:cubicBezTo>
                  <a:pt x="1243013" y="1288798"/>
                  <a:pt x="1239246" y="1375472"/>
                  <a:pt x="1175208" y="1431999"/>
                </a:cubicBezTo>
                <a:cubicBezTo>
                  <a:pt x="1111170" y="1488526"/>
                  <a:pt x="1043365" y="1477220"/>
                  <a:pt x="1039598" y="1435767"/>
                </a:cubicBezTo>
                <a:cubicBezTo>
                  <a:pt x="1039598" y="1394314"/>
                  <a:pt x="1084801" y="1416925"/>
                  <a:pt x="1084801" y="1416925"/>
                </a:cubicBezTo>
                <a:cubicBezTo>
                  <a:pt x="1084801" y="1416925"/>
                  <a:pt x="1047132" y="1379241"/>
                  <a:pt x="1032064" y="1409388"/>
                </a:cubicBezTo>
                <a:cubicBezTo>
                  <a:pt x="1016996" y="1443304"/>
                  <a:pt x="1039598" y="1469683"/>
                  <a:pt x="1050899" y="1480989"/>
                </a:cubicBezTo>
                <a:cubicBezTo>
                  <a:pt x="1050899" y="1480989"/>
                  <a:pt x="1005695" y="1582737"/>
                  <a:pt x="911522" y="1582737"/>
                </a:cubicBezTo>
                <a:cubicBezTo>
                  <a:pt x="813581" y="1582737"/>
                  <a:pt x="768378" y="1480989"/>
                  <a:pt x="768378" y="1480989"/>
                </a:cubicBezTo>
                <a:cubicBezTo>
                  <a:pt x="779679" y="1469683"/>
                  <a:pt x="802280" y="1443304"/>
                  <a:pt x="787213" y="1409388"/>
                </a:cubicBezTo>
                <a:cubicBezTo>
                  <a:pt x="772145" y="1379241"/>
                  <a:pt x="734475" y="1416925"/>
                  <a:pt x="734475" y="1416925"/>
                </a:cubicBezTo>
                <a:cubicBezTo>
                  <a:pt x="734475" y="1416925"/>
                  <a:pt x="779679" y="1394314"/>
                  <a:pt x="779679" y="1435767"/>
                </a:cubicBezTo>
                <a:cubicBezTo>
                  <a:pt x="775912" y="1477220"/>
                  <a:pt x="708107" y="1488526"/>
                  <a:pt x="644068" y="1431999"/>
                </a:cubicBezTo>
                <a:cubicBezTo>
                  <a:pt x="580030" y="1375472"/>
                  <a:pt x="576263" y="1288798"/>
                  <a:pt x="576263" y="1288798"/>
                </a:cubicBezTo>
                <a:cubicBezTo>
                  <a:pt x="617700" y="1258650"/>
                  <a:pt x="696806" y="1179512"/>
                  <a:pt x="696806" y="1179512"/>
                </a:cubicBezTo>
                <a:close/>
                <a:moveTo>
                  <a:pt x="765493" y="1081087"/>
                </a:moveTo>
                <a:cubicBezTo>
                  <a:pt x="765493" y="1081087"/>
                  <a:pt x="833257" y="1118757"/>
                  <a:pt x="912314" y="1118757"/>
                </a:cubicBezTo>
                <a:cubicBezTo>
                  <a:pt x="987607" y="1118757"/>
                  <a:pt x="1055371" y="1081087"/>
                  <a:pt x="1055371" y="1081087"/>
                </a:cubicBezTo>
                <a:cubicBezTo>
                  <a:pt x="1108076" y="1209163"/>
                  <a:pt x="991372" y="1246833"/>
                  <a:pt x="991372" y="1246833"/>
                </a:cubicBezTo>
                <a:cubicBezTo>
                  <a:pt x="991372" y="1246833"/>
                  <a:pt x="968784" y="1303337"/>
                  <a:pt x="912314" y="1303337"/>
                </a:cubicBezTo>
                <a:cubicBezTo>
                  <a:pt x="852080" y="1303337"/>
                  <a:pt x="833257" y="1246833"/>
                  <a:pt x="833257" y="1246833"/>
                </a:cubicBezTo>
                <a:cubicBezTo>
                  <a:pt x="833257" y="1246833"/>
                  <a:pt x="712788" y="1209163"/>
                  <a:pt x="765493" y="1081087"/>
                </a:cubicBezTo>
                <a:close/>
                <a:moveTo>
                  <a:pt x="1122363" y="1069975"/>
                </a:moveTo>
                <a:cubicBezTo>
                  <a:pt x="1156296" y="1081267"/>
                  <a:pt x="1220391" y="1085031"/>
                  <a:pt x="1220391" y="1085031"/>
                </a:cubicBezTo>
                <a:cubicBezTo>
                  <a:pt x="1333501" y="1216768"/>
                  <a:pt x="1325960" y="1303338"/>
                  <a:pt x="1325960" y="1303338"/>
                </a:cubicBezTo>
                <a:cubicBezTo>
                  <a:pt x="1243013" y="1288283"/>
                  <a:pt x="1126133" y="1164073"/>
                  <a:pt x="1126133" y="1164073"/>
                </a:cubicBezTo>
                <a:cubicBezTo>
                  <a:pt x="1126133" y="1118906"/>
                  <a:pt x="1122363" y="1069975"/>
                  <a:pt x="1122363" y="1069975"/>
                </a:cubicBezTo>
                <a:close/>
                <a:moveTo>
                  <a:pt x="696914" y="1069975"/>
                </a:moveTo>
                <a:cubicBezTo>
                  <a:pt x="696914" y="1069975"/>
                  <a:pt x="693144" y="1118906"/>
                  <a:pt x="693144" y="1164073"/>
                </a:cubicBezTo>
                <a:cubicBezTo>
                  <a:pt x="693144" y="1164073"/>
                  <a:pt x="576264" y="1288283"/>
                  <a:pt x="493317" y="1303338"/>
                </a:cubicBezTo>
                <a:cubicBezTo>
                  <a:pt x="493317" y="1303338"/>
                  <a:pt x="485776" y="1216768"/>
                  <a:pt x="598886" y="1085031"/>
                </a:cubicBezTo>
                <a:cubicBezTo>
                  <a:pt x="598886" y="1085031"/>
                  <a:pt x="662981" y="1081267"/>
                  <a:pt x="696914" y="1069975"/>
                </a:cubicBezTo>
                <a:close/>
                <a:moveTo>
                  <a:pt x="1164680" y="754062"/>
                </a:moveTo>
                <a:cubicBezTo>
                  <a:pt x="1194868" y="757828"/>
                  <a:pt x="1232604" y="772891"/>
                  <a:pt x="1255245" y="825610"/>
                </a:cubicBezTo>
                <a:cubicBezTo>
                  <a:pt x="1255245" y="825610"/>
                  <a:pt x="1338264" y="844439"/>
                  <a:pt x="1338264" y="897159"/>
                </a:cubicBezTo>
                <a:cubicBezTo>
                  <a:pt x="1338264" y="946113"/>
                  <a:pt x="1255245" y="964941"/>
                  <a:pt x="1255245" y="964941"/>
                </a:cubicBezTo>
                <a:cubicBezTo>
                  <a:pt x="1206189" y="1077912"/>
                  <a:pt x="1108076" y="1025192"/>
                  <a:pt x="1108076" y="1025192"/>
                </a:cubicBezTo>
                <a:cubicBezTo>
                  <a:pt x="1108076" y="1025192"/>
                  <a:pt x="1157132" y="972473"/>
                  <a:pt x="1157132" y="897159"/>
                </a:cubicBezTo>
                <a:cubicBezTo>
                  <a:pt x="1157132" y="821845"/>
                  <a:pt x="1108076" y="765359"/>
                  <a:pt x="1108076" y="765359"/>
                </a:cubicBezTo>
                <a:cubicBezTo>
                  <a:pt x="1108076" y="765359"/>
                  <a:pt x="1134491" y="754062"/>
                  <a:pt x="1164680" y="754062"/>
                </a:cubicBezTo>
                <a:close/>
                <a:moveTo>
                  <a:pt x="655945" y="754062"/>
                </a:moveTo>
                <a:cubicBezTo>
                  <a:pt x="686262" y="754062"/>
                  <a:pt x="712788" y="765359"/>
                  <a:pt x="712788" y="765359"/>
                </a:cubicBezTo>
                <a:cubicBezTo>
                  <a:pt x="712788" y="765359"/>
                  <a:pt x="667314" y="821845"/>
                  <a:pt x="667314" y="897159"/>
                </a:cubicBezTo>
                <a:cubicBezTo>
                  <a:pt x="667314" y="972473"/>
                  <a:pt x="712788" y="1025192"/>
                  <a:pt x="712788" y="1025192"/>
                </a:cubicBezTo>
                <a:cubicBezTo>
                  <a:pt x="712788" y="1025192"/>
                  <a:pt x="614261" y="1077912"/>
                  <a:pt x="564997" y="964941"/>
                </a:cubicBezTo>
                <a:cubicBezTo>
                  <a:pt x="564997" y="964941"/>
                  <a:pt x="477838" y="946113"/>
                  <a:pt x="477838" y="897159"/>
                </a:cubicBezTo>
                <a:cubicBezTo>
                  <a:pt x="477838" y="844439"/>
                  <a:pt x="564997" y="825610"/>
                  <a:pt x="564997" y="825610"/>
                </a:cubicBezTo>
                <a:cubicBezTo>
                  <a:pt x="587734" y="772891"/>
                  <a:pt x="625629" y="757828"/>
                  <a:pt x="655945" y="754062"/>
                </a:cubicBezTo>
                <a:close/>
                <a:moveTo>
                  <a:pt x="908051" y="715962"/>
                </a:moveTo>
                <a:cubicBezTo>
                  <a:pt x="1008001" y="715962"/>
                  <a:pt x="1089026" y="796987"/>
                  <a:pt x="1089026" y="896937"/>
                </a:cubicBezTo>
                <a:cubicBezTo>
                  <a:pt x="1089026" y="996887"/>
                  <a:pt x="1008001" y="1077912"/>
                  <a:pt x="908051" y="1077912"/>
                </a:cubicBezTo>
                <a:cubicBezTo>
                  <a:pt x="808101" y="1077912"/>
                  <a:pt x="727076" y="996887"/>
                  <a:pt x="727076" y="896937"/>
                </a:cubicBezTo>
                <a:cubicBezTo>
                  <a:pt x="727076" y="796987"/>
                  <a:pt x="808101" y="715962"/>
                  <a:pt x="908051" y="715962"/>
                </a:cubicBezTo>
                <a:close/>
                <a:moveTo>
                  <a:pt x="1329427" y="588962"/>
                </a:moveTo>
                <a:cubicBezTo>
                  <a:pt x="1352072" y="588962"/>
                  <a:pt x="1442649" y="592720"/>
                  <a:pt x="1480390" y="664129"/>
                </a:cubicBezTo>
                <a:cubicBezTo>
                  <a:pt x="1525678" y="746813"/>
                  <a:pt x="1491712" y="773122"/>
                  <a:pt x="1469068" y="765605"/>
                </a:cubicBezTo>
                <a:cubicBezTo>
                  <a:pt x="1442649" y="761847"/>
                  <a:pt x="1450197" y="724263"/>
                  <a:pt x="1472842" y="720505"/>
                </a:cubicBezTo>
                <a:cubicBezTo>
                  <a:pt x="1472842" y="720505"/>
                  <a:pt x="1438875" y="694196"/>
                  <a:pt x="1435101" y="743055"/>
                </a:cubicBezTo>
                <a:cubicBezTo>
                  <a:pt x="1431327" y="795672"/>
                  <a:pt x="1476616" y="791914"/>
                  <a:pt x="1518130" y="761847"/>
                </a:cubicBezTo>
                <a:cubicBezTo>
                  <a:pt x="1518130" y="761847"/>
                  <a:pt x="1616256" y="806947"/>
                  <a:pt x="1635126" y="897148"/>
                </a:cubicBezTo>
                <a:cubicBezTo>
                  <a:pt x="1616256" y="983590"/>
                  <a:pt x="1518130" y="1032449"/>
                  <a:pt x="1518130" y="1032449"/>
                </a:cubicBezTo>
                <a:cubicBezTo>
                  <a:pt x="1476616" y="1002382"/>
                  <a:pt x="1431327" y="998624"/>
                  <a:pt x="1435101" y="1047482"/>
                </a:cubicBezTo>
                <a:cubicBezTo>
                  <a:pt x="1438875" y="1100099"/>
                  <a:pt x="1472842" y="1073791"/>
                  <a:pt x="1472842" y="1073791"/>
                </a:cubicBezTo>
                <a:cubicBezTo>
                  <a:pt x="1450197" y="1066274"/>
                  <a:pt x="1442649" y="1032449"/>
                  <a:pt x="1469068" y="1024932"/>
                </a:cubicBezTo>
                <a:cubicBezTo>
                  <a:pt x="1491712" y="1021174"/>
                  <a:pt x="1525678" y="1043724"/>
                  <a:pt x="1480390" y="1126408"/>
                </a:cubicBezTo>
                <a:cubicBezTo>
                  <a:pt x="1435101" y="1212850"/>
                  <a:pt x="1325653" y="1201575"/>
                  <a:pt x="1325653" y="1201575"/>
                </a:cubicBezTo>
                <a:cubicBezTo>
                  <a:pt x="1303009" y="1141441"/>
                  <a:pt x="1235076" y="1081307"/>
                  <a:pt x="1235076" y="1081307"/>
                </a:cubicBezTo>
                <a:cubicBezTo>
                  <a:pt x="1235076" y="1081307"/>
                  <a:pt x="1280365" y="1054999"/>
                  <a:pt x="1303009" y="1006140"/>
                </a:cubicBezTo>
                <a:cubicBezTo>
                  <a:pt x="1303009" y="1006140"/>
                  <a:pt x="1408683" y="949765"/>
                  <a:pt x="1408683" y="897148"/>
                </a:cubicBezTo>
                <a:cubicBezTo>
                  <a:pt x="1408683" y="844531"/>
                  <a:pt x="1303009" y="788155"/>
                  <a:pt x="1303009" y="788155"/>
                </a:cubicBezTo>
                <a:cubicBezTo>
                  <a:pt x="1280365" y="739297"/>
                  <a:pt x="1235076" y="712988"/>
                  <a:pt x="1235076" y="712988"/>
                </a:cubicBezTo>
                <a:cubicBezTo>
                  <a:pt x="1235076" y="712988"/>
                  <a:pt x="1303009" y="652854"/>
                  <a:pt x="1325653" y="592720"/>
                </a:cubicBezTo>
                <a:cubicBezTo>
                  <a:pt x="1325653" y="592720"/>
                  <a:pt x="1325653" y="588962"/>
                  <a:pt x="1329427" y="588962"/>
                </a:cubicBezTo>
                <a:close/>
                <a:moveTo>
                  <a:pt x="490312" y="588962"/>
                </a:moveTo>
                <a:cubicBezTo>
                  <a:pt x="494092" y="588962"/>
                  <a:pt x="494092" y="592720"/>
                  <a:pt x="494092" y="592720"/>
                </a:cubicBezTo>
                <a:cubicBezTo>
                  <a:pt x="516770" y="652854"/>
                  <a:pt x="581026" y="712988"/>
                  <a:pt x="581026" y="712988"/>
                </a:cubicBezTo>
                <a:cubicBezTo>
                  <a:pt x="581026" y="712988"/>
                  <a:pt x="539449" y="739297"/>
                  <a:pt x="516770" y="788155"/>
                </a:cubicBezTo>
                <a:cubicBezTo>
                  <a:pt x="516770" y="788155"/>
                  <a:pt x="410937" y="844531"/>
                  <a:pt x="410937" y="897148"/>
                </a:cubicBezTo>
                <a:cubicBezTo>
                  <a:pt x="410937" y="949765"/>
                  <a:pt x="516770" y="1006140"/>
                  <a:pt x="516770" y="1006140"/>
                </a:cubicBezTo>
                <a:cubicBezTo>
                  <a:pt x="539449" y="1054999"/>
                  <a:pt x="581026" y="1081307"/>
                  <a:pt x="581026" y="1081307"/>
                </a:cubicBezTo>
                <a:cubicBezTo>
                  <a:pt x="581026" y="1081307"/>
                  <a:pt x="516770" y="1141441"/>
                  <a:pt x="494092" y="1201575"/>
                </a:cubicBezTo>
                <a:cubicBezTo>
                  <a:pt x="494092" y="1201575"/>
                  <a:pt x="384478" y="1212850"/>
                  <a:pt x="339121" y="1126408"/>
                </a:cubicBezTo>
                <a:cubicBezTo>
                  <a:pt x="289984" y="1043724"/>
                  <a:pt x="327782" y="1021174"/>
                  <a:pt x="350461" y="1024932"/>
                </a:cubicBezTo>
                <a:cubicBezTo>
                  <a:pt x="373139" y="1032449"/>
                  <a:pt x="369359" y="1066274"/>
                  <a:pt x="346681" y="1073791"/>
                </a:cubicBezTo>
                <a:cubicBezTo>
                  <a:pt x="346681" y="1073791"/>
                  <a:pt x="380699" y="1100099"/>
                  <a:pt x="384478" y="1047482"/>
                </a:cubicBezTo>
                <a:cubicBezTo>
                  <a:pt x="388258" y="998624"/>
                  <a:pt x="342901" y="1002382"/>
                  <a:pt x="301324" y="1032449"/>
                </a:cubicBezTo>
                <a:cubicBezTo>
                  <a:pt x="301324" y="1032449"/>
                  <a:pt x="203050" y="983590"/>
                  <a:pt x="184151" y="897148"/>
                </a:cubicBezTo>
                <a:cubicBezTo>
                  <a:pt x="203050" y="806947"/>
                  <a:pt x="301324" y="761847"/>
                  <a:pt x="301324" y="761847"/>
                </a:cubicBezTo>
                <a:cubicBezTo>
                  <a:pt x="342901" y="791914"/>
                  <a:pt x="388258" y="795672"/>
                  <a:pt x="384478" y="743055"/>
                </a:cubicBezTo>
                <a:cubicBezTo>
                  <a:pt x="380699" y="694196"/>
                  <a:pt x="346681" y="720505"/>
                  <a:pt x="346681" y="720505"/>
                </a:cubicBezTo>
                <a:cubicBezTo>
                  <a:pt x="369359" y="724263"/>
                  <a:pt x="373139" y="761847"/>
                  <a:pt x="350461" y="765605"/>
                </a:cubicBezTo>
                <a:cubicBezTo>
                  <a:pt x="327782" y="773122"/>
                  <a:pt x="289984" y="746813"/>
                  <a:pt x="339121" y="664129"/>
                </a:cubicBezTo>
                <a:cubicBezTo>
                  <a:pt x="376919" y="592720"/>
                  <a:pt x="467633" y="588962"/>
                  <a:pt x="490312" y="588962"/>
                </a:cubicBezTo>
                <a:close/>
                <a:moveTo>
                  <a:pt x="1325960" y="498475"/>
                </a:moveTo>
                <a:cubicBezTo>
                  <a:pt x="1325960" y="498475"/>
                  <a:pt x="1333501" y="585045"/>
                  <a:pt x="1220391" y="716782"/>
                </a:cubicBezTo>
                <a:cubicBezTo>
                  <a:pt x="1220391" y="716782"/>
                  <a:pt x="1156296" y="720546"/>
                  <a:pt x="1122363" y="731838"/>
                </a:cubicBezTo>
                <a:cubicBezTo>
                  <a:pt x="1122363" y="731838"/>
                  <a:pt x="1126133" y="682907"/>
                  <a:pt x="1126133" y="637740"/>
                </a:cubicBezTo>
                <a:cubicBezTo>
                  <a:pt x="1126133" y="637740"/>
                  <a:pt x="1243013" y="513531"/>
                  <a:pt x="1325960" y="498475"/>
                </a:cubicBezTo>
                <a:close/>
                <a:moveTo>
                  <a:pt x="912314" y="498475"/>
                </a:moveTo>
                <a:cubicBezTo>
                  <a:pt x="968784" y="498475"/>
                  <a:pt x="991372" y="554979"/>
                  <a:pt x="991372" y="554979"/>
                </a:cubicBezTo>
                <a:cubicBezTo>
                  <a:pt x="991372" y="554979"/>
                  <a:pt x="1108076" y="592649"/>
                  <a:pt x="1055371" y="720725"/>
                </a:cubicBezTo>
                <a:cubicBezTo>
                  <a:pt x="1055371" y="720725"/>
                  <a:pt x="987607" y="683056"/>
                  <a:pt x="912314" y="683056"/>
                </a:cubicBezTo>
                <a:cubicBezTo>
                  <a:pt x="833257" y="683056"/>
                  <a:pt x="765493" y="720725"/>
                  <a:pt x="765493" y="720725"/>
                </a:cubicBezTo>
                <a:cubicBezTo>
                  <a:pt x="712788" y="592649"/>
                  <a:pt x="833257" y="554979"/>
                  <a:pt x="833257" y="554979"/>
                </a:cubicBezTo>
                <a:cubicBezTo>
                  <a:pt x="833257" y="554979"/>
                  <a:pt x="852080" y="498475"/>
                  <a:pt x="912314" y="498475"/>
                </a:cubicBezTo>
                <a:close/>
                <a:moveTo>
                  <a:pt x="493317" y="498475"/>
                </a:moveTo>
                <a:cubicBezTo>
                  <a:pt x="576264" y="513531"/>
                  <a:pt x="693144" y="637740"/>
                  <a:pt x="693144" y="637740"/>
                </a:cubicBezTo>
                <a:cubicBezTo>
                  <a:pt x="693144" y="682907"/>
                  <a:pt x="696914" y="731838"/>
                  <a:pt x="696914" y="731838"/>
                </a:cubicBezTo>
                <a:cubicBezTo>
                  <a:pt x="662981" y="720546"/>
                  <a:pt x="598886" y="716782"/>
                  <a:pt x="598886" y="716782"/>
                </a:cubicBezTo>
                <a:cubicBezTo>
                  <a:pt x="485776" y="585045"/>
                  <a:pt x="493317" y="498475"/>
                  <a:pt x="493317" y="498475"/>
                </a:cubicBezTo>
                <a:close/>
                <a:moveTo>
                  <a:pt x="911522" y="222250"/>
                </a:moveTo>
                <a:cubicBezTo>
                  <a:pt x="1005695" y="222250"/>
                  <a:pt x="1050899" y="320230"/>
                  <a:pt x="1050899" y="320230"/>
                </a:cubicBezTo>
                <a:cubicBezTo>
                  <a:pt x="1039598" y="331535"/>
                  <a:pt x="1016996" y="361683"/>
                  <a:pt x="1032064" y="391831"/>
                </a:cubicBezTo>
                <a:cubicBezTo>
                  <a:pt x="1047132" y="421978"/>
                  <a:pt x="1084801" y="384294"/>
                  <a:pt x="1084801" y="384294"/>
                </a:cubicBezTo>
                <a:cubicBezTo>
                  <a:pt x="1084801" y="384294"/>
                  <a:pt x="1039598" y="406905"/>
                  <a:pt x="1039598" y="365452"/>
                </a:cubicBezTo>
                <a:cubicBezTo>
                  <a:pt x="1043365" y="323998"/>
                  <a:pt x="1111170" y="312693"/>
                  <a:pt x="1175208" y="369220"/>
                </a:cubicBezTo>
                <a:cubicBezTo>
                  <a:pt x="1239246" y="425747"/>
                  <a:pt x="1243013" y="512421"/>
                  <a:pt x="1243013" y="512421"/>
                </a:cubicBezTo>
                <a:cubicBezTo>
                  <a:pt x="1201577" y="542569"/>
                  <a:pt x="1122471" y="625475"/>
                  <a:pt x="1122471" y="625475"/>
                </a:cubicBezTo>
                <a:cubicBezTo>
                  <a:pt x="1122471" y="625475"/>
                  <a:pt x="1107403" y="553874"/>
                  <a:pt x="1024530" y="523727"/>
                </a:cubicBezTo>
                <a:cubicBezTo>
                  <a:pt x="1024530" y="523727"/>
                  <a:pt x="975560" y="433284"/>
                  <a:pt x="911522" y="433284"/>
                </a:cubicBezTo>
                <a:cubicBezTo>
                  <a:pt x="843717" y="433284"/>
                  <a:pt x="794746" y="523727"/>
                  <a:pt x="794746" y="523727"/>
                </a:cubicBezTo>
                <a:cubicBezTo>
                  <a:pt x="715641" y="553874"/>
                  <a:pt x="696806" y="625475"/>
                  <a:pt x="696806" y="625475"/>
                </a:cubicBezTo>
                <a:cubicBezTo>
                  <a:pt x="696806" y="625475"/>
                  <a:pt x="617700" y="542569"/>
                  <a:pt x="576263" y="512421"/>
                </a:cubicBezTo>
                <a:cubicBezTo>
                  <a:pt x="576263" y="512421"/>
                  <a:pt x="580030" y="425747"/>
                  <a:pt x="644068" y="369220"/>
                </a:cubicBezTo>
                <a:cubicBezTo>
                  <a:pt x="708107" y="312693"/>
                  <a:pt x="775912" y="323998"/>
                  <a:pt x="779679" y="365452"/>
                </a:cubicBezTo>
                <a:cubicBezTo>
                  <a:pt x="779679" y="406905"/>
                  <a:pt x="734475" y="384294"/>
                  <a:pt x="734475" y="384294"/>
                </a:cubicBezTo>
                <a:cubicBezTo>
                  <a:pt x="734475" y="384294"/>
                  <a:pt x="772145" y="421978"/>
                  <a:pt x="787213" y="391831"/>
                </a:cubicBezTo>
                <a:cubicBezTo>
                  <a:pt x="802280" y="361683"/>
                  <a:pt x="779679" y="331535"/>
                  <a:pt x="768378" y="320230"/>
                </a:cubicBezTo>
                <a:cubicBezTo>
                  <a:pt x="768378" y="320230"/>
                  <a:pt x="813581" y="222250"/>
                  <a:pt x="911522" y="222250"/>
                </a:cubicBezTo>
                <a:close/>
                <a:moveTo>
                  <a:pt x="907753" y="185737"/>
                </a:moveTo>
                <a:cubicBezTo>
                  <a:pt x="809738" y="204557"/>
                  <a:pt x="741881" y="294895"/>
                  <a:pt x="741881" y="294895"/>
                </a:cubicBezTo>
                <a:cubicBezTo>
                  <a:pt x="568468" y="328771"/>
                  <a:pt x="523231" y="490625"/>
                  <a:pt x="523231" y="490625"/>
                </a:cubicBezTo>
                <a:cubicBezTo>
                  <a:pt x="485532" y="483097"/>
                  <a:pt x="474223" y="498153"/>
                  <a:pt x="474223" y="498153"/>
                </a:cubicBezTo>
                <a:cubicBezTo>
                  <a:pt x="474223" y="498153"/>
                  <a:pt x="474223" y="505681"/>
                  <a:pt x="470453" y="539558"/>
                </a:cubicBezTo>
                <a:cubicBezTo>
                  <a:pt x="470453" y="539558"/>
                  <a:pt x="312120" y="558378"/>
                  <a:pt x="259342" y="742816"/>
                </a:cubicBezTo>
                <a:cubicBezTo>
                  <a:pt x="259342" y="742816"/>
                  <a:pt x="176406" y="787985"/>
                  <a:pt x="134938" y="900906"/>
                </a:cubicBezTo>
                <a:cubicBezTo>
                  <a:pt x="176406" y="1013828"/>
                  <a:pt x="259342" y="1058996"/>
                  <a:pt x="259342" y="1058996"/>
                </a:cubicBezTo>
                <a:cubicBezTo>
                  <a:pt x="312120" y="1243434"/>
                  <a:pt x="470453" y="1262255"/>
                  <a:pt x="470453" y="1262255"/>
                </a:cubicBezTo>
                <a:cubicBezTo>
                  <a:pt x="474223" y="1296131"/>
                  <a:pt x="474223" y="1303659"/>
                  <a:pt x="474223" y="1303659"/>
                </a:cubicBezTo>
                <a:cubicBezTo>
                  <a:pt x="474223" y="1303659"/>
                  <a:pt x="485532" y="1318715"/>
                  <a:pt x="523231" y="1311187"/>
                </a:cubicBezTo>
                <a:cubicBezTo>
                  <a:pt x="523231" y="1311187"/>
                  <a:pt x="568468" y="1473041"/>
                  <a:pt x="741881" y="1510682"/>
                </a:cubicBezTo>
                <a:cubicBezTo>
                  <a:pt x="741881" y="1510682"/>
                  <a:pt x="809738" y="1597255"/>
                  <a:pt x="907753" y="1616075"/>
                </a:cubicBezTo>
                <a:cubicBezTo>
                  <a:pt x="1009539" y="1597255"/>
                  <a:pt x="1077396" y="1510682"/>
                  <a:pt x="1077396" y="1510682"/>
                </a:cubicBezTo>
                <a:cubicBezTo>
                  <a:pt x="1250808" y="1473041"/>
                  <a:pt x="1296046" y="1311187"/>
                  <a:pt x="1296046" y="1311187"/>
                </a:cubicBezTo>
                <a:cubicBezTo>
                  <a:pt x="1333744" y="1318715"/>
                  <a:pt x="1345053" y="1303659"/>
                  <a:pt x="1345053" y="1303659"/>
                </a:cubicBezTo>
                <a:cubicBezTo>
                  <a:pt x="1345053" y="1303659"/>
                  <a:pt x="1345053" y="1296131"/>
                  <a:pt x="1348823" y="1262255"/>
                </a:cubicBezTo>
                <a:cubicBezTo>
                  <a:pt x="1348823" y="1262255"/>
                  <a:pt x="1503386" y="1243434"/>
                  <a:pt x="1559934" y="1058996"/>
                </a:cubicBezTo>
                <a:cubicBezTo>
                  <a:pt x="1559934" y="1058996"/>
                  <a:pt x="1642870" y="1013828"/>
                  <a:pt x="1684338" y="900906"/>
                </a:cubicBezTo>
                <a:cubicBezTo>
                  <a:pt x="1642870" y="787985"/>
                  <a:pt x="1559934" y="742816"/>
                  <a:pt x="1559934" y="742816"/>
                </a:cubicBezTo>
                <a:cubicBezTo>
                  <a:pt x="1503386" y="558378"/>
                  <a:pt x="1348823" y="539558"/>
                  <a:pt x="1348823" y="539558"/>
                </a:cubicBezTo>
                <a:cubicBezTo>
                  <a:pt x="1345053" y="505681"/>
                  <a:pt x="1345053" y="498153"/>
                  <a:pt x="1345053" y="498153"/>
                </a:cubicBezTo>
                <a:cubicBezTo>
                  <a:pt x="1345053" y="498153"/>
                  <a:pt x="1333744" y="483097"/>
                  <a:pt x="1296046" y="490625"/>
                </a:cubicBezTo>
                <a:cubicBezTo>
                  <a:pt x="1296046" y="490625"/>
                  <a:pt x="1250808" y="328771"/>
                  <a:pt x="1077396" y="294895"/>
                </a:cubicBezTo>
                <a:cubicBezTo>
                  <a:pt x="1077396" y="294895"/>
                  <a:pt x="1009539" y="204557"/>
                  <a:pt x="907753" y="185737"/>
                </a:cubicBezTo>
                <a:close/>
                <a:moveTo>
                  <a:pt x="907754" y="0"/>
                </a:moveTo>
                <a:cubicBezTo>
                  <a:pt x="941654" y="33914"/>
                  <a:pt x="1024519" y="97974"/>
                  <a:pt x="1073485" y="120584"/>
                </a:cubicBezTo>
                <a:cubicBezTo>
                  <a:pt x="1122451" y="146962"/>
                  <a:pt x="1242983" y="207253"/>
                  <a:pt x="1303249" y="290155"/>
                </a:cubicBezTo>
                <a:cubicBezTo>
                  <a:pt x="1367281" y="373056"/>
                  <a:pt x="1352215" y="478567"/>
                  <a:pt x="1352215" y="478567"/>
                </a:cubicBezTo>
                <a:cubicBezTo>
                  <a:pt x="1352215" y="478567"/>
                  <a:pt x="1551845" y="489872"/>
                  <a:pt x="1646011" y="636833"/>
                </a:cubicBezTo>
                <a:cubicBezTo>
                  <a:pt x="1743943" y="780026"/>
                  <a:pt x="1762776" y="855391"/>
                  <a:pt x="1819275" y="900610"/>
                </a:cubicBezTo>
                <a:cubicBezTo>
                  <a:pt x="1762776" y="945829"/>
                  <a:pt x="1743943" y="1021194"/>
                  <a:pt x="1646011" y="1164387"/>
                </a:cubicBezTo>
                <a:cubicBezTo>
                  <a:pt x="1551845" y="1311348"/>
                  <a:pt x="1352215" y="1322653"/>
                  <a:pt x="1352215" y="1322653"/>
                </a:cubicBezTo>
                <a:cubicBezTo>
                  <a:pt x="1352215" y="1322653"/>
                  <a:pt x="1367281" y="1428164"/>
                  <a:pt x="1303249" y="1511065"/>
                </a:cubicBezTo>
                <a:cubicBezTo>
                  <a:pt x="1242983" y="1597735"/>
                  <a:pt x="1122451" y="1654259"/>
                  <a:pt x="1073485" y="1680636"/>
                </a:cubicBezTo>
                <a:cubicBezTo>
                  <a:pt x="1024519" y="1703246"/>
                  <a:pt x="941654" y="1767306"/>
                  <a:pt x="907754" y="1804988"/>
                </a:cubicBezTo>
                <a:cubicBezTo>
                  <a:pt x="877621" y="1767306"/>
                  <a:pt x="794756" y="1703246"/>
                  <a:pt x="745790" y="1680636"/>
                </a:cubicBezTo>
                <a:cubicBezTo>
                  <a:pt x="696824" y="1654259"/>
                  <a:pt x="576292" y="1597735"/>
                  <a:pt x="512260" y="1511065"/>
                </a:cubicBezTo>
                <a:cubicBezTo>
                  <a:pt x="451994" y="1428164"/>
                  <a:pt x="467060" y="1322653"/>
                  <a:pt x="467060" y="1322653"/>
                </a:cubicBezTo>
                <a:cubicBezTo>
                  <a:pt x="467060" y="1322653"/>
                  <a:pt x="267430" y="1311348"/>
                  <a:pt x="169498" y="1164387"/>
                </a:cubicBezTo>
                <a:cubicBezTo>
                  <a:pt x="75332" y="1021194"/>
                  <a:pt x="56499" y="945829"/>
                  <a:pt x="0" y="900610"/>
                </a:cubicBezTo>
                <a:cubicBezTo>
                  <a:pt x="56499" y="855391"/>
                  <a:pt x="75332" y="780026"/>
                  <a:pt x="169498" y="636833"/>
                </a:cubicBezTo>
                <a:cubicBezTo>
                  <a:pt x="267430" y="489872"/>
                  <a:pt x="467060" y="478567"/>
                  <a:pt x="467060" y="478567"/>
                </a:cubicBezTo>
                <a:cubicBezTo>
                  <a:pt x="467060" y="478567"/>
                  <a:pt x="451994" y="373056"/>
                  <a:pt x="512260" y="290155"/>
                </a:cubicBezTo>
                <a:cubicBezTo>
                  <a:pt x="576292" y="207253"/>
                  <a:pt x="696824" y="146962"/>
                  <a:pt x="745790" y="120584"/>
                </a:cubicBezTo>
                <a:cubicBezTo>
                  <a:pt x="794756" y="97974"/>
                  <a:pt x="877621" y="33914"/>
                  <a:pt x="907754" y="0"/>
                </a:cubicBezTo>
                <a:close/>
              </a:path>
            </a:pathLst>
          </a:custGeom>
          <a:noFill/>
          <a:ln>
            <a:solidFill>
              <a:srgbClr val="C7A787"/>
            </a:solidFill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 sz="1100"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55" name="任意多边形 61"/>
          <p:cNvSpPr/>
          <p:nvPr/>
        </p:nvSpPr>
        <p:spPr bwMode="auto">
          <a:xfrm rot="16200000" flipV="1">
            <a:off x="5040444" y="2996706"/>
            <a:ext cx="366623" cy="364370"/>
          </a:xfrm>
          <a:custGeom>
            <a:avLst/>
            <a:gdLst>
              <a:gd name="connsiteX0" fmla="*/ 696806 w 1819275"/>
              <a:gd name="connsiteY0" fmla="*/ 1179512 h 1804988"/>
              <a:gd name="connsiteX1" fmla="*/ 794746 w 1819275"/>
              <a:gd name="connsiteY1" fmla="*/ 1277492 h 1804988"/>
              <a:gd name="connsiteX2" fmla="*/ 911522 w 1819275"/>
              <a:gd name="connsiteY2" fmla="*/ 1367935 h 1804988"/>
              <a:gd name="connsiteX3" fmla="*/ 1024530 w 1819275"/>
              <a:gd name="connsiteY3" fmla="*/ 1277492 h 1804988"/>
              <a:gd name="connsiteX4" fmla="*/ 1122471 w 1819275"/>
              <a:gd name="connsiteY4" fmla="*/ 1179512 h 1804988"/>
              <a:gd name="connsiteX5" fmla="*/ 1243013 w 1819275"/>
              <a:gd name="connsiteY5" fmla="*/ 1288798 h 1804988"/>
              <a:gd name="connsiteX6" fmla="*/ 1175208 w 1819275"/>
              <a:gd name="connsiteY6" fmla="*/ 1431999 h 1804988"/>
              <a:gd name="connsiteX7" fmla="*/ 1039598 w 1819275"/>
              <a:gd name="connsiteY7" fmla="*/ 1435767 h 1804988"/>
              <a:gd name="connsiteX8" fmla="*/ 1084801 w 1819275"/>
              <a:gd name="connsiteY8" fmla="*/ 1416925 h 1804988"/>
              <a:gd name="connsiteX9" fmla="*/ 1032064 w 1819275"/>
              <a:gd name="connsiteY9" fmla="*/ 1409388 h 1804988"/>
              <a:gd name="connsiteX10" fmla="*/ 1050899 w 1819275"/>
              <a:gd name="connsiteY10" fmla="*/ 1480989 h 1804988"/>
              <a:gd name="connsiteX11" fmla="*/ 911522 w 1819275"/>
              <a:gd name="connsiteY11" fmla="*/ 1582737 h 1804988"/>
              <a:gd name="connsiteX12" fmla="*/ 768378 w 1819275"/>
              <a:gd name="connsiteY12" fmla="*/ 1480989 h 1804988"/>
              <a:gd name="connsiteX13" fmla="*/ 787213 w 1819275"/>
              <a:gd name="connsiteY13" fmla="*/ 1409388 h 1804988"/>
              <a:gd name="connsiteX14" fmla="*/ 734475 w 1819275"/>
              <a:gd name="connsiteY14" fmla="*/ 1416925 h 1804988"/>
              <a:gd name="connsiteX15" fmla="*/ 779679 w 1819275"/>
              <a:gd name="connsiteY15" fmla="*/ 1435767 h 1804988"/>
              <a:gd name="connsiteX16" fmla="*/ 644068 w 1819275"/>
              <a:gd name="connsiteY16" fmla="*/ 1431999 h 1804988"/>
              <a:gd name="connsiteX17" fmla="*/ 576263 w 1819275"/>
              <a:gd name="connsiteY17" fmla="*/ 1288798 h 1804988"/>
              <a:gd name="connsiteX18" fmla="*/ 696806 w 1819275"/>
              <a:gd name="connsiteY18" fmla="*/ 1179512 h 1804988"/>
              <a:gd name="connsiteX19" fmla="*/ 765493 w 1819275"/>
              <a:gd name="connsiteY19" fmla="*/ 1081087 h 1804988"/>
              <a:gd name="connsiteX20" fmla="*/ 912314 w 1819275"/>
              <a:gd name="connsiteY20" fmla="*/ 1118757 h 1804988"/>
              <a:gd name="connsiteX21" fmla="*/ 1055371 w 1819275"/>
              <a:gd name="connsiteY21" fmla="*/ 1081087 h 1804988"/>
              <a:gd name="connsiteX22" fmla="*/ 991372 w 1819275"/>
              <a:gd name="connsiteY22" fmla="*/ 1246833 h 1804988"/>
              <a:gd name="connsiteX23" fmla="*/ 912314 w 1819275"/>
              <a:gd name="connsiteY23" fmla="*/ 1303337 h 1804988"/>
              <a:gd name="connsiteX24" fmla="*/ 833257 w 1819275"/>
              <a:gd name="connsiteY24" fmla="*/ 1246833 h 1804988"/>
              <a:gd name="connsiteX25" fmla="*/ 765493 w 1819275"/>
              <a:gd name="connsiteY25" fmla="*/ 1081087 h 1804988"/>
              <a:gd name="connsiteX26" fmla="*/ 1122363 w 1819275"/>
              <a:gd name="connsiteY26" fmla="*/ 1069975 h 1804988"/>
              <a:gd name="connsiteX27" fmla="*/ 1220391 w 1819275"/>
              <a:gd name="connsiteY27" fmla="*/ 1085031 h 1804988"/>
              <a:gd name="connsiteX28" fmla="*/ 1325960 w 1819275"/>
              <a:gd name="connsiteY28" fmla="*/ 1303338 h 1804988"/>
              <a:gd name="connsiteX29" fmla="*/ 1126133 w 1819275"/>
              <a:gd name="connsiteY29" fmla="*/ 1164073 h 1804988"/>
              <a:gd name="connsiteX30" fmla="*/ 1122363 w 1819275"/>
              <a:gd name="connsiteY30" fmla="*/ 1069975 h 1804988"/>
              <a:gd name="connsiteX31" fmla="*/ 696914 w 1819275"/>
              <a:gd name="connsiteY31" fmla="*/ 1069975 h 1804988"/>
              <a:gd name="connsiteX32" fmla="*/ 693144 w 1819275"/>
              <a:gd name="connsiteY32" fmla="*/ 1164073 h 1804988"/>
              <a:gd name="connsiteX33" fmla="*/ 493317 w 1819275"/>
              <a:gd name="connsiteY33" fmla="*/ 1303338 h 1804988"/>
              <a:gd name="connsiteX34" fmla="*/ 598886 w 1819275"/>
              <a:gd name="connsiteY34" fmla="*/ 1085031 h 1804988"/>
              <a:gd name="connsiteX35" fmla="*/ 696914 w 1819275"/>
              <a:gd name="connsiteY35" fmla="*/ 1069975 h 1804988"/>
              <a:gd name="connsiteX36" fmla="*/ 1164680 w 1819275"/>
              <a:gd name="connsiteY36" fmla="*/ 754062 h 1804988"/>
              <a:gd name="connsiteX37" fmla="*/ 1255245 w 1819275"/>
              <a:gd name="connsiteY37" fmla="*/ 825610 h 1804988"/>
              <a:gd name="connsiteX38" fmla="*/ 1338264 w 1819275"/>
              <a:gd name="connsiteY38" fmla="*/ 897159 h 1804988"/>
              <a:gd name="connsiteX39" fmla="*/ 1255245 w 1819275"/>
              <a:gd name="connsiteY39" fmla="*/ 964941 h 1804988"/>
              <a:gd name="connsiteX40" fmla="*/ 1108076 w 1819275"/>
              <a:gd name="connsiteY40" fmla="*/ 1025192 h 1804988"/>
              <a:gd name="connsiteX41" fmla="*/ 1157132 w 1819275"/>
              <a:gd name="connsiteY41" fmla="*/ 897159 h 1804988"/>
              <a:gd name="connsiteX42" fmla="*/ 1108076 w 1819275"/>
              <a:gd name="connsiteY42" fmla="*/ 765359 h 1804988"/>
              <a:gd name="connsiteX43" fmla="*/ 1164680 w 1819275"/>
              <a:gd name="connsiteY43" fmla="*/ 754062 h 1804988"/>
              <a:gd name="connsiteX44" fmla="*/ 655945 w 1819275"/>
              <a:gd name="connsiteY44" fmla="*/ 754062 h 1804988"/>
              <a:gd name="connsiteX45" fmla="*/ 712788 w 1819275"/>
              <a:gd name="connsiteY45" fmla="*/ 765359 h 1804988"/>
              <a:gd name="connsiteX46" fmla="*/ 667314 w 1819275"/>
              <a:gd name="connsiteY46" fmla="*/ 897159 h 1804988"/>
              <a:gd name="connsiteX47" fmla="*/ 712788 w 1819275"/>
              <a:gd name="connsiteY47" fmla="*/ 1025192 h 1804988"/>
              <a:gd name="connsiteX48" fmla="*/ 564997 w 1819275"/>
              <a:gd name="connsiteY48" fmla="*/ 964941 h 1804988"/>
              <a:gd name="connsiteX49" fmla="*/ 477838 w 1819275"/>
              <a:gd name="connsiteY49" fmla="*/ 897159 h 1804988"/>
              <a:gd name="connsiteX50" fmla="*/ 564997 w 1819275"/>
              <a:gd name="connsiteY50" fmla="*/ 825610 h 1804988"/>
              <a:gd name="connsiteX51" fmla="*/ 655945 w 1819275"/>
              <a:gd name="connsiteY51" fmla="*/ 754062 h 1804988"/>
              <a:gd name="connsiteX52" fmla="*/ 908051 w 1819275"/>
              <a:gd name="connsiteY52" fmla="*/ 715962 h 1804988"/>
              <a:gd name="connsiteX53" fmla="*/ 1089026 w 1819275"/>
              <a:gd name="connsiteY53" fmla="*/ 896937 h 1804988"/>
              <a:gd name="connsiteX54" fmla="*/ 908051 w 1819275"/>
              <a:gd name="connsiteY54" fmla="*/ 1077912 h 1804988"/>
              <a:gd name="connsiteX55" fmla="*/ 727076 w 1819275"/>
              <a:gd name="connsiteY55" fmla="*/ 896937 h 1804988"/>
              <a:gd name="connsiteX56" fmla="*/ 908051 w 1819275"/>
              <a:gd name="connsiteY56" fmla="*/ 715962 h 1804988"/>
              <a:gd name="connsiteX57" fmla="*/ 1329427 w 1819275"/>
              <a:gd name="connsiteY57" fmla="*/ 588962 h 1804988"/>
              <a:gd name="connsiteX58" fmla="*/ 1480390 w 1819275"/>
              <a:gd name="connsiteY58" fmla="*/ 664129 h 1804988"/>
              <a:gd name="connsiteX59" fmla="*/ 1469068 w 1819275"/>
              <a:gd name="connsiteY59" fmla="*/ 765605 h 1804988"/>
              <a:gd name="connsiteX60" fmla="*/ 1472842 w 1819275"/>
              <a:gd name="connsiteY60" fmla="*/ 720505 h 1804988"/>
              <a:gd name="connsiteX61" fmla="*/ 1435101 w 1819275"/>
              <a:gd name="connsiteY61" fmla="*/ 743055 h 1804988"/>
              <a:gd name="connsiteX62" fmla="*/ 1518130 w 1819275"/>
              <a:gd name="connsiteY62" fmla="*/ 761847 h 1804988"/>
              <a:gd name="connsiteX63" fmla="*/ 1635126 w 1819275"/>
              <a:gd name="connsiteY63" fmla="*/ 897148 h 1804988"/>
              <a:gd name="connsiteX64" fmla="*/ 1518130 w 1819275"/>
              <a:gd name="connsiteY64" fmla="*/ 1032449 h 1804988"/>
              <a:gd name="connsiteX65" fmla="*/ 1435101 w 1819275"/>
              <a:gd name="connsiteY65" fmla="*/ 1047482 h 1804988"/>
              <a:gd name="connsiteX66" fmla="*/ 1472842 w 1819275"/>
              <a:gd name="connsiteY66" fmla="*/ 1073791 h 1804988"/>
              <a:gd name="connsiteX67" fmla="*/ 1469068 w 1819275"/>
              <a:gd name="connsiteY67" fmla="*/ 1024932 h 1804988"/>
              <a:gd name="connsiteX68" fmla="*/ 1480390 w 1819275"/>
              <a:gd name="connsiteY68" fmla="*/ 1126408 h 1804988"/>
              <a:gd name="connsiteX69" fmla="*/ 1325653 w 1819275"/>
              <a:gd name="connsiteY69" fmla="*/ 1201575 h 1804988"/>
              <a:gd name="connsiteX70" fmla="*/ 1235076 w 1819275"/>
              <a:gd name="connsiteY70" fmla="*/ 1081307 h 1804988"/>
              <a:gd name="connsiteX71" fmla="*/ 1303009 w 1819275"/>
              <a:gd name="connsiteY71" fmla="*/ 1006140 h 1804988"/>
              <a:gd name="connsiteX72" fmla="*/ 1408683 w 1819275"/>
              <a:gd name="connsiteY72" fmla="*/ 897148 h 1804988"/>
              <a:gd name="connsiteX73" fmla="*/ 1303009 w 1819275"/>
              <a:gd name="connsiteY73" fmla="*/ 788155 h 1804988"/>
              <a:gd name="connsiteX74" fmla="*/ 1235076 w 1819275"/>
              <a:gd name="connsiteY74" fmla="*/ 712988 h 1804988"/>
              <a:gd name="connsiteX75" fmla="*/ 1325653 w 1819275"/>
              <a:gd name="connsiteY75" fmla="*/ 592720 h 1804988"/>
              <a:gd name="connsiteX76" fmla="*/ 1329427 w 1819275"/>
              <a:gd name="connsiteY76" fmla="*/ 588962 h 1804988"/>
              <a:gd name="connsiteX77" fmla="*/ 490312 w 1819275"/>
              <a:gd name="connsiteY77" fmla="*/ 588962 h 1804988"/>
              <a:gd name="connsiteX78" fmla="*/ 494092 w 1819275"/>
              <a:gd name="connsiteY78" fmla="*/ 592720 h 1804988"/>
              <a:gd name="connsiteX79" fmla="*/ 581026 w 1819275"/>
              <a:gd name="connsiteY79" fmla="*/ 712988 h 1804988"/>
              <a:gd name="connsiteX80" fmla="*/ 516770 w 1819275"/>
              <a:gd name="connsiteY80" fmla="*/ 788155 h 1804988"/>
              <a:gd name="connsiteX81" fmla="*/ 410937 w 1819275"/>
              <a:gd name="connsiteY81" fmla="*/ 897148 h 1804988"/>
              <a:gd name="connsiteX82" fmla="*/ 516770 w 1819275"/>
              <a:gd name="connsiteY82" fmla="*/ 1006140 h 1804988"/>
              <a:gd name="connsiteX83" fmla="*/ 581026 w 1819275"/>
              <a:gd name="connsiteY83" fmla="*/ 1081307 h 1804988"/>
              <a:gd name="connsiteX84" fmla="*/ 494092 w 1819275"/>
              <a:gd name="connsiteY84" fmla="*/ 1201575 h 1804988"/>
              <a:gd name="connsiteX85" fmla="*/ 339121 w 1819275"/>
              <a:gd name="connsiteY85" fmla="*/ 1126408 h 1804988"/>
              <a:gd name="connsiteX86" fmla="*/ 350461 w 1819275"/>
              <a:gd name="connsiteY86" fmla="*/ 1024932 h 1804988"/>
              <a:gd name="connsiteX87" fmla="*/ 346681 w 1819275"/>
              <a:gd name="connsiteY87" fmla="*/ 1073791 h 1804988"/>
              <a:gd name="connsiteX88" fmla="*/ 384478 w 1819275"/>
              <a:gd name="connsiteY88" fmla="*/ 1047482 h 1804988"/>
              <a:gd name="connsiteX89" fmla="*/ 301324 w 1819275"/>
              <a:gd name="connsiteY89" fmla="*/ 1032449 h 1804988"/>
              <a:gd name="connsiteX90" fmla="*/ 184151 w 1819275"/>
              <a:gd name="connsiteY90" fmla="*/ 897148 h 1804988"/>
              <a:gd name="connsiteX91" fmla="*/ 301324 w 1819275"/>
              <a:gd name="connsiteY91" fmla="*/ 761847 h 1804988"/>
              <a:gd name="connsiteX92" fmla="*/ 384478 w 1819275"/>
              <a:gd name="connsiteY92" fmla="*/ 743055 h 1804988"/>
              <a:gd name="connsiteX93" fmla="*/ 346681 w 1819275"/>
              <a:gd name="connsiteY93" fmla="*/ 720505 h 1804988"/>
              <a:gd name="connsiteX94" fmla="*/ 350461 w 1819275"/>
              <a:gd name="connsiteY94" fmla="*/ 765605 h 1804988"/>
              <a:gd name="connsiteX95" fmla="*/ 339121 w 1819275"/>
              <a:gd name="connsiteY95" fmla="*/ 664129 h 1804988"/>
              <a:gd name="connsiteX96" fmla="*/ 490312 w 1819275"/>
              <a:gd name="connsiteY96" fmla="*/ 588962 h 1804988"/>
              <a:gd name="connsiteX97" fmla="*/ 1325960 w 1819275"/>
              <a:gd name="connsiteY97" fmla="*/ 498475 h 1804988"/>
              <a:gd name="connsiteX98" fmla="*/ 1220391 w 1819275"/>
              <a:gd name="connsiteY98" fmla="*/ 716782 h 1804988"/>
              <a:gd name="connsiteX99" fmla="*/ 1122363 w 1819275"/>
              <a:gd name="connsiteY99" fmla="*/ 731838 h 1804988"/>
              <a:gd name="connsiteX100" fmla="*/ 1126133 w 1819275"/>
              <a:gd name="connsiteY100" fmla="*/ 637740 h 1804988"/>
              <a:gd name="connsiteX101" fmla="*/ 1325960 w 1819275"/>
              <a:gd name="connsiteY101" fmla="*/ 498475 h 1804988"/>
              <a:gd name="connsiteX102" fmla="*/ 912314 w 1819275"/>
              <a:gd name="connsiteY102" fmla="*/ 498475 h 1804988"/>
              <a:gd name="connsiteX103" fmla="*/ 991372 w 1819275"/>
              <a:gd name="connsiteY103" fmla="*/ 554979 h 1804988"/>
              <a:gd name="connsiteX104" fmla="*/ 1055371 w 1819275"/>
              <a:gd name="connsiteY104" fmla="*/ 720725 h 1804988"/>
              <a:gd name="connsiteX105" fmla="*/ 912314 w 1819275"/>
              <a:gd name="connsiteY105" fmla="*/ 683056 h 1804988"/>
              <a:gd name="connsiteX106" fmla="*/ 765493 w 1819275"/>
              <a:gd name="connsiteY106" fmla="*/ 720725 h 1804988"/>
              <a:gd name="connsiteX107" fmla="*/ 833257 w 1819275"/>
              <a:gd name="connsiteY107" fmla="*/ 554979 h 1804988"/>
              <a:gd name="connsiteX108" fmla="*/ 912314 w 1819275"/>
              <a:gd name="connsiteY108" fmla="*/ 498475 h 1804988"/>
              <a:gd name="connsiteX109" fmla="*/ 493317 w 1819275"/>
              <a:gd name="connsiteY109" fmla="*/ 498475 h 1804988"/>
              <a:gd name="connsiteX110" fmla="*/ 693144 w 1819275"/>
              <a:gd name="connsiteY110" fmla="*/ 637740 h 1804988"/>
              <a:gd name="connsiteX111" fmla="*/ 696914 w 1819275"/>
              <a:gd name="connsiteY111" fmla="*/ 731838 h 1804988"/>
              <a:gd name="connsiteX112" fmla="*/ 598886 w 1819275"/>
              <a:gd name="connsiteY112" fmla="*/ 716782 h 1804988"/>
              <a:gd name="connsiteX113" fmla="*/ 493317 w 1819275"/>
              <a:gd name="connsiteY113" fmla="*/ 498475 h 1804988"/>
              <a:gd name="connsiteX114" fmla="*/ 911522 w 1819275"/>
              <a:gd name="connsiteY114" fmla="*/ 222250 h 1804988"/>
              <a:gd name="connsiteX115" fmla="*/ 1050899 w 1819275"/>
              <a:gd name="connsiteY115" fmla="*/ 320230 h 1804988"/>
              <a:gd name="connsiteX116" fmla="*/ 1032064 w 1819275"/>
              <a:gd name="connsiteY116" fmla="*/ 391831 h 1804988"/>
              <a:gd name="connsiteX117" fmla="*/ 1084801 w 1819275"/>
              <a:gd name="connsiteY117" fmla="*/ 384294 h 1804988"/>
              <a:gd name="connsiteX118" fmla="*/ 1039598 w 1819275"/>
              <a:gd name="connsiteY118" fmla="*/ 365452 h 1804988"/>
              <a:gd name="connsiteX119" fmla="*/ 1175208 w 1819275"/>
              <a:gd name="connsiteY119" fmla="*/ 369220 h 1804988"/>
              <a:gd name="connsiteX120" fmla="*/ 1243013 w 1819275"/>
              <a:gd name="connsiteY120" fmla="*/ 512421 h 1804988"/>
              <a:gd name="connsiteX121" fmla="*/ 1122471 w 1819275"/>
              <a:gd name="connsiteY121" fmla="*/ 625475 h 1804988"/>
              <a:gd name="connsiteX122" fmla="*/ 1024530 w 1819275"/>
              <a:gd name="connsiteY122" fmla="*/ 523727 h 1804988"/>
              <a:gd name="connsiteX123" fmla="*/ 911522 w 1819275"/>
              <a:gd name="connsiteY123" fmla="*/ 433284 h 1804988"/>
              <a:gd name="connsiteX124" fmla="*/ 794746 w 1819275"/>
              <a:gd name="connsiteY124" fmla="*/ 523727 h 1804988"/>
              <a:gd name="connsiteX125" fmla="*/ 696806 w 1819275"/>
              <a:gd name="connsiteY125" fmla="*/ 625475 h 1804988"/>
              <a:gd name="connsiteX126" fmla="*/ 576263 w 1819275"/>
              <a:gd name="connsiteY126" fmla="*/ 512421 h 1804988"/>
              <a:gd name="connsiteX127" fmla="*/ 644068 w 1819275"/>
              <a:gd name="connsiteY127" fmla="*/ 369220 h 1804988"/>
              <a:gd name="connsiteX128" fmla="*/ 779679 w 1819275"/>
              <a:gd name="connsiteY128" fmla="*/ 365452 h 1804988"/>
              <a:gd name="connsiteX129" fmla="*/ 734475 w 1819275"/>
              <a:gd name="connsiteY129" fmla="*/ 384294 h 1804988"/>
              <a:gd name="connsiteX130" fmla="*/ 787213 w 1819275"/>
              <a:gd name="connsiteY130" fmla="*/ 391831 h 1804988"/>
              <a:gd name="connsiteX131" fmla="*/ 768378 w 1819275"/>
              <a:gd name="connsiteY131" fmla="*/ 320230 h 1804988"/>
              <a:gd name="connsiteX132" fmla="*/ 911522 w 1819275"/>
              <a:gd name="connsiteY132" fmla="*/ 222250 h 1804988"/>
              <a:gd name="connsiteX133" fmla="*/ 907753 w 1819275"/>
              <a:gd name="connsiteY133" fmla="*/ 185737 h 1804988"/>
              <a:gd name="connsiteX134" fmla="*/ 741881 w 1819275"/>
              <a:gd name="connsiteY134" fmla="*/ 294895 h 1804988"/>
              <a:gd name="connsiteX135" fmla="*/ 523231 w 1819275"/>
              <a:gd name="connsiteY135" fmla="*/ 490625 h 1804988"/>
              <a:gd name="connsiteX136" fmla="*/ 474223 w 1819275"/>
              <a:gd name="connsiteY136" fmla="*/ 498153 h 1804988"/>
              <a:gd name="connsiteX137" fmla="*/ 470453 w 1819275"/>
              <a:gd name="connsiteY137" fmla="*/ 539558 h 1804988"/>
              <a:gd name="connsiteX138" fmla="*/ 259342 w 1819275"/>
              <a:gd name="connsiteY138" fmla="*/ 742816 h 1804988"/>
              <a:gd name="connsiteX139" fmla="*/ 134938 w 1819275"/>
              <a:gd name="connsiteY139" fmla="*/ 900906 h 1804988"/>
              <a:gd name="connsiteX140" fmla="*/ 259342 w 1819275"/>
              <a:gd name="connsiteY140" fmla="*/ 1058996 h 1804988"/>
              <a:gd name="connsiteX141" fmla="*/ 470453 w 1819275"/>
              <a:gd name="connsiteY141" fmla="*/ 1262255 h 1804988"/>
              <a:gd name="connsiteX142" fmla="*/ 474223 w 1819275"/>
              <a:gd name="connsiteY142" fmla="*/ 1303659 h 1804988"/>
              <a:gd name="connsiteX143" fmla="*/ 523231 w 1819275"/>
              <a:gd name="connsiteY143" fmla="*/ 1311187 h 1804988"/>
              <a:gd name="connsiteX144" fmla="*/ 741881 w 1819275"/>
              <a:gd name="connsiteY144" fmla="*/ 1510682 h 1804988"/>
              <a:gd name="connsiteX145" fmla="*/ 907753 w 1819275"/>
              <a:gd name="connsiteY145" fmla="*/ 1616075 h 1804988"/>
              <a:gd name="connsiteX146" fmla="*/ 1077396 w 1819275"/>
              <a:gd name="connsiteY146" fmla="*/ 1510682 h 1804988"/>
              <a:gd name="connsiteX147" fmla="*/ 1296046 w 1819275"/>
              <a:gd name="connsiteY147" fmla="*/ 1311187 h 1804988"/>
              <a:gd name="connsiteX148" fmla="*/ 1345053 w 1819275"/>
              <a:gd name="connsiteY148" fmla="*/ 1303659 h 1804988"/>
              <a:gd name="connsiteX149" fmla="*/ 1348823 w 1819275"/>
              <a:gd name="connsiteY149" fmla="*/ 1262255 h 1804988"/>
              <a:gd name="connsiteX150" fmla="*/ 1559934 w 1819275"/>
              <a:gd name="connsiteY150" fmla="*/ 1058996 h 1804988"/>
              <a:gd name="connsiteX151" fmla="*/ 1684338 w 1819275"/>
              <a:gd name="connsiteY151" fmla="*/ 900906 h 1804988"/>
              <a:gd name="connsiteX152" fmla="*/ 1559934 w 1819275"/>
              <a:gd name="connsiteY152" fmla="*/ 742816 h 1804988"/>
              <a:gd name="connsiteX153" fmla="*/ 1348823 w 1819275"/>
              <a:gd name="connsiteY153" fmla="*/ 539558 h 1804988"/>
              <a:gd name="connsiteX154" fmla="*/ 1345053 w 1819275"/>
              <a:gd name="connsiteY154" fmla="*/ 498153 h 1804988"/>
              <a:gd name="connsiteX155" fmla="*/ 1296046 w 1819275"/>
              <a:gd name="connsiteY155" fmla="*/ 490625 h 1804988"/>
              <a:gd name="connsiteX156" fmla="*/ 1077396 w 1819275"/>
              <a:gd name="connsiteY156" fmla="*/ 294895 h 1804988"/>
              <a:gd name="connsiteX157" fmla="*/ 907753 w 1819275"/>
              <a:gd name="connsiteY157" fmla="*/ 185737 h 1804988"/>
              <a:gd name="connsiteX158" fmla="*/ 907754 w 1819275"/>
              <a:gd name="connsiteY158" fmla="*/ 0 h 1804988"/>
              <a:gd name="connsiteX159" fmla="*/ 1073485 w 1819275"/>
              <a:gd name="connsiteY159" fmla="*/ 120584 h 1804988"/>
              <a:gd name="connsiteX160" fmla="*/ 1303249 w 1819275"/>
              <a:gd name="connsiteY160" fmla="*/ 290155 h 1804988"/>
              <a:gd name="connsiteX161" fmla="*/ 1352215 w 1819275"/>
              <a:gd name="connsiteY161" fmla="*/ 478567 h 1804988"/>
              <a:gd name="connsiteX162" fmla="*/ 1646011 w 1819275"/>
              <a:gd name="connsiteY162" fmla="*/ 636833 h 1804988"/>
              <a:gd name="connsiteX163" fmla="*/ 1819275 w 1819275"/>
              <a:gd name="connsiteY163" fmla="*/ 900610 h 1804988"/>
              <a:gd name="connsiteX164" fmla="*/ 1646011 w 1819275"/>
              <a:gd name="connsiteY164" fmla="*/ 1164387 h 1804988"/>
              <a:gd name="connsiteX165" fmla="*/ 1352215 w 1819275"/>
              <a:gd name="connsiteY165" fmla="*/ 1322653 h 1804988"/>
              <a:gd name="connsiteX166" fmla="*/ 1303249 w 1819275"/>
              <a:gd name="connsiteY166" fmla="*/ 1511065 h 1804988"/>
              <a:gd name="connsiteX167" fmla="*/ 1073485 w 1819275"/>
              <a:gd name="connsiteY167" fmla="*/ 1680636 h 1804988"/>
              <a:gd name="connsiteX168" fmla="*/ 907754 w 1819275"/>
              <a:gd name="connsiteY168" fmla="*/ 1804988 h 1804988"/>
              <a:gd name="connsiteX169" fmla="*/ 745790 w 1819275"/>
              <a:gd name="connsiteY169" fmla="*/ 1680636 h 1804988"/>
              <a:gd name="connsiteX170" fmla="*/ 512260 w 1819275"/>
              <a:gd name="connsiteY170" fmla="*/ 1511065 h 1804988"/>
              <a:gd name="connsiteX171" fmla="*/ 467060 w 1819275"/>
              <a:gd name="connsiteY171" fmla="*/ 1322653 h 1804988"/>
              <a:gd name="connsiteX172" fmla="*/ 169498 w 1819275"/>
              <a:gd name="connsiteY172" fmla="*/ 1164387 h 1804988"/>
              <a:gd name="connsiteX173" fmla="*/ 0 w 1819275"/>
              <a:gd name="connsiteY173" fmla="*/ 900610 h 1804988"/>
              <a:gd name="connsiteX174" fmla="*/ 169498 w 1819275"/>
              <a:gd name="connsiteY174" fmla="*/ 636833 h 1804988"/>
              <a:gd name="connsiteX175" fmla="*/ 467060 w 1819275"/>
              <a:gd name="connsiteY175" fmla="*/ 478567 h 1804988"/>
              <a:gd name="connsiteX176" fmla="*/ 512260 w 1819275"/>
              <a:gd name="connsiteY176" fmla="*/ 290155 h 1804988"/>
              <a:gd name="connsiteX177" fmla="*/ 745790 w 1819275"/>
              <a:gd name="connsiteY177" fmla="*/ 120584 h 1804988"/>
              <a:gd name="connsiteX178" fmla="*/ 907754 w 1819275"/>
              <a:gd name="connsiteY178" fmla="*/ 0 h 1804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</a:cxnLst>
            <a:rect l="l" t="t" r="r" b="b"/>
            <a:pathLst>
              <a:path w="1819275" h="1804988">
                <a:moveTo>
                  <a:pt x="696806" y="1179512"/>
                </a:moveTo>
                <a:cubicBezTo>
                  <a:pt x="696806" y="1179512"/>
                  <a:pt x="715640" y="1251113"/>
                  <a:pt x="794746" y="1277492"/>
                </a:cubicBezTo>
                <a:cubicBezTo>
                  <a:pt x="794746" y="1277492"/>
                  <a:pt x="843717" y="1367935"/>
                  <a:pt x="911522" y="1367935"/>
                </a:cubicBezTo>
                <a:cubicBezTo>
                  <a:pt x="975560" y="1367935"/>
                  <a:pt x="1024530" y="1277492"/>
                  <a:pt x="1024530" y="1277492"/>
                </a:cubicBezTo>
                <a:cubicBezTo>
                  <a:pt x="1107403" y="1251113"/>
                  <a:pt x="1122471" y="1179512"/>
                  <a:pt x="1122471" y="1179512"/>
                </a:cubicBezTo>
                <a:cubicBezTo>
                  <a:pt x="1122471" y="1179512"/>
                  <a:pt x="1201577" y="1258650"/>
                  <a:pt x="1243013" y="1288798"/>
                </a:cubicBezTo>
                <a:cubicBezTo>
                  <a:pt x="1243013" y="1288798"/>
                  <a:pt x="1239246" y="1375472"/>
                  <a:pt x="1175208" y="1431999"/>
                </a:cubicBezTo>
                <a:cubicBezTo>
                  <a:pt x="1111170" y="1488526"/>
                  <a:pt x="1043365" y="1477220"/>
                  <a:pt x="1039598" y="1435767"/>
                </a:cubicBezTo>
                <a:cubicBezTo>
                  <a:pt x="1039598" y="1394314"/>
                  <a:pt x="1084801" y="1416925"/>
                  <a:pt x="1084801" y="1416925"/>
                </a:cubicBezTo>
                <a:cubicBezTo>
                  <a:pt x="1084801" y="1416925"/>
                  <a:pt x="1047132" y="1379241"/>
                  <a:pt x="1032064" y="1409388"/>
                </a:cubicBezTo>
                <a:cubicBezTo>
                  <a:pt x="1016996" y="1443304"/>
                  <a:pt x="1039598" y="1469683"/>
                  <a:pt x="1050899" y="1480989"/>
                </a:cubicBezTo>
                <a:cubicBezTo>
                  <a:pt x="1050899" y="1480989"/>
                  <a:pt x="1005695" y="1582737"/>
                  <a:pt x="911522" y="1582737"/>
                </a:cubicBezTo>
                <a:cubicBezTo>
                  <a:pt x="813581" y="1582737"/>
                  <a:pt x="768378" y="1480989"/>
                  <a:pt x="768378" y="1480989"/>
                </a:cubicBezTo>
                <a:cubicBezTo>
                  <a:pt x="779679" y="1469683"/>
                  <a:pt x="802280" y="1443304"/>
                  <a:pt x="787213" y="1409388"/>
                </a:cubicBezTo>
                <a:cubicBezTo>
                  <a:pt x="772145" y="1379241"/>
                  <a:pt x="734475" y="1416925"/>
                  <a:pt x="734475" y="1416925"/>
                </a:cubicBezTo>
                <a:cubicBezTo>
                  <a:pt x="734475" y="1416925"/>
                  <a:pt x="779679" y="1394314"/>
                  <a:pt x="779679" y="1435767"/>
                </a:cubicBezTo>
                <a:cubicBezTo>
                  <a:pt x="775912" y="1477220"/>
                  <a:pt x="708107" y="1488526"/>
                  <a:pt x="644068" y="1431999"/>
                </a:cubicBezTo>
                <a:cubicBezTo>
                  <a:pt x="580030" y="1375472"/>
                  <a:pt x="576263" y="1288798"/>
                  <a:pt x="576263" y="1288798"/>
                </a:cubicBezTo>
                <a:cubicBezTo>
                  <a:pt x="617700" y="1258650"/>
                  <a:pt x="696806" y="1179512"/>
                  <a:pt x="696806" y="1179512"/>
                </a:cubicBezTo>
                <a:close/>
                <a:moveTo>
                  <a:pt x="765493" y="1081087"/>
                </a:moveTo>
                <a:cubicBezTo>
                  <a:pt x="765493" y="1081087"/>
                  <a:pt x="833257" y="1118757"/>
                  <a:pt x="912314" y="1118757"/>
                </a:cubicBezTo>
                <a:cubicBezTo>
                  <a:pt x="987607" y="1118757"/>
                  <a:pt x="1055371" y="1081087"/>
                  <a:pt x="1055371" y="1081087"/>
                </a:cubicBezTo>
                <a:cubicBezTo>
                  <a:pt x="1108076" y="1209163"/>
                  <a:pt x="991372" y="1246833"/>
                  <a:pt x="991372" y="1246833"/>
                </a:cubicBezTo>
                <a:cubicBezTo>
                  <a:pt x="991372" y="1246833"/>
                  <a:pt x="968784" y="1303337"/>
                  <a:pt x="912314" y="1303337"/>
                </a:cubicBezTo>
                <a:cubicBezTo>
                  <a:pt x="852080" y="1303337"/>
                  <a:pt x="833257" y="1246833"/>
                  <a:pt x="833257" y="1246833"/>
                </a:cubicBezTo>
                <a:cubicBezTo>
                  <a:pt x="833257" y="1246833"/>
                  <a:pt x="712788" y="1209163"/>
                  <a:pt x="765493" y="1081087"/>
                </a:cubicBezTo>
                <a:close/>
                <a:moveTo>
                  <a:pt x="1122363" y="1069975"/>
                </a:moveTo>
                <a:cubicBezTo>
                  <a:pt x="1156296" y="1081267"/>
                  <a:pt x="1220391" y="1085031"/>
                  <a:pt x="1220391" y="1085031"/>
                </a:cubicBezTo>
                <a:cubicBezTo>
                  <a:pt x="1333501" y="1216768"/>
                  <a:pt x="1325960" y="1303338"/>
                  <a:pt x="1325960" y="1303338"/>
                </a:cubicBezTo>
                <a:cubicBezTo>
                  <a:pt x="1243013" y="1288283"/>
                  <a:pt x="1126133" y="1164073"/>
                  <a:pt x="1126133" y="1164073"/>
                </a:cubicBezTo>
                <a:cubicBezTo>
                  <a:pt x="1126133" y="1118906"/>
                  <a:pt x="1122363" y="1069975"/>
                  <a:pt x="1122363" y="1069975"/>
                </a:cubicBezTo>
                <a:close/>
                <a:moveTo>
                  <a:pt x="696914" y="1069975"/>
                </a:moveTo>
                <a:cubicBezTo>
                  <a:pt x="696914" y="1069975"/>
                  <a:pt x="693144" y="1118906"/>
                  <a:pt x="693144" y="1164073"/>
                </a:cubicBezTo>
                <a:cubicBezTo>
                  <a:pt x="693144" y="1164073"/>
                  <a:pt x="576264" y="1288283"/>
                  <a:pt x="493317" y="1303338"/>
                </a:cubicBezTo>
                <a:cubicBezTo>
                  <a:pt x="493317" y="1303338"/>
                  <a:pt x="485776" y="1216768"/>
                  <a:pt x="598886" y="1085031"/>
                </a:cubicBezTo>
                <a:cubicBezTo>
                  <a:pt x="598886" y="1085031"/>
                  <a:pt x="662981" y="1081267"/>
                  <a:pt x="696914" y="1069975"/>
                </a:cubicBezTo>
                <a:close/>
                <a:moveTo>
                  <a:pt x="1164680" y="754062"/>
                </a:moveTo>
                <a:cubicBezTo>
                  <a:pt x="1194868" y="757828"/>
                  <a:pt x="1232604" y="772891"/>
                  <a:pt x="1255245" y="825610"/>
                </a:cubicBezTo>
                <a:cubicBezTo>
                  <a:pt x="1255245" y="825610"/>
                  <a:pt x="1338264" y="844439"/>
                  <a:pt x="1338264" y="897159"/>
                </a:cubicBezTo>
                <a:cubicBezTo>
                  <a:pt x="1338264" y="946113"/>
                  <a:pt x="1255245" y="964941"/>
                  <a:pt x="1255245" y="964941"/>
                </a:cubicBezTo>
                <a:cubicBezTo>
                  <a:pt x="1206189" y="1077912"/>
                  <a:pt x="1108076" y="1025192"/>
                  <a:pt x="1108076" y="1025192"/>
                </a:cubicBezTo>
                <a:cubicBezTo>
                  <a:pt x="1108076" y="1025192"/>
                  <a:pt x="1157132" y="972473"/>
                  <a:pt x="1157132" y="897159"/>
                </a:cubicBezTo>
                <a:cubicBezTo>
                  <a:pt x="1157132" y="821845"/>
                  <a:pt x="1108076" y="765359"/>
                  <a:pt x="1108076" y="765359"/>
                </a:cubicBezTo>
                <a:cubicBezTo>
                  <a:pt x="1108076" y="765359"/>
                  <a:pt x="1134491" y="754062"/>
                  <a:pt x="1164680" y="754062"/>
                </a:cubicBezTo>
                <a:close/>
                <a:moveTo>
                  <a:pt x="655945" y="754062"/>
                </a:moveTo>
                <a:cubicBezTo>
                  <a:pt x="686262" y="754062"/>
                  <a:pt x="712788" y="765359"/>
                  <a:pt x="712788" y="765359"/>
                </a:cubicBezTo>
                <a:cubicBezTo>
                  <a:pt x="712788" y="765359"/>
                  <a:pt x="667314" y="821845"/>
                  <a:pt x="667314" y="897159"/>
                </a:cubicBezTo>
                <a:cubicBezTo>
                  <a:pt x="667314" y="972473"/>
                  <a:pt x="712788" y="1025192"/>
                  <a:pt x="712788" y="1025192"/>
                </a:cubicBezTo>
                <a:cubicBezTo>
                  <a:pt x="712788" y="1025192"/>
                  <a:pt x="614261" y="1077912"/>
                  <a:pt x="564997" y="964941"/>
                </a:cubicBezTo>
                <a:cubicBezTo>
                  <a:pt x="564997" y="964941"/>
                  <a:pt x="477838" y="946113"/>
                  <a:pt x="477838" y="897159"/>
                </a:cubicBezTo>
                <a:cubicBezTo>
                  <a:pt x="477838" y="844439"/>
                  <a:pt x="564997" y="825610"/>
                  <a:pt x="564997" y="825610"/>
                </a:cubicBezTo>
                <a:cubicBezTo>
                  <a:pt x="587734" y="772891"/>
                  <a:pt x="625629" y="757828"/>
                  <a:pt x="655945" y="754062"/>
                </a:cubicBezTo>
                <a:close/>
                <a:moveTo>
                  <a:pt x="908051" y="715962"/>
                </a:moveTo>
                <a:cubicBezTo>
                  <a:pt x="1008001" y="715962"/>
                  <a:pt x="1089026" y="796987"/>
                  <a:pt x="1089026" y="896937"/>
                </a:cubicBezTo>
                <a:cubicBezTo>
                  <a:pt x="1089026" y="996887"/>
                  <a:pt x="1008001" y="1077912"/>
                  <a:pt x="908051" y="1077912"/>
                </a:cubicBezTo>
                <a:cubicBezTo>
                  <a:pt x="808101" y="1077912"/>
                  <a:pt x="727076" y="996887"/>
                  <a:pt x="727076" y="896937"/>
                </a:cubicBezTo>
                <a:cubicBezTo>
                  <a:pt x="727076" y="796987"/>
                  <a:pt x="808101" y="715962"/>
                  <a:pt x="908051" y="715962"/>
                </a:cubicBezTo>
                <a:close/>
                <a:moveTo>
                  <a:pt x="1329427" y="588962"/>
                </a:moveTo>
                <a:cubicBezTo>
                  <a:pt x="1352072" y="588962"/>
                  <a:pt x="1442649" y="592720"/>
                  <a:pt x="1480390" y="664129"/>
                </a:cubicBezTo>
                <a:cubicBezTo>
                  <a:pt x="1525678" y="746813"/>
                  <a:pt x="1491712" y="773122"/>
                  <a:pt x="1469068" y="765605"/>
                </a:cubicBezTo>
                <a:cubicBezTo>
                  <a:pt x="1442649" y="761847"/>
                  <a:pt x="1450197" y="724263"/>
                  <a:pt x="1472842" y="720505"/>
                </a:cubicBezTo>
                <a:cubicBezTo>
                  <a:pt x="1472842" y="720505"/>
                  <a:pt x="1438875" y="694196"/>
                  <a:pt x="1435101" y="743055"/>
                </a:cubicBezTo>
                <a:cubicBezTo>
                  <a:pt x="1431327" y="795672"/>
                  <a:pt x="1476616" y="791914"/>
                  <a:pt x="1518130" y="761847"/>
                </a:cubicBezTo>
                <a:cubicBezTo>
                  <a:pt x="1518130" y="761847"/>
                  <a:pt x="1616256" y="806947"/>
                  <a:pt x="1635126" y="897148"/>
                </a:cubicBezTo>
                <a:cubicBezTo>
                  <a:pt x="1616256" y="983590"/>
                  <a:pt x="1518130" y="1032449"/>
                  <a:pt x="1518130" y="1032449"/>
                </a:cubicBezTo>
                <a:cubicBezTo>
                  <a:pt x="1476616" y="1002382"/>
                  <a:pt x="1431327" y="998624"/>
                  <a:pt x="1435101" y="1047482"/>
                </a:cubicBezTo>
                <a:cubicBezTo>
                  <a:pt x="1438875" y="1100099"/>
                  <a:pt x="1472842" y="1073791"/>
                  <a:pt x="1472842" y="1073791"/>
                </a:cubicBezTo>
                <a:cubicBezTo>
                  <a:pt x="1450197" y="1066274"/>
                  <a:pt x="1442649" y="1032449"/>
                  <a:pt x="1469068" y="1024932"/>
                </a:cubicBezTo>
                <a:cubicBezTo>
                  <a:pt x="1491712" y="1021174"/>
                  <a:pt x="1525678" y="1043724"/>
                  <a:pt x="1480390" y="1126408"/>
                </a:cubicBezTo>
                <a:cubicBezTo>
                  <a:pt x="1435101" y="1212850"/>
                  <a:pt x="1325653" y="1201575"/>
                  <a:pt x="1325653" y="1201575"/>
                </a:cubicBezTo>
                <a:cubicBezTo>
                  <a:pt x="1303009" y="1141441"/>
                  <a:pt x="1235076" y="1081307"/>
                  <a:pt x="1235076" y="1081307"/>
                </a:cubicBezTo>
                <a:cubicBezTo>
                  <a:pt x="1235076" y="1081307"/>
                  <a:pt x="1280365" y="1054999"/>
                  <a:pt x="1303009" y="1006140"/>
                </a:cubicBezTo>
                <a:cubicBezTo>
                  <a:pt x="1303009" y="1006140"/>
                  <a:pt x="1408683" y="949765"/>
                  <a:pt x="1408683" y="897148"/>
                </a:cubicBezTo>
                <a:cubicBezTo>
                  <a:pt x="1408683" y="844531"/>
                  <a:pt x="1303009" y="788155"/>
                  <a:pt x="1303009" y="788155"/>
                </a:cubicBezTo>
                <a:cubicBezTo>
                  <a:pt x="1280365" y="739297"/>
                  <a:pt x="1235076" y="712988"/>
                  <a:pt x="1235076" y="712988"/>
                </a:cubicBezTo>
                <a:cubicBezTo>
                  <a:pt x="1235076" y="712988"/>
                  <a:pt x="1303009" y="652854"/>
                  <a:pt x="1325653" y="592720"/>
                </a:cubicBezTo>
                <a:cubicBezTo>
                  <a:pt x="1325653" y="592720"/>
                  <a:pt x="1325653" y="588962"/>
                  <a:pt x="1329427" y="588962"/>
                </a:cubicBezTo>
                <a:close/>
                <a:moveTo>
                  <a:pt x="490312" y="588962"/>
                </a:moveTo>
                <a:cubicBezTo>
                  <a:pt x="494092" y="588962"/>
                  <a:pt x="494092" y="592720"/>
                  <a:pt x="494092" y="592720"/>
                </a:cubicBezTo>
                <a:cubicBezTo>
                  <a:pt x="516770" y="652854"/>
                  <a:pt x="581026" y="712988"/>
                  <a:pt x="581026" y="712988"/>
                </a:cubicBezTo>
                <a:cubicBezTo>
                  <a:pt x="581026" y="712988"/>
                  <a:pt x="539449" y="739297"/>
                  <a:pt x="516770" y="788155"/>
                </a:cubicBezTo>
                <a:cubicBezTo>
                  <a:pt x="516770" y="788155"/>
                  <a:pt x="410937" y="844531"/>
                  <a:pt x="410937" y="897148"/>
                </a:cubicBezTo>
                <a:cubicBezTo>
                  <a:pt x="410937" y="949765"/>
                  <a:pt x="516770" y="1006140"/>
                  <a:pt x="516770" y="1006140"/>
                </a:cubicBezTo>
                <a:cubicBezTo>
                  <a:pt x="539449" y="1054999"/>
                  <a:pt x="581026" y="1081307"/>
                  <a:pt x="581026" y="1081307"/>
                </a:cubicBezTo>
                <a:cubicBezTo>
                  <a:pt x="581026" y="1081307"/>
                  <a:pt x="516770" y="1141441"/>
                  <a:pt x="494092" y="1201575"/>
                </a:cubicBezTo>
                <a:cubicBezTo>
                  <a:pt x="494092" y="1201575"/>
                  <a:pt x="384478" y="1212850"/>
                  <a:pt x="339121" y="1126408"/>
                </a:cubicBezTo>
                <a:cubicBezTo>
                  <a:pt x="289984" y="1043724"/>
                  <a:pt x="327782" y="1021174"/>
                  <a:pt x="350461" y="1024932"/>
                </a:cubicBezTo>
                <a:cubicBezTo>
                  <a:pt x="373139" y="1032449"/>
                  <a:pt x="369359" y="1066274"/>
                  <a:pt x="346681" y="1073791"/>
                </a:cubicBezTo>
                <a:cubicBezTo>
                  <a:pt x="346681" y="1073791"/>
                  <a:pt x="380699" y="1100099"/>
                  <a:pt x="384478" y="1047482"/>
                </a:cubicBezTo>
                <a:cubicBezTo>
                  <a:pt x="388258" y="998624"/>
                  <a:pt x="342901" y="1002382"/>
                  <a:pt x="301324" y="1032449"/>
                </a:cubicBezTo>
                <a:cubicBezTo>
                  <a:pt x="301324" y="1032449"/>
                  <a:pt x="203050" y="983590"/>
                  <a:pt x="184151" y="897148"/>
                </a:cubicBezTo>
                <a:cubicBezTo>
                  <a:pt x="203050" y="806947"/>
                  <a:pt x="301324" y="761847"/>
                  <a:pt x="301324" y="761847"/>
                </a:cubicBezTo>
                <a:cubicBezTo>
                  <a:pt x="342901" y="791914"/>
                  <a:pt x="388258" y="795672"/>
                  <a:pt x="384478" y="743055"/>
                </a:cubicBezTo>
                <a:cubicBezTo>
                  <a:pt x="380699" y="694196"/>
                  <a:pt x="346681" y="720505"/>
                  <a:pt x="346681" y="720505"/>
                </a:cubicBezTo>
                <a:cubicBezTo>
                  <a:pt x="369359" y="724263"/>
                  <a:pt x="373139" y="761847"/>
                  <a:pt x="350461" y="765605"/>
                </a:cubicBezTo>
                <a:cubicBezTo>
                  <a:pt x="327782" y="773122"/>
                  <a:pt x="289984" y="746813"/>
                  <a:pt x="339121" y="664129"/>
                </a:cubicBezTo>
                <a:cubicBezTo>
                  <a:pt x="376919" y="592720"/>
                  <a:pt x="467633" y="588962"/>
                  <a:pt x="490312" y="588962"/>
                </a:cubicBezTo>
                <a:close/>
                <a:moveTo>
                  <a:pt x="1325960" y="498475"/>
                </a:moveTo>
                <a:cubicBezTo>
                  <a:pt x="1325960" y="498475"/>
                  <a:pt x="1333501" y="585045"/>
                  <a:pt x="1220391" y="716782"/>
                </a:cubicBezTo>
                <a:cubicBezTo>
                  <a:pt x="1220391" y="716782"/>
                  <a:pt x="1156296" y="720546"/>
                  <a:pt x="1122363" y="731838"/>
                </a:cubicBezTo>
                <a:cubicBezTo>
                  <a:pt x="1122363" y="731838"/>
                  <a:pt x="1126133" y="682907"/>
                  <a:pt x="1126133" y="637740"/>
                </a:cubicBezTo>
                <a:cubicBezTo>
                  <a:pt x="1126133" y="637740"/>
                  <a:pt x="1243013" y="513531"/>
                  <a:pt x="1325960" y="498475"/>
                </a:cubicBezTo>
                <a:close/>
                <a:moveTo>
                  <a:pt x="912314" y="498475"/>
                </a:moveTo>
                <a:cubicBezTo>
                  <a:pt x="968784" y="498475"/>
                  <a:pt x="991372" y="554979"/>
                  <a:pt x="991372" y="554979"/>
                </a:cubicBezTo>
                <a:cubicBezTo>
                  <a:pt x="991372" y="554979"/>
                  <a:pt x="1108076" y="592649"/>
                  <a:pt x="1055371" y="720725"/>
                </a:cubicBezTo>
                <a:cubicBezTo>
                  <a:pt x="1055371" y="720725"/>
                  <a:pt x="987607" y="683056"/>
                  <a:pt x="912314" y="683056"/>
                </a:cubicBezTo>
                <a:cubicBezTo>
                  <a:pt x="833257" y="683056"/>
                  <a:pt x="765493" y="720725"/>
                  <a:pt x="765493" y="720725"/>
                </a:cubicBezTo>
                <a:cubicBezTo>
                  <a:pt x="712788" y="592649"/>
                  <a:pt x="833257" y="554979"/>
                  <a:pt x="833257" y="554979"/>
                </a:cubicBezTo>
                <a:cubicBezTo>
                  <a:pt x="833257" y="554979"/>
                  <a:pt x="852080" y="498475"/>
                  <a:pt x="912314" y="498475"/>
                </a:cubicBezTo>
                <a:close/>
                <a:moveTo>
                  <a:pt x="493317" y="498475"/>
                </a:moveTo>
                <a:cubicBezTo>
                  <a:pt x="576264" y="513531"/>
                  <a:pt x="693144" y="637740"/>
                  <a:pt x="693144" y="637740"/>
                </a:cubicBezTo>
                <a:cubicBezTo>
                  <a:pt x="693144" y="682907"/>
                  <a:pt x="696914" y="731838"/>
                  <a:pt x="696914" y="731838"/>
                </a:cubicBezTo>
                <a:cubicBezTo>
                  <a:pt x="662981" y="720546"/>
                  <a:pt x="598886" y="716782"/>
                  <a:pt x="598886" y="716782"/>
                </a:cubicBezTo>
                <a:cubicBezTo>
                  <a:pt x="485776" y="585045"/>
                  <a:pt x="493317" y="498475"/>
                  <a:pt x="493317" y="498475"/>
                </a:cubicBezTo>
                <a:close/>
                <a:moveTo>
                  <a:pt x="911522" y="222250"/>
                </a:moveTo>
                <a:cubicBezTo>
                  <a:pt x="1005695" y="222250"/>
                  <a:pt x="1050899" y="320230"/>
                  <a:pt x="1050899" y="320230"/>
                </a:cubicBezTo>
                <a:cubicBezTo>
                  <a:pt x="1039598" y="331535"/>
                  <a:pt x="1016996" y="361683"/>
                  <a:pt x="1032064" y="391831"/>
                </a:cubicBezTo>
                <a:cubicBezTo>
                  <a:pt x="1047132" y="421978"/>
                  <a:pt x="1084801" y="384294"/>
                  <a:pt x="1084801" y="384294"/>
                </a:cubicBezTo>
                <a:cubicBezTo>
                  <a:pt x="1084801" y="384294"/>
                  <a:pt x="1039598" y="406905"/>
                  <a:pt x="1039598" y="365452"/>
                </a:cubicBezTo>
                <a:cubicBezTo>
                  <a:pt x="1043365" y="323998"/>
                  <a:pt x="1111170" y="312693"/>
                  <a:pt x="1175208" y="369220"/>
                </a:cubicBezTo>
                <a:cubicBezTo>
                  <a:pt x="1239246" y="425747"/>
                  <a:pt x="1243013" y="512421"/>
                  <a:pt x="1243013" y="512421"/>
                </a:cubicBezTo>
                <a:cubicBezTo>
                  <a:pt x="1201577" y="542569"/>
                  <a:pt x="1122471" y="625475"/>
                  <a:pt x="1122471" y="625475"/>
                </a:cubicBezTo>
                <a:cubicBezTo>
                  <a:pt x="1122471" y="625475"/>
                  <a:pt x="1107403" y="553874"/>
                  <a:pt x="1024530" y="523727"/>
                </a:cubicBezTo>
                <a:cubicBezTo>
                  <a:pt x="1024530" y="523727"/>
                  <a:pt x="975560" y="433284"/>
                  <a:pt x="911522" y="433284"/>
                </a:cubicBezTo>
                <a:cubicBezTo>
                  <a:pt x="843717" y="433284"/>
                  <a:pt x="794746" y="523727"/>
                  <a:pt x="794746" y="523727"/>
                </a:cubicBezTo>
                <a:cubicBezTo>
                  <a:pt x="715641" y="553874"/>
                  <a:pt x="696806" y="625475"/>
                  <a:pt x="696806" y="625475"/>
                </a:cubicBezTo>
                <a:cubicBezTo>
                  <a:pt x="696806" y="625475"/>
                  <a:pt x="617700" y="542569"/>
                  <a:pt x="576263" y="512421"/>
                </a:cubicBezTo>
                <a:cubicBezTo>
                  <a:pt x="576263" y="512421"/>
                  <a:pt x="580030" y="425747"/>
                  <a:pt x="644068" y="369220"/>
                </a:cubicBezTo>
                <a:cubicBezTo>
                  <a:pt x="708107" y="312693"/>
                  <a:pt x="775912" y="323998"/>
                  <a:pt x="779679" y="365452"/>
                </a:cubicBezTo>
                <a:cubicBezTo>
                  <a:pt x="779679" y="406905"/>
                  <a:pt x="734475" y="384294"/>
                  <a:pt x="734475" y="384294"/>
                </a:cubicBezTo>
                <a:cubicBezTo>
                  <a:pt x="734475" y="384294"/>
                  <a:pt x="772145" y="421978"/>
                  <a:pt x="787213" y="391831"/>
                </a:cubicBezTo>
                <a:cubicBezTo>
                  <a:pt x="802280" y="361683"/>
                  <a:pt x="779679" y="331535"/>
                  <a:pt x="768378" y="320230"/>
                </a:cubicBezTo>
                <a:cubicBezTo>
                  <a:pt x="768378" y="320230"/>
                  <a:pt x="813581" y="222250"/>
                  <a:pt x="911522" y="222250"/>
                </a:cubicBezTo>
                <a:close/>
                <a:moveTo>
                  <a:pt x="907753" y="185737"/>
                </a:moveTo>
                <a:cubicBezTo>
                  <a:pt x="809738" y="204557"/>
                  <a:pt x="741881" y="294895"/>
                  <a:pt x="741881" y="294895"/>
                </a:cubicBezTo>
                <a:cubicBezTo>
                  <a:pt x="568468" y="328771"/>
                  <a:pt x="523231" y="490625"/>
                  <a:pt x="523231" y="490625"/>
                </a:cubicBezTo>
                <a:cubicBezTo>
                  <a:pt x="485532" y="483097"/>
                  <a:pt x="474223" y="498153"/>
                  <a:pt x="474223" y="498153"/>
                </a:cubicBezTo>
                <a:cubicBezTo>
                  <a:pt x="474223" y="498153"/>
                  <a:pt x="474223" y="505681"/>
                  <a:pt x="470453" y="539558"/>
                </a:cubicBezTo>
                <a:cubicBezTo>
                  <a:pt x="470453" y="539558"/>
                  <a:pt x="312120" y="558378"/>
                  <a:pt x="259342" y="742816"/>
                </a:cubicBezTo>
                <a:cubicBezTo>
                  <a:pt x="259342" y="742816"/>
                  <a:pt x="176406" y="787985"/>
                  <a:pt x="134938" y="900906"/>
                </a:cubicBezTo>
                <a:cubicBezTo>
                  <a:pt x="176406" y="1013828"/>
                  <a:pt x="259342" y="1058996"/>
                  <a:pt x="259342" y="1058996"/>
                </a:cubicBezTo>
                <a:cubicBezTo>
                  <a:pt x="312120" y="1243434"/>
                  <a:pt x="470453" y="1262255"/>
                  <a:pt x="470453" y="1262255"/>
                </a:cubicBezTo>
                <a:cubicBezTo>
                  <a:pt x="474223" y="1296131"/>
                  <a:pt x="474223" y="1303659"/>
                  <a:pt x="474223" y="1303659"/>
                </a:cubicBezTo>
                <a:cubicBezTo>
                  <a:pt x="474223" y="1303659"/>
                  <a:pt x="485532" y="1318715"/>
                  <a:pt x="523231" y="1311187"/>
                </a:cubicBezTo>
                <a:cubicBezTo>
                  <a:pt x="523231" y="1311187"/>
                  <a:pt x="568468" y="1473041"/>
                  <a:pt x="741881" y="1510682"/>
                </a:cubicBezTo>
                <a:cubicBezTo>
                  <a:pt x="741881" y="1510682"/>
                  <a:pt x="809738" y="1597255"/>
                  <a:pt x="907753" y="1616075"/>
                </a:cubicBezTo>
                <a:cubicBezTo>
                  <a:pt x="1009539" y="1597255"/>
                  <a:pt x="1077396" y="1510682"/>
                  <a:pt x="1077396" y="1510682"/>
                </a:cubicBezTo>
                <a:cubicBezTo>
                  <a:pt x="1250808" y="1473041"/>
                  <a:pt x="1296046" y="1311187"/>
                  <a:pt x="1296046" y="1311187"/>
                </a:cubicBezTo>
                <a:cubicBezTo>
                  <a:pt x="1333744" y="1318715"/>
                  <a:pt x="1345053" y="1303659"/>
                  <a:pt x="1345053" y="1303659"/>
                </a:cubicBezTo>
                <a:cubicBezTo>
                  <a:pt x="1345053" y="1303659"/>
                  <a:pt x="1345053" y="1296131"/>
                  <a:pt x="1348823" y="1262255"/>
                </a:cubicBezTo>
                <a:cubicBezTo>
                  <a:pt x="1348823" y="1262255"/>
                  <a:pt x="1503386" y="1243434"/>
                  <a:pt x="1559934" y="1058996"/>
                </a:cubicBezTo>
                <a:cubicBezTo>
                  <a:pt x="1559934" y="1058996"/>
                  <a:pt x="1642870" y="1013828"/>
                  <a:pt x="1684338" y="900906"/>
                </a:cubicBezTo>
                <a:cubicBezTo>
                  <a:pt x="1642870" y="787985"/>
                  <a:pt x="1559934" y="742816"/>
                  <a:pt x="1559934" y="742816"/>
                </a:cubicBezTo>
                <a:cubicBezTo>
                  <a:pt x="1503386" y="558378"/>
                  <a:pt x="1348823" y="539558"/>
                  <a:pt x="1348823" y="539558"/>
                </a:cubicBezTo>
                <a:cubicBezTo>
                  <a:pt x="1345053" y="505681"/>
                  <a:pt x="1345053" y="498153"/>
                  <a:pt x="1345053" y="498153"/>
                </a:cubicBezTo>
                <a:cubicBezTo>
                  <a:pt x="1345053" y="498153"/>
                  <a:pt x="1333744" y="483097"/>
                  <a:pt x="1296046" y="490625"/>
                </a:cubicBezTo>
                <a:cubicBezTo>
                  <a:pt x="1296046" y="490625"/>
                  <a:pt x="1250808" y="328771"/>
                  <a:pt x="1077396" y="294895"/>
                </a:cubicBezTo>
                <a:cubicBezTo>
                  <a:pt x="1077396" y="294895"/>
                  <a:pt x="1009539" y="204557"/>
                  <a:pt x="907753" y="185737"/>
                </a:cubicBezTo>
                <a:close/>
                <a:moveTo>
                  <a:pt x="907754" y="0"/>
                </a:moveTo>
                <a:cubicBezTo>
                  <a:pt x="941654" y="33914"/>
                  <a:pt x="1024519" y="97974"/>
                  <a:pt x="1073485" y="120584"/>
                </a:cubicBezTo>
                <a:cubicBezTo>
                  <a:pt x="1122451" y="146962"/>
                  <a:pt x="1242983" y="207253"/>
                  <a:pt x="1303249" y="290155"/>
                </a:cubicBezTo>
                <a:cubicBezTo>
                  <a:pt x="1367281" y="373056"/>
                  <a:pt x="1352215" y="478567"/>
                  <a:pt x="1352215" y="478567"/>
                </a:cubicBezTo>
                <a:cubicBezTo>
                  <a:pt x="1352215" y="478567"/>
                  <a:pt x="1551845" y="489872"/>
                  <a:pt x="1646011" y="636833"/>
                </a:cubicBezTo>
                <a:cubicBezTo>
                  <a:pt x="1743943" y="780026"/>
                  <a:pt x="1762776" y="855391"/>
                  <a:pt x="1819275" y="900610"/>
                </a:cubicBezTo>
                <a:cubicBezTo>
                  <a:pt x="1762776" y="945829"/>
                  <a:pt x="1743943" y="1021194"/>
                  <a:pt x="1646011" y="1164387"/>
                </a:cubicBezTo>
                <a:cubicBezTo>
                  <a:pt x="1551845" y="1311348"/>
                  <a:pt x="1352215" y="1322653"/>
                  <a:pt x="1352215" y="1322653"/>
                </a:cubicBezTo>
                <a:cubicBezTo>
                  <a:pt x="1352215" y="1322653"/>
                  <a:pt x="1367281" y="1428164"/>
                  <a:pt x="1303249" y="1511065"/>
                </a:cubicBezTo>
                <a:cubicBezTo>
                  <a:pt x="1242983" y="1597735"/>
                  <a:pt x="1122451" y="1654259"/>
                  <a:pt x="1073485" y="1680636"/>
                </a:cubicBezTo>
                <a:cubicBezTo>
                  <a:pt x="1024519" y="1703246"/>
                  <a:pt x="941654" y="1767306"/>
                  <a:pt x="907754" y="1804988"/>
                </a:cubicBezTo>
                <a:cubicBezTo>
                  <a:pt x="877621" y="1767306"/>
                  <a:pt x="794756" y="1703246"/>
                  <a:pt x="745790" y="1680636"/>
                </a:cubicBezTo>
                <a:cubicBezTo>
                  <a:pt x="696824" y="1654259"/>
                  <a:pt x="576292" y="1597735"/>
                  <a:pt x="512260" y="1511065"/>
                </a:cubicBezTo>
                <a:cubicBezTo>
                  <a:pt x="451994" y="1428164"/>
                  <a:pt x="467060" y="1322653"/>
                  <a:pt x="467060" y="1322653"/>
                </a:cubicBezTo>
                <a:cubicBezTo>
                  <a:pt x="467060" y="1322653"/>
                  <a:pt x="267430" y="1311348"/>
                  <a:pt x="169498" y="1164387"/>
                </a:cubicBezTo>
                <a:cubicBezTo>
                  <a:pt x="75332" y="1021194"/>
                  <a:pt x="56499" y="945829"/>
                  <a:pt x="0" y="900610"/>
                </a:cubicBezTo>
                <a:cubicBezTo>
                  <a:pt x="56499" y="855391"/>
                  <a:pt x="75332" y="780026"/>
                  <a:pt x="169498" y="636833"/>
                </a:cubicBezTo>
                <a:cubicBezTo>
                  <a:pt x="267430" y="489872"/>
                  <a:pt x="467060" y="478567"/>
                  <a:pt x="467060" y="478567"/>
                </a:cubicBezTo>
                <a:cubicBezTo>
                  <a:pt x="467060" y="478567"/>
                  <a:pt x="451994" y="373056"/>
                  <a:pt x="512260" y="290155"/>
                </a:cubicBezTo>
                <a:cubicBezTo>
                  <a:pt x="576292" y="207253"/>
                  <a:pt x="696824" y="146962"/>
                  <a:pt x="745790" y="120584"/>
                </a:cubicBezTo>
                <a:cubicBezTo>
                  <a:pt x="794756" y="97974"/>
                  <a:pt x="877621" y="33914"/>
                  <a:pt x="907754" y="0"/>
                </a:cubicBezTo>
                <a:close/>
              </a:path>
            </a:pathLst>
          </a:custGeom>
          <a:noFill/>
          <a:ln>
            <a:solidFill>
              <a:srgbClr val="C7A787"/>
            </a:solidFill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 sz="1100"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56" name="任意多边形 61"/>
          <p:cNvSpPr/>
          <p:nvPr/>
        </p:nvSpPr>
        <p:spPr bwMode="auto">
          <a:xfrm rot="16200000" flipV="1">
            <a:off x="6850900" y="2999064"/>
            <a:ext cx="366623" cy="364370"/>
          </a:xfrm>
          <a:custGeom>
            <a:avLst/>
            <a:gdLst>
              <a:gd name="connsiteX0" fmla="*/ 696806 w 1819275"/>
              <a:gd name="connsiteY0" fmla="*/ 1179512 h 1804988"/>
              <a:gd name="connsiteX1" fmla="*/ 794746 w 1819275"/>
              <a:gd name="connsiteY1" fmla="*/ 1277492 h 1804988"/>
              <a:gd name="connsiteX2" fmla="*/ 911522 w 1819275"/>
              <a:gd name="connsiteY2" fmla="*/ 1367935 h 1804988"/>
              <a:gd name="connsiteX3" fmla="*/ 1024530 w 1819275"/>
              <a:gd name="connsiteY3" fmla="*/ 1277492 h 1804988"/>
              <a:gd name="connsiteX4" fmla="*/ 1122471 w 1819275"/>
              <a:gd name="connsiteY4" fmla="*/ 1179512 h 1804988"/>
              <a:gd name="connsiteX5" fmla="*/ 1243013 w 1819275"/>
              <a:gd name="connsiteY5" fmla="*/ 1288798 h 1804988"/>
              <a:gd name="connsiteX6" fmla="*/ 1175208 w 1819275"/>
              <a:gd name="connsiteY6" fmla="*/ 1431999 h 1804988"/>
              <a:gd name="connsiteX7" fmla="*/ 1039598 w 1819275"/>
              <a:gd name="connsiteY7" fmla="*/ 1435767 h 1804988"/>
              <a:gd name="connsiteX8" fmla="*/ 1084801 w 1819275"/>
              <a:gd name="connsiteY8" fmla="*/ 1416925 h 1804988"/>
              <a:gd name="connsiteX9" fmla="*/ 1032064 w 1819275"/>
              <a:gd name="connsiteY9" fmla="*/ 1409388 h 1804988"/>
              <a:gd name="connsiteX10" fmla="*/ 1050899 w 1819275"/>
              <a:gd name="connsiteY10" fmla="*/ 1480989 h 1804988"/>
              <a:gd name="connsiteX11" fmla="*/ 911522 w 1819275"/>
              <a:gd name="connsiteY11" fmla="*/ 1582737 h 1804988"/>
              <a:gd name="connsiteX12" fmla="*/ 768378 w 1819275"/>
              <a:gd name="connsiteY12" fmla="*/ 1480989 h 1804988"/>
              <a:gd name="connsiteX13" fmla="*/ 787213 w 1819275"/>
              <a:gd name="connsiteY13" fmla="*/ 1409388 h 1804988"/>
              <a:gd name="connsiteX14" fmla="*/ 734475 w 1819275"/>
              <a:gd name="connsiteY14" fmla="*/ 1416925 h 1804988"/>
              <a:gd name="connsiteX15" fmla="*/ 779679 w 1819275"/>
              <a:gd name="connsiteY15" fmla="*/ 1435767 h 1804988"/>
              <a:gd name="connsiteX16" fmla="*/ 644068 w 1819275"/>
              <a:gd name="connsiteY16" fmla="*/ 1431999 h 1804988"/>
              <a:gd name="connsiteX17" fmla="*/ 576263 w 1819275"/>
              <a:gd name="connsiteY17" fmla="*/ 1288798 h 1804988"/>
              <a:gd name="connsiteX18" fmla="*/ 696806 w 1819275"/>
              <a:gd name="connsiteY18" fmla="*/ 1179512 h 1804988"/>
              <a:gd name="connsiteX19" fmla="*/ 765493 w 1819275"/>
              <a:gd name="connsiteY19" fmla="*/ 1081087 h 1804988"/>
              <a:gd name="connsiteX20" fmla="*/ 912314 w 1819275"/>
              <a:gd name="connsiteY20" fmla="*/ 1118757 h 1804988"/>
              <a:gd name="connsiteX21" fmla="*/ 1055371 w 1819275"/>
              <a:gd name="connsiteY21" fmla="*/ 1081087 h 1804988"/>
              <a:gd name="connsiteX22" fmla="*/ 991372 w 1819275"/>
              <a:gd name="connsiteY22" fmla="*/ 1246833 h 1804988"/>
              <a:gd name="connsiteX23" fmla="*/ 912314 w 1819275"/>
              <a:gd name="connsiteY23" fmla="*/ 1303337 h 1804988"/>
              <a:gd name="connsiteX24" fmla="*/ 833257 w 1819275"/>
              <a:gd name="connsiteY24" fmla="*/ 1246833 h 1804988"/>
              <a:gd name="connsiteX25" fmla="*/ 765493 w 1819275"/>
              <a:gd name="connsiteY25" fmla="*/ 1081087 h 1804988"/>
              <a:gd name="connsiteX26" fmla="*/ 1122363 w 1819275"/>
              <a:gd name="connsiteY26" fmla="*/ 1069975 h 1804988"/>
              <a:gd name="connsiteX27" fmla="*/ 1220391 w 1819275"/>
              <a:gd name="connsiteY27" fmla="*/ 1085031 h 1804988"/>
              <a:gd name="connsiteX28" fmla="*/ 1325960 w 1819275"/>
              <a:gd name="connsiteY28" fmla="*/ 1303338 h 1804988"/>
              <a:gd name="connsiteX29" fmla="*/ 1126133 w 1819275"/>
              <a:gd name="connsiteY29" fmla="*/ 1164073 h 1804988"/>
              <a:gd name="connsiteX30" fmla="*/ 1122363 w 1819275"/>
              <a:gd name="connsiteY30" fmla="*/ 1069975 h 1804988"/>
              <a:gd name="connsiteX31" fmla="*/ 696914 w 1819275"/>
              <a:gd name="connsiteY31" fmla="*/ 1069975 h 1804988"/>
              <a:gd name="connsiteX32" fmla="*/ 693144 w 1819275"/>
              <a:gd name="connsiteY32" fmla="*/ 1164073 h 1804988"/>
              <a:gd name="connsiteX33" fmla="*/ 493317 w 1819275"/>
              <a:gd name="connsiteY33" fmla="*/ 1303338 h 1804988"/>
              <a:gd name="connsiteX34" fmla="*/ 598886 w 1819275"/>
              <a:gd name="connsiteY34" fmla="*/ 1085031 h 1804988"/>
              <a:gd name="connsiteX35" fmla="*/ 696914 w 1819275"/>
              <a:gd name="connsiteY35" fmla="*/ 1069975 h 1804988"/>
              <a:gd name="connsiteX36" fmla="*/ 1164680 w 1819275"/>
              <a:gd name="connsiteY36" fmla="*/ 754062 h 1804988"/>
              <a:gd name="connsiteX37" fmla="*/ 1255245 w 1819275"/>
              <a:gd name="connsiteY37" fmla="*/ 825610 h 1804988"/>
              <a:gd name="connsiteX38" fmla="*/ 1338264 w 1819275"/>
              <a:gd name="connsiteY38" fmla="*/ 897159 h 1804988"/>
              <a:gd name="connsiteX39" fmla="*/ 1255245 w 1819275"/>
              <a:gd name="connsiteY39" fmla="*/ 964941 h 1804988"/>
              <a:gd name="connsiteX40" fmla="*/ 1108076 w 1819275"/>
              <a:gd name="connsiteY40" fmla="*/ 1025192 h 1804988"/>
              <a:gd name="connsiteX41" fmla="*/ 1157132 w 1819275"/>
              <a:gd name="connsiteY41" fmla="*/ 897159 h 1804988"/>
              <a:gd name="connsiteX42" fmla="*/ 1108076 w 1819275"/>
              <a:gd name="connsiteY42" fmla="*/ 765359 h 1804988"/>
              <a:gd name="connsiteX43" fmla="*/ 1164680 w 1819275"/>
              <a:gd name="connsiteY43" fmla="*/ 754062 h 1804988"/>
              <a:gd name="connsiteX44" fmla="*/ 655945 w 1819275"/>
              <a:gd name="connsiteY44" fmla="*/ 754062 h 1804988"/>
              <a:gd name="connsiteX45" fmla="*/ 712788 w 1819275"/>
              <a:gd name="connsiteY45" fmla="*/ 765359 h 1804988"/>
              <a:gd name="connsiteX46" fmla="*/ 667314 w 1819275"/>
              <a:gd name="connsiteY46" fmla="*/ 897159 h 1804988"/>
              <a:gd name="connsiteX47" fmla="*/ 712788 w 1819275"/>
              <a:gd name="connsiteY47" fmla="*/ 1025192 h 1804988"/>
              <a:gd name="connsiteX48" fmla="*/ 564997 w 1819275"/>
              <a:gd name="connsiteY48" fmla="*/ 964941 h 1804988"/>
              <a:gd name="connsiteX49" fmla="*/ 477838 w 1819275"/>
              <a:gd name="connsiteY49" fmla="*/ 897159 h 1804988"/>
              <a:gd name="connsiteX50" fmla="*/ 564997 w 1819275"/>
              <a:gd name="connsiteY50" fmla="*/ 825610 h 1804988"/>
              <a:gd name="connsiteX51" fmla="*/ 655945 w 1819275"/>
              <a:gd name="connsiteY51" fmla="*/ 754062 h 1804988"/>
              <a:gd name="connsiteX52" fmla="*/ 908051 w 1819275"/>
              <a:gd name="connsiteY52" fmla="*/ 715962 h 1804988"/>
              <a:gd name="connsiteX53" fmla="*/ 1089026 w 1819275"/>
              <a:gd name="connsiteY53" fmla="*/ 896937 h 1804988"/>
              <a:gd name="connsiteX54" fmla="*/ 908051 w 1819275"/>
              <a:gd name="connsiteY54" fmla="*/ 1077912 h 1804988"/>
              <a:gd name="connsiteX55" fmla="*/ 727076 w 1819275"/>
              <a:gd name="connsiteY55" fmla="*/ 896937 h 1804988"/>
              <a:gd name="connsiteX56" fmla="*/ 908051 w 1819275"/>
              <a:gd name="connsiteY56" fmla="*/ 715962 h 1804988"/>
              <a:gd name="connsiteX57" fmla="*/ 1329427 w 1819275"/>
              <a:gd name="connsiteY57" fmla="*/ 588962 h 1804988"/>
              <a:gd name="connsiteX58" fmla="*/ 1480390 w 1819275"/>
              <a:gd name="connsiteY58" fmla="*/ 664129 h 1804988"/>
              <a:gd name="connsiteX59" fmla="*/ 1469068 w 1819275"/>
              <a:gd name="connsiteY59" fmla="*/ 765605 h 1804988"/>
              <a:gd name="connsiteX60" fmla="*/ 1472842 w 1819275"/>
              <a:gd name="connsiteY60" fmla="*/ 720505 h 1804988"/>
              <a:gd name="connsiteX61" fmla="*/ 1435101 w 1819275"/>
              <a:gd name="connsiteY61" fmla="*/ 743055 h 1804988"/>
              <a:gd name="connsiteX62" fmla="*/ 1518130 w 1819275"/>
              <a:gd name="connsiteY62" fmla="*/ 761847 h 1804988"/>
              <a:gd name="connsiteX63" fmla="*/ 1635126 w 1819275"/>
              <a:gd name="connsiteY63" fmla="*/ 897148 h 1804988"/>
              <a:gd name="connsiteX64" fmla="*/ 1518130 w 1819275"/>
              <a:gd name="connsiteY64" fmla="*/ 1032449 h 1804988"/>
              <a:gd name="connsiteX65" fmla="*/ 1435101 w 1819275"/>
              <a:gd name="connsiteY65" fmla="*/ 1047482 h 1804988"/>
              <a:gd name="connsiteX66" fmla="*/ 1472842 w 1819275"/>
              <a:gd name="connsiteY66" fmla="*/ 1073791 h 1804988"/>
              <a:gd name="connsiteX67" fmla="*/ 1469068 w 1819275"/>
              <a:gd name="connsiteY67" fmla="*/ 1024932 h 1804988"/>
              <a:gd name="connsiteX68" fmla="*/ 1480390 w 1819275"/>
              <a:gd name="connsiteY68" fmla="*/ 1126408 h 1804988"/>
              <a:gd name="connsiteX69" fmla="*/ 1325653 w 1819275"/>
              <a:gd name="connsiteY69" fmla="*/ 1201575 h 1804988"/>
              <a:gd name="connsiteX70" fmla="*/ 1235076 w 1819275"/>
              <a:gd name="connsiteY70" fmla="*/ 1081307 h 1804988"/>
              <a:gd name="connsiteX71" fmla="*/ 1303009 w 1819275"/>
              <a:gd name="connsiteY71" fmla="*/ 1006140 h 1804988"/>
              <a:gd name="connsiteX72" fmla="*/ 1408683 w 1819275"/>
              <a:gd name="connsiteY72" fmla="*/ 897148 h 1804988"/>
              <a:gd name="connsiteX73" fmla="*/ 1303009 w 1819275"/>
              <a:gd name="connsiteY73" fmla="*/ 788155 h 1804988"/>
              <a:gd name="connsiteX74" fmla="*/ 1235076 w 1819275"/>
              <a:gd name="connsiteY74" fmla="*/ 712988 h 1804988"/>
              <a:gd name="connsiteX75" fmla="*/ 1325653 w 1819275"/>
              <a:gd name="connsiteY75" fmla="*/ 592720 h 1804988"/>
              <a:gd name="connsiteX76" fmla="*/ 1329427 w 1819275"/>
              <a:gd name="connsiteY76" fmla="*/ 588962 h 1804988"/>
              <a:gd name="connsiteX77" fmla="*/ 490312 w 1819275"/>
              <a:gd name="connsiteY77" fmla="*/ 588962 h 1804988"/>
              <a:gd name="connsiteX78" fmla="*/ 494092 w 1819275"/>
              <a:gd name="connsiteY78" fmla="*/ 592720 h 1804988"/>
              <a:gd name="connsiteX79" fmla="*/ 581026 w 1819275"/>
              <a:gd name="connsiteY79" fmla="*/ 712988 h 1804988"/>
              <a:gd name="connsiteX80" fmla="*/ 516770 w 1819275"/>
              <a:gd name="connsiteY80" fmla="*/ 788155 h 1804988"/>
              <a:gd name="connsiteX81" fmla="*/ 410937 w 1819275"/>
              <a:gd name="connsiteY81" fmla="*/ 897148 h 1804988"/>
              <a:gd name="connsiteX82" fmla="*/ 516770 w 1819275"/>
              <a:gd name="connsiteY82" fmla="*/ 1006140 h 1804988"/>
              <a:gd name="connsiteX83" fmla="*/ 581026 w 1819275"/>
              <a:gd name="connsiteY83" fmla="*/ 1081307 h 1804988"/>
              <a:gd name="connsiteX84" fmla="*/ 494092 w 1819275"/>
              <a:gd name="connsiteY84" fmla="*/ 1201575 h 1804988"/>
              <a:gd name="connsiteX85" fmla="*/ 339121 w 1819275"/>
              <a:gd name="connsiteY85" fmla="*/ 1126408 h 1804988"/>
              <a:gd name="connsiteX86" fmla="*/ 350461 w 1819275"/>
              <a:gd name="connsiteY86" fmla="*/ 1024932 h 1804988"/>
              <a:gd name="connsiteX87" fmla="*/ 346681 w 1819275"/>
              <a:gd name="connsiteY87" fmla="*/ 1073791 h 1804988"/>
              <a:gd name="connsiteX88" fmla="*/ 384478 w 1819275"/>
              <a:gd name="connsiteY88" fmla="*/ 1047482 h 1804988"/>
              <a:gd name="connsiteX89" fmla="*/ 301324 w 1819275"/>
              <a:gd name="connsiteY89" fmla="*/ 1032449 h 1804988"/>
              <a:gd name="connsiteX90" fmla="*/ 184151 w 1819275"/>
              <a:gd name="connsiteY90" fmla="*/ 897148 h 1804988"/>
              <a:gd name="connsiteX91" fmla="*/ 301324 w 1819275"/>
              <a:gd name="connsiteY91" fmla="*/ 761847 h 1804988"/>
              <a:gd name="connsiteX92" fmla="*/ 384478 w 1819275"/>
              <a:gd name="connsiteY92" fmla="*/ 743055 h 1804988"/>
              <a:gd name="connsiteX93" fmla="*/ 346681 w 1819275"/>
              <a:gd name="connsiteY93" fmla="*/ 720505 h 1804988"/>
              <a:gd name="connsiteX94" fmla="*/ 350461 w 1819275"/>
              <a:gd name="connsiteY94" fmla="*/ 765605 h 1804988"/>
              <a:gd name="connsiteX95" fmla="*/ 339121 w 1819275"/>
              <a:gd name="connsiteY95" fmla="*/ 664129 h 1804988"/>
              <a:gd name="connsiteX96" fmla="*/ 490312 w 1819275"/>
              <a:gd name="connsiteY96" fmla="*/ 588962 h 1804988"/>
              <a:gd name="connsiteX97" fmla="*/ 1325960 w 1819275"/>
              <a:gd name="connsiteY97" fmla="*/ 498475 h 1804988"/>
              <a:gd name="connsiteX98" fmla="*/ 1220391 w 1819275"/>
              <a:gd name="connsiteY98" fmla="*/ 716782 h 1804988"/>
              <a:gd name="connsiteX99" fmla="*/ 1122363 w 1819275"/>
              <a:gd name="connsiteY99" fmla="*/ 731838 h 1804988"/>
              <a:gd name="connsiteX100" fmla="*/ 1126133 w 1819275"/>
              <a:gd name="connsiteY100" fmla="*/ 637740 h 1804988"/>
              <a:gd name="connsiteX101" fmla="*/ 1325960 w 1819275"/>
              <a:gd name="connsiteY101" fmla="*/ 498475 h 1804988"/>
              <a:gd name="connsiteX102" fmla="*/ 912314 w 1819275"/>
              <a:gd name="connsiteY102" fmla="*/ 498475 h 1804988"/>
              <a:gd name="connsiteX103" fmla="*/ 991372 w 1819275"/>
              <a:gd name="connsiteY103" fmla="*/ 554979 h 1804988"/>
              <a:gd name="connsiteX104" fmla="*/ 1055371 w 1819275"/>
              <a:gd name="connsiteY104" fmla="*/ 720725 h 1804988"/>
              <a:gd name="connsiteX105" fmla="*/ 912314 w 1819275"/>
              <a:gd name="connsiteY105" fmla="*/ 683056 h 1804988"/>
              <a:gd name="connsiteX106" fmla="*/ 765493 w 1819275"/>
              <a:gd name="connsiteY106" fmla="*/ 720725 h 1804988"/>
              <a:gd name="connsiteX107" fmla="*/ 833257 w 1819275"/>
              <a:gd name="connsiteY107" fmla="*/ 554979 h 1804988"/>
              <a:gd name="connsiteX108" fmla="*/ 912314 w 1819275"/>
              <a:gd name="connsiteY108" fmla="*/ 498475 h 1804988"/>
              <a:gd name="connsiteX109" fmla="*/ 493317 w 1819275"/>
              <a:gd name="connsiteY109" fmla="*/ 498475 h 1804988"/>
              <a:gd name="connsiteX110" fmla="*/ 693144 w 1819275"/>
              <a:gd name="connsiteY110" fmla="*/ 637740 h 1804988"/>
              <a:gd name="connsiteX111" fmla="*/ 696914 w 1819275"/>
              <a:gd name="connsiteY111" fmla="*/ 731838 h 1804988"/>
              <a:gd name="connsiteX112" fmla="*/ 598886 w 1819275"/>
              <a:gd name="connsiteY112" fmla="*/ 716782 h 1804988"/>
              <a:gd name="connsiteX113" fmla="*/ 493317 w 1819275"/>
              <a:gd name="connsiteY113" fmla="*/ 498475 h 1804988"/>
              <a:gd name="connsiteX114" fmla="*/ 911522 w 1819275"/>
              <a:gd name="connsiteY114" fmla="*/ 222250 h 1804988"/>
              <a:gd name="connsiteX115" fmla="*/ 1050899 w 1819275"/>
              <a:gd name="connsiteY115" fmla="*/ 320230 h 1804988"/>
              <a:gd name="connsiteX116" fmla="*/ 1032064 w 1819275"/>
              <a:gd name="connsiteY116" fmla="*/ 391831 h 1804988"/>
              <a:gd name="connsiteX117" fmla="*/ 1084801 w 1819275"/>
              <a:gd name="connsiteY117" fmla="*/ 384294 h 1804988"/>
              <a:gd name="connsiteX118" fmla="*/ 1039598 w 1819275"/>
              <a:gd name="connsiteY118" fmla="*/ 365452 h 1804988"/>
              <a:gd name="connsiteX119" fmla="*/ 1175208 w 1819275"/>
              <a:gd name="connsiteY119" fmla="*/ 369220 h 1804988"/>
              <a:gd name="connsiteX120" fmla="*/ 1243013 w 1819275"/>
              <a:gd name="connsiteY120" fmla="*/ 512421 h 1804988"/>
              <a:gd name="connsiteX121" fmla="*/ 1122471 w 1819275"/>
              <a:gd name="connsiteY121" fmla="*/ 625475 h 1804988"/>
              <a:gd name="connsiteX122" fmla="*/ 1024530 w 1819275"/>
              <a:gd name="connsiteY122" fmla="*/ 523727 h 1804988"/>
              <a:gd name="connsiteX123" fmla="*/ 911522 w 1819275"/>
              <a:gd name="connsiteY123" fmla="*/ 433284 h 1804988"/>
              <a:gd name="connsiteX124" fmla="*/ 794746 w 1819275"/>
              <a:gd name="connsiteY124" fmla="*/ 523727 h 1804988"/>
              <a:gd name="connsiteX125" fmla="*/ 696806 w 1819275"/>
              <a:gd name="connsiteY125" fmla="*/ 625475 h 1804988"/>
              <a:gd name="connsiteX126" fmla="*/ 576263 w 1819275"/>
              <a:gd name="connsiteY126" fmla="*/ 512421 h 1804988"/>
              <a:gd name="connsiteX127" fmla="*/ 644068 w 1819275"/>
              <a:gd name="connsiteY127" fmla="*/ 369220 h 1804988"/>
              <a:gd name="connsiteX128" fmla="*/ 779679 w 1819275"/>
              <a:gd name="connsiteY128" fmla="*/ 365452 h 1804988"/>
              <a:gd name="connsiteX129" fmla="*/ 734475 w 1819275"/>
              <a:gd name="connsiteY129" fmla="*/ 384294 h 1804988"/>
              <a:gd name="connsiteX130" fmla="*/ 787213 w 1819275"/>
              <a:gd name="connsiteY130" fmla="*/ 391831 h 1804988"/>
              <a:gd name="connsiteX131" fmla="*/ 768378 w 1819275"/>
              <a:gd name="connsiteY131" fmla="*/ 320230 h 1804988"/>
              <a:gd name="connsiteX132" fmla="*/ 911522 w 1819275"/>
              <a:gd name="connsiteY132" fmla="*/ 222250 h 1804988"/>
              <a:gd name="connsiteX133" fmla="*/ 907753 w 1819275"/>
              <a:gd name="connsiteY133" fmla="*/ 185737 h 1804988"/>
              <a:gd name="connsiteX134" fmla="*/ 741881 w 1819275"/>
              <a:gd name="connsiteY134" fmla="*/ 294895 h 1804988"/>
              <a:gd name="connsiteX135" fmla="*/ 523231 w 1819275"/>
              <a:gd name="connsiteY135" fmla="*/ 490625 h 1804988"/>
              <a:gd name="connsiteX136" fmla="*/ 474223 w 1819275"/>
              <a:gd name="connsiteY136" fmla="*/ 498153 h 1804988"/>
              <a:gd name="connsiteX137" fmla="*/ 470453 w 1819275"/>
              <a:gd name="connsiteY137" fmla="*/ 539558 h 1804988"/>
              <a:gd name="connsiteX138" fmla="*/ 259342 w 1819275"/>
              <a:gd name="connsiteY138" fmla="*/ 742816 h 1804988"/>
              <a:gd name="connsiteX139" fmla="*/ 134938 w 1819275"/>
              <a:gd name="connsiteY139" fmla="*/ 900906 h 1804988"/>
              <a:gd name="connsiteX140" fmla="*/ 259342 w 1819275"/>
              <a:gd name="connsiteY140" fmla="*/ 1058996 h 1804988"/>
              <a:gd name="connsiteX141" fmla="*/ 470453 w 1819275"/>
              <a:gd name="connsiteY141" fmla="*/ 1262255 h 1804988"/>
              <a:gd name="connsiteX142" fmla="*/ 474223 w 1819275"/>
              <a:gd name="connsiteY142" fmla="*/ 1303659 h 1804988"/>
              <a:gd name="connsiteX143" fmla="*/ 523231 w 1819275"/>
              <a:gd name="connsiteY143" fmla="*/ 1311187 h 1804988"/>
              <a:gd name="connsiteX144" fmla="*/ 741881 w 1819275"/>
              <a:gd name="connsiteY144" fmla="*/ 1510682 h 1804988"/>
              <a:gd name="connsiteX145" fmla="*/ 907753 w 1819275"/>
              <a:gd name="connsiteY145" fmla="*/ 1616075 h 1804988"/>
              <a:gd name="connsiteX146" fmla="*/ 1077396 w 1819275"/>
              <a:gd name="connsiteY146" fmla="*/ 1510682 h 1804988"/>
              <a:gd name="connsiteX147" fmla="*/ 1296046 w 1819275"/>
              <a:gd name="connsiteY147" fmla="*/ 1311187 h 1804988"/>
              <a:gd name="connsiteX148" fmla="*/ 1345053 w 1819275"/>
              <a:gd name="connsiteY148" fmla="*/ 1303659 h 1804988"/>
              <a:gd name="connsiteX149" fmla="*/ 1348823 w 1819275"/>
              <a:gd name="connsiteY149" fmla="*/ 1262255 h 1804988"/>
              <a:gd name="connsiteX150" fmla="*/ 1559934 w 1819275"/>
              <a:gd name="connsiteY150" fmla="*/ 1058996 h 1804988"/>
              <a:gd name="connsiteX151" fmla="*/ 1684338 w 1819275"/>
              <a:gd name="connsiteY151" fmla="*/ 900906 h 1804988"/>
              <a:gd name="connsiteX152" fmla="*/ 1559934 w 1819275"/>
              <a:gd name="connsiteY152" fmla="*/ 742816 h 1804988"/>
              <a:gd name="connsiteX153" fmla="*/ 1348823 w 1819275"/>
              <a:gd name="connsiteY153" fmla="*/ 539558 h 1804988"/>
              <a:gd name="connsiteX154" fmla="*/ 1345053 w 1819275"/>
              <a:gd name="connsiteY154" fmla="*/ 498153 h 1804988"/>
              <a:gd name="connsiteX155" fmla="*/ 1296046 w 1819275"/>
              <a:gd name="connsiteY155" fmla="*/ 490625 h 1804988"/>
              <a:gd name="connsiteX156" fmla="*/ 1077396 w 1819275"/>
              <a:gd name="connsiteY156" fmla="*/ 294895 h 1804988"/>
              <a:gd name="connsiteX157" fmla="*/ 907753 w 1819275"/>
              <a:gd name="connsiteY157" fmla="*/ 185737 h 1804988"/>
              <a:gd name="connsiteX158" fmla="*/ 907754 w 1819275"/>
              <a:gd name="connsiteY158" fmla="*/ 0 h 1804988"/>
              <a:gd name="connsiteX159" fmla="*/ 1073485 w 1819275"/>
              <a:gd name="connsiteY159" fmla="*/ 120584 h 1804988"/>
              <a:gd name="connsiteX160" fmla="*/ 1303249 w 1819275"/>
              <a:gd name="connsiteY160" fmla="*/ 290155 h 1804988"/>
              <a:gd name="connsiteX161" fmla="*/ 1352215 w 1819275"/>
              <a:gd name="connsiteY161" fmla="*/ 478567 h 1804988"/>
              <a:gd name="connsiteX162" fmla="*/ 1646011 w 1819275"/>
              <a:gd name="connsiteY162" fmla="*/ 636833 h 1804988"/>
              <a:gd name="connsiteX163" fmla="*/ 1819275 w 1819275"/>
              <a:gd name="connsiteY163" fmla="*/ 900610 h 1804988"/>
              <a:gd name="connsiteX164" fmla="*/ 1646011 w 1819275"/>
              <a:gd name="connsiteY164" fmla="*/ 1164387 h 1804988"/>
              <a:gd name="connsiteX165" fmla="*/ 1352215 w 1819275"/>
              <a:gd name="connsiteY165" fmla="*/ 1322653 h 1804988"/>
              <a:gd name="connsiteX166" fmla="*/ 1303249 w 1819275"/>
              <a:gd name="connsiteY166" fmla="*/ 1511065 h 1804988"/>
              <a:gd name="connsiteX167" fmla="*/ 1073485 w 1819275"/>
              <a:gd name="connsiteY167" fmla="*/ 1680636 h 1804988"/>
              <a:gd name="connsiteX168" fmla="*/ 907754 w 1819275"/>
              <a:gd name="connsiteY168" fmla="*/ 1804988 h 1804988"/>
              <a:gd name="connsiteX169" fmla="*/ 745790 w 1819275"/>
              <a:gd name="connsiteY169" fmla="*/ 1680636 h 1804988"/>
              <a:gd name="connsiteX170" fmla="*/ 512260 w 1819275"/>
              <a:gd name="connsiteY170" fmla="*/ 1511065 h 1804988"/>
              <a:gd name="connsiteX171" fmla="*/ 467060 w 1819275"/>
              <a:gd name="connsiteY171" fmla="*/ 1322653 h 1804988"/>
              <a:gd name="connsiteX172" fmla="*/ 169498 w 1819275"/>
              <a:gd name="connsiteY172" fmla="*/ 1164387 h 1804988"/>
              <a:gd name="connsiteX173" fmla="*/ 0 w 1819275"/>
              <a:gd name="connsiteY173" fmla="*/ 900610 h 1804988"/>
              <a:gd name="connsiteX174" fmla="*/ 169498 w 1819275"/>
              <a:gd name="connsiteY174" fmla="*/ 636833 h 1804988"/>
              <a:gd name="connsiteX175" fmla="*/ 467060 w 1819275"/>
              <a:gd name="connsiteY175" fmla="*/ 478567 h 1804988"/>
              <a:gd name="connsiteX176" fmla="*/ 512260 w 1819275"/>
              <a:gd name="connsiteY176" fmla="*/ 290155 h 1804988"/>
              <a:gd name="connsiteX177" fmla="*/ 745790 w 1819275"/>
              <a:gd name="connsiteY177" fmla="*/ 120584 h 1804988"/>
              <a:gd name="connsiteX178" fmla="*/ 907754 w 1819275"/>
              <a:gd name="connsiteY178" fmla="*/ 0 h 1804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</a:cxnLst>
            <a:rect l="l" t="t" r="r" b="b"/>
            <a:pathLst>
              <a:path w="1819275" h="1804988">
                <a:moveTo>
                  <a:pt x="696806" y="1179512"/>
                </a:moveTo>
                <a:cubicBezTo>
                  <a:pt x="696806" y="1179512"/>
                  <a:pt x="715640" y="1251113"/>
                  <a:pt x="794746" y="1277492"/>
                </a:cubicBezTo>
                <a:cubicBezTo>
                  <a:pt x="794746" y="1277492"/>
                  <a:pt x="843717" y="1367935"/>
                  <a:pt x="911522" y="1367935"/>
                </a:cubicBezTo>
                <a:cubicBezTo>
                  <a:pt x="975560" y="1367935"/>
                  <a:pt x="1024530" y="1277492"/>
                  <a:pt x="1024530" y="1277492"/>
                </a:cubicBezTo>
                <a:cubicBezTo>
                  <a:pt x="1107403" y="1251113"/>
                  <a:pt x="1122471" y="1179512"/>
                  <a:pt x="1122471" y="1179512"/>
                </a:cubicBezTo>
                <a:cubicBezTo>
                  <a:pt x="1122471" y="1179512"/>
                  <a:pt x="1201577" y="1258650"/>
                  <a:pt x="1243013" y="1288798"/>
                </a:cubicBezTo>
                <a:cubicBezTo>
                  <a:pt x="1243013" y="1288798"/>
                  <a:pt x="1239246" y="1375472"/>
                  <a:pt x="1175208" y="1431999"/>
                </a:cubicBezTo>
                <a:cubicBezTo>
                  <a:pt x="1111170" y="1488526"/>
                  <a:pt x="1043365" y="1477220"/>
                  <a:pt x="1039598" y="1435767"/>
                </a:cubicBezTo>
                <a:cubicBezTo>
                  <a:pt x="1039598" y="1394314"/>
                  <a:pt x="1084801" y="1416925"/>
                  <a:pt x="1084801" y="1416925"/>
                </a:cubicBezTo>
                <a:cubicBezTo>
                  <a:pt x="1084801" y="1416925"/>
                  <a:pt x="1047132" y="1379241"/>
                  <a:pt x="1032064" y="1409388"/>
                </a:cubicBezTo>
                <a:cubicBezTo>
                  <a:pt x="1016996" y="1443304"/>
                  <a:pt x="1039598" y="1469683"/>
                  <a:pt x="1050899" y="1480989"/>
                </a:cubicBezTo>
                <a:cubicBezTo>
                  <a:pt x="1050899" y="1480989"/>
                  <a:pt x="1005695" y="1582737"/>
                  <a:pt x="911522" y="1582737"/>
                </a:cubicBezTo>
                <a:cubicBezTo>
                  <a:pt x="813581" y="1582737"/>
                  <a:pt x="768378" y="1480989"/>
                  <a:pt x="768378" y="1480989"/>
                </a:cubicBezTo>
                <a:cubicBezTo>
                  <a:pt x="779679" y="1469683"/>
                  <a:pt x="802280" y="1443304"/>
                  <a:pt x="787213" y="1409388"/>
                </a:cubicBezTo>
                <a:cubicBezTo>
                  <a:pt x="772145" y="1379241"/>
                  <a:pt x="734475" y="1416925"/>
                  <a:pt x="734475" y="1416925"/>
                </a:cubicBezTo>
                <a:cubicBezTo>
                  <a:pt x="734475" y="1416925"/>
                  <a:pt x="779679" y="1394314"/>
                  <a:pt x="779679" y="1435767"/>
                </a:cubicBezTo>
                <a:cubicBezTo>
                  <a:pt x="775912" y="1477220"/>
                  <a:pt x="708107" y="1488526"/>
                  <a:pt x="644068" y="1431999"/>
                </a:cubicBezTo>
                <a:cubicBezTo>
                  <a:pt x="580030" y="1375472"/>
                  <a:pt x="576263" y="1288798"/>
                  <a:pt x="576263" y="1288798"/>
                </a:cubicBezTo>
                <a:cubicBezTo>
                  <a:pt x="617700" y="1258650"/>
                  <a:pt x="696806" y="1179512"/>
                  <a:pt x="696806" y="1179512"/>
                </a:cubicBezTo>
                <a:close/>
                <a:moveTo>
                  <a:pt x="765493" y="1081087"/>
                </a:moveTo>
                <a:cubicBezTo>
                  <a:pt x="765493" y="1081087"/>
                  <a:pt x="833257" y="1118757"/>
                  <a:pt x="912314" y="1118757"/>
                </a:cubicBezTo>
                <a:cubicBezTo>
                  <a:pt x="987607" y="1118757"/>
                  <a:pt x="1055371" y="1081087"/>
                  <a:pt x="1055371" y="1081087"/>
                </a:cubicBezTo>
                <a:cubicBezTo>
                  <a:pt x="1108076" y="1209163"/>
                  <a:pt x="991372" y="1246833"/>
                  <a:pt x="991372" y="1246833"/>
                </a:cubicBezTo>
                <a:cubicBezTo>
                  <a:pt x="991372" y="1246833"/>
                  <a:pt x="968784" y="1303337"/>
                  <a:pt x="912314" y="1303337"/>
                </a:cubicBezTo>
                <a:cubicBezTo>
                  <a:pt x="852080" y="1303337"/>
                  <a:pt x="833257" y="1246833"/>
                  <a:pt x="833257" y="1246833"/>
                </a:cubicBezTo>
                <a:cubicBezTo>
                  <a:pt x="833257" y="1246833"/>
                  <a:pt x="712788" y="1209163"/>
                  <a:pt x="765493" y="1081087"/>
                </a:cubicBezTo>
                <a:close/>
                <a:moveTo>
                  <a:pt x="1122363" y="1069975"/>
                </a:moveTo>
                <a:cubicBezTo>
                  <a:pt x="1156296" y="1081267"/>
                  <a:pt x="1220391" y="1085031"/>
                  <a:pt x="1220391" y="1085031"/>
                </a:cubicBezTo>
                <a:cubicBezTo>
                  <a:pt x="1333501" y="1216768"/>
                  <a:pt x="1325960" y="1303338"/>
                  <a:pt x="1325960" y="1303338"/>
                </a:cubicBezTo>
                <a:cubicBezTo>
                  <a:pt x="1243013" y="1288283"/>
                  <a:pt x="1126133" y="1164073"/>
                  <a:pt x="1126133" y="1164073"/>
                </a:cubicBezTo>
                <a:cubicBezTo>
                  <a:pt x="1126133" y="1118906"/>
                  <a:pt x="1122363" y="1069975"/>
                  <a:pt x="1122363" y="1069975"/>
                </a:cubicBezTo>
                <a:close/>
                <a:moveTo>
                  <a:pt x="696914" y="1069975"/>
                </a:moveTo>
                <a:cubicBezTo>
                  <a:pt x="696914" y="1069975"/>
                  <a:pt x="693144" y="1118906"/>
                  <a:pt x="693144" y="1164073"/>
                </a:cubicBezTo>
                <a:cubicBezTo>
                  <a:pt x="693144" y="1164073"/>
                  <a:pt x="576264" y="1288283"/>
                  <a:pt x="493317" y="1303338"/>
                </a:cubicBezTo>
                <a:cubicBezTo>
                  <a:pt x="493317" y="1303338"/>
                  <a:pt x="485776" y="1216768"/>
                  <a:pt x="598886" y="1085031"/>
                </a:cubicBezTo>
                <a:cubicBezTo>
                  <a:pt x="598886" y="1085031"/>
                  <a:pt x="662981" y="1081267"/>
                  <a:pt x="696914" y="1069975"/>
                </a:cubicBezTo>
                <a:close/>
                <a:moveTo>
                  <a:pt x="1164680" y="754062"/>
                </a:moveTo>
                <a:cubicBezTo>
                  <a:pt x="1194868" y="757828"/>
                  <a:pt x="1232604" y="772891"/>
                  <a:pt x="1255245" y="825610"/>
                </a:cubicBezTo>
                <a:cubicBezTo>
                  <a:pt x="1255245" y="825610"/>
                  <a:pt x="1338264" y="844439"/>
                  <a:pt x="1338264" y="897159"/>
                </a:cubicBezTo>
                <a:cubicBezTo>
                  <a:pt x="1338264" y="946113"/>
                  <a:pt x="1255245" y="964941"/>
                  <a:pt x="1255245" y="964941"/>
                </a:cubicBezTo>
                <a:cubicBezTo>
                  <a:pt x="1206189" y="1077912"/>
                  <a:pt x="1108076" y="1025192"/>
                  <a:pt x="1108076" y="1025192"/>
                </a:cubicBezTo>
                <a:cubicBezTo>
                  <a:pt x="1108076" y="1025192"/>
                  <a:pt x="1157132" y="972473"/>
                  <a:pt x="1157132" y="897159"/>
                </a:cubicBezTo>
                <a:cubicBezTo>
                  <a:pt x="1157132" y="821845"/>
                  <a:pt x="1108076" y="765359"/>
                  <a:pt x="1108076" y="765359"/>
                </a:cubicBezTo>
                <a:cubicBezTo>
                  <a:pt x="1108076" y="765359"/>
                  <a:pt x="1134491" y="754062"/>
                  <a:pt x="1164680" y="754062"/>
                </a:cubicBezTo>
                <a:close/>
                <a:moveTo>
                  <a:pt x="655945" y="754062"/>
                </a:moveTo>
                <a:cubicBezTo>
                  <a:pt x="686262" y="754062"/>
                  <a:pt x="712788" y="765359"/>
                  <a:pt x="712788" y="765359"/>
                </a:cubicBezTo>
                <a:cubicBezTo>
                  <a:pt x="712788" y="765359"/>
                  <a:pt x="667314" y="821845"/>
                  <a:pt x="667314" y="897159"/>
                </a:cubicBezTo>
                <a:cubicBezTo>
                  <a:pt x="667314" y="972473"/>
                  <a:pt x="712788" y="1025192"/>
                  <a:pt x="712788" y="1025192"/>
                </a:cubicBezTo>
                <a:cubicBezTo>
                  <a:pt x="712788" y="1025192"/>
                  <a:pt x="614261" y="1077912"/>
                  <a:pt x="564997" y="964941"/>
                </a:cubicBezTo>
                <a:cubicBezTo>
                  <a:pt x="564997" y="964941"/>
                  <a:pt x="477838" y="946113"/>
                  <a:pt x="477838" y="897159"/>
                </a:cubicBezTo>
                <a:cubicBezTo>
                  <a:pt x="477838" y="844439"/>
                  <a:pt x="564997" y="825610"/>
                  <a:pt x="564997" y="825610"/>
                </a:cubicBezTo>
                <a:cubicBezTo>
                  <a:pt x="587734" y="772891"/>
                  <a:pt x="625629" y="757828"/>
                  <a:pt x="655945" y="754062"/>
                </a:cubicBezTo>
                <a:close/>
                <a:moveTo>
                  <a:pt x="908051" y="715962"/>
                </a:moveTo>
                <a:cubicBezTo>
                  <a:pt x="1008001" y="715962"/>
                  <a:pt x="1089026" y="796987"/>
                  <a:pt x="1089026" y="896937"/>
                </a:cubicBezTo>
                <a:cubicBezTo>
                  <a:pt x="1089026" y="996887"/>
                  <a:pt x="1008001" y="1077912"/>
                  <a:pt x="908051" y="1077912"/>
                </a:cubicBezTo>
                <a:cubicBezTo>
                  <a:pt x="808101" y="1077912"/>
                  <a:pt x="727076" y="996887"/>
                  <a:pt x="727076" y="896937"/>
                </a:cubicBezTo>
                <a:cubicBezTo>
                  <a:pt x="727076" y="796987"/>
                  <a:pt x="808101" y="715962"/>
                  <a:pt x="908051" y="715962"/>
                </a:cubicBezTo>
                <a:close/>
                <a:moveTo>
                  <a:pt x="1329427" y="588962"/>
                </a:moveTo>
                <a:cubicBezTo>
                  <a:pt x="1352072" y="588962"/>
                  <a:pt x="1442649" y="592720"/>
                  <a:pt x="1480390" y="664129"/>
                </a:cubicBezTo>
                <a:cubicBezTo>
                  <a:pt x="1525678" y="746813"/>
                  <a:pt x="1491712" y="773122"/>
                  <a:pt x="1469068" y="765605"/>
                </a:cubicBezTo>
                <a:cubicBezTo>
                  <a:pt x="1442649" y="761847"/>
                  <a:pt x="1450197" y="724263"/>
                  <a:pt x="1472842" y="720505"/>
                </a:cubicBezTo>
                <a:cubicBezTo>
                  <a:pt x="1472842" y="720505"/>
                  <a:pt x="1438875" y="694196"/>
                  <a:pt x="1435101" y="743055"/>
                </a:cubicBezTo>
                <a:cubicBezTo>
                  <a:pt x="1431327" y="795672"/>
                  <a:pt x="1476616" y="791914"/>
                  <a:pt x="1518130" y="761847"/>
                </a:cubicBezTo>
                <a:cubicBezTo>
                  <a:pt x="1518130" y="761847"/>
                  <a:pt x="1616256" y="806947"/>
                  <a:pt x="1635126" y="897148"/>
                </a:cubicBezTo>
                <a:cubicBezTo>
                  <a:pt x="1616256" y="983590"/>
                  <a:pt x="1518130" y="1032449"/>
                  <a:pt x="1518130" y="1032449"/>
                </a:cubicBezTo>
                <a:cubicBezTo>
                  <a:pt x="1476616" y="1002382"/>
                  <a:pt x="1431327" y="998624"/>
                  <a:pt x="1435101" y="1047482"/>
                </a:cubicBezTo>
                <a:cubicBezTo>
                  <a:pt x="1438875" y="1100099"/>
                  <a:pt x="1472842" y="1073791"/>
                  <a:pt x="1472842" y="1073791"/>
                </a:cubicBezTo>
                <a:cubicBezTo>
                  <a:pt x="1450197" y="1066274"/>
                  <a:pt x="1442649" y="1032449"/>
                  <a:pt x="1469068" y="1024932"/>
                </a:cubicBezTo>
                <a:cubicBezTo>
                  <a:pt x="1491712" y="1021174"/>
                  <a:pt x="1525678" y="1043724"/>
                  <a:pt x="1480390" y="1126408"/>
                </a:cubicBezTo>
                <a:cubicBezTo>
                  <a:pt x="1435101" y="1212850"/>
                  <a:pt x="1325653" y="1201575"/>
                  <a:pt x="1325653" y="1201575"/>
                </a:cubicBezTo>
                <a:cubicBezTo>
                  <a:pt x="1303009" y="1141441"/>
                  <a:pt x="1235076" y="1081307"/>
                  <a:pt x="1235076" y="1081307"/>
                </a:cubicBezTo>
                <a:cubicBezTo>
                  <a:pt x="1235076" y="1081307"/>
                  <a:pt x="1280365" y="1054999"/>
                  <a:pt x="1303009" y="1006140"/>
                </a:cubicBezTo>
                <a:cubicBezTo>
                  <a:pt x="1303009" y="1006140"/>
                  <a:pt x="1408683" y="949765"/>
                  <a:pt x="1408683" y="897148"/>
                </a:cubicBezTo>
                <a:cubicBezTo>
                  <a:pt x="1408683" y="844531"/>
                  <a:pt x="1303009" y="788155"/>
                  <a:pt x="1303009" y="788155"/>
                </a:cubicBezTo>
                <a:cubicBezTo>
                  <a:pt x="1280365" y="739297"/>
                  <a:pt x="1235076" y="712988"/>
                  <a:pt x="1235076" y="712988"/>
                </a:cubicBezTo>
                <a:cubicBezTo>
                  <a:pt x="1235076" y="712988"/>
                  <a:pt x="1303009" y="652854"/>
                  <a:pt x="1325653" y="592720"/>
                </a:cubicBezTo>
                <a:cubicBezTo>
                  <a:pt x="1325653" y="592720"/>
                  <a:pt x="1325653" y="588962"/>
                  <a:pt x="1329427" y="588962"/>
                </a:cubicBezTo>
                <a:close/>
                <a:moveTo>
                  <a:pt x="490312" y="588962"/>
                </a:moveTo>
                <a:cubicBezTo>
                  <a:pt x="494092" y="588962"/>
                  <a:pt x="494092" y="592720"/>
                  <a:pt x="494092" y="592720"/>
                </a:cubicBezTo>
                <a:cubicBezTo>
                  <a:pt x="516770" y="652854"/>
                  <a:pt x="581026" y="712988"/>
                  <a:pt x="581026" y="712988"/>
                </a:cubicBezTo>
                <a:cubicBezTo>
                  <a:pt x="581026" y="712988"/>
                  <a:pt x="539449" y="739297"/>
                  <a:pt x="516770" y="788155"/>
                </a:cubicBezTo>
                <a:cubicBezTo>
                  <a:pt x="516770" y="788155"/>
                  <a:pt x="410937" y="844531"/>
                  <a:pt x="410937" y="897148"/>
                </a:cubicBezTo>
                <a:cubicBezTo>
                  <a:pt x="410937" y="949765"/>
                  <a:pt x="516770" y="1006140"/>
                  <a:pt x="516770" y="1006140"/>
                </a:cubicBezTo>
                <a:cubicBezTo>
                  <a:pt x="539449" y="1054999"/>
                  <a:pt x="581026" y="1081307"/>
                  <a:pt x="581026" y="1081307"/>
                </a:cubicBezTo>
                <a:cubicBezTo>
                  <a:pt x="581026" y="1081307"/>
                  <a:pt x="516770" y="1141441"/>
                  <a:pt x="494092" y="1201575"/>
                </a:cubicBezTo>
                <a:cubicBezTo>
                  <a:pt x="494092" y="1201575"/>
                  <a:pt x="384478" y="1212850"/>
                  <a:pt x="339121" y="1126408"/>
                </a:cubicBezTo>
                <a:cubicBezTo>
                  <a:pt x="289984" y="1043724"/>
                  <a:pt x="327782" y="1021174"/>
                  <a:pt x="350461" y="1024932"/>
                </a:cubicBezTo>
                <a:cubicBezTo>
                  <a:pt x="373139" y="1032449"/>
                  <a:pt x="369359" y="1066274"/>
                  <a:pt x="346681" y="1073791"/>
                </a:cubicBezTo>
                <a:cubicBezTo>
                  <a:pt x="346681" y="1073791"/>
                  <a:pt x="380699" y="1100099"/>
                  <a:pt x="384478" y="1047482"/>
                </a:cubicBezTo>
                <a:cubicBezTo>
                  <a:pt x="388258" y="998624"/>
                  <a:pt x="342901" y="1002382"/>
                  <a:pt x="301324" y="1032449"/>
                </a:cubicBezTo>
                <a:cubicBezTo>
                  <a:pt x="301324" y="1032449"/>
                  <a:pt x="203050" y="983590"/>
                  <a:pt x="184151" y="897148"/>
                </a:cubicBezTo>
                <a:cubicBezTo>
                  <a:pt x="203050" y="806947"/>
                  <a:pt x="301324" y="761847"/>
                  <a:pt x="301324" y="761847"/>
                </a:cubicBezTo>
                <a:cubicBezTo>
                  <a:pt x="342901" y="791914"/>
                  <a:pt x="388258" y="795672"/>
                  <a:pt x="384478" y="743055"/>
                </a:cubicBezTo>
                <a:cubicBezTo>
                  <a:pt x="380699" y="694196"/>
                  <a:pt x="346681" y="720505"/>
                  <a:pt x="346681" y="720505"/>
                </a:cubicBezTo>
                <a:cubicBezTo>
                  <a:pt x="369359" y="724263"/>
                  <a:pt x="373139" y="761847"/>
                  <a:pt x="350461" y="765605"/>
                </a:cubicBezTo>
                <a:cubicBezTo>
                  <a:pt x="327782" y="773122"/>
                  <a:pt x="289984" y="746813"/>
                  <a:pt x="339121" y="664129"/>
                </a:cubicBezTo>
                <a:cubicBezTo>
                  <a:pt x="376919" y="592720"/>
                  <a:pt x="467633" y="588962"/>
                  <a:pt x="490312" y="588962"/>
                </a:cubicBezTo>
                <a:close/>
                <a:moveTo>
                  <a:pt x="1325960" y="498475"/>
                </a:moveTo>
                <a:cubicBezTo>
                  <a:pt x="1325960" y="498475"/>
                  <a:pt x="1333501" y="585045"/>
                  <a:pt x="1220391" y="716782"/>
                </a:cubicBezTo>
                <a:cubicBezTo>
                  <a:pt x="1220391" y="716782"/>
                  <a:pt x="1156296" y="720546"/>
                  <a:pt x="1122363" y="731838"/>
                </a:cubicBezTo>
                <a:cubicBezTo>
                  <a:pt x="1122363" y="731838"/>
                  <a:pt x="1126133" y="682907"/>
                  <a:pt x="1126133" y="637740"/>
                </a:cubicBezTo>
                <a:cubicBezTo>
                  <a:pt x="1126133" y="637740"/>
                  <a:pt x="1243013" y="513531"/>
                  <a:pt x="1325960" y="498475"/>
                </a:cubicBezTo>
                <a:close/>
                <a:moveTo>
                  <a:pt x="912314" y="498475"/>
                </a:moveTo>
                <a:cubicBezTo>
                  <a:pt x="968784" y="498475"/>
                  <a:pt x="991372" y="554979"/>
                  <a:pt x="991372" y="554979"/>
                </a:cubicBezTo>
                <a:cubicBezTo>
                  <a:pt x="991372" y="554979"/>
                  <a:pt x="1108076" y="592649"/>
                  <a:pt x="1055371" y="720725"/>
                </a:cubicBezTo>
                <a:cubicBezTo>
                  <a:pt x="1055371" y="720725"/>
                  <a:pt x="987607" y="683056"/>
                  <a:pt x="912314" y="683056"/>
                </a:cubicBezTo>
                <a:cubicBezTo>
                  <a:pt x="833257" y="683056"/>
                  <a:pt x="765493" y="720725"/>
                  <a:pt x="765493" y="720725"/>
                </a:cubicBezTo>
                <a:cubicBezTo>
                  <a:pt x="712788" y="592649"/>
                  <a:pt x="833257" y="554979"/>
                  <a:pt x="833257" y="554979"/>
                </a:cubicBezTo>
                <a:cubicBezTo>
                  <a:pt x="833257" y="554979"/>
                  <a:pt x="852080" y="498475"/>
                  <a:pt x="912314" y="498475"/>
                </a:cubicBezTo>
                <a:close/>
                <a:moveTo>
                  <a:pt x="493317" y="498475"/>
                </a:moveTo>
                <a:cubicBezTo>
                  <a:pt x="576264" y="513531"/>
                  <a:pt x="693144" y="637740"/>
                  <a:pt x="693144" y="637740"/>
                </a:cubicBezTo>
                <a:cubicBezTo>
                  <a:pt x="693144" y="682907"/>
                  <a:pt x="696914" y="731838"/>
                  <a:pt x="696914" y="731838"/>
                </a:cubicBezTo>
                <a:cubicBezTo>
                  <a:pt x="662981" y="720546"/>
                  <a:pt x="598886" y="716782"/>
                  <a:pt x="598886" y="716782"/>
                </a:cubicBezTo>
                <a:cubicBezTo>
                  <a:pt x="485776" y="585045"/>
                  <a:pt x="493317" y="498475"/>
                  <a:pt x="493317" y="498475"/>
                </a:cubicBezTo>
                <a:close/>
                <a:moveTo>
                  <a:pt x="911522" y="222250"/>
                </a:moveTo>
                <a:cubicBezTo>
                  <a:pt x="1005695" y="222250"/>
                  <a:pt x="1050899" y="320230"/>
                  <a:pt x="1050899" y="320230"/>
                </a:cubicBezTo>
                <a:cubicBezTo>
                  <a:pt x="1039598" y="331535"/>
                  <a:pt x="1016996" y="361683"/>
                  <a:pt x="1032064" y="391831"/>
                </a:cubicBezTo>
                <a:cubicBezTo>
                  <a:pt x="1047132" y="421978"/>
                  <a:pt x="1084801" y="384294"/>
                  <a:pt x="1084801" y="384294"/>
                </a:cubicBezTo>
                <a:cubicBezTo>
                  <a:pt x="1084801" y="384294"/>
                  <a:pt x="1039598" y="406905"/>
                  <a:pt x="1039598" y="365452"/>
                </a:cubicBezTo>
                <a:cubicBezTo>
                  <a:pt x="1043365" y="323998"/>
                  <a:pt x="1111170" y="312693"/>
                  <a:pt x="1175208" y="369220"/>
                </a:cubicBezTo>
                <a:cubicBezTo>
                  <a:pt x="1239246" y="425747"/>
                  <a:pt x="1243013" y="512421"/>
                  <a:pt x="1243013" y="512421"/>
                </a:cubicBezTo>
                <a:cubicBezTo>
                  <a:pt x="1201577" y="542569"/>
                  <a:pt x="1122471" y="625475"/>
                  <a:pt x="1122471" y="625475"/>
                </a:cubicBezTo>
                <a:cubicBezTo>
                  <a:pt x="1122471" y="625475"/>
                  <a:pt x="1107403" y="553874"/>
                  <a:pt x="1024530" y="523727"/>
                </a:cubicBezTo>
                <a:cubicBezTo>
                  <a:pt x="1024530" y="523727"/>
                  <a:pt x="975560" y="433284"/>
                  <a:pt x="911522" y="433284"/>
                </a:cubicBezTo>
                <a:cubicBezTo>
                  <a:pt x="843717" y="433284"/>
                  <a:pt x="794746" y="523727"/>
                  <a:pt x="794746" y="523727"/>
                </a:cubicBezTo>
                <a:cubicBezTo>
                  <a:pt x="715641" y="553874"/>
                  <a:pt x="696806" y="625475"/>
                  <a:pt x="696806" y="625475"/>
                </a:cubicBezTo>
                <a:cubicBezTo>
                  <a:pt x="696806" y="625475"/>
                  <a:pt x="617700" y="542569"/>
                  <a:pt x="576263" y="512421"/>
                </a:cubicBezTo>
                <a:cubicBezTo>
                  <a:pt x="576263" y="512421"/>
                  <a:pt x="580030" y="425747"/>
                  <a:pt x="644068" y="369220"/>
                </a:cubicBezTo>
                <a:cubicBezTo>
                  <a:pt x="708107" y="312693"/>
                  <a:pt x="775912" y="323998"/>
                  <a:pt x="779679" y="365452"/>
                </a:cubicBezTo>
                <a:cubicBezTo>
                  <a:pt x="779679" y="406905"/>
                  <a:pt x="734475" y="384294"/>
                  <a:pt x="734475" y="384294"/>
                </a:cubicBezTo>
                <a:cubicBezTo>
                  <a:pt x="734475" y="384294"/>
                  <a:pt x="772145" y="421978"/>
                  <a:pt x="787213" y="391831"/>
                </a:cubicBezTo>
                <a:cubicBezTo>
                  <a:pt x="802280" y="361683"/>
                  <a:pt x="779679" y="331535"/>
                  <a:pt x="768378" y="320230"/>
                </a:cubicBezTo>
                <a:cubicBezTo>
                  <a:pt x="768378" y="320230"/>
                  <a:pt x="813581" y="222250"/>
                  <a:pt x="911522" y="222250"/>
                </a:cubicBezTo>
                <a:close/>
                <a:moveTo>
                  <a:pt x="907753" y="185737"/>
                </a:moveTo>
                <a:cubicBezTo>
                  <a:pt x="809738" y="204557"/>
                  <a:pt x="741881" y="294895"/>
                  <a:pt x="741881" y="294895"/>
                </a:cubicBezTo>
                <a:cubicBezTo>
                  <a:pt x="568468" y="328771"/>
                  <a:pt x="523231" y="490625"/>
                  <a:pt x="523231" y="490625"/>
                </a:cubicBezTo>
                <a:cubicBezTo>
                  <a:pt x="485532" y="483097"/>
                  <a:pt x="474223" y="498153"/>
                  <a:pt x="474223" y="498153"/>
                </a:cubicBezTo>
                <a:cubicBezTo>
                  <a:pt x="474223" y="498153"/>
                  <a:pt x="474223" y="505681"/>
                  <a:pt x="470453" y="539558"/>
                </a:cubicBezTo>
                <a:cubicBezTo>
                  <a:pt x="470453" y="539558"/>
                  <a:pt x="312120" y="558378"/>
                  <a:pt x="259342" y="742816"/>
                </a:cubicBezTo>
                <a:cubicBezTo>
                  <a:pt x="259342" y="742816"/>
                  <a:pt x="176406" y="787985"/>
                  <a:pt x="134938" y="900906"/>
                </a:cubicBezTo>
                <a:cubicBezTo>
                  <a:pt x="176406" y="1013828"/>
                  <a:pt x="259342" y="1058996"/>
                  <a:pt x="259342" y="1058996"/>
                </a:cubicBezTo>
                <a:cubicBezTo>
                  <a:pt x="312120" y="1243434"/>
                  <a:pt x="470453" y="1262255"/>
                  <a:pt x="470453" y="1262255"/>
                </a:cubicBezTo>
                <a:cubicBezTo>
                  <a:pt x="474223" y="1296131"/>
                  <a:pt x="474223" y="1303659"/>
                  <a:pt x="474223" y="1303659"/>
                </a:cubicBezTo>
                <a:cubicBezTo>
                  <a:pt x="474223" y="1303659"/>
                  <a:pt x="485532" y="1318715"/>
                  <a:pt x="523231" y="1311187"/>
                </a:cubicBezTo>
                <a:cubicBezTo>
                  <a:pt x="523231" y="1311187"/>
                  <a:pt x="568468" y="1473041"/>
                  <a:pt x="741881" y="1510682"/>
                </a:cubicBezTo>
                <a:cubicBezTo>
                  <a:pt x="741881" y="1510682"/>
                  <a:pt x="809738" y="1597255"/>
                  <a:pt x="907753" y="1616075"/>
                </a:cubicBezTo>
                <a:cubicBezTo>
                  <a:pt x="1009539" y="1597255"/>
                  <a:pt x="1077396" y="1510682"/>
                  <a:pt x="1077396" y="1510682"/>
                </a:cubicBezTo>
                <a:cubicBezTo>
                  <a:pt x="1250808" y="1473041"/>
                  <a:pt x="1296046" y="1311187"/>
                  <a:pt x="1296046" y="1311187"/>
                </a:cubicBezTo>
                <a:cubicBezTo>
                  <a:pt x="1333744" y="1318715"/>
                  <a:pt x="1345053" y="1303659"/>
                  <a:pt x="1345053" y="1303659"/>
                </a:cubicBezTo>
                <a:cubicBezTo>
                  <a:pt x="1345053" y="1303659"/>
                  <a:pt x="1345053" y="1296131"/>
                  <a:pt x="1348823" y="1262255"/>
                </a:cubicBezTo>
                <a:cubicBezTo>
                  <a:pt x="1348823" y="1262255"/>
                  <a:pt x="1503386" y="1243434"/>
                  <a:pt x="1559934" y="1058996"/>
                </a:cubicBezTo>
                <a:cubicBezTo>
                  <a:pt x="1559934" y="1058996"/>
                  <a:pt x="1642870" y="1013828"/>
                  <a:pt x="1684338" y="900906"/>
                </a:cubicBezTo>
                <a:cubicBezTo>
                  <a:pt x="1642870" y="787985"/>
                  <a:pt x="1559934" y="742816"/>
                  <a:pt x="1559934" y="742816"/>
                </a:cubicBezTo>
                <a:cubicBezTo>
                  <a:pt x="1503386" y="558378"/>
                  <a:pt x="1348823" y="539558"/>
                  <a:pt x="1348823" y="539558"/>
                </a:cubicBezTo>
                <a:cubicBezTo>
                  <a:pt x="1345053" y="505681"/>
                  <a:pt x="1345053" y="498153"/>
                  <a:pt x="1345053" y="498153"/>
                </a:cubicBezTo>
                <a:cubicBezTo>
                  <a:pt x="1345053" y="498153"/>
                  <a:pt x="1333744" y="483097"/>
                  <a:pt x="1296046" y="490625"/>
                </a:cubicBezTo>
                <a:cubicBezTo>
                  <a:pt x="1296046" y="490625"/>
                  <a:pt x="1250808" y="328771"/>
                  <a:pt x="1077396" y="294895"/>
                </a:cubicBezTo>
                <a:cubicBezTo>
                  <a:pt x="1077396" y="294895"/>
                  <a:pt x="1009539" y="204557"/>
                  <a:pt x="907753" y="185737"/>
                </a:cubicBezTo>
                <a:close/>
                <a:moveTo>
                  <a:pt x="907754" y="0"/>
                </a:moveTo>
                <a:cubicBezTo>
                  <a:pt x="941654" y="33914"/>
                  <a:pt x="1024519" y="97974"/>
                  <a:pt x="1073485" y="120584"/>
                </a:cubicBezTo>
                <a:cubicBezTo>
                  <a:pt x="1122451" y="146962"/>
                  <a:pt x="1242983" y="207253"/>
                  <a:pt x="1303249" y="290155"/>
                </a:cubicBezTo>
                <a:cubicBezTo>
                  <a:pt x="1367281" y="373056"/>
                  <a:pt x="1352215" y="478567"/>
                  <a:pt x="1352215" y="478567"/>
                </a:cubicBezTo>
                <a:cubicBezTo>
                  <a:pt x="1352215" y="478567"/>
                  <a:pt x="1551845" y="489872"/>
                  <a:pt x="1646011" y="636833"/>
                </a:cubicBezTo>
                <a:cubicBezTo>
                  <a:pt x="1743943" y="780026"/>
                  <a:pt x="1762776" y="855391"/>
                  <a:pt x="1819275" y="900610"/>
                </a:cubicBezTo>
                <a:cubicBezTo>
                  <a:pt x="1762776" y="945829"/>
                  <a:pt x="1743943" y="1021194"/>
                  <a:pt x="1646011" y="1164387"/>
                </a:cubicBezTo>
                <a:cubicBezTo>
                  <a:pt x="1551845" y="1311348"/>
                  <a:pt x="1352215" y="1322653"/>
                  <a:pt x="1352215" y="1322653"/>
                </a:cubicBezTo>
                <a:cubicBezTo>
                  <a:pt x="1352215" y="1322653"/>
                  <a:pt x="1367281" y="1428164"/>
                  <a:pt x="1303249" y="1511065"/>
                </a:cubicBezTo>
                <a:cubicBezTo>
                  <a:pt x="1242983" y="1597735"/>
                  <a:pt x="1122451" y="1654259"/>
                  <a:pt x="1073485" y="1680636"/>
                </a:cubicBezTo>
                <a:cubicBezTo>
                  <a:pt x="1024519" y="1703246"/>
                  <a:pt x="941654" y="1767306"/>
                  <a:pt x="907754" y="1804988"/>
                </a:cubicBezTo>
                <a:cubicBezTo>
                  <a:pt x="877621" y="1767306"/>
                  <a:pt x="794756" y="1703246"/>
                  <a:pt x="745790" y="1680636"/>
                </a:cubicBezTo>
                <a:cubicBezTo>
                  <a:pt x="696824" y="1654259"/>
                  <a:pt x="576292" y="1597735"/>
                  <a:pt x="512260" y="1511065"/>
                </a:cubicBezTo>
                <a:cubicBezTo>
                  <a:pt x="451994" y="1428164"/>
                  <a:pt x="467060" y="1322653"/>
                  <a:pt x="467060" y="1322653"/>
                </a:cubicBezTo>
                <a:cubicBezTo>
                  <a:pt x="467060" y="1322653"/>
                  <a:pt x="267430" y="1311348"/>
                  <a:pt x="169498" y="1164387"/>
                </a:cubicBezTo>
                <a:cubicBezTo>
                  <a:pt x="75332" y="1021194"/>
                  <a:pt x="56499" y="945829"/>
                  <a:pt x="0" y="900610"/>
                </a:cubicBezTo>
                <a:cubicBezTo>
                  <a:pt x="56499" y="855391"/>
                  <a:pt x="75332" y="780026"/>
                  <a:pt x="169498" y="636833"/>
                </a:cubicBezTo>
                <a:cubicBezTo>
                  <a:pt x="267430" y="489872"/>
                  <a:pt x="467060" y="478567"/>
                  <a:pt x="467060" y="478567"/>
                </a:cubicBezTo>
                <a:cubicBezTo>
                  <a:pt x="467060" y="478567"/>
                  <a:pt x="451994" y="373056"/>
                  <a:pt x="512260" y="290155"/>
                </a:cubicBezTo>
                <a:cubicBezTo>
                  <a:pt x="576292" y="207253"/>
                  <a:pt x="696824" y="146962"/>
                  <a:pt x="745790" y="120584"/>
                </a:cubicBezTo>
                <a:cubicBezTo>
                  <a:pt x="794756" y="97974"/>
                  <a:pt x="877621" y="33914"/>
                  <a:pt x="907754" y="0"/>
                </a:cubicBezTo>
                <a:close/>
              </a:path>
            </a:pathLst>
          </a:custGeom>
          <a:noFill/>
          <a:ln>
            <a:solidFill>
              <a:srgbClr val="C7A787"/>
            </a:solidFill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 sz="1100"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57" name="任意多边形 61"/>
          <p:cNvSpPr/>
          <p:nvPr/>
        </p:nvSpPr>
        <p:spPr bwMode="auto">
          <a:xfrm rot="16200000" flipV="1">
            <a:off x="8732847" y="3002212"/>
            <a:ext cx="366623" cy="364370"/>
          </a:xfrm>
          <a:custGeom>
            <a:avLst/>
            <a:gdLst>
              <a:gd name="connsiteX0" fmla="*/ 696806 w 1819275"/>
              <a:gd name="connsiteY0" fmla="*/ 1179512 h 1804988"/>
              <a:gd name="connsiteX1" fmla="*/ 794746 w 1819275"/>
              <a:gd name="connsiteY1" fmla="*/ 1277492 h 1804988"/>
              <a:gd name="connsiteX2" fmla="*/ 911522 w 1819275"/>
              <a:gd name="connsiteY2" fmla="*/ 1367935 h 1804988"/>
              <a:gd name="connsiteX3" fmla="*/ 1024530 w 1819275"/>
              <a:gd name="connsiteY3" fmla="*/ 1277492 h 1804988"/>
              <a:gd name="connsiteX4" fmla="*/ 1122471 w 1819275"/>
              <a:gd name="connsiteY4" fmla="*/ 1179512 h 1804988"/>
              <a:gd name="connsiteX5" fmla="*/ 1243013 w 1819275"/>
              <a:gd name="connsiteY5" fmla="*/ 1288798 h 1804988"/>
              <a:gd name="connsiteX6" fmla="*/ 1175208 w 1819275"/>
              <a:gd name="connsiteY6" fmla="*/ 1431999 h 1804988"/>
              <a:gd name="connsiteX7" fmla="*/ 1039598 w 1819275"/>
              <a:gd name="connsiteY7" fmla="*/ 1435767 h 1804988"/>
              <a:gd name="connsiteX8" fmla="*/ 1084801 w 1819275"/>
              <a:gd name="connsiteY8" fmla="*/ 1416925 h 1804988"/>
              <a:gd name="connsiteX9" fmla="*/ 1032064 w 1819275"/>
              <a:gd name="connsiteY9" fmla="*/ 1409388 h 1804988"/>
              <a:gd name="connsiteX10" fmla="*/ 1050899 w 1819275"/>
              <a:gd name="connsiteY10" fmla="*/ 1480989 h 1804988"/>
              <a:gd name="connsiteX11" fmla="*/ 911522 w 1819275"/>
              <a:gd name="connsiteY11" fmla="*/ 1582737 h 1804988"/>
              <a:gd name="connsiteX12" fmla="*/ 768378 w 1819275"/>
              <a:gd name="connsiteY12" fmla="*/ 1480989 h 1804988"/>
              <a:gd name="connsiteX13" fmla="*/ 787213 w 1819275"/>
              <a:gd name="connsiteY13" fmla="*/ 1409388 h 1804988"/>
              <a:gd name="connsiteX14" fmla="*/ 734475 w 1819275"/>
              <a:gd name="connsiteY14" fmla="*/ 1416925 h 1804988"/>
              <a:gd name="connsiteX15" fmla="*/ 779679 w 1819275"/>
              <a:gd name="connsiteY15" fmla="*/ 1435767 h 1804988"/>
              <a:gd name="connsiteX16" fmla="*/ 644068 w 1819275"/>
              <a:gd name="connsiteY16" fmla="*/ 1431999 h 1804988"/>
              <a:gd name="connsiteX17" fmla="*/ 576263 w 1819275"/>
              <a:gd name="connsiteY17" fmla="*/ 1288798 h 1804988"/>
              <a:gd name="connsiteX18" fmla="*/ 696806 w 1819275"/>
              <a:gd name="connsiteY18" fmla="*/ 1179512 h 1804988"/>
              <a:gd name="connsiteX19" fmla="*/ 765493 w 1819275"/>
              <a:gd name="connsiteY19" fmla="*/ 1081087 h 1804988"/>
              <a:gd name="connsiteX20" fmla="*/ 912314 w 1819275"/>
              <a:gd name="connsiteY20" fmla="*/ 1118757 h 1804988"/>
              <a:gd name="connsiteX21" fmla="*/ 1055371 w 1819275"/>
              <a:gd name="connsiteY21" fmla="*/ 1081087 h 1804988"/>
              <a:gd name="connsiteX22" fmla="*/ 991372 w 1819275"/>
              <a:gd name="connsiteY22" fmla="*/ 1246833 h 1804988"/>
              <a:gd name="connsiteX23" fmla="*/ 912314 w 1819275"/>
              <a:gd name="connsiteY23" fmla="*/ 1303337 h 1804988"/>
              <a:gd name="connsiteX24" fmla="*/ 833257 w 1819275"/>
              <a:gd name="connsiteY24" fmla="*/ 1246833 h 1804988"/>
              <a:gd name="connsiteX25" fmla="*/ 765493 w 1819275"/>
              <a:gd name="connsiteY25" fmla="*/ 1081087 h 1804988"/>
              <a:gd name="connsiteX26" fmla="*/ 1122363 w 1819275"/>
              <a:gd name="connsiteY26" fmla="*/ 1069975 h 1804988"/>
              <a:gd name="connsiteX27" fmla="*/ 1220391 w 1819275"/>
              <a:gd name="connsiteY27" fmla="*/ 1085031 h 1804988"/>
              <a:gd name="connsiteX28" fmla="*/ 1325960 w 1819275"/>
              <a:gd name="connsiteY28" fmla="*/ 1303338 h 1804988"/>
              <a:gd name="connsiteX29" fmla="*/ 1126133 w 1819275"/>
              <a:gd name="connsiteY29" fmla="*/ 1164073 h 1804988"/>
              <a:gd name="connsiteX30" fmla="*/ 1122363 w 1819275"/>
              <a:gd name="connsiteY30" fmla="*/ 1069975 h 1804988"/>
              <a:gd name="connsiteX31" fmla="*/ 696914 w 1819275"/>
              <a:gd name="connsiteY31" fmla="*/ 1069975 h 1804988"/>
              <a:gd name="connsiteX32" fmla="*/ 693144 w 1819275"/>
              <a:gd name="connsiteY32" fmla="*/ 1164073 h 1804988"/>
              <a:gd name="connsiteX33" fmla="*/ 493317 w 1819275"/>
              <a:gd name="connsiteY33" fmla="*/ 1303338 h 1804988"/>
              <a:gd name="connsiteX34" fmla="*/ 598886 w 1819275"/>
              <a:gd name="connsiteY34" fmla="*/ 1085031 h 1804988"/>
              <a:gd name="connsiteX35" fmla="*/ 696914 w 1819275"/>
              <a:gd name="connsiteY35" fmla="*/ 1069975 h 1804988"/>
              <a:gd name="connsiteX36" fmla="*/ 1164680 w 1819275"/>
              <a:gd name="connsiteY36" fmla="*/ 754062 h 1804988"/>
              <a:gd name="connsiteX37" fmla="*/ 1255245 w 1819275"/>
              <a:gd name="connsiteY37" fmla="*/ 825610 h 1804988"/>
              <a:gd name="connsiteX38" fmla="*/ 1338264 w 1819275"/>
              <a:gd name="connsiteY38" fmla="*/ 897159 h 1804988"/>
              <a:gd name="connsiteX39" fmla="*/ 1255245 w 1819275"/>
              <a:gd name="connsiteY39" fmla="*/ 964941 h 1804988"/>
              <a:gd name="connsiteX40" fmla="*/ 1108076 w 1819275"/>
              <a:gd name="connsiteY40" fmla="*/ 1025192 h 1804988"/>
              <a:gd name="connsiteX41" fmla="*/ 1157132 w 1819275"/>
              <a:gd name="connsiteY41" fmla="*/ 897159 h 1804988"/>
              <a:gd name="connsiteX42" fmla="*/ 1108076 w 1819275"/>
              <a:gd name="connsiteY42" fmla="*/ 765359 h 1804988"/>
              <a:gd name="connsiteX43" fmla="*/ 1164680 w 1819275"/>
              <a:gd name="connsiteY43" fmla="*/ 754062 h 1804988"/>
              <a:gd name="connsiteX44" fmla="*/ 655945 w 1819275"/>
              <a:gd name="connsiteY44" fmla="*/ 754062 h 1804988"/>
              <a:gd name="connsiteX45" fmla="*/ 712788 w 1819275"/>
              <a:gd name="connsiteY45" fmla="*/ 765359 h 1804988"/>
              <a:gd name="connsiteX46" fmla="*/ 667314 w 1819275"/>
              <a:gd name="connsiteY46" fmla="*/ 897159 h 1804988"/>
              <a:gd name="connsiteX47" fmla="*/ 712788 w 1819275"/>
              <a:gd name="connsiteY47" fmla="*/ 1025192 h 1804988"/>
              <a:gd name="connsiteX48" fmla="*/ 564997 w 1819275"/>
              <a:gd name="connsiteY48" fmla="*/ 964941 h 1804988"/>
              <a:gd name="connsiteX49" fmla="*/ 477838 w 1819275"/>
              <a:gd name="connsiteY49" fmla="*/ 897159 h 1804988"/>
              <a:gd name="connsiteX50" fmla="*/ 564997 w 1819275"/>
              <a:gd name="connsiteY50" fmla="*/ 825610 h 1804988"/>
              <a:gd name="connsiteX51" fmla="*/ 655945 w 1819275"/>
              <a:gd name="connsiteY51" fmla="*/ 754062 h 1804988"/>
              <a:gd name="connsiteX52" fmla="*/ 908051 w 1819275"/>
              <a:gd name="connsiteY52" fmla="*/ 715962 h 1804988"/>
              <a:gd name="connsiteX53" fmla="*/ 1089026 w 1819275"/>
              <a:gd name="connsiteY53" fmla="*/ 896937 h 1804988"/>
              <a:gd name="connsiteX54" fmla="*/ 908051 w 1819275"/>
              <a:gd name="connsiteY54" fmla="*/ 1077912 h 1804988"/>
              <a:gd name="connsiteX55" fmla="*/ 727076 w 1819275"/>
              <a:gd name="connsiteY55" fmla="*/ 896937 h 1804988"/>
              <a:gd name="connsiteX56" fmla="*/ 908051 w 1819275"/>
              <a:gd name="connsiteY56" fmla="*/ 715962 h 1804988"/>
              <a:gd name="connsiteX57" fmla="*/ 1329427 w 1819275"/>
              <a:gd name="connsiteY57" fmla="*/ 588962 h 1804988"/>
              <a:gd name="connsiteX58" fmla="*/ 1480390 w 1819275"/>
              <a:gd name="connsiteY58" fmla="*/ 664129 h 1804988"/>
              <a:gd name="connsiteX59" fmla="*/ 1469068 w 1819275"/>
              <a:gd name="connsiteY59" fmla="*/ 765605 h 1804988"/>
              <a:gd name="connsiteX60" fmla="*/ 1472842 w 1819275"/>
              <a:gd name="connsiteY60" fmla="*/ 720505 h 1804988"/>
              <a:gd name="connsiteX61" fmla="*/ 1435101 w 1819275"/>
              <a:gd name="connsiteY61" fmla="*/ 743055 h 1804988"/>
              <a:gd name="connsiteX62" fmla="*/ 1518130 w 1819275"/>
              <a:gd name="connsiteY62" fmla="*/ 761847 h 1804988"/>
              <a:gd name="connsiteX63" fmla="*/ 1635126 w 1819275"/>
              <a:gd name="connsiteY63" fmla="*/ 897148 h 1804988"/>
              <a:gd name="connsiteX64" fmla="*/ 1518130 w 1819275"/>
              <a:gd name="connsiteY64" fmla="*/ 1032449 h 1804988"/>
              <a:gd name="connsiteX65" fmla="*/ 1435101 w 1819275"/>
              <a:gd name="connsiteY65" fmla="*/ 1047482 h 1804988"/>
              <a:gd name="connsiteX66" fmla="*/ 1472842 w 1819275"/>
              <a:gd name="connsiteY66" fmla="*/ 1073791 h 1804988"/>
              <a:gd name="connsiteX67" fmla="*/ 1469068 w 1819275"/>
              <a:gd name="connsiteY67" fmla="*/ 1024932 h 1804988"/>
              <a:gd name="connsiteX68" fmla="*/ 1480390 w 1819275"/>
              <a:gd name="connsiteY68" fmla="*/ 1126408 h 1804988"/>
              <a:gd name="connsiteX69" fmla="*/ 1325653 w 1819275"/>
              <a:gd name="connsiteY69" fmla="*/ 1201575 h 1804988"/>
              <a:gd name="connsiteX70" fmla="*/ 1235076 w 1819275"/>
              <a:gd name="connsiteY70" fmla="*/ 1081307 h 1804988"/>
              <a:gd name="connsiteX71" fmla="*/ 1303009 w 1819275"/>
              <a:gd name="connsiteY71" fmla="*/ 1006140 h 1804988"/>
              <a:gd name="connsiteX72" fmla="*/ 1408683 w 1819275"/>
              <a:gd name="connsiteY72" fmla="*/ 897148 h 1804988"/>
              <a:gd name="connsiteX73" fmla="*/ 1303009 w 1819275"/>
              <a:gd name="connsiteY73" fmla="*/ 788155 h 1804988"/>
              <a:gd name="connsiteX74" fmla="*/ 1235076 w 1819275"/>
              <a:gd name="connsiteY74" fmla="*/ 712988 h 1804988"/>
              <a:gd name="connsiteX75" fmla="*/ 1325653 w 1819275"/>
              <a:gd name="connsiteY75" fmla="*/ 592720 h 1804988"/>
              <a:gd name="connsiteX76" fmla="*/ 1329427 w 1819275"/>
              <a:gd name="connsiteY76" fmla="*/ 588962 h 1804988"/>
              <a:gd name="connsiteX77" fmla="*/ 490312 w 1819275"/>
              <a:gd name="connsiteY77" fmla="*/ 588962 h 1804988"/>
              <a:gd name="connsiteX78" fmla="*/ 494092 w 1819275"/>
              <a:gd name="connsiteY78" fmla="*/ 592720 h 1804988"/>
              <a:gd name="connsiteX79" fmla="*/ 581026 w 1819275"/>
              <a:gd name="connsiteY79" fmla="*/ 712988 h 1804988"/>
              <a:gd name="connsiteX80" fmla="*/ 516770 w 1819275"/>
              <a:gd name="connsiteY80" fmla="*/ 788155 h 1804988"/>
              <a:gd name="connsiteX81" fmla="*/ 410937 w 1819275"/>
              <a:gd name="connsiteY81" fmla="*/ 897148 h 1804988"/>
              <a:gd name="connsiteX82" fmla="*/ 516770 w 1819275"/>
              <a:gd name="connsiteY82" fmla="*/ 1006140 h 1804988"/>
              <a:gd name="connsiteX83" fmla="*/ 581026 w 1819275"/>
              <a:gd name="connsiteY83" fmla="*/ 1081307 h 1804988"/>
              <a:gd name="connsiteX84" fmla="*/ 494092 w 1819275"/>
              <a:gd name="connsiteY84" fmla="*/ 1201575 h 1804988"/>
              <a:gd name="connsiteX85" fmla="*/ 339121 w 1819275"/>
              <a:gd name="connsiteY85" fmla="*/ 1126408 h 1804988"/>
              <a:gd name="connsiteX86" fmla="*/ 350461 w 1819275"/>
              <a:gd name="connsiteY86" fmla="*/ 1024932 h 1804988"/>
              <a:gd name="connsiteX87" fmla="*/ 346681 w 1819275"/>
              <a:gd name="connsiteY87" fmla="*/ 1073791 h 1804988"/>
              <a:gd name="connsiteX88" fmla="*/ 384478 w 1819275"/>
              <a:gd name="connsiteY88" fmla="*/ 1047482 h 1804988"/>
              <a:gd name="connsiteX89" fmla="*/ 301324 w 1819275"/>
              <a:gd name="connsiteY89" fmla="*/ 1032449 h 1804988"/>
              <a:gd name="connsiteX90" fmla="*/ 184151 w 1819275"/>
              <a:gd name="connsiteY90" fmla="*/ 897148 h 1804988"/>
              <a:gd name="connsiteX91" fmla="*/ 301324 w 1819275"/>
              <a:gd name="connsiteY91" fmla="*/ 761847 h 1804988"/>
              <a:gd name="connsiteX92" fmla="*/ 384478 w 1819275"/>
              <a:gd name="connsiteY92" fmla="*/ 743055 h 1804988"/>
              <a:gd name="connsiteX93" fmla="*/ 346681 w 1819275"/>
              <a:gd name="connsiteY93" fmla="*/ 720505 h 1804988"/>
              <a:gd name="connsiteX94" fmla="*/ 350461 w 1819275"/>
              <a:gd name="connsiteY94" fmla="*/ 765605 h 1804988"/>
              <a:gd name="connsiteX95" fmla="*/ 339121 w 1819275"/>
              <a:gd name="connsiteY95" fmla="*/ 664129 h 1804988"/>
              <a:gd name="connsiteX96" fmla="*/ 490312 w 1819275"/>
              <a:gd name="connsiteY96" fmla="*/ 588962 h 1804988"/>
              <a:gd name="connsiteX97" fmla="*/ 1325960 w 1819275"/>
              <a:gd name="connsiteY97" fmla="*/ 498475 h 1804988"/>
              <a:gd name="connsiteX98" fmla="*/ 1220391 w 1819275"/>
              <a:gd name="connsiteY98" fmla="*/ 716782 h 1804988"/>
              <a:gd name="connsiteX99" fmla="*/ 1122363 w 1819275"/>
              <a:gd name="connsiteY99" fmla="*/ 731838 h 1804988"/>
              <a:gd name="connsiteX100" fmla="*/ 1126133 w 1819275"/>
              <a:gd name="connsiteY100" fmla="*/ 637740 h 1804988"/>
              <a:gd name="connsiteX101" fmla="*/ 1325960 w 1819275"/>
              <a:gd name="connsiteY101" fmla="*/ 498475 h 1804988"/>
              <a:gd name="connsiteX102" fmla="*/ 912314 w 1819275"/>
              <a:gd name="connsiteY102" fmla="*/ 498475 h 1804988"/>
              <a:gd name="connsiteX103" fmla="*/ 991372 w 1819275"/>
              <a:gd name="connsiteY103" fmla="*/ 554979 h 1804988"/>
              <a:gd name="connsiteX104" fmla="*/ 1055371 w 1819275"/>
              <a:gd name="connsiteY104" fmla="*/ 720725 h 1804988"/>
              <a:gd name="connsiteX105" fmla="*/ 912314 w 1819275"/>
              <a:gd name="connsiteY105" fmla="*/ 683056 h 1804988"/>
              <a:gd name="connsiteX106" fmla="*/ 765493 w 1819275"/>
              <a:gd name="connsiteY106" fmla="*/ 720725 h 1804988"/>
              <a:gd name="connsiteX107" fmla="*/ 833257 w 1819275"/>
              <a:gd name="connsiteY107" fmla="*/ 554979 h 1804988"/>
              <a:gd name="connsiteX108" fmla="*/ 912314 w 1819275"/>
              <a:gd name="connsiteY108" fmla="*/ 498475 h 1804988"/>
              <a:gd name="connsiteX109" fmla="*/ 493317 w 1819275"/>
              <a:gd name="connsiteY109" fmla="*/ 498475 h 1804988"/>
              <a:gd name="connsiteX110" fmla="*/ 693144 w 1819275"/>
              <a:gd name="connsiteY110" fmla="*/ 637740 h 1804988"/>
              <a:gd name="connsiteX111" fmla="*/ 696914 w 1819275"/>
              <a:gd name="connsiteY111" fmla="*/ 731838 h 1804988"/>
              <a:gd name="connsiteX112" fmla="*/ 598886 w 1819275"/>
              <a:gd name="connsiteY112" fmla="*/ 716782 h 1804988"/>
              <a:gd name="connsiteX113" fmla="*/ 493317 w 1819275"/>
              <a:gd name="connsiteY113" fmla="*/ 498475 h 1804988"/>
              <a:gd name="connsiteX114" fmla="*/ 911522 w 1819275"/>
              <a:gd name="connsiteY114" fmla="*/ 222250 h 1804988"/>
              <a:gd name="connsiteX115" fmla="*/ 1050899 w 1819275"/>
              <a:gd name="connsiteY115" fmla="*/ 320230 h 1804988"/>
              <a:gd name="connsiteX116" fmla="*/ 1032064 w 1819275"/>
              <a:gd name="connsiteY116" fmla="*/ 391831 h 1804988"/>
              <a:gd name="connsiteX117" fmla="*/ 1084801 w 1819275"/>
              <a:gd name="connsiteY117" fmla="*/ 384294 h 1804988"/>
              <a:gd name="connsiteX118" fmla="*/ 1039598 w 1819275"/>
              <a:gd name="connsiteY118" fmla="*/ 365452 h 1804988"/>
              <a:gd name="connsiteX119" fmla="*/ 1175208 w 1819275"/>
              <a:gd name="connsiteY119" fmla="*/ 369220 h 1804988"/>
              <a:gd name="connsiteX120" fmla="*/ 1243013 w 1819275"/>
              <a:gd name="connsiteY120" fmla="*/ 512421 h 1804988"/>
              <a:gd name="connsiteX121" fmla="*/ 1122471 w 1819275"/>
              <a:gd name="connsiteY121" fmla="*/ 625475 h 1804988"/>
              <a:gd name="connsiteX122" fmla="*/ 1024530 w 1819275"/>
              <a:gd name="connsiteY122" fmla="*/ 523727 h 1804988"/>
              <a:gd name="connsiteX123" fmla="*/ 911522 w 1819275"/>
              <a:gd name="connsiteY123" fmla="*/ 433284 h 1804988"/>
              <a:gd name="connsiteX124" fmla="*/ 794746 w 1819275"/>
              <a:gd name="connsiteY124" fmla="*/ 523727 h 1804988"/>
              <a:gd name="connsiteX125" fmla="*/ 696806 w 1819275"/>
              <a:gd name="connsiteY125" fmla="*/ 625475 h 1804988"/>
              <a:gd name="connsiteX126" fmla="*/ 576263 w 1819275"/>
              <a:gd name="connsiteY126" fmla="*/ 512421 h 1804988"/>
              <a:gd name="connsiteX127" fmla="*/ 644068 w 1819275"/>
              <a:gd name="connsiteY127" fmla="*/ 369220 h 1804988"/>
              <a:gd name="connsiteX128" fmla="*/ 779679 w 1819275"/>
              <a:gd name="connsiteY128" fmla="*/ 365452 h 1804988"/>
              <a:gd name="connsiteX129" fmla="*/ 734475 w 1819275"/>
              <a:gd name="connsiteY129" fmla="*/ 384294 h 1804988"/>
              <a:gd name="connsiteX130" fmla="*/ 787213 w 1819275"/>
              <a:gd name="connsiteY130" fmla="*/ 391831 h 1804988"/>
              <a:gd name="connsiteX131" fmla="*/ 768378 w 1819275"/>
              <a:gd name="connsiteY131" fmla="*/ 320230 h 1804988"/>
              <a:gd name="connsiteX132" fmla="*/ 911522 w 1819275"/>
              <a:gd name="connsiteY132" fmla="*/ 222250 h 1804988"/>
              <a:gd name="connsiteX133" fmla="*/ 907753 w 1819275"/>
              <a:gd name="connsiteY133" fmla="*/ 185737 h 1804988"/>
              <a:gd name="connsiteX134" fmla="*/ 741881 w 1819275"/>
              <a:gd name="connsiteY134" fmla="*/ 294895 h 1804988"/>
              <a:gd name="connsiteX135" fmla="*/ 523231 w 1819275"/>
              <a:gd name="connsiteY135" fmla="*/ 490625 h 1804988"/>
              <a:gd name="connsiteX136" fmla="*/ 474223 w 1819275"/>
              <a:gd name="connsiteY136" fmla="*/ 498153 h 1804988"/>
              <a:gd name="connsiteX137" fmla="*/ 470453 w 1819275"/>
              <a:gd name="connsiteY137" fmla="*/ 539558 h 1804988"/>
              <a:gd name="connsiteX138" fmla="*/ 259342 w 1819275"/>
              <a:gd name="connsiteY138" fmla="*/ 742816 h 1804988"/>
              <a:gd name="connsiteX139" fmla="*/ 134938 w 1819275"/>
              <a:gd name="connsiteY139" fmla="*/ 900906 h 1804988"/>
              <a:gd name="connsiteX140" fmla="*/ 259342 w 1819275"/>
              <a:gd name="connsiteY140" fmla="*/ 1058996 h 1804988"/>
              <a:gd name="connsiteX141" fmla="*/ 470453 w 1819275"/>
              <a:gd name="connsiteY141" fmla="*/ 1262255 h 1804988"/>
              <a:gd name="connsiteX142" fmla="*/ 474223 w 1819275"/>
              <a:gd name="connsiteY142" fmla="*/ 1303659 h 1804988"/>
              <a:gd name="connsiteX143" fmla="*/ 523231 w 1819275"/>
              <a:gd name="connsiteY143" fmla="*/ 1311187 h 1804988"/>
              <a:gd name="connsiteX144" fmla="*/ 741881 w 1819275"/>
              <a:gd name="connsiteY144" fmla="*/ 1510682 h 1804988"/>
              <a:gd name="connsiteX145" fmla="*/ 907753 w 1819275"/>
              <a:gd name="connsiteY145" fmla="*/ 1616075 h 1804988"/>
              <a:gd name="connsiteX146" fmla="*/ 1077396 w 1819275"/>
              <a:gd name="connsiteY146" fmla="*/ 1510682 h 1804988"/>
              <a:gd name="connsiteX147" fmla="*/ 1296046 w 1819275"/>
              <a:gd name="connsiteY147" fmla="*/ 1311187 h 1804988"/>
              <a:gd name="connsiteX148" fmla="*/ 1345053 w 1819275"/>
              <a:gd name="connsiteY148" fmla="*/ 1303659 h 1804988"/>
              <a:gd name="connsiteX149" fmla="*/ 1348823 w 1819275"/>
              <a:gd name="connsiteY149" fmla="*/ 1262255 h 1804988"/>
              <a:gd name="connsiteX150" fmla="*/ 1559934 w 1819275"/>
              <a:gd name="connsiteY150" fmla="*/ 1058996 h 1804988"/>
              <a:gd name="connsiteX151" fmla="*/ 1684338 w 1819275"/>
              <a:gd name="connsiteY151" fmla="*/ 900906 h 1804988"/>
              <a:gd name="connsiteX152" fmla="*/ 1559934 w 1819275"/>
              <a:gd name="connsiteY152" fmla="*/ 742816 h 1804988"/>
              <a:gd name="connsiteX153" fmla="*/ 1348823 w 1819275"/>
              <a:gd name="connsiteY153" fmla="*/ 539558 h 1804988"/>
              <a:gd name="connsiteX154" fmla="*/ 1345053 w 1819275"/>
              <a:gd name="connsiteY154" fmla="*/ 498153 h 1804988"/>
              <a:gd name="connsiteX155" fmla="*/ 1296046 w 1819275"/>
              <a:gd name="connsiteY155" fmla="*/ 490625 h 1804988"/>
              <a:gd name="connsiteX156" fmla="*/ 1077396 w 1819275"/>
              <a:gd name="connsiteY156" fmla="*/ 294895 h 1804988"/>
              <a:gd name="connsiteX157" fmla="*/ 907753 w 1819275"/>
              <a:gd name="connsiteY157" fmla="*/ 185737 h 1804988"/>
              <a:gd name="connsiteX158" fmla="*/ 907754 w 1819275"/>
              <a:gd name="connsiteY158" fmla="*/ 0 h 1804988"/>
              <a:gd name="connsiteX159" fmla="*/ 1073485 w 1819275"/>
              <a:gd name="connsiteY159" fmla="*/ 120584 h 1804988"/>
              <a:gd name="connsiteX160" fmla="*/ 1303249 w 1819275"/>
              <a:gd name="connsiteY160" fmla="*/ 290155 h 1804988"/>
              <a:gd name="connsiteX161" fmla="*/ 1352215 w 1819275"/>
              <a:gd name="connsiteY161" fmla="*/ 478567 h 1804988"/>
              <a:gd name="connsiteX162" fmla="*/ 1646011 w 1819275"/>
              <a:gd name="connsiteY162" fmla="*/ 636833 h 1804988"/>
              <a:gd name="connsiteX163" fmla="*/ 1819275 w 1819275"/>
              <a:gd name="connsiteY163" fmla="*/ 900610 h 1804988"/>
              <a:gd name="connsiteX164" fmla="*/ 1646011 w 1819275"/>
              <a:gd name="connsiteY164" fmla="*/ 1164387 h 1804988"/>
              <a:gd name="connsiteX165" fmla="*/ 1352215 w 1819275"/>
              <a:gd name="connsiteY165" fmla="*/ 1322653 h 1804988"/>
              <a:gd name="connsiteX166" fmla="*/ 1303249 w 1819275"/>
              <a:gd name="connsiteY166" fmla="*/ 1511065 h 1804988"/>
              <a:gd name="connsiteX167" fmla="*/ 1073485 w 1819275"/>
              <a:gd name="connsiteY167" fmla="*/ 1680636 h 1804988"/>
              <a:gd name="connsiteX168" fmla="*/ 907754 w 1819275"/>
              <a:gd name="connsiteY168" fmla="*/ 1804988 h 1804988"/>
              <a:gd name="connsiteX169" fmla="*/ 745790 w 1819275"/>
              <a:gd name="connsiteY169" fmla="*/ 1680636 h 1804988"/>
              <a:gd name="connsiteX170" fmla="*/ 512260 w 1819275"/>
              <a:gd name="connsiteY170" fmla="*/ 1511065 h 1804988"/>
              <a:gd name="connsiteX171" fmla="*/ 467060 w 1819275"/>
              <a:gd name="connsiteY171" fmla="*/ 1322653 h 1804988"/>
              <a:gd name="connsiteX172" fmla="*/ 169498 w 1819275"/>
              <a:gd name="connsiteY172" fmla="*/ 1164387 h 1804988"/>
              <a:gd name="connsiteX173" fmla="*/ 0 w 1819275"/>
              <a:gd name="connsiteY173" fmla="*/ 900610 h 1804988"/>
              <a:gd name="connsiteX174" fmla="*/ 169498 w 1819275"/>
              <a:gd name="connsiteY174" fmla="*/ 636833 h 1804988"/>
              <a:gd name="connsiteX175" fmla="*/ 467060 w 1819275"/>
              <a:gd name="connsiteY175" fmla="*/ 478567 h 1804988"/>
              <a:gd name="connsiteX176" fmla="*/ 512260 w 1819275"/>
              <a:gd name="connsiteY176" fmla="*/ 290155 h 1804988"/>
              <a:gd name="connsiteX177" fmla="*/ 745790 w 1819275"/>
              <a:gd name="connsiteY177" fmla="*/ 120584 h 1804988"/>
              <a:gd name="connsiteX178" fmla="*/ 907754 w 1819275"/>
              <a:gd name="connsiteY178" fmla="*/ 0 h 1804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</a:cxnLst>
            <a:rect l="l" t="t" r="r" b="b"/>
            <a:pathLst>
              <a:path w="1819275" h="1804988">
                <a:moveTo>
                  <a:pt x="696806" y="1179512"/>
                </a:moveTo>
                <a:cubicBezTo>
                  <a:pt x="696806" y="1179512"/>
                  <a:pt x="715640" y="1251113"/>
                  <a:pt x="794746" y="1277492"/>
                </a:cubicBezTo>
                <a:cubicBezTo>
                  <a:pt x="794746" y="1277492"/>
                  <a:pt x="843717" y="1367935"/>
                  <a:pt x="911522" y="1367935"/>
                </a:cubicBezTo>
                <a:cubicBezTo>
                  <a:pt x="975560" y="1367935"/>
                  <a:pt x="1024530" y="1277492"/>
                  <a:pt x="1024530" y="1277492"/>
                </a:cubicBezTo>
                <a:cubicBezTo>
                  <a:pt x="1107403" y="1251113"/>
                  <a:pt x="1122471" y="1179512"/>
                  <a:pt x="1122471" y="1179512"/>
                </a:cubicBezTo>
                <a:cubicBezTo>
                  <a:pt x="1122471" y="1179512"/>
                  <a:pt x="1201577" y="1258650"/>
                  <a:pt x="1243013" y="1288798"/>
                </a:cubicBezTo>
                <a:cubicBezTo>
                  <a:pt x="1243013" y="1288798"/>
                  <a:pt x="1239246" y="1375472"/>
                  <a:pt x="1175208" y="1431999"/>
                </a:cubicBezTo>
                <a:cubicBezTo>
                  <a:pt x="1111170" y="1488526"/>
                  <a:pt x="1043365" y="1477220"/>
                  <a:pt x="1039598" y="1435767"/>
                </a:cubicBezTo>
                <a:cubicBezTo>
                  <a:pt x="1039598" y="1394314"/>
                  <a:pt x="1084801" y="1416925"/>
                  <a:pt x="1084801" y="1416925"/>
                </a:cubicBezTo>
                <a:cubicBezTo>
                  <a:pt x="1084801" y="1416925"/>
                  <a:pt x="1047132" y="1379241"/>
                  <a:pt x="1032064" y="1409388"/>
                </a:cubicBezTo>
                <a:cubicBezTo>
                  <a:pt x="1016996" y="1443304"/>
                  <a:pt x="1039598" y="1469683"/>
                  <a:pt x="1050899" y="1480989"/>
                </a:cubicBezTo>
                <a:cubicBezTo>
                  <a:pt x="1050899" y="1480989"/>
                  <a:pt x="1005695" y="1582737"/>
                  <a:pt x="911522" y="1582737"/>
                </a:cubicBezTo>
                <a:cubicBezTo>
                  <a:pt x="813581" y="1582737"/>
                  <a:pt x="768378" y="1480989"/>
                  <a:pt x="768378" y="1480989"/>
                </a:cubicBezTo>
                <a:cubicBezTo>
                  <a:pt x="779679" y="1469683"/>
                  <a:pt x="802280" y="1443304"/>
                  <a:pt x="787213" y="1409388"/>
                </a:cubicBezTo>
                <a:cubicBezTo>
                  <a:pt x="772145" y="1379241"/>
                  <a:pt x="734475" y="1416925"/>
                  <a:pt x="734475" y="1416925"/>
                </a:cubicBezTo>
                <a:cubicBezTo>
                  <a:pt x="734475" y="1416925"/>
                  <a:pt x="779679" y="1394314"/>
                  <a:pt x="779679" y="1435767"/>
                </a:cubicBezTo>
                <a:cubicBezTo>
                  <a:pt x="775912" y="1477220"/>
                  <a:pt x="708107" y="1488526"/>
                  <a:pt x="644068" y="1431999"/>
                </a:cubicBezTo>
                <a:cubicBezTo>
                  <a:pt x="580030" y="1375472"/>
                  <a:pt x="576263" y="1288798"/>
                  <a:pt x="576263" y="1288798"/>
                </a:cubicBezTo>
                <a:cubicBezTo>
                  <a:pt x="617700" y="1258650"/>
                  <a:pt x="696806" y="1179512"/>
                  <a:pt x="696806" y="1179512"/>
                </a:cubicBezTo>
                <a:close/>
                <a:moveTo>
                  <a:pt x="765493" y="1081087"/>
                </a:moveTo>
                <a:cubicBezTo>
                  <a:pt x="765493" y="1081087"/>
                  <a:pt x="833257" y="1118757"/>
                  <a:pt x="912314" y="1118757"/>
                </a:cubicBezTo>
                <a:cubicBezTo>
                  <a:pt x="987607" y="1118757"/>
                  <a:pt x="1055371" y="1081087"/>
                  <a:pt x="1055371" y="1081087"/>
                </a:cubicBezTo>
                <a:cubicBezTo>
                  <a:pt x="1108076" y="1209163"/>
                  <a:pt x="991372" y="1246833"/>
                  <a:pt x="991372" y="1246833"/>
                </a:cubicBezTo>
                <a:cubicBezTo>
                  <a:pt x="991372" y="1246833"/>
                  <a:pt x="968784" y="1303337"/>
                  <a:pt x="912314" y="1303337"/>
                </a:cubicBezTo>
                <a:cubicBezTo>
                  <a:pt x="852080" y="1303337"/>
                  <a:pt x="833257" y="1246833"/>
                  <a:pt x="833257" y="1246833"/>
                </a:cubicBezTo>
                <a:cubicBezTo>
                  <a:pt x="833257" y="1246833"/>
                  <a:pt x="712788" y="1209163"/>
                  <a:pt x="765493" y="1081087"/>
                </a:cubicBezTo>
                <a:close/>
                <a:moveTo>
                  <a:pt x="1122363" y="1069975"/>
                </a:moveTo>
                <a:cubicBezTo>
                  <a:pt x="1156296" y="1081267"/>
                  <a:pt x="1220391" y="1085031"/>
                  <a:pt x="1220391" y="1085031"/>
                </a:cubicBezTo>
                <a:cubicBezTo>
                  <a:pt x="1333501" y="1216768"/>
                  <a:pt x="1325960" y="1303338"/>
                  <a:pt x="1325960" y="1303338"/>
                </a:cubicBezTo>
                <a:cubicBezTo>
                  <a:pt x="1243013" y="1288283"/>
                  <a:pt x="1126133" y="1164073"/>
                  <a:pt x="1126133" y="1164073"/>
                </a:cubicBezTo>
                <a:cubicBezTo>
                  <a:pt x="1126133" y="1118906"/>
                  <a:pt x="1122363" y="1069975"/>
                  <a:pt x="1122363" y="1069975"/>
                </a:cubicBezTo>
                <a:close/>
                <a:moveTo>
                  <a:pt x="696914" y="1069975"/>
                </a:moveTo>
                <a:cubicBezTo>
                  <a:pt x="696914" y="1069975"/>
                  <a:pt x="693144" y="1118906"/>
                  <a:pt x="693144" y="1164073"/>
                </a:cubicBezTo>
                <a:cubicBezTo>
                  <a:pt x="693144" y="1164073"/>
                  <a:pt x="576264" y="1288283"/>
                  <a:pt x="493317" y="1303338"/>
                </a:cubicBezTo>
                <a:cubicBezTo>
                  <a:pt x="493317" y="1303338"/>
                  <a:pt x="485776" y="1216768"/>
                  <a:pt x="598886" y="1085031"/>
                </a:cubicBezTo>
                <a:cubicBezTo>
                  <a:pt x="598886" y="1085031"/>
                  <a:pt x="662981" y="1081267"/>
                  <a:pt x="696914" y="1069975"/>
                </a:cubicBezTo>
                <a:close/>
                <a:moveTo>
                  <a:pt x="1164680" y="754062"/>
                </a:moveTo>
                <a:cubicBezTo>
                  <a:pt x="1194868" y="757828"/>
                  <a:pt x="1232604" y="772891"/>
                  <a:pt x="1255245" y="825610"/>
                </a:cubicBezTo>
                <a:cubicBezTo>
                  <a:pt x="1255245" y="825610"/>
                  <a:pt x="1338264" y="844439"/>
                  <a:pt x="1338264" y="897159"/>
                </a:cubicBezTo>
                <a:cubicBezTo>
                  <a:pt x="1338264" y="946113"/>
                  <a:pt x="1255245" y="964941"/>
                  <a:pt x="1255245" y="964941"/>
                </a:cubicBezTo>
                <a:cubicBezTo>
                  <a:pt x="1206189" y="1077912"/>
                  <a:pt x="1108076" y="1025192"/>
                  <a:pt x="1108076" y="1025192"/>
                </a:cubicBezTo>
                <a:cubicBezTo>
                  <a:pt x="1108076" y="1025192"/>
                  <a:pt x="1157132" y="972473"/>
                  <a:pt x="1157132" y="897159"/>
                </a:cubicBezTo>
                <a:cubicBezTo>
                  <a:pt x="1157132" y="821845"/>
                  <a:pt x="1108076" y="765359"/>
                  <a:pt x="1108076" y="765359"/>
                </a:cubicBezTo>
                <a:cubicBezTo>
                  <a:pt x="1108076" y="765359"/>
                  <a:pt x="1134491" y="754062"/>
                  <a:pt x="1164680" y="754062"/>
                </a:cubicBezTo>
                <a:close/>
                <a:moveTo>
                  <a:pt x="655945" y="754062"/>
                </a:moveTo>
                <a:cubicBezTo>
                  <a:pt x="686262" y="754062"/>
                  <a:pt x="712788" y="765359"/>
                  <a:pt x="712788" y="765359"/>
                </a:cubicBezTo>
                <a:cubicBezTo>
                  <a:pt x="712788" y="765359"/>
                  <a:pt x="667314" y="821845"/>
                  <a:pt x="667314" y="897159"/>
                </a:cubicBezTo>
                <a:cubicBezTo>
                  <a:pt x="667314" y="972473"/>
                  <a:pt x="712788" y="1025192"/>
                  <a:pt x="712788" y="1025192"/>
                </a:cubicBezTo>
                <a:cubicBezTo>
                  <a:pt x="712788" y="1025192"/>
                  <a:pt x="614261" y="1077912"/>
                  <a:pt x="564997" y="964941"/>
                </a:cubicBezTo>
                <a:cubicBezTo>
                  <a:pt x="564997" y="964941"/>
                  <a:pt x="477838" y="946113"/>
                  <a:pt x="477838" y="897159"/>
                </a:cubicBezTo>
                <a:cubicBezTo>
                  <a:pt x="477838" y="844439"/>
                  <a:pt x="564997" y="825610"/>
                  <a:pt x="564997" y="825610"/>
                </a:cubicBezTo>
                <a:cubicBezTo>
                  <a:pt x="587734" y="772891"/>
                  <a:pt x="625629" y="757828"/>
                  <a:pt x="655945" y="754062"/>
                </a:cubicBezTo>
                <a:close/>
                <a:moveTo>
                  <a:pt x="908051" y="715962"/>
                </a:moveTo>
                <a:cubicBezTo>
                  <a:pt x="1008001" y="715962"/>
                  <a:pt x="1089026" y="796987"/>
                  <a:pt x="1089026" y="896937"/>
                </a:cubicBezTo>
                <a:cubicBezTo>
                  <a:pt x="1089026" y="996887"/>
                  <a:pt x="1008001" y="1077912"/>
                  <a:pt x="908051" y="1077912"/>
                </a:cubicBezTo>
                <a:cubicBezTo>
                  <a:pt x="808101" y="1077912"/>
                  <a:pt x="727076" y="996887"/>
                  <a:pt x="727076" y="896937"/>
                </a:cubicBezTo>
                <a:cubicBezTo>
                  <a:pt x="727076" y="796987"/>
                  <a:pt x="808101" y="715962"/>
                  <a:pt x="908051" y="715962"/>
                </a:cubicBezTo>
                <a:close/>
                <a:moveTo>
                  <a:pt x="1329427" y="588962"/>
                </a:moveTo>
                <a:cubicBezTo>
                  <a:pt x="1352072" y="588962"/>
                  <a:pt x="1442649" y="592720"/>
                  <a:pt x="1480390" y="664129"/>
                </a:cubicBezTo>
                <a:cubicBezTo>
                  <a:pt x="1525678" y="746813"/>
                  <a:pt x="1491712" y="773122"/>
                  <a:pt x="1469068" y="765605"/>
                </a:cubicBezTo>
                <a:cubicBezTo>
                  <a:pt x="1442649" y="761847"/>
                  <a:pt x="1450197" y="724263"/>
                  <a:pt x="1472842" y="720505"/>
                </a:cubicBezTo>
                <a:cubicBezTo>
                  <a:pt x="1472842" y="720505"/>
                  <a:pt x="1438875" y="694196"/>
                  <a:pt x="1435101" y="743055"/>
                </a:cubicBezTo>
                <a:cubicBezTo>
                  <a:pt x="1431327" y="795672"/>
                  <a:pt x="1476616" y="791914"/>
                  <a:pt x="1518130" y="761847"/>
                </a:cubicBezTo>
                <a:cubicBezTo>
                  <a:pt x="1518130" y="761847"/>
                  <a:pt x="1616256" y="806947"/>
                  <a:pt x="1635126" y="897148"/>
                </a:cubicBezTo>
                <a:cubicBezTo>
                  <a:pt x="1616256" y="983590"/>
                  <a:pt x="1518130" y="1032449"/>
                  <a:pt x="1518130" y="1032449"/>
                </a:cubicBezTo>
                <a:cubicBezTo>
                  <a:pt x="1476616" y="1002382"/>
                  <a:pt x="1431327" y="998624"/>
                  <a:pt x="1435101" y="1047482"/>
                </a:cubicBezTo>
                <a:cubicBezTo>
                  <a:pt x="1438875" y="1100099"/>
                  <a:pt x="1472842" y="1073791"/>
                  <a:pt x="1472842" y="1073791"/>
                </a:cubicBezTo>
                <a:cubicBezTo>
                  <a:pt x="1450197" y="1066274"/>
                  <a:pt x="1442649" y="1032449"/>
                  <a:pt x="1469068" y="1024932"/>
                </a:cubicBezTo>
                <a:cubicBezTo>
                  <a:pt x="1491712" y="1021174"/>
                  <a:pt x="1525678" y="1043724"/>
                  <a:pt x="1480390" y="1126408"/>
                </a:cubicBezTo>
                <a:cubicBezTo>
                  <a:pt x="1435101" y="1212850"/>
                  <a:pt x="1325653" y="1201575"/>
                  <a:pt x="1325653" y="1201575"/>
                </a:cubicBezTo>
                <a:cubicBezTo>
                  <a:pt x="1303009" y="1141441"/>
                  <a:pt x="1235076" y="1081307"/>
                  <a:pt x="1235076" y="1081307"/>
                </a:cubicBezTo>
                <a:cubicBezTo>
                  <a:pt x="1235076" y="1081307"/>
                  <a:pt x="1280365" y="1054999"/>
                  <a:pt x="1303009" y="1006140"/>
                </a:cubicBezTo>
                <a:cubicBezTo>
                  <a:pt x="1303009" y="1006140"/>
                  <a:pt x="1408683" y="949765"/>
                  <a:pt x="1408683" y="897148"/>
                </a:cubicBezTo>
                <a:cubicBezTo>
                  <a:pt x="1408683" y="844531"/>
                  <a:pt x="1303009" y="788155"/>
                  <a:pt x="1303009" y="788155"/>
                </a:cubicBezTo>
                <a:cubicBezTo>
                  <a:pt x="1280365" y="739297"/>
                  <a:pt x="1235076" y="712988"/>
                  <a:pt x="1235076" y="712988"/>
                </a:cubicBezTo>
                <a:cubicBezTo>
                  <a:pt x="1235076" y="712988"/>
                  <a:pt x="1303009" y="652854"/>
                  <a:pt x="1325653" y="592720"/>
                </a:cubicBezTo>
                <a:cubicBezTo>
                  <a:pt x="1325653" y="592720"/>
                  <a:pt x="1325653" y="588962"/>
                  <a:pt x="1329427" y="588962"/>
                </a:cubicBezTo>
                <a:close/>
                <a:moveTo>
                  <a:pt x="490312" y="588962"/>
                </a:moveTo>
                <a:cubicBezTo>
                  <a:pt x="494092" y="588962"/>
                  <a:pt x="494092" y="592720"/>
                  <a:pt x="494092" y="592720"/>
                </a:cubicBezTo>
                <a:cubicBezTo>
                  <a:pt x="516770" y="652854"/>
                  <a:pt x="581026" y="712988"/>
                  <a:pt x="581026" y="712988"/>
                </a:cubicBezTo>
                <a:cubicBezTo>
                  <a:pt x="581026" y="712988"/>
                  <a:pt x="539449" y="739297"/>
                  <a:pt x="516770" y="788155"/>
                </a:cubicBezTo>
                <a:cubicBezTo>
                  <a:pt x="516770" y="788155"/>
                  <a:pt x="410937" y="844531"/>
                  <a:pt x="410937" y="897148"/>
                </a:cubicBezTo>
                <a:cubicBezTo>
                  <a:pt x="410937" y="949765"/>
                  <a:pt x="516770" y="1006140"/>
                  <a:pt x="516770" y="1006140"/>
                </a:cubicBezTo>
                <a:cubicBezTo>
                  <a:pt x="539449" y="1054999"/>
                  <a:pt x="581026" y="1081307"/>
                  <a:pt x="581026" y="1081307"/>
                </a:cubicBezTo>
                <a:cubicBezTo>
                  <a:pt x="581026" y="1081307"/>
                  <a:pt x="516770" y="1141441"/>
                  <a:pt x="494092" y="1201575"/>
                </a:cubicBezTo>
                <a:cubicBezTo>
                  <a:pt x="494092" y="1201575"/>
                  <a:pt x="384478" y="1212850"/>
                  <a:pt x="339121" y="1126408"/>
                </a:cubicBezTo>
                <a:cubicBezTo>
                  <a:pt x="289984" y="1043724"/>
                  <a:pt x="327782" y="1021174"/>
                  <a:pt x="350461" y="1024932"/>
                </a:cubicBezTo>
                <a:cubicBezTo>
                  <a:pt x="373139" y="1032449"/>
                  <a:pt x="369359" y="1066274"/>
                  <a:pt x="346681" y="1073791"/>
                </a:cubicBezTo>
                <a:cubicBezTo>
                  <a:pt x="346681" y="1073791"/>
                  <a:pt x="380699" y="1100099"/>
                  <a:pt x="384478" y="1047482"/>
                </a:cubicBezTo>
                <a:cubicBezTo>
                  <a:pt x="388258" y="998624"/>
                  <a:pt x="342901" y="1002382"/>
                  <a:pt x="301324" y="1032449"/>
                </a:cubicBezTo>
                <a:cubicBezTo>
                  <a:pt x="301324" y="1032449"/>
                  <a:pt x="203050" y="983590"/>
                  <a:pt x="184151" y="897148"/>
                </a:cubicBezTo>
                <a:cubicBezTo>
                  <a:pt x="203050" y="806947"/>
                  <a:pt x="301324" y="761847"/>
                  <a:pt x="301324" y="761847"/>
                </a:cubicBezTo>
                <a:cubicBezTo>
                  <a:pt x="342901" y="791914"/>
                  <a:pt x="388258" y="795672"/>
                  <a:pt x="384478" y="743055"/>
                </a:cubicBezTo>
                <a:cubicBezTo>
                  <a:pt x="380699" y="694196"/>
                  <a:pt x="346681" y="720505"/>
                  <a:pt x="346681" y="720505"/>
                </a:cubicBezTo>
                <a:cubicBezTo>
                  <a:pt x="369359" y="724263"/>
                  <a:pt x="373139" y="761847"/>
                  <a:pt x="350461" y="765605"/>
                </a:cubicBezTo>
                <a:cubicBezTo>
                  <a:pt x="327782" y="773122"/>
                  <a:pt x="289984" y="746813"/>
                  <a:pt x="339121" y="664129"/>
                </a:cubicBezTo>
                <a:cubicBezTo>
                  <a:pt x="376919" y="592720"/>
                  <a:pt x="467633" y="588962"/>
                  <a:pt x="490312" y="588962"/>
                </a:cubicBezTo>
                <a:close/>
                <a:moveTo>
                  <a:pt x="1325960" y="498475"/>
                </a:moveTo>
                <a:cubicBezTo>
                  <a:pt x="1325960" y="498475"/>
                  <a:pt x="1333501" y="585045"/>
                  <a:pt x="1220391" y="716782"/>
                </a:cubicBezTo>
                <a:cubicBezTo>
                  <a:pt x="1220391" y="716782"/>
                  <a:pt x="1156296" y="720546"/>
                  <a:pt x="1122363" y="731838"/>
                </a:cubicBezTo>
                <a:cubicBezTo>
                  <a:pt x="1122363" y="731838"/>
                  <a:pt x="1126133" y="682907"/>
                  <a:pt x="1126133" y="637740"/>
                </a:cubicBezTo>
                <a:cubicBezTo>
                  <a:pt x="1126133" y="637740"/>
                  <a:pt x="1243013" y="513531"/>
                  <a:pt x="1325960" y="498475"/>
                </a:cubicBezTo>
                <a:close/>
                <a:moveTo>
                  <a:pt x="912314" y="498475"/>
                </a:moveTo>
                <a:cubicBezTo>
                  <a:pt x="968784" y="498475"/>
                  <a:pt x="991372" y="554979"/>
                  <a:pt x="991372" y="554979"/>
                </a:cubicBezTo>
                <a:cubicBezTo>
                  <a:pt x="991372" y="554979"/>
                  <a:pt x="1108076" y="592649"/>
                  <a:pt x="1055371" y="720725"/>
                </a:cubicBezTo>
                <a:cubicBezTo>
                  <a:pt x="1055371" y="720725"/>
                  <a:pt x="987607" y="683056"/>
                  <a:pt x="912314" y="683056"/>
                </a:cubicBezTo>
                <a:cubicBezTo>
                  <a:pt x="833257" y="683056"/>
                  <a:pt x="765493" y="720725"/>
                  <a:pt x="765493" y="720725"/>
                </a:cubicBezTo>
                <a:cubicBezTo>
                  <a:pt x="712788" y="592649"/>
                  <a:pt x="833257" y="554979"/>
                  <a:pt x="833257" y="554979"/>
                </a:cubicBezTo>
                <a:cubicBezTo>
                  <a:pt x="833257" y="554979"/>
                  <a:pt x="852080" y="498475"/>
                  <a:pt x="912314" y="498475"/>
                </a:cubicBezTo>
                <a:close/>
                <a:moveTo>
                  <a:pt x="493317" y="498475"/>
                </a:moveTo>
                <a:cubicBezTo>
                  <a:pt x="576264" y="513531"/>
                  <a:pt x="693144" y="637740"/>
                  <a:pt x="693144" y="637740"/>
                </a:cubicBezTo>
                <a:cubicBezTo>
                  <a:pt x="693144" y="682907"/>
                  <a:pt x="696914" y="731838"/>
                  <a:pt x="696914" y="731838"/>
                </a:cubicBezTo>
                <a:cubicBezTo>
                  <a:pt x="662981" y="720546"/>
                  <a:pt x="598886" y="716782"/>
                  <a:pt x="598886" y="716782"/>
                </a:cubicBezTo>
                <a:cubicBezTo>
                  <a:pt x="485776" y="585045"/>
                  <a:pt x="493317" y="498475"/>
                  <a:pt x="493317" y="498475"/>
                </a:cubicBezTo>
                <a:close/>
                <a:moveTo>
                  <a:pt x="911522" y="222250"/>
                </a:moveTo>
                <a:cubicBezTo>
                  <a:pt x="1005695" y="222250"/>
                  <a:pt x="1050899" y="320230"/>
                  <a:pt x="1050899" y="320230"/>
                </a:cubicBezTo>
                <a:cubicBezTo>
                  <a:pt x="1039598" y="331535"/>
                  <a:pt x="1016996" y="361683"/>
                  <a:pt x="1032064" y="391831"/>
                </a:cubicBezTo>
                <a:cubicBezTo>
                  <a:pt x="1047132" y="421978"/>
                  <a:pt x="1084801" y="384294"/>
                  <a:pt x="1084801" y="384294"/>
                </a:cubicBezTo>
                <a:cubicBezTo>
                  <a:pt x="1084801" y="384294"/>
                  <a:pt x="1039598" y="406905"/>
                  <a:pt x="1039598" y="365452"/>
                </a:cubicBezTo>
                <a:cubicBezTo>
                  <a:pt x="1043365" y="323998"/>
                  <a:pt x="1111170" y="312693"/>
                  <a:pt x="1175208" y="369220"/>
                </a:cubicBezTo>
                <a:cubicBezTo>
                  <a:pt x="1239246" y="425747"/>
                  <a:pt x="1243013" y="512421"/>
                  <a:pt x="1243013" y="512421"/>
                </a:cubicBezTo>
                <a:cubicBezTo>
                  <a:pt x="1201577" y="542569"/>
                  <a:pt x="1122471" y="625475"/>
                  <a:pt x="1122471" y="625475"/>
                </a:cubicBezTo>
                <a:cubicBezTo>
                  <a:pt x="1122471" y="625475"/>
                  <a:pt x="1107403" y="553874"/>
                  <a:pt x="1024530" y="523727"/>
                </a:cubicBezTo>
                <a:cubicBezTo>
                  <a:pt x="1024530" y="523727"/>
                  <a:pt x="975560" y="433284"/>
                  <a:pt x="911522" y="433284"/>
                </a:cubicBezTo>
                <a:cubicBezTo>
                  <a:pt x="843717" y="433284"/>
                  <a:pt x="794746" y="523727"/>
                  <a:pt x="794746" y="523727"/>
                </a:cubicBezTo>
                <a:cubicBezTo>
                  <a:pt x="715641" y="553874"/>
                  <a:pt x="696806" y="625475"/>
                  <a:pt x="696806" y="625475"/>
                </a:cubicBezTo>
                <a:cubicBezTo>
                  <a:pt x="696806" y="625475"/>
                  <a:pt x="617700" y="542569"/>
                  <a:pt x="576263" y="512421"/>
                </a:cubicBezTo>
                <a:cubicBezTo>
                  <a:pt x="576263" y="512421"/>
                  <a:pt x="580030" y="425747"/>
                  <a:pt x="644068" y="369220"/>
                </a:cubicBezTo>
                <a:cubicBezTo>
                  <a:pt x="708107" y="312693"/>
                  <a:pt x="775912" y="323998"/>
                  <a:pt x="779679" y="365452"/>
                </a:cubicBezTo>
                <a:cubicBezTo>
                  <a:pt x="779679" y="406905"/>
                  <a:pt x="734475" y="384294"/>
                  <a:pt x="734475" y="384294"/>
                </a:cubicBezTo>
                <a:cubicBezTo>
                  <a:pt x="734475" y="384294"/>
                  <a:pt x="772145" y="421978"/>
                  <a:pt x="787213" y="391831"/>
                </a:cubicBezTo>
                <a:cubicBezTo>
                  <a:pt x="802280" y="361683"/>
                  <a:pt x="779679" y="331535"/>
                  <a:pt x="768378" y="320230"/>
                </a:cubicBezTo>
                <a:cubicBezTo>
                  <a:pt x="768378" y="320230"/>
                  <a:pt x="813581" y="222250"/>
                  <a:pt x="911522" y="222250"/>
                </a:cubicBezTo>
                <a:close/>
                <a:moveTo>
                  <a:pt x="907753" y="185737"/>
                </a:moveTo>
                <a:cubicBezTo>
                  <a:pt x="809738" y="204557"/>
                  <a:pt x="741881" y="294895"/>
                  <a:pt x="741881" y="294895"/>
                </a:cubicBezTo>
                <a:cubicBezTo>
                  <a:pt x="568468" y="328771"/>
                  <a:pt x="523231" y="490625"/>
                  <a:pt x="523231" y="490625"/>
                </a:cubicBezTo>
                <a:cubicBezTo>
                  <a:pt x="485532" y="483097"/>
                  <a:pt x="474223" y="498153"/>
                  <a:pt x="474223" y="498153"/>
                </a:cubicBezTo>
                <a:cubicBezTo>
                  <a:pt x="474223" y="498153"/>
                  <a:pt x="474223" y="505681"/>
                  <a:pt x="470453" y="539558"/>
                </a:cubicBezTo>
                <a:cubicBezTo>
                  <a:pt x="470453" y="539558"/>
                  <a:pt x="312120" y="558378"/>
                  <a:pt x="259342" y="742816"/>
                </a:cubicBezTo>
                <a:cubicBezTo>
                  <a:pt x="259342" y="742816"/>
                  <a:pt x="176406" y="787985"/>
                  <a:pt x="134938" y="900906"/>
                </a:cubicBezTo>
                <a:cubicBezTo>
                  <a:pt x="176406" y="1013828"/>
                  <a:pt x="259342" y="1058996"/>
                  <a:pt x="259342" y="1058996"/>
                </a:cubicBezTo>
                <a:cubicBezTo>
                  <a:pt x="312120" y="1243434"/>
                  <a:pt x="470453" y="1262255"/>
                  <a:pt x="470453" y="1262255"/>
                </a:cubicBezTo>
                <a:cubicBezTo>
                  <a:pt x="474223" y="1296131"/>
                  <a:pt x="474223" y="1303659"/>
                  <a:pt x="474223" y="1303659"/>
                </a:cubicBezTo>
                <a:cubicBezTo>
                  <a:pt x="474223" y="1303659"/>
                  <a:pt x="485532" y="1318715"/>
                  <a:pt x="523231" y="1311187"/>
                </a:cubicBezTo>
                <a:cubicBezTo>
                  <a:pt x="523231" y="1311187"/>
                  <a:pt x="568468" y="1473041"/>
                  <a:pt x="741881" y="1510682"/>
                </a:cubicBezTo>
                <a:cubicBezTo>
                  <a:pt x="741881" y="1510682"/>
                  <a:pt x="809738" y="1597255"/>
                  <a:pt x="907753" y="1616075"/>
                </a:cubicBezTo>
                <a:cubicBezTo>
                  <a:pt x="1009539" y="1597255"/>
                  <a:pt x="1077396" y="1510682"/>
                  <a:pt x="1077396" y="1510682"/>
                </a:cubicBezTo>
                <a:cubicBezTo>
                  <a:pt x="1250808" y="1473041"/>
                  <a:pt x="1296046" y="1311187"/>
                  <a:pt x="1296046" y="1311187"/>
                </a:cubicBezTo>
                <a:cubicBezTo>
                  <a:pt x="1333744" y="1318715"/>
                  <a:pt x="1345053" y="1303659"/>
                  <a:pt x="1345053" y="1303659"/>
                </a:cubicBezTo>
                <a:cubicBezTo>
                  <a:pt x="1345053" y="1303659"/>
                  <a:pt x="1345053" y="1296131"/>
                  <a:pt x="1348823" y="1262255"/>
                </a:cubicBezTo>
                <a:cubicBezTo>
                  <a:pt x="1348823" y="1262255"/>
                  <a:pt x="1503386" y="1243434"/>
                  <a:pt x="1559934" y="1058996"/>
                </a:cubicBezTo>
                <a:cubicBezTo>
                  <a:pt x="1559934" y="1058996"/>
                  <a:pt x="1642870" y="1013828"/>
                  <a:pt x="1684338" y="900906"/>
                </a:cubicBezTo>
                <a:cubicBezTo>
                  <a:pt x="1642870" y="787985"/>
                  <a:pt x="1559934" y="742816"/>
                  <a:pt x="1559934" y="742816"/>
                </a:cubicBezTo>
                <a:cubicBezTo>
                  <a:pt x="1503386" y="558378"/>
                  <a:pt x="1348823" y="539558"/>
                  <a:pt x="1348823" y="539558"/>
                </a:cubicBezTo>
                <a:cubicBezTo>
                  <a:pt x="1345053" y="505681"/>
                  <a:pt x="1345053" y="498153"/>
                  <a:pt x="1345053" y="498153"/>
                </a:cubicBezTo>
                <a:cubicBezTo>
                  <a:pt x="1345053" y="498153"/>
                  <a:pt x="1333744" y="483097"/>
                  <a:pt x="1296046" y="490625"/>
                </a:cubicBezTo>
                <a:cubicBezTo>
                  <a:pt x="1296046" y="490625"/>
                  <a:pt x="1250808" y="328771"/>
                  <a:pt x="1077396" y="294895"/>
                </a:cubicBezTo>
                <a:cubicBezTo>
                  <a:pt x="1077396" y="294895"/>
                  <a:pt x="1009539" y="204557"/>
                  <a:pt x="907753" y="185737"/>
                </a:cubicBezTo>
                <a:close/>
                <a:moveTo>
                  <a:pt x="907754" y="0"/>
                </a:moveTo>
                <a:cubicBezTo>
                  <a:pt x="941654" y="33914"/>
                  <a:pt x="1024519" y="97974"/>
                  <a:pt x="1073485" y="120584"/>
                </a:cubicBezTo>
                <a:cubicBezTo>
                  <a:pt x="1122451" y="146962"/>
                  <a:pt x="1242983" y="207253"/>
                  <a:pt x="1303249" y="290155"/>
                </a:cubicBezTo>
                <a:cubicBezTo>
                  <a:pt x="1367281" y="373056"/>
                  <a:pt x="1352215" y="478567"/>
                  <a:pt x="1352215" y="478567"/>
                </a:cubicBezTo>
                <a:cubicBezTo>
                  <a:pt x="1352215" y="478567"/>
                  <a:pt x="1551845" y="489872"/>
                  <a:pt x="1646011" y="636833"/>
                </a:cubicBezTo>
                <a:cubicBezTo>
                  <a:pt x="1743943" y="780026"/>
                  <a:pt x="1762776" y="855391"/>
                  <a:pt x="1819275" y="900610"/>
                </a:cubicBezTo>
                <a:cubicBezTo>
                  <a:pt x="1762776" y="945829"/>
                  <a:pt x="1743943" y="1021194"/>
                  <a:pt x="1646011" y="1164387"/>
                </a:cubicBezTo>
                <a:cubicBezTo>
                  <a:pt x="1551845" y="1311348"/>
                  <a:pt x="1352215" y="1322653"/>
                  <a:pt x="1352215" y="1322653"/>
                </a:cubicBezTo>
                <a:cubicBezTo>
                  <a:pt x="1352215" y="1322653"/>
                  <a:pt x="1367281" y="1428164"/>
                  <a:pt x="1303249" y="1511065"/>
                </a:cubicBezTo>
                <a:cubicBezTo>
                  <a:pt x="1242983" y="1597735"/>
                  <a:pt x="1122451" y="1654259"/>
                  <a:pt x="1073485" y="1680636"/>
                </a:cubicBezTo>
                <a:cubicBezTo>
                  <a:pt x="1024519" y="1703246"/>
                  <a:pt x="941654" y="1767306"/>
                  <a:pt x="907754" y="1804988"/>
                </a:cubicBezTo>
                <a:cubicBezTo>
                  <a:pt x="877621" y="1767306"/>
                  <a:pt x="794756" y="1703246"/>
                  <a:pt x="745790" y="1680636"/>
                </a:cubicBezTo>
                <a:cubicBezTo>
                  <a:pt x="696824" y="1654259"/>
                  <a:pt x="576292" y="1597735"/>
                  <a:pt x="512260" y="1511065"/>
                </a:cubicBezTo>
                <a:cubicBezTo>
                  <a:pt x="451994" y="1428164"/>
                  <a:pt x="467060" y="1322653"/>
                  <a:pt x="467060" y="1322653"/>
                </a:cubicBezTo>
                <a:cubicBezTo>
                  <a:pt x="467060" y="1322653"/>
                  <a:pt x="267430" y="1311348"/>
                  <a:pt x="169498" y="1164387"/>
                </a:cubicBezTo>
                <a:cubicBezTo>
                  <a:pt x="75332" y="1021194"/>
                  <a:pt x="56499" y="945829"/>
                  <a:pt x="0" y="900610"/>
                </a:cubicBezTo>
                <a:cubicBezTo>
                  <a:pt x="56499" y="855391"/>
                  <a:pt x="75332" y="780026"/>
                  <a:pt x="169498" y="636833"/>
                </a:cubicBezTo>
                <a:cubicBezTo>
                  <a:pt x="267430" y="489872"/>
                  <a:pt x="467060" y="478567"/>
                  <a:pt x="467060" y="478567"/>
                </a:cubicBezTo>
                <a:cubicBezTo>
                  <a:pt x="467060" y="478567"/>
                  <a:pt x="451994" y="373056"/>
                  <a:pt x="512260" y="290155"/>
                </a:cubicBezTo>
                <a:cubicBezTo>
                  <a:pt x="576292" y="207253"/>
                  <a:pt x="696824" y="146962"/>
                  <a:pt x="745790" y="120584"/>
                </a:cubicBezTo>
                <a:cubicBezTo>
                  <a:pt x="794756" y="97974"/>
                  <a:pt x="877621" y="33914"/>
                  <a:pt x="907754" y="0"/>
                </a:cubicBezTo>
                <a:close/>
              </a:path>
            </a:pathLst>
          </a:custGeom>
          <a:noFill/>
          <a:ln>
            <a:solidFill>
              <a:srgbClr val="C7A787"/>
            </a:solidFill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 sz="1100"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6096000" y="854498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质朴</a:t>
            </a:r>
            <a:endParaRPr lang="zh-CN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59" name="文本框 58"/>
          <p:cNvSpPr txBox="1"/>
          <p:nvPr/>
        </p:nvSpPr>
        <p:spPr>
          <a:xfrm>
            <a:off x="5074424" y="680518"/>
            <a:ext cx="8053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dirty="0">
                <a:solidFill>
                  <a:srgbClr val="B1865A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贰</a:t>
            </a:r>
            <a:endParaRPr lang="zh-CN" altLang="en-US" sz="4400" dirty="0">
              <a:solidFill>
                <a:srgbClr val="B1865A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60" name="PA_直接连接符 44"/>
          <p:cNvCxnSpPr/>
          <p:nvPr>
            <p:custDataLst>
              <p:tags r:id="rId1"/>
            </p:custDataLst>
          </p:nvPr>
        </p:nvCxnSpPr>
        <p:spPr>
          <a:xfrm rot="16200000" flipH="1">
            <a:off x="5009030" y="948903"/>
            <a:ext cx="325545" cy="0"/>
          </a:xfrm>
          <a:prstGeom prst="line">
            <a:avLst/>
          </a:prstGeom>
          <a:ln w="6350">
            <a:solidFill>
              <a:srgbClr val="B186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PA_直接连接符 44"/>
          <p:cNvCxnSpPr/>
          <p:nvPr>
            <p:custDataLst>
              <p:tags r:id="rId2"/>
            </p:custDataLst>
          </p:nvPr>
        </p:nvCxnSpPr>
        <p:spPr>
          <a:xfrm rot="16200000" flipH="1">
            <a:off x="5623769" y="1287186"/>
            <a:ext cx="325546" cy="0"/>
          </a:xfrm>
          <a:prstGeom prst="line">
            <a:avLst/>
          </a:prstGeom>
          <a:ln w="6350">
            <a:solidFill>
              <a:srgbClr val="B186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PA_直接连接符 44"/>
          <p:cNvCxnSpPr/>
          <p:nvPr>
            <p:custDataLst>
              <p:tags r:id="rId3"/>
            </p:custDataLst>
          </p:nvPr>
        </p:nvCxnSpPr>
        <p:spPr>
          <a:xfrm>
            <a:off x="5117601" y="816174"/>
            <a:ext cx="391235" cy="0"/>
          </a:xfrm>
          <a:prstGeom prst="line">
            <a:avLst/>
          </a:prstGeom>
          <a:ln w="6350">
            <a:solidFill>
              <a:srgbClr val="B186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PA_直接连接符 44"/>
          <p:cNvCxnSpPr/>
          <p:nvPr>
            <p:custDataLst>
              <p:tags r:id="rId4"/>
            </p:custDataLst>
          </p:nvPr>
        </p:nvCxnSpPr>
        <p:spPr>
          <a:xfrm>
            <a:off x="5477085" y="1419044"/>
            <a:ext cx="355389" cy="0"/>
          </a:xfrm>
          <a:prstGeom prst="line">
            <a:avLst/>
          </a:prstGeom>
          <a:ln w="6350">
            <a:solidFill>
              <a:srgbClr val="B186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文本框 63"/>
          <p:cNvSpPr txBox="1"/>
          <p:nvPr/>
        </p:nvSpPr>
        <p:spPr>
          <a:xfrm>
            <a:off x="2859369" y="3599725"/>
            <a:ext cx="23266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小标题</a:t>
            </a:r>
            <a:endParaRPr lang="zh-CN" altLang="en-US" sz="20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65" name="矩形 64"/>
          <p:cNvSpPr/>
          <p:nvPr/>
        </p:nvSpPr>
        <p:spPr>
          <a:xfrm>
            <a:off x="2503117" y="4046141"/>
            <a:ext cx="1700062" cy="17727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8-14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号字，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1.3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倍字间距。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66" name="文本框 65"/>
          <p:cNvSpPr txBox="1"/>
          <p:nvPr/>
        </p:nvSpPr>
        <p:spPr>
          <a:xfrm>
            <a:off x="4755722" y="3595270"/>
            <a:ext cx="23266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小标题</a:t>
            </a:r>
            <a:endParaRPr lang="zh-CN" altLang="en-US" sz="20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67" name="文本框 66"/>
          <p:cNvSpPr txBox="1"/>
          <p:nvPr/>
        </p:nvSpPr>
        <p:spPr>
          <a:xfrm>
            <a:off x="6572873" y="3595270"/>
            <a:ext cx="23266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小标题</a:t>
            </a:r>
            <a:endParaRPr lang="zh-CN" altLang="en-US" sz="20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68" name="文本框 67"/>
          <p:cNvSpPr txBox="1"/>
          <p:nvPr/>
        </p:nvSpPr>
        <p:spPr>
          <a:xfrm>
            <a:off x="8423677" y="3595270"/>
            <a:ext cx="23266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小标题</a:t>
            </a:r>
            <a:endParaRPr lang="zh-CN" altLang="en-US" sz="20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69" name="矩形 68"/>
          <p:cNvSpPr/>
          <p:nvPr/>
        </p:nvSpPr>
        <p:spPr>
          <a:xfrm>
            <a:off x="4331378" y="4050701"/>
            <a:ext cx="1700062" cy="17727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8-14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号字，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1.3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倍字间距。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70" name="矩形 69"/>
          <p:cNvSpPr/>
          <p:nvPr/>
        </p:nvSpPr>
        <p:spPr>
          <a:xfrm>
            <a:off x="6141411" y="4046141"/>
            <a:ext cx="1700062" cy="17727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8-14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号字，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1.3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倍字间距。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71" name="矩形 70"/>
          <p:cNvSpPr/>
          <p:nvPr/>
        </p:nvSpPr>
        <p:spPr>
          <a:xfrm>
            <a:off x="8074731" y="4046140"/>
            <a:ext cx="1700062" cy="17727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8-14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号字，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1.3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倍字间距。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00" decel="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900" decel="100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4286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49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5" grpId="0" animBg="1"/>
      <p:bldP spid="56" grpId="0" animBg="1"/>
      <p:bldP spid="57" grpId="0" animBg="1"/>
      <p:bldP spid="58" grpId="0"/>
      <p:bldP spid="5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C:\Users\Administrator\Desktop\QQ截图20170317130029.jpgQQ截图20170317130029"/>
          <p:cNvPicPr>
            <a:picLocks noChangeAspect="1"/>
          </p:cNvPicPr>
          <p:nvPr/>
        </p:nvPicPr>
        <p:blipFill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2928192" y="3026243"/>
            <a:ext cx="1536021" cy="1543798"/>
          </a:xfrm>
          <a:prstGeom prst="ellipse">
            <a:avLst/>
          </a:prstGeom>
          <a:ln w="12700">
            <a:solidFill>
              <a:srgbClr val="B1865A"/>
            </a:solidFill>
          </a:ln>
        </p:spPr>
      </p:pic>
      <p:sp>
        <p:nvSpPr>
          <p:cNvPr id="3" name="文本框 2"/>
          <p:cNvSpPr txBox="1"/>
          <p:nvPr/>
        </p:nvSpPr>
        <p:spPr>
          <a:xfrm>
            <a:off x="6096000" y="854498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质朴</a:t>
            </a:r>
            <a:endParaRPr lang="zh-CN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074424" y="680518"/>
            <a:ext cx="8053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dirty="0">
                <a:solidFill>
                  <a:srgbClr val="B1865A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贰</a:t>
            </a:r>
            <a:endParaRPr lang="zh-CN" altLang="en-US" sz="4400" dirty="0">
              <a:solidFill>
                <a:srgbClr val="B1865A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5" name="PA_直接连接符 44"/>
          <p:cNvCxnSpPr/>
          <p:nvPr>
            <p:custDataLst>
              <p:tags r:id="rId3"/>
            </p:custDataLst>
          </p:nvPr>
        </p:nvCxnSpPr>
        <p:spPr>
          <a:xfrm rot="16200000" flipH="1">
            <a:off x="5009030" y="948903"/>
            <a:ext cx="325545" cy="0"/>
          </a:xfrm>
          <a:prstGeom prst="line">
            <a:avLst/>
          </a:prstGeom>
          <a:ln w="6350">
            <a:solidFill>
              <a:srgbClr val="B186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A_直接连接符 44"/>
          <p:cNvCxnSpPr/>
          <p:nvPr>
            <p:custDataLst>
              <p:tags r:id="rId4"/>
            </p:custDataLst>
          </p:nvPr>
        </p:nvCxnSpPr>
        <p:spPr>
          <a:xfrm rot="16200000" flipH="1">
            <a:off x="5623769" y="1287186"/>
            <a:ext cx="325546" cy="0"/>
          </a:xfrm>
          <a:prstGeom prst="line">
            <a:avLst/>
          </a:prstGeom>
          <a:ln w="6350">
            <a:solidFill>
              <a:srgbClr val="B186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A_直接连接符 44"/>
          <p:cNvCxnSpPr/>
          <p:nvPr>
            <p:custDataLst>
              <p:tags r:id="rId5"/>
            </p:custDataLst>
          </p:nvPr>
        </p:nvCxnSpPr>
        <p:spPr>
          <a:xfrm>
            <a:off x="5117601" y="816174"/>
            <a:ext cx="391235" cy="0"/>
          </a:xfrm>
          <a:prstGeom prst="line">
            <a:avLst/>
          </a:prstGeom>
          <a:ln w="6350">
            <a:solidFill>
              <a:srgbClr val="B186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A_直接连接符 44"/>
          <p:cNvCxnSpPr/>
          <p:nvPr>
            <p:custDataLst>
              <p:tags r:id="rId6"/>
            </p:custDataLst>
          </p:nvPr>
        </p:nvCxnSpPr>
        <p:spPr>
          <a:xfrm>
            <a:off x="5477085" y="1419044"/>
            <a:ext cx="355389" cy="0"/>
          </a:xfrm>
          <a:prstGeom prst="line">
            <a:avLst/>
          </a:prstGeom>
          <a:ln w="6350">
            <a:solidFill>
              <a:srgbClr val="B186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6570786" y="1754998"/>
            <a:ext cx="231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小标题</a:t>
            </a:r>
            <a:endParaRPr lang="zh-CN" altLang="en-US" sz="2800" b="1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862311" y="2366981"/>
            <a:ext cx="5054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芦叶满汀洲，寒沙带浅流。</a:t>
            </a:r>
            <a:endParaRPr lang="en-US" altLang="zh-CN" sz="20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二十年重过南楼。</a:t>
            </a:r>
            <a:endParaRPr lang="en-US" altLang="zh-CN" sz="20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柳下系船犹未稳，能几日，又中秋。</a:t>
            </a:r>
            <a:br>
              <a:rPr lang="zh-CN" altLang="en-US" sz="2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</a:br>
            <a:r>
              <a:rPr lang="zh-CN" altLang="en-US" sz="2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黄鹤断矶头，故人曾到否？</a:t>
            </a:r>
            <a:endParaRPr lang="en-US" altLang="zh-CN" sz="20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旧江山浑是新愁。</a:t>
            </a:r>
            <a:endParaRPr lang="en-US" altLang="zh-CN" sz="20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欲买桂花同载酒，终不似，少年游。</a:t>
            </a:r>
            <a:endParaRPr lang="zh-CN" altLang="en-US" sz="20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6649998" y="5448168"/>
            <a:ext cx="1155700" cy="0"/>
          </a:xfrm>
          <a:prstGeom prst="line">
            <a:avLst/>
          </a:prstGeom>
          <a:ln w="28575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4286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9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107175" y="2023130"/>
            <a:ext cx="1034693" cy="753027"/>
            <a:chOff x="2861531" y="1737366"/>
            <a:chExt cx="1034693" cy="753027"/>
          </a:xfrm>
        </p:grpSpPr>
        <p:sp>
          <p:nvSpPr>
            <p:cNvPr id="3" name="Rectangle 58"/>
            <p:cNvSpPr>
              <a:spLocks noChangeArrowheads="1"/>
            </p:cNvSpPr>
            <p:nvPr/>
          </p:nvSpPr>
          <p:spPr bwMode="auto">
            <a:xfrm>
              <a:off x="2861531" y="1737366"/>
              <a:ext cx="1034693" cy="753027"/>
            </a:xfrm>
            <a:prstGeom prst="parallelogram">
              <a:avLst/>
            </a:prstGeom>
            <a:solidFill>
              <a:srgbClr val="B1865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400">
                <a:solidFill>
                  <a:srgbClr val="14213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" name="Freeform 28"/>
            <p:cNvSpPr>
              <a:spLocks noEditPoints="1"/>
            </p:cNvSpPr>
            <p:nvPr/>
          </p:nvSpPr>
          <p:spPr bwMode="auto">
            <a:xfrm>
              <a:off x="3184585" y="1928210"/>
              <a:ext cx="389160" cy="370765"/>
            </a:xfrm>
            <a:custGeom>
              <a:avLst/>
              <a:gdLst>
                <a:gd name="T0" fmla="*/ 188 w 490"/>
                <a:gd name="T1" fmla="*/ 199 h 467"/>
                <a:gd name="T2" fmla="*/ 162 w 490"/>
                <a:gd name="T3" fmla="*/ 123 h 467"/>
                <a:gd name="T4" fmla="*/ 162 w 490"/>
                <a:gd name="T5" fmla="*/ 117 h 467"/>
                <a:gd name="T6" fmla="*/ 329 w 490"/>
                <a:gd name="T7" fmla="*/ 117 h 467"/>
                <a:gd name="T8" fmla="*/ 329 w 490"/>
                <a:gd name="T9" fmla="*/ 123 h 467"/>
                <a:gd name="T10" fmla="*/ 303 w 490"/>
                <a:gd name="T11" fmla="*/ 199 h 467"/>
                <a:gd name="T12" fmla="*/ 391 w 490"/>
                <a:gd name="T13" fmla="*/ 244 h 467"/>
                <a:gd name="T14" fmla="*/ 445 w 490"/>
                <a:gd name="T15" fmla="*/ 172 h 467"/>
                <a:gd name="T16" fmla="*/ 445 w 490"/>
                <a:gd name="T17" fmla="*/ 172 h 467"/>
                <a:gd name="T18" fmla="*/ 407 w 490"/>
                <a:gd name="T19" fmla="*/ 94 h 467"/>
                <a:gd name="T20" fmla="*/ 375 w 490"/>
                <a:gd name="T21" fmla="*/ 93 h 467"/>
                <a:gd name="T22" fmla="*/ 337 w 490"/>
                <a:gd name="T23" fmla="*/ 172 h 467"/>
                <a:gd name="T24" fmla="*/ 337 w 490"/>
                <a:gd name="T25" fmla="*/ 172 h 467"/>
                <a:gd name="T26" fmla="*/ 391 w 490"/>
                <a:gd name="T27" fmla="*/ 244 h 467"/>
                <a:gd name="T28" fmla="*/ 344 w 490"/>
                <a:gd name="T29" fmla="*/ 173 h 467"/>
                <a:gd name="T30" fmla="*/ 349 w 490"/>
                <a:gd name="T31" fmla="*/ 148 h 467"/>
                <a:gd name="T32" fmla="*/ 430 w 490"/>
                <a:gd name="T33" fmla="*/ 134 h 467"/>
                <a:gd name="T34" fmla="*/ 434 w 490"/>
                <a:gd name="T35" fmla="*/ 160 h 467"/>
                <a:gd name="T36" fmla="*/ 422 w 490"/>
                <a:gd name="T37" fmla="*/ 217 h 467"/>
                <a:gd name="T38" fmla="*/ 360 w 490"/>
                <a:gd name="T39" fmla="*/ 217 h 467"/>
                <a:gd name="T40" fmla="*/ 137 w 490"/>
                <a:gd name="T41" fmla="*/ 221 h 467"/>
                <a:gd name="T42" fmla="*/ 154 w 490"/>
                <a:gd name="T43" fmla="*/ 172 h 467"/>
                <a:gd name="T44" fmla="*/ 154 w 490"/>
                <a:gd name="T45" fmla="*/ 168 h 467"/>
                <a:gd name="T46" fmla="*/ 99 w 490"/>
                <a:gd name="T47" fmla="*/ 92 h 467"/>
                <a:gd name="T48" fmla="*/ 46 w 490"/>
                <a:gd name="T49" fmla="*/ 168 h 467"/>
                <a:gd name="T50" fmla="*/ 46 w 490"/>
                <a:gd name="T51" fmla="*/ 172 h 467"/>
                <a:gd name="T52" fmla="*/ 62 w 490"/>
                <a:gd name="T53" fmla="*/ 221 h 467"/>
                <a:gd name="T54" fmla="*/ 68 w 490"/>
                <a:gd name="T55" fmla="*/ 217 h 467"/>
                <a:gd name="T56" fmla="*/ 56 w 490"/>
                <a:gd name="T57" fmla="*/ 160 h 467"/>
                <a:gd name="T58" fmla="*/ 61 w 490"/>
                <a:gd name="T59" fmla="*/ 134 h 467"/>
                <a:gd name="T60" fmla="*/ 142 w 490"/>
                <a:gd name="T61" fmla="*/ 148 h 467"/>
                <a:gd name="T62" fmla="*/ 146 w 490"/>
                <a:gd name="T63" fmla="*/ 173 h 467"/>
                <a:gd name="T64" fmla="*/ 100 w 490"/>
                <a:gd name="T65" fmla="*/ 237 h 467"/>
                <a:gd name="T66" fmla="*/ 262 w 490"/>
                <a:gd name="T67" fmla="*/ 291 h 467"/>
                <a:gd name="T68" fmla="*/ 252 w 490"/>
                <a:gd name="T69" fmla="*/ 313 h 467"/>
                <a:gd name="T70" fmla="*/ 314 w 490"/>
                <a:gd name="T71" fmla="*/ 264 h 467"/>
                <a:gd name="T72" fmla="*/ 402 w 490"/>
                <a:gd name="T73" fmla="*/ 437 h 467"/>
                <a:gd name="T74" fmla="*/ 119 w 490"/>
                <a:gd name="T75" fmla="*/ 467 h 467"/>
                <a:gd name="T76" fmla="*/ 88 w 490"/>
                <a:gd name="T77" fmla="*/ 334 h 467"/>
                <a:gd name="T78" fmla="*/ 231 w 490"/>
                <a:gd name="T79" fmla="*/ 413 h 467"/>
                <a:gd name="T80" fmla="*/ 238 w 490"/>
                <a:gd name="T81" fmla="*/ 308 h 467"/>
                <a:gd name="T82" fmla="*/ 229 w 490"/>
                <a:gd name="T83" fmla="*/ 288 h 467"/>
                <a:gd name="T84" fmla="*/ 259 w 490"/>
                <a:gd name="T85" fmla="*/ 286 h 467"/>
                <a:gd name="T86" fmla="*/ 262 w 490"/>
                <a:gd name="T87" fmla="*/ 291 h 467"/>
                <a:gd name="T88" fmla="*/ 490 w 490"/>
                <a:gd name="T89" fmla="*/ 305 h 467"/>
                <a:gd name="T90" fmla="*/ 412 w 490"/>
                <a:gd name="T91" fmla="*/ 312 h 467"/>
                <a:gd name="T92" fmla="*/ 416 w 490"/>
                <a:gd name="T93" fmla="*/ 388 h 467"/>
                <a:gd name="T94" fmla="*/ 490 w 490"/>
                <a:gd name="T95" fmla="*/ 371 h 467"/>
                <a:gd name="T96" fmla="*/ 16 w 490"/>
                <a:gd name="T97" fmla="*/ 388 h 467"/>
                <a:gd name="T98" fmla="*/ 74 w 490"/>
                <a:gd name="T99" fmla="*/ 334 h 467"/>
                <a:gd name="T100" fmla="*/ 139 w 490"/>
                <a:gd name="T101" fmla="*/ 260 h 467"/>
                <a:gd name="T102" fmla="*/ 0 w 490"/>
                <a:gd name="T103" fmla="*/ 371 h 467"/>
                <a:gd name="T104" fmla="*/ 245 w 490"/>
                <a:gd name="T105" fmla="*/ 223 h 467"/>
                <a:gd name="T106" fmla="*/ 317 w 490"/>
                <a:gd name="T107" fmla="*/ 124 h 467"/>
                <a:gd name="T108" fmla="*/ 310 w 490"/>
                <a:gd name="T109" fmla="*/ 85 h 467"/>
                <a:gd name="T110" fmla="*/ 274 w 490"/>
                <a:gd name="T111" fmla="*/ 61 h 467"/>
                <a:gd name="T112" fmla="*/ 216 w 490"/>
                <a:gd name="T113" fmla="*/ 61 h 467"/>
                <a:gd name="T114" fmla="*/ 185 w 490"/>
                <a:gd name="T115" fmla="*/ 64 h 467"/>
                <a:gd name="T116" fmla="*/ 178 w 490"/>
                <a:gd name="T117" fmla="*/ 105 h 467"/>
                <a:gd name="T118" fmla="*/ 197 w 490"/>
                <a:gd name="T119" fmla="*/ 192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90" h="467">
                  <a:moveTo>
                    <a:pt x="245" y="235"/>
                  </a:moveTo>
                  <a:cubicBezTo>
                    <a:pt x="224" y="235"/>
                    <a:pt x="203" y="220"/>
                    <a:pt x="188" y="199"/>
                  </a:cubicBezTo>
                  <a:cubicBezTo>
                    <a:pt x="172" y="178"/>
                    <a:pt x="162" y="150"/>
                    <a:pt x="162" y="123"/>
                  </a:cubicBezTo>
                  <a:cubicBezTo>
                    <a:pt x="162" y="123"/>
                    <a:pt x="162" y="123"/>
                    <a:pt x="162" y="123"/>
                  </a:cubicBezTo>
                  <a:cubicBezTo>
                    <a:pt x="162" y="122"/>
                    <a:pt x="162" y="122"/>
                    <a:pt x="162" y="122"/>
                  </a:cubicBezTo>
                  <a:cubicBezTo>
                    <a:pt x="162" y="121"/>
                    <a:pt x="162" y="119"/>
                    <a:pt x="162" y="117"/>
                  </a:cubicBezTo>
                  <a:cubicBezTo>
                    <a:pt x="162" y="52"/>
                    <a:pt x="151" y="0"/>
                    <a:pt x="245" y="0"/>
                  </a:cubicBezTo>
                  <a:cubicBezTo>
                    <a:pt x="340" y="0"/>
                    <a:pt x="329" y="52"/>
                    <a:pt x="329" y="117"/>
                  </a:cubicBezTo>
                  <a:cubicBezTo>
                    <a:pt x="329" y="119"/>
                    <a:pt x="329" y="121"/>
                    <a:pt x="329" y="122"/>
                  </a:cubicBezTo>
                  <a:cubicBezTo>
                    <a:pt x="329" y="123"/>
                    <a:pt x="329" y="123"/>
                    <a:pt x="329" y="123"/>
                  </a:cubicBezTo>
                  <a:cubicBezTo>
                    <a:pt x="329" y="123"/>
                    <a:pt x="329" y="123"/>
                    <a:pt x="329" y="123"/>
                  </a:cubicBezTo>
                  <a:cubicBezTo>
                    <a:pt x="329" y="150"/>
                    <a:pt x="318" y="178"/>
                    <a:pt x="303" y="199"/>
                  </a:cubicBezTo>
                  <a:cubicBezTo>
                    <a:pt x="287" y="220"/>
                    <a:pt x="266" y="235"/>
                    <a:pt x="245" y="235"/>
                  </a:cubicBezTo>
                  <a:close/>
                  <a:moveTo>
                    <a:pt x="391" y="244"/>
                  </a:moveTo>
                  <a:cubicBezTo>
                    <a:pt x="404" y="244"/>
                    <a:pt x="418" y="235"/>
                    <a:pt x="428" y="221"/>
                  </a:cubicBezTo>
                  <a:cubicBezTo>
                    <a:pt x="438" y="208"/>
                    <a:pt x="445" y="190"/>
                    <a:pt x="445" y="172"/>
                  </a:cubicBezTo>
                  <a:cubicBezTo>
                    <a:pt x="445" y="172"/>
                    <a:pt x="445" y="172"/>
                    <a:pt x="445" y="172"/>
                  </a:cubicBezTo>
                  <a:cubicBezTo>
                    <a:pt x="445" y="172"/>
                    <a:pt x="445" y="172"/>
                    <a:pt x="445" y="172"/>
                  </a:cubicBezTo>
                  <a:cubicBezTo>
                    <a:pt x="445" y="170"/>
                    <a:pt x="445" y="169"/>
                    <a:pt x="445" y="168"/>
                  </a:cubicBezTo>
                  <a:cubicBezTo>
                    <a:pt x="445" y="131"/>
                    <a:pt x="451" y="99"/>
                    <a:pt x="407" y="94"/>
                  </a:cubicBezTo>
                  <a:cubicBezTo>
                    <a:pt x="402" y="93"/>
                    <a:pt x="397" y="92"/>
                    <a:pt x="391" y="92"/>
                  </a:cubicBezTo>
                  <a:cubicBezTo>
                    <a:pt x="385" y="92"/>
                    <a:pt x="380" y="93"/>
                    <a:pt x="375" y="93"/>
                  </a:cubicBezTo>
                  <a:cubicBezTo>
                    <a:pt x="331" y="99"/>
                    <a:pt x="337" y="130"/>
                    <a:pt x="337" y="168"/>
                  </a:cubicBezTo>
                  <a:cubicBezTo>
                    <a:pt x="337" y="169"/>
                    <a:pt x="337" y="170"/>
                    <a:pt x="337" y="172"/>
                  </a:cubicBezTo>
                  <a:cubicBezTo>
                    <a:pt x="337" y="172"/>
                    <a:pt x="337" y="172"/>
                    <a:pt x="337" y="172"/>
                  </a:cubicBezTo>
                  <a:cubicBezTo>
                    <a:pt x="337" y="172"/>
                    <a:pt x="337" y="172"/>
                    <a:pt x="337" y="172"/>
                  </a:cubicBezTo>
                  <a:cubicBezTo>
                    <a:pt x="337" y="190"/>
                    <a:pt x="344" y="208"/>
                    <a:pt x="354" y="221"/>
                  </a:cubicBezTo>
                  <a:cubicBezTo>
                    <a:pt x="364" y="235"/>
                    <a:pt x="377" y="244"/>
                    <a:pt x="391" y="244"/>
                  </a:cubicBezTo>
                  <a:close/>
                  <a:moveTo>
                    <a:pt x="360" y="217"/>
                  </a:moveTo>
                  <a:cubicBezTo>
                    <a:pt x="351" y="204"/>
                    <a:pt x="345" y="188"/>
                    <a:pt x="344" y="173"/>
                  </a:cubicBezTo>
                  <a:cubicBezTo>
                    <a:pt x="348" y="160"/>
                    <a:pt x="348" y="160"/>
                    <a:pt x="348" y="160"/>
                  </a:cubicBezTo>
                  <a:cubicBezTo>
                    <a:pt x="349" y="156"/>
                    <a:pt x="349" y="152"/>
                    <a:pt x="349" y="148"/>
                  </a:cubicBezTo>
                  <a:cubicBezTo>
                    <a:pt x="349" y="142"/>
                    <a:pt x="349" y="138"/>
                    <a:pt x="352" y="134"/>
                  </a:cubicBezTo>
                  <a:cubicBezTo>
                    <a:pt x="354" y="127"/>
                    <a:pt x="429" y="127"/>
                    <a:pt x="430" y="134"/>
                  </a:cubicBezTo>
                  <a:cubicBezTo>
                    <a:pt x="433" y="138"/>
                    <a:pt x="433" y="142"/>
                    <a:pt x="433" y="148"/>
                  </a:cubicBezTo>
                  <a:cubicBezTo>
                    <a:pt x="433" y="152"/>
                    <a:pt x="433" y="156"/>
                    <a:pt x="434" y="160"/>
                  </a:cubicBezTo>
                  <a:cubicBezTo>
                    <a:pt x="437" y="173"/>
                    <a:pt x="437" y="173"/>
                    <a:pt x="437" y="173"/>
                  </a:cubicBezTo>
                  <a:cubicBezTo>
                    <a:pt x="437" y="188"/>
                    <a:pt x="431" y="204"/>
                    <a:pt x="422" y="217"/>
                  </a:cubicBezTo>
                  <a:cubicBezTo>
                    <a:pt x="413" y="229"/>
                    <a:pt x="402" y="237"/>
                    <a:pt x="391" y="237"/>
                  </a:cubicBezTo>
                  <a:cubicBezTo>
                    <a:pt x="380" y="237"/>
                    <a:pt x="368" y="229"/>
                    <a:pt x="360" y="217"/>
                  </a:cubicBezTo>
                  <a:close/>
                  <a:moveTo>
                    <a:pt x="100" y="244"/>
                  </a:moveTo>
                  <a:cubicBezTo>
                    <a:pt x="113" y="244"/>
                    <a:pt x="127" y="235"/>
                    <a:pt x="137" y="221"/>
                  </a:cubicBezTo>
                  <a:cubicBezTo>
                    <a:pt x="147" y="208"/>
                    <a:pt x="154" y="190"/>
                    <a:pt x="154" y="172"/>
                  </a:cubicBezTo>
                  <a:cubicBezTo>
                    <a:pt x="154" y="172"/>
                    <a:pt x="154" y="172"/>
                    <a:pt x="154" y="172"/>
                  </a:cubicBezTo>
                  <a:cubicBezTo>
                    <a:pt x="154" y="172"/>
                    <a:pt x="154" y="172"/>
                    <a:pt x="154" y="172"/>
                  </a:cubicBezTo>
                  <a:cubicBezTo>
                    <a:pt x="154" y="170"/>
                    <a:pt x="154" y="169"/>
                    <a:pt x="154" y="168"/>
                  </a:cubicBezTo>
                  <a:cubicBezTo>
                    <a:pt x="154" y="130"/>
                    <a:pt x="160" y="99"/>
                    <a:pt x="114" y="93"/>
                  </a:cubicBezTo>
                  <a:cubicBezTo>
                    <a:pt x="110" y="92"/>
                    <a:pt x="105" y="92"/>
                    <a:pt x="99" y="92"/>
                  </a:cubicBezTo>
                  <a:cubicBezTo>
                    <a:pt x="93" y="92"/>
                    <a:pt x="87" y="93"/>
                    <a:pt x="82" y="94"/>
                  </a:cubicBezTo>
                  <a:cubicBezTo>
                    <a:pt x="40" y="100"/>
                    <a:pt x="46" y="131"/>
                    <a:pt x="46" y="168"/>
                  </a:cubicBezTo>
                  <a:cubicBezTo>
                    <a:pt x="46" y="169"/>
                    <a:pt x="46" y="170"/>
                    <a:pt x="46" y="172"/>
                  </a:cubicBezTo>
                  <a:cubicBezTo>
                    <a:pt x="46" y="172"/>
                    <a:pt x="46" y="172"/>
                    <a:pt x="46" y="172"/>
                  </a:cubicBezTo>
                  <a:cubicBezTo>
                    <a:pt x="46" y="172"/>
                    <a:pt x="46" y="172"/>
                    <a:pt x="46" y="172"/>
                  </a:cubicBezTo>
                  <a:cubicBezTo>
                    <a:pt x="46" y="190"/>
                    <a:pt x="52" y="208"/>
                    <a:pt x="62" y="221"/>
                  </a:cubicBezTo>
                  <a:cubicBezTo>
                    <a:pt x="72" y="235"/>
                    <a:pt x="86" y="244"/>
                    <a:pt x="100" y="244"/>
                  </a:cubicBezTo>
                  <a:close/>
                  <a:moveTo>
                    <a:pt x="68" y="217"/>
                  </a:moveTo>
                  <a:cubicBezTo>
                    <a:pt x="59" y="204"/>
                    <a:pt x="53" y="188"/>
                    <a:pt x="53" y="173"/>
                  </a:cubicBezTo>
                  <a:cubicBezTo>
                    <a:pt x="56" y="160"/>
                    <a:pt x="56" y="160"/>
                    <a:pt x="56" y="160"/>
                  </a:cubicBezTo>
                  <a:cubicBezTo>
                    <a:pt x="57" y="156"/>
                    <a:pt x="57" y="152"/>
                    <a:pt x="58" y="148"/>
                  </a:cubicBezTo>
                  <a:cubicBezTo>
                    <a:pt x="58" y="142"/>
                    <a:pt x="58" y="138"/>
                    <a:pt x="61" y="134"/>
                  </a:cubicBezTo>
                  <a:cubicBezTo>
                    <a:pt x="63" y="127"/>
                    <a:pt x="138" y="127"/>
                    <a:pt x="139" y="134"/>
                  </a:cubicBezTo>
                  <a:cubicBezTo>
                    <a:pt x="141" y="138"/>
                    <a:pt x="142" y="142"/>
                    <a:pt x="142" y="148"/>
                  </a:cubicBezTo>
                  <a:cubicBezTo>
                    <a:pt x="142" y="152"/>
                    <a:pt x="142" y="156"/>
                    <a:pt x="143" y="160"/>
                  </a:cubicBezTo>
                  <a:cubicBezTo>
                    <a:pt x="146" y="173"/>
                    <a:pt x="146" y="173"/>
                    <a:pt x="146" y="173"/>
                  </a:cubicBezTo>
                  <a:cubicBezTo>
                    <a:pt x="146" y="188"/>
                    <a:pt x="140" y="204"/>
                    <a:pt x="131" y="217"/>
                  </a:cubicBezTo>
                  <a:cubicBezTo>
                    <a:pt x="122" y="229"/>
                    <a:pt x="111" y="237"/>
                    <a:pt x="100" y="237"/>
                  </a:cubicBezTo>
                  <a:cubicBezTo>
                    <a:pt x="89" y="237"/>
                    <a:pt x="77" y="229"/>
                    <a:pt x="68" y="217"/>
                  </a:cubicBezTo>
                  <a:close/>
                  <a:moveTo>
                    <a:pt x="262" y="291"/>
                  </a:moveTo>
                  <a:cubicBezTo>
                    <a:pt x="253" y="308"/>
                    <a:pt x="253" y="308"/>
                    <a:pt x="253" y="308"/>
                  </a:cubicBezTo>
                  <a:cubicBezTo>
                    <a:pt x="252" y="310"/>
                    <a:pt x="251" y="311"/>
                    <a:pt x="252" y="313"/>
                  </a:cubicBezTo>
                  <a:cubicBezTo>
                    <a:pt x="260" y="412"/>
                    <a:pt x="260" y="412"/>
                    <a:pt x="260" y="412"/>
                  </a:cubicBezTo>
                  <a:cubicBezTo>
                    <a:pt x="285" y="360"/>
                    <a:pt x="299" y="326"/>
                    <a:pt x="314" y="264"/>
                  </a:cubicBezTo>
                  <a:cubicBezTo>
                    <a:pt x="364" y="275"/>
                    <a:pt x="402" y="298"/>
                    <a:pt x="402" y="334"/>
                  </a:cubicBezTo>
                  <a:cubicBezTo>
                    <a:pt x="402" y="437"/>
                    <a:pt x="402" y="437"/>
                    <a:pt x="402" y="437"/>
                  </a:cubicBezTo>
                  <a:cubicBezTo>
                    <a:pt x="402" y="454"/>
                    <a:pt x="388" y="467"/>
                    <a:pt x="371" y="467"/>
                  </a:cubicBezTo>
                  <a:cubicBezTo>
                    <a:pt x="287" y="467"/>
                    <a:pt x="203" y="467"/>
                    <a:pt x="119" y="467"/>
                  </a:cubicBezTo>
                  <a:cubicBezTo>
                    <a:pt x="102" y="467"/>
                    <a:pt x="88" y="454"/>
                    <a:pt x="88" y="437"/>
                  </a:cubicBezTo>
                  <a:cubicBezTo>
                    <a:pt x="88" y="402"/>
                    <a:pt x="88" y="368"/>
                    <a:pt x="88" y="334"/>
                  </a:cubicBezTo>
                  <a:cubicBezTo>
                    <a:pt x="88" y="298"/>
                    <a:pt x="126" y="275"/>
                    <a:pt x="176" y="264"/>
                  </a:cubicBezTo>
                  <a:cubicBezTo>
                    <a:pt x="191" y="327"/>
                    <a:pt x="206" y="360"/>
                    <a:pt x="231" y="413"/>
                  </a:cubicBezTo>
                  <a:cubicBezTo>
                    <a:pt x="239" y="313"/>
                    <a:pt x="239" y="313"/>
                    <a:pt x="239" y="313"/>
                  </a:cubicBezTo>
                  <a:cubicBezTo>
                    <a:pt x="239" y="311"/>
                    <a:pt x="239" y="310"/>
                    <a:pt x="238" y="308"/>
                  </a:cubicBezTo>
                  <a:cubicBezTo>
                    <a:pt x="229" y="291"/>
                    <a:pt x="229" y="291"/>
                    <a:pt x="229" y="291"/>
                  </a:cubicBezTo>
                  <a:cubicBezTo>
                    <a:pt x="228" y="290"/>
                    <a:pt x="228" y="289"/>
                    <a:pt x="229" y="288"/>
                  </a:cubicBezTo>
                  <a:cubicBezTo>
                    <a:pt x="229" y="287"/>
                    <a:pt x="230" y="286"/>
                    <a:pt x="231" y="286"/>
                  </a:cubicBezTo>
                  <a:cubicBezTo>
                    <a:pt x="241" y="286"/>
                    <a:pt x="250" y="286"/>
                    <a:pt x="259" y="286"/>
                  </a:cubicBezTo>
                  <a:cubicBezTo>
                    <a:pt x="261" y="286"/>
                    <a:pt x="262" y="287"/>
                    <a:pt x="262" y="288"/>
                  </a:cubicBezTo>
                  <a:cubicBezTo>
                    <a:pt x="263" y="289"/>
                    <a:pt x="263" y="290"/>
                    <a:pt x="262" y="291"/>
                  </a:cubicBezTo>
                  <a:close/>
                  <a:moveTo>
                    <a:pt x="490" y="371"/>
                  </a:moveTo>
                  <a:cubicBezTo>
                    <a:pt x="490" y="305"/>
                    <a:pt x="490" y="305"/>
                    <a:pt x="490" y="305"/>
                  </a:cubicBezTo>
                  <a:cubicBezTo>
                    <a:pt x="490" y="263"/>
                    <a:pt x="410" y="248"/>
                    <a:pt x="351" y="260"/>
                  </a:cubicBezTo>
                  <a:cubicBezTo>
                    <a:pt x="376" y="269"/>
                    <a:pt x="402" y="286"/>
                    <a:pt x="412" y="312"/>
                  </a:cubicBezTo>
                  <a:cubicBezTo>
                    <a:pt x="415" y="319"/>
                    <a:pt x="416" y="326"/>
                    <a:pt x="416" y="334"/>
                  </a:cubicBezTo>
                  <a:cubicBezTo>
                    <a:pt x="416" y="388"/>
                    <a:pt x="416" y="388"/>
                    <a:pt x="416" y="388"/>
                  </a:cubicBezTo>
                  <a:cubicBezTo>
                    <a:pt x="435" y="388"/>
                    <a:pt x="454" y="388"/>
                    <a:pt x="474" y="388"/>
                  </a:cubicBezTo>
                  <a:cubicBezTo>
                    <a:pt x="483" y="388"/>
                    <a:pt x="490" y="380"/>
                    <a:pt x="490" y="371"/>
                  </a:cubicBezTo>
                  <a:close/>
                  <a:moveTo>
                    <a:pt x="0" y="371"/>
                  </a:moveTo>
                  <a:cubicBezTo>
                    <a:pt x="0" y="380"/>
                    <a:pt x="7" y="388"/>
                    <a:pt x="16" y="388"/>
                  </a:cubicBezTo>
                  <a:cubicBezTo>
                    <a:pt x="36" y="388"/>
                    <a:pt x="55" y="388"/>
                    <a:pt x="74" y="388"/>
                  </a:cubicBezTo>
                  <a:cubicBezTo>
                    <a:pt x="74" y="334"/>
                    <a:pt x="74" y="334"/>
                    <a:pt x="74" y="334"/>
                  </a:cubicBezTo>
                  <a:cubicBezTo>
                    <a:pt x="74" y="326"/>
                    <a:pt x="75" y="319"/>
                    <a:pt x="78" y="312"/>
                  </a:cubicBezTo>
                  <a:cubicBezTo>
                    <a:pt x="88" y="286"/>
                    <a:pt x="114" y="269"/>
                    <a:pt x="139" y="260"/>
                  </a:cubicBezTo>
                  <a:cubicBezTo>
                    <a:pt x="80" y="248"/>
                    <a:pt x="0" y="263"/>
                    <a:pt x="0" y="305"/>
                  </a:cubicBezTo>
                  <a:cubicBezTo>
                    <a:pt x="0" y="327"/>
                    <a:pt x="0" y="349"/>
                    <a:pt x="0" y="371"/>
                  </a:cubicBezTo>
                  <a:close/>
                  <a:moveTo>
                    <a:pt x="197" y="192"/>
                  </a:moveTo>
                  <a:cubicBezTo>
                    <a:pt x="211" y="210"/>
                    <a:pt x="228" y="223"/>
                    <a:pt x="245" y="223"/>
                  </a:cubicBezTo>
                  <a:cubicBezTo>
                    <a:pt x="262" y="223"/>
                    <a:pt x="280" y="210"/>
                    <a:pt x="293" y="192"/>
                  </a:cubicBezTo>
                  <a:cubicBezTo>
                    <a:pt x="307" y="173"/>
                    <a:pt x="317" y="148"/>
                    <a:pt x="317" y="124"/>
                  </a:cubicBezTo>
                  <a:cubicBezTo>
                    <a:pt x="312" y="105"/>
                    <a:pt x="312" y="105"/>
                    <a:pt x="312" y="105"/>
                  </a:cubicBezTo>
                  <a:cubicBezTo>
                    <a:pt x="310" y="98"/>
                    <a:pt x="310" y="91"/>
                    <a:pt x="310" y="85"/>
                  </a:cubicBezTo>
                  <a:cubicBezTo>
                    <a:pt x="310" y="77"/>
                    <a:pt x="310" y="70"/>
                    <a:pt x="305" y="64"/>
                  </a:cubicBezTo>
                  <a:cubicBezTo>
                    <a:pt x="298" y="54"/>
                    <a:pt x="287" y="57"/>
                    <a:pt x="274" y="61"/>
                  </a:cubicBezTo>
                  <a:cubicBezTo>
                    <a:pt x="265" y="64"/>
                    <a:pt x="256" y="66"/>
                    <a:pt x="245" y="66"/>
                  </a:cubicBezTo>
                  <a:cubicBezTo>
                    <a:pt x="235" y="66"/>
                    <a:pt x="225" y="64"/>
                    <a:pt x="216" y="61"/>
                  </a:cubicBezTo>
                  <a:cubicBezTo>
                    <a:pt x="216" y="61"/>
                    <a:pt x="216" y="61"/>
                    <a:pt x="216" y="61"/>
                  </a:cubicBezTo>
                  <a:cubicBezTo>
                    <a:pt x="203" y="57"/>
                    <a:pt x="192" y="54"/>
                    <a:pt x="185" y="64"/>
                  </a:cubicBezTo>
                  <a:cubicBezTo>
                    <a:pt x="181" y="70"/>
                    <a:pt x="180" y="77"/>
                    <a:pt x="180" y="85"/>
                  </a:cubicBezTo>
                  <a:cubicBezTo>
                    <a:pt x="180" y="91"/>
                    <a:pt x="180" y="98"/>
                    <a:pt x="178" y="105"/>
                  </a:cubicBezTo>
                  <a:cubicBezTo>
                    <a:pt x="174" y="124"/>
                    <a:pt x="174" y="124"/>
                    <a:pt x="174" y="124"/>
                  </a:cubicBezTo>
                  <a:cubicBezTo>
                    <a:pt x="174" y="148"/>
                    <a:pt x="183" y="173"/>
                    <a:pt x="197" y="19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400">
                <a:solidFill>
                  <a:srgbClr val="14213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5" name="Rectangle 58"/>
          <p:cNvSpPr>
            <a:spLocks noChangeArrowheads="1"/>
          </p:cNvSpPr>
          <p:nvPr/>
        </p:nvSpPr>
        <p:spPr bwMode="auto">
          <a:xfrm>
            <a:off x="3624521" y="1912763"/>
            <a:ext cx="2873572" cy="973761"/>
          </a:xfrm>
          <a:prstGeom prst="rect">
            <a:avLst/>
          </a:prstGeom>
          <a:noFill/>
          <a:ln>
            <a:solidFill>
              <a:srgbClr val="B1865A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400">
              <a:solidFill>
                <a:srgbClr val="14213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096000" y="854498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质朴</a:t>
            </a:r>
            <a:endParaRPr lang="zh-CN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074424" y="680518"/>
            <a:ext cx="8053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dirty="0">
                <a:solidFill>
                  <a:srgbClr val="B1865A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贰</a:t>
            </a:r>
            <a:endParaRPr lang="zh-CN" altLang="en-US" sz="4400" dirty="0">
              <a:solidFill>
                <a:srgbClr val="B1865A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8" name="PA_直接连接符 44"/>
          <p:cNvCxnSpPr/>
          <p:nvPr>
            <p:custDataLst>
              <p:tags r:id="rId1"/>
            </p:custDataLst>
          </p:nvPr>
        </p:nvCxnSpPr>
        <p:spPr>
          <a:xfrm rot="16200000" flipH="1">
            <a:off x="5009030" y="948903"/>
            <a:ext cx="325545" cy="0"/>
          </a:xfrm>
          <a:prstGeom prst="line">
            <a:avLst/>
          </a:prstGeom>
          <a:ln w="6350">
            <a:solidFill>
              <a:srgbClr val="B186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A_直接连接符 44"/>
          <p:cNvCxnSpPr/>
          <p:nvPr>
            <p:custDataLst>
              <p:tags r:id="rId2"/>
            </p:custDataLst>
          </p:nvPr>
        </p:nvCxnSpPr>
        <p:spPr>
          <a:xfrm rot="16200000" flipH="1">
            <a:off x="5604437" y="1338056"/>
            <a:ext cx="325546" cy="0"/>
          </a:xfrm>
          <a:prstGeom prst="line">
            <a:avLst/>
          </a:prstGeom>
          <a:ln w="6350">
            <a:solidFill>
              <a:srgbClr val="B186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A_直接连接符 44"/>
          <p:cNvCxnSpPr/>
          <p:nvPr>
            <p:custDataLst>
              <p:tags r:id="rId3"/>
            </p:custDataLst>
          </p:nvPr>
        </p:nvCxnSpPr>
        <p:spPr>
          <a:xfrm>
            <a:off x="5117601" y="816174"/>
            <a:ext cx="391235" cy="0"/>
          </a:xfrm>
          <a:prstGeom prst="line">
            <a:avLst/>
          </a:prstGeom>
          <a:ln w="6350">
            <a:solidFill>
              <a:srgbClr val="B186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A_直接连接符 44"/>
          <p:cNvCxnSpPr/>
          <p:nvPr>
            <p:custDataLst>
              <p:tags r:id="rId4"/>
            </p:custDataLst>
          </p:nvPr>
        </p:nvCxnSpPr>
        <p:spPr>
          <a:xfrm>
            <a:off x="5508836" y="1449959"/>
            <a:ext cx="355389" cy="0"/>
          </a:xfrm>
          <a:prstGeom prst="line">
            <a:avLst/>
          </a:prstGeom>
          <a:ln w="6350">
            <a:solidFill>
              <a:srgbClr val="B186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4141868" y="2185271"/>
            <a:ext cx="2139971" cy="4122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此处填文本内容</a:t>
            </a:r>
            <a:endParaRPr lang="zh-CN" altLang="en-US" dirty="0"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5230032" y="3458655"/>
            <a:ext cx="1034693" cy="753027"/>
            <a:chOff x="5922650" y="2943356"/>
            <a:chExt cx="1034693" cy="753027"/>
          </a:xfrm>
        </p:grpSpPr>
        <p:sp>
          <p:nvSpPr>
            <p:cNvPr id="14" name="Rectangle 58"/>
            <p:cNvSpPr>
              <a:spLocks noChangeArrowheads="1"/>
            </p:cNvSpPr>
            <p:nvPr/>
          </p:nvSpPr>
          <p:spPr bwMode="auto">
            <a:xfrm>
              <a:off x="5922650" y="2943356"/>
              <a:ext cx="1034693" cy="753027"/>
            </a:xfrm>
            <a:prstGeom prst="parallelogram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400">
                <a:solidFill>
                  <a:srgbClr val="14213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15" name="Group 42"/>
            <p:cNvGrpSpPr/>
            <p:nvPr/>
          </p:nvGrpSpPr>
          <p:grpSpPr>
            <a:xfrm>
              <a:off x="6284793" y="3179611"/>
              <a:ext cx="350071" cy="281092"/>
              <a:chOff x="10575925" y="5006975"/>
              <a:chExt cx="490538" cy="393701"/>
            </a:xfrm>
            <a:solidFill>
              <a:schemeClr val="bg1"/>
            </a:solidFill>
          </p:grpSpPr>
          <p:sp>
            <p:nvSpPr>
              <p:cNvPr id="16" name="Freeform 43"/>
              <p:cNvSpPr/>
              <p:nvPr/>
            </p:nvSpPr>
            <p:spPr bwMode="auto">
              <a:xfrm>
                <a:off x="10579100" y="5186363"/>
                <a:ext cx="487363" cy="214313"/>
              </a:xfrm>
              <a:custGeom>
                <a:avLst/>
                <a:gdLst>
                  <a:gd name="T0" fmla="*/ 116 w 130"/>
                  <a:gd name="T1" fmla="*/ 18 h 57"/>
                  <a:gd name="T2" fmla="*/ 102 w 130"/>
                  <a:gd name="T3" fmla="*/ 25 h 57"/>
                  <a:gd name="T4" fmla="*/ 87 w 130"/>
                  <a:gd name="T5" fmla="*/ 33 h 57"/>
                  <a:gd name="T6" fmla="*/ 59 w 130"/>
                  <a:gd name="T7" fmla="*/ 29 h 57"/>
                  <a:gd name="T8" fmla="*/ 53 w 130"/>
                  <a:gd name="T9" fmla="*/ 22 h 57"/>
                  <a:gd name="T10" fmla="*/ 53 w 130"/>
                  <a:gd name="T11" fmla="*/ 19 h 57"/>
                  <a:gd name="T12" fmla="*/ 57 w 130"/>
                  <a:gd name="T13" fmla="*/ 18 h 57"/>
                  <a:gd name="T14" fmla="*/ 82 w 130"/>
                  <a:gd name="T15" fmla="*/ 22 h 57"/>
                  <a:gd name="T16" fmla="*/ 82 w 130"/>
                  <a:gd name="T17" fmla="*/ 22 h 57"/>
                  <a:gd name="T18" fmla="*/ 88 w 130"/>
                  <a:gd name="T19" fmla="*/ 21 h 57"/>
                  <a:gd name="T20" fmla="*/ 90 w 130"/>
                  <a:gd name="T21" fmla="*/ 19 h 57"/>
                  <a:gd name="T22" fmla="*/ 90 w 130"/>
                  <a:gd name="T23" fmla="*/ 17 h 57"/>
                  <a:gd name="T24" fmla="*/ 85 w 130"/>
                  <a:gd name="T25" fmla="*/ 10 h 57"/>
                  <a:gd name="T26" fmla="*/ 75 w 130"/>
                  <a:gd name="T27" fmla="*/ 8 h 57"/>
                  <a:gd name="T28" fmla="*/ 45 w 130"/>
                  <a:gd name="T29" fmla="*/ 2 h 57"/>
                  <a:gd name="T30" fmla="*/ 34 w 130"/>
                  <a:gd name="T31" fmla="*/ 4 h 57"/>
                  <a:gd name="T32" fmla="*/ 0 w 130"/>
                  <a:gd name="T33" fmla="*/ 22 h 57"/>
                  <a:gd name="T34" fmla="*/ 18 w 130"/>
                  <a:gd name="T35" fmla="*/ 57 h 57"/>
                  <a:gd name="T36" fmla="*/ 29 w 130"/>
                  <a:gd name="T37" fmla="*/ 51 h 57"/>
                  <a:gd name="T38" fmla="*/ 39 w 130"/>
                  <a:gd name="T39" fmla="*/ 50 h 57"/>
                  <a:gd name="T40" fmla="*/ 65 w 130"/>
                  <a:gd name="T41" fmla="*/ 54 h 57"/>
                  <a:gd name="T42" fmla="*/ 84 w 130"/>
                  <a:gd name="T43" fmla="*/ 54 h 57"/>
                  <a:gd name="T44" fmla="*/ 124 w 130"/>
                  <a:gd name="T45" fmla="*/ 33 h 57"/>
                  <a:gd name="T46" fmla="*/ 128 w 130"/>
                  <a:gd name="T47" fmla="*/ 21 h 57"/>
                  <a:gd name="T48" fmla="*/ 116 w 130"/>
                  <a:gd name="T49" fmla="*/ 18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30" h="57">
                    <a:moveTo>
                      <a:pt x="116" y="18"/>
                    </a:moveTo>
                    <a:cubicBezTo>
                      <a:pt x="102" y="25"/>
                      <a:pt x="102" y="25"/>
                      <a:pt x="102" y="25"/>
                    </a:cubicBezTo>
                    <a:cubicBezTo>
                      <a:pt x="87" y="33"/>
                      <a:pt x="87" y="33"/>
                      <a:pt x="87" y="33"/>
                    </a:cubicBezTo>
                    <a:cubicBezTo>
                      <a:pt x="87" y="33"/>
                      <a:pt x="66" y="31"/>
                      <a:pt x="59" y="29"/>
                    </a:cubicBezTo>
                    <a:cubicBezTo>
                      <a:pt x="57" y="28"/>
                      <a:pt x="54" y="26"/>
                      <a:pt x="53" y="22"/>
                    </a:cubicBezTo>
                    <a:cubicBezTo>
                      <a:pt x="53" y="21"/>
                      <a:pt x="53" y="22"/>
                      <a:pt x="53" y="19"/>
                    </a:cubicBezTo>
                    <a:cubicBezTo>
                      <a:pt x="53" y="16"/>
                      <a:pt x="57" y="18"/>
                      <a:pt x="57" y="18"/>
                    </a:cubicBezTo>
                    <a:cubicBezTo>
                      <a:pt x="82" y="22"/>
                      <a:pt x="82" y="22"/>
                      <a:pt x="82" y="22"/>
                    </a:cubicBezTo>
                    <a:cubicBezTo>
                      <a:pt x="82" y="22"/>
                      <a:pt x="82" y="22"/>
                      <a:pt x="82" y="22"/>
                    </a:cubicBezTo>
                    <a:cubicBezTo>
                      <a:pt x="84" y="23"/>
                      <a:pt x="86" y="22"/>
                      <a:pt x="88" y="21"/>
                    </a:cubicBezTo>
                    <a:cubicBezTo>
                      <a:pt x="89" y="20"/>
                      <a:pt x="89" y="20"/>
                      <a:pt x="90" y="19"/>
                    </a:cubicBezTo>
                    <a:cubicBezTo>
                      <a:pt x="90" y="18"/>
                      <a:pt x="90" y="18"/>
                      <a:pt x="90" y="17"/>
                    </a:cubicBezTo>
                    <a:cubicBezTo>
                      <a:pt x="91" y="14"/>
                      <a:pt x="89" y="10"/>
                      <a:pt x="85" y="10"/>
                    </a:cubicBezTo>
                    <a:cubicBezTo>
                      <a:pt x="75" y="8"/>
                      <a:pt x="75" y="8"/>
                      <a:pt x="75" y="8"/>
                    </a:cubicBezTo>
                    <a:cubicBezTo>
                      <a:pt x="45" y="2"/>
                      <a:pt x="45" y="2"/>
                      <a:pt x="45" y="2"/>
                    </a:cubicBezTo>
                    <a:cubicBezTo>
                      <a:pt x="39" y="0"/>
                      <a:pt x="34" y="4"/>
                      <a:pt x="34" y="4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18" y="57"/>
                      <a:pt x="18" y="57"/>
                      <a:pt x="18" y="57"/>
                    </a:cubicBezTo>
                    <a:cubicBezTo>
                      <a:pt x="29" y="51"/>
                      <a:pt x="29" y="51"/>
                      <a:pt x="29" y="51"/>
                    </a:cubicBezTo>
                    <a:cubicBezTo>
                      <a:pt x="33" y="49"/>
                      <a:pt x="39" y="50"/>
                      <a:pt x="39" y="50"/>
                    </a:cubicBezTo>
                    <a:cubicBezTo>
                      <a:pt x="65" y="54"/>
                      <a:pt x="65" y="54"/>
                      <a:pt x="65" y="54"/>
                    </a:cubicBezTo>
                    <a:cubicBezTo>
                      <a:pt x="80" y="56"/>
                      <a:pt x="84" y="54"/>
                      <a:pt x="84" y="54"/>
                    </a:cubicBezTo>
                    <a:cubicBezTo>
                      <a:pt x="124" y="33"/>
                      <a:pt x="124" y="33"/>
                      <a:pt x="124" y="33"/>
                    </a:cubicBezTo>
                    <a:cubicBezTo>
                      <a:pt x="128" y="30"/>
                      <a:pt x="130" y="25"/>
                      <a:pt x="128" y="21"/>
                    </a:cubicBezTo>
                    <a:cubicBezTo>
                      <a:pt x="126" y="17"/>
                      <a:pt x="120" y="15"/>
                      <a:pt x="116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400">
                  <a:solidFill>
                    <a:srgbClr val="14213F"/>
                  </a:solidFill>
                  <a:latin typeface="Arial" panose="020B0604020202020204" pitchFamily="34" charset="0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7" name="Freeform 44"/>
              <p:cNvSpPr/>
              <p:nvPr/>
            </p:nvSpPr>
            <p:spPr bwMode="auto">
              <a:xfrm>
                <a:off x="10575925" y="5006975"/>
                <a:ext cx="490538" cy="206375"/>
              </a:xfrm>
              <a:custGeom>
                <a:avLst/>
                <a:gdLst>
                  <a:gd name="T0" fmla="*/ 127 w 131"/>
                  <a:gd name="T1" fmla="*/ 42 h 55"/>
                  <a:gd name="T2" fmla="*/ 109 w 131"/>
                  <a:gd name="T3" fmla="*/ 29 h 55"/>
                  <a:gd name="T4" fmla="*/ 109 w 131"/>
                  <a:gd name="T5" fmla="*/ 10 h 55"/>
                  <a:gd name="T6" fmla="*/ 106 w 131"/>
                  <a:gd name="T7" fmla="*/ 7 h 55"/>
                  <a:gd name="T8" fmla="*/ 92 w 131"/>
                  <a:gd name="T9" fmla="*/ 7 h 55"/>
                  <a:gd name="T10" fmla="*/ 89 w 131"/>
                  <a:gd name="T11" fmla="*/ 10 h 55"/>
                  <a:gd name="T12" fmla="*/ 89 w 131"/>
                  <a:gd name="T13" fmla="*/ 15 h 55"/>
                  <a:gd name="T14" fmla="*/ 69 w 131"/>
                  <a:gd name="T15" fmla="*/ 1 h 55"/>
                  <a:gd name="T16" fmla="*/ 65 w 131"/>
                  <a:gd name="T17" fmla="*/ 0 h 55"/>
                  <a:gd name="T18" fmla="*/ 61 w 131"/>
                  <a:gd name="T19" fmla="*/ 1 h 55"/>
                  <a:gd name="T20" fmla="*/ 3 w 131"/>
                  <a:gd name="T21" fmla="*/ 42 h 55"/>
                  <a:gd name="T22" fmla="*/ 2 w 131"/>
                  <a:gd name="T23" fmla="*/ 51 h 55"/>
                  <a:gd name="T24" fmla="*/ 11 w 131"/>
                  <a:gd name="T25" fmla="*/ 53 h 55"/>
                  <a:gd name="T26" fmla="*/ 65 w 131"/>
                  <a:gd name="T27" fmla="*/ 14 h 55"/>
                  <a:gd name="T28" fmla="*/ 120 w 131"/>
                  <a:gd name="T29" fmla="*/ 53 h 55"/>
                  <a:gd name="T30" fmla="*/ 129 w 131"/>
                  <a:gd name="T31" fmla="*/ 51 h 55"/>
                  <a:gd name="T32" fmla="*/ 127 w 131"/>
                  <a:gd name="T33" fmla="*/ 42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1" h="55">
                    <a:moveTo>
                      <a:pt x="127" y="42"/>
                    </a:moveTo>
                    <a:cubicBezTo>
                      <a:pt x="109" y="29"/>
                      <a:pt x="109" y="29"/>
                      <a:pt x="109" y="29"/>
                    </a:cubicBezTo>
                    <a:cubicBezTo>
                      <a:pt x="109" y="10"/>
                      <a:pt x="109" y="10"/>
                      <a:pt x="109" y="10"/>
                    </a:cubicBezTo>
                    <a:cubicBezTo>
                      <a:pt x="109" y="8"/>
                      <a:pt x="107" y="7"/>
                      <a:pt x="106" y="7"/>
                    </a:cubicBezTo>
                    <a:cubicBezTo>
                      <a:pt x="92" y="7"/>
                      <a:pt x="92" y="7"/>
                      <a:pt x="92" y="7"/>
                    </a:cubicBezTo>
                    <a:cubicBezTo>
                      <a:pt x="91" y="7"/>
                      <a:pt x="89" y="8"/>
                      <a:pt x="89" y="10"/>
                    </a:cubicBezTo>
                    <a:cubicBezTo>
                      <a:pt x="89" y="15"/>
                      <a:pt x="89" y="15"/>
                      <a:pt x="89" y="15"/>
                    </a:cubicBezTo>
                    <a:cubicBezTo>
                      <a:pt x="69" y="1"/>
                      <a:pt x="69" y="1"/>
                      <a:pt x="69" y="1"/>
                    </a:cubicBezTo>
                    <a:cubicBezTo>
                      <a:pt x="68" y="0"/>
                      <a:pt x="67" y="0"/>
                      <a:pt x="65" y="0"/>
                    </a:cubicBezTo>
                    <a:cubicBezTo>
                      <a:pt x="64" y="0"/>
                      <a:pt x="63" y="0"/>
                      <a:pt x="61" y="1"/>
                    </a:cubicBezTo>
                    <a:cubicBezTo>
                      <a:pt x="3" y="42"/>
                      <a:pt x="3" y="42"/>
                      <a:pt x="3" y="42"/>
                    </a:cubicBezTo>
                    <a:cubicBezTo>
                      <a:pt x="0" y="44"/>
                      <a:pt x="0" y="48"/>
                      <a:pt x="2" y="51"/>
                    </a:cubicBezTo>
                    <a:cubicBezTo>
                      <a:pt x="4" y="54"/>
                      <a:pt x="8" y="55"/>
                      <a:pt x="11" y="53"/>
                    </a:cubicBezTo>
                    <a:cubicBezTo>
                      <a:pt x="65" y="14"/>
                      <a:pt x="65" y="14"/>
                      <a:pt x="65" y="14"/>
                    </a:cubicBezTo>
                    <a:cubicBezTo>
                      <a:pt x="120" y="53"/>
                      <a:pt x="120" y="53"/>
                      <a:pt x="120" y="53"/>
                    </a:cubicBezTo>
                    <a:cubicBezTo>
                      <a:pt x="123" y="55"/>
                      <a:pt x="127" y="54"/>
                      <a:pt x="129" y="51"/>
                    </a:cubicBezTo>
                    <a:cubicBezTo>
                      <a:pt x="131" y="48"/>
                      <a:pt x="130" y="44"/>
                      <a:pt x="127" y="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400">
                  <a:solidFill>
                    <a:srgbClr val="14213F"/>
                  </a:solidFill>
                  <a:latin typeface="Arial" panose="020B0604020202020204" pitchFamily="34" charset="0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18" name="Rectangle 58"/>
          <p:cNvSpPr>
            <a:spLocks noChangeArrowheads="1"/>
          </p:cNvSpPr>
          <p:nvPr/>
        </p:nvSpPr>
        <p:spPr bwMode="auto">
          <a:xfrm>
            <a:off x="5767210" y="3336107"/>
            <a:ext cx="2873572" cy="973761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400">
              <a:solidFill>
                <a:srgbClr val="14213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04389" y="3576534"/>
            <a:ext cx="2139971" cy="4122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此处填文本内容</a:t>
            </a:r>
            <a:endParaRPr lang="zh-CN" altLang="en-US" dirty="0"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3624521" y="4945237"/>
            <a:ext cx="1034693" cy="753027"/>
            <a:chOff x="2825599" y="4145137"/>
            <a:chExt cx="1034693" cy="753027"/>
          </a:xfrm>
        </p:grpSpPr>
        <p:sp>
          <p:nvSpPr>
            <p:cNvPr id="21" name="Rectangle 58"/>
            <p:cNvSpPr>
              <a:spLocks noChangeArrowheads="1"/>
            </p:cNvSpPr>
            <p:nvPr/>
          </p:nvSpPr>
          <p:spPr bwMode="auto">
            <a:xfrm>
              <a:off x="2825599" y="4145137"/>
              <a:ext cx="1034693" cy="753027"/>
            </a:xfrm>
            <a:prstGeom prst="parallelogram">
              <a:avLst/>
            </a:prstGeom>
            <a:solidFill>
              <a:srgbClr val="B1865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400">
                <a:solidFill>
                  <a:srgbClr val="14213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Freeform 30"/>
            <p:cNvSpPr>
              <a:spLocks noEditPoints="1"/>
            </p:cNvSpPr>
            <p:nvPr/>
          </p:nvSpPr>
          <p:spPr bwMode="auto">
            <a:xfrm>
              <a:off x="3194639" y="4335981"/>
              <a:ext cx="297187" cy="371340"/>
            </a:xfrm>
            <a:custGeom>
              <a:avLst/>
              <a:gdLst>
                <a:gd name="T0" fmla="*/ 100 w 408"/>
                <a:gd name="T1" fmla="*/ 18 h 510"/>
                <a:gd name="T2" fmla="*/ 290 w 408"/>
                <a:gd name="T3" fmla="*/ 368 h 510"/>
                <a:gd name="T4" fmla="*/ 345 w 408"/>
                <a:gd name="T5" fmla="*/ 332 h 510"/>
                <a:gd name="T6" fmla="*/ 259 w 408"/>
                <a:gd name="T7" fmla="*/ 464 h 510"/>
                <a:gd name="T8" fmla="*/ 267 w 408"/>
                <a:gd name="T9" fmla="*/ 397 h 510"/>
                <a:gd name="T10" fmla="*/ 241 w 408"/>
                <a:gd name="T11" fmla="*/ 345 h 510"/>
                <a:gd name="T12" fmla="*/ 216 w 408"/>
                <a:gd name="T13" fmla="*/ 319 h 510"/>
                <a:gd name="T14" fmla="*/ 320 w 408"/>
                <a:gd name="T15" fmla="*/ 474 h 510"/>
                <a:gd name="T16" fmla="*/ 159 w 408"/>
                <a:gd name="T17" fmla="*/ 386 h 510"/>
                <a:gd name="T18" fmla="*/ 196 w 408"/>
                <a:gd name="T19" fmla="*/ 298 h 510"/>
                <a:gd name="T20" fmla="*/ 229 w 408"/>
                <a:gd name="T21" fmla="*/ 381 h 510"/>
                <a:gd name="T22" fmla="*/ 338 w 408"/>
                <a:gd name="T23" fmla="*/ 391 h 510"/>
                <a:gd name="T24" fmla="*/ 278 w 408"/>
                <a:gd name="T25" fmla="*/ 440 h 510"/>
                <a:gd name="T26" fmla="*/ 289 w 408"/>
                <a:gd name="T27" fmla="*/ 332 h 510"/>
                <a:gd name="T28" fmla="*/ 126 w 408"/>
                <a:gd name="T29" fmla="*/ 86 h 510"/>
                <a:gd name="T30" fmla="*/ 138 w 408"/>
                <a:gd name="T31" fmla="*/ 19 h 510"/>
                <a:gd name="T32" fmla="*/ 217 w 408"/>
                <a:gd name="T33" fmla="*/ 61 h 510"/>
                <a:gd name="T34" fmla="*/ 127 w 408"/>
                <a:gd name="T35" fmla="*/ 22 h 510"/>
                <a:gd name="T36" fmla="*/ 244 w 408"/>
                <a:gd name="T37" fmla="*/ 59 h 510"/>
                <a:gd name="T38" fmla="*/ 134 w 408"/>
                <a:gd name="T39" fmla="*/ 343 h 510"/>
                <a:gd name="T40" fmla="*/ 87 w 408"/>
                <a:gd name="T41" fmla="*/ 290 h 510"/>
                <a:gd name="T42" fmla="*/ 86 w 408"/>
                <a:gd name="T43" fmla="*/ 290 h 510"/>
                <a:gd name="T44" fmla="*/ 85 w 408"/>
                <a:gd name="T45" fmla="*/ 290 h 510"/>
                <a:gd name="T46" fmla="*/ 84 w 408"/>
                <a:gd name="T47" fmla="*/ 289 h 510"/>
                <a:gd name="T48" fmla="*/ 83 w 408"/>
                <a:gd name="T49" fmla="*/ 289 h 510"/>
                <a:gd name="T50" fmla="*/ 83 w 408"/>
                <a:gd name="T51" fmla="*/ 289 h 510"/>
                <a:gd name="T52" fmla="*/ 82 w 408"/>
                <a:gd name="T53" fmla="*/ 289 h 510"/>
                <a:gd name="T54" fmla="*/ 81 w 408"/>
                <a:gd name="T55" fmla="*/ 288 h 510"/>
                <a:gd name="T56" fmla="*/ 81 w 408"/>
                <a:gd name="T57" fmla="*/ 288 h 510"/>
                <a:gd name="T58" fmla="*/ 80 w 408"/>
                <a:gd name="T59" fmla="*/ 287 h 510"/>
                <a:gd name="T60" fmla="*/ 80 w 408"/>
                <a:gd name="T61" fmla="*/ 287 h 510"/>
                <a:gd name="T62" fmla="*/ 79 w 408"/>
                <a:gd name="T63" fmla="*/ 286 h 510"/>
                <a:gd name="T64" fmla="*/ 79 w 408"/>
                <a:gd name="T65" fmla="*/ 285 h 510"/>
                <a:gd name="T66" fmla="*/ 78 w 408"/>
                <a:gd name="T67" fmla="*/ 284 h 510"/>
                <a:gd name="T68" fmla="*/ 78 w 408"/>
                <a:gd name="T69" fmla="*/ 284 h 510"/>
                <a:gd name="T70" fmla="*/ 78 w 408"/>
                <a:gd name="T71" fmla="*/ 283 h 510"/>
                <a:gd name="T72" fmla="*/ 78 w 408"/>
                <a:gd name="T73" fmla="*/ 282 h 510"/>
                <a:gd name="T74" fmla="*/ 77 w 408"/>
                <a:gd name="T75" fmla="*/ 281 h 510"/>
                <a:gd name="T76" fmla="*/ 77 w 408"/>
                <a:gd name="T77" fmla="*/ 281 h 510"/>
                <a:gd name="T78" fmla="*/ 77 w 408"/>
                <a:gd name="T79" fmla="*/ 280 h 510"/>
                <a:gd name="T80" fmla="*/ 77 w 408"/>
                <a:gd name="T81" fmla="*/ 279 h 510"/>
                <a:gd name="T82" fmla="*/ 78 w 408"/>
                <a:gd name="T83" fmla="*/ 278 h 510"/>
                <a:gd name="T84" fmla="*/ 78 w 408"/>
                <a:gd name="T85" fmla="*/ 278 h 510"/>
                <a:gd name="T86" fmla="*/ 78 w 408"/>
                <a:gd name="T87" fmla="*/ 277 h 510"/>
                <a:gd name="T88" fmla="*/ 79 w 408"/>
                <a:gd name="T89" fmla="*/ 276 h 510"/>
                <a:gd name="T90" fmla="*/ 79 w 408"/>
                <a:gd name="T91" fmla="*/ 275 h 510"/>
                <a:gd name="T92" fmla="*/ 80 w 408"/>
                <a:gd name="T93" fmla="*/ 274 h 510"/>
                <a:gd name="T94" fmla="*/ 80 w 408"/>
                <a:gd name="T95" fmla="*/ 274 h 510"/>
                <a:gd name="T96" fmla="*/ 81 w 408"/>
                <a:gd name="T97" fmla="*/ 273 h 510"/>
                <a:gd name="T98" fmla="*/ 82 w 408"/>
                <a:gd name="T99" fmla="*/ 272 h 510"/>
                <a:gd name="T100" fmla="*/ 83 w 408"/>
                <a:gd name="T101" fmla="*/ 272 h 510"/>
                <a:gd name="T102" fmla="*/ 84 w 408"/>
                <a:gd name="T103" fmla="*/ 272 h 510"/>
                <a:gd name="T104" fmla="*/ 86 w 408"/>
                <a:gd name="T105" fmla="*/ 271 h 510"/>
                <a:gd name="T106" fmla="*/ 77 w 408"/>
                <a:gd name="T107" fmla="*/ 280 h 510"/>
                <a:gd name="T108" fmla="*/ 87 w 408"/>
                <a:gd name="T109" fmla="*/ 237 h 510"/>
                <a:gd name="T110" fmla="*/ 267 w 408"/>
                <a:gd name="T111" fmla="*/ 175 h 510"/>
                <a:gd name="T112" fmla="*/ 258 w 408"/>
                <a:gd name="T113" fmla="*/ 115 h 510"/>
                <a:gd name="T114" fmla="*/ 87 w 408"/>
                <a:gd name="T115" fmla="*/ 115 h 510"/>
                <a:gd name="T116" fmla="*/ 212 w 408"/>
                <a:gd name="T117" fmla="*/ 28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08" h="510">
                  <a:moveTo>
                    <a:pt x="23" y="460"/>
                  </a:moveTo>
                  <a:cubicBezTo>
                    <a:pt x="147" y="460"/>
                    <a:pt x="147" y="460"/>
                    <a:pt x="147" y="460"/>
                  </a:cubicBezTo>
                  <a:cubicBezTo>
                    <a:pt x="140" y="447"/>
                    <a:pt x="135" y="434"/>
                    <a:pt x="132" y="419"/>
                  </a:cubicBezTo>
                  <a:cubicBezTo>
                    <a:pt x="43" y="419"/>
                    <a:pt x="43" y="419"/>
                    <a:pt x="43" y="419"/>
                  </a:cubicBezTo>
                  <a:cubicBezTo>
                    <a:pt x="43" y="59"/>
                    <a:pt x="43" y="59"/>
                    <a:pt x="43" y="59"/>
                  </a:cubicBezTo>
                  <a:cubicBezTo>
                    <a:pt x="100" y="59"/>
                    <a:pt x="100" y="59"/>
                    <a:pt x="100" y="59"/>
                  </a:cubicBezTo>
                  <a:cubicBezTo>
                    <a:pt x="100" y="18"/>
                    <a:pt x="100" y="18"/>
                    <a:pt x="100" y="18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11" y="18"/>
                    <a:pt x="0" y="28"/>
                    <a:pt x="0" y="41"/>
                  </a:cubicBezTo>
                  <a:cubicBezTo>
                    <a:pt x="0" y="437"/>
                    <a:pt x="0" y="437"/>
                    <a:pt x="0" y="437"/>
                  </a:cubicBezTo>
                  <a:cubicBezTo>
                    <a:pt x="0" y="450"/>
                    <a:pt x="11" y="460"/>
                    <a:pt x="23" y="460"/>
                  </a:cubicBezTo>
                  <a:close/>
                  <a:moveTo>
                    <a:pt x="286" y="370"/>
                  </a:moveTo>
                  <a:cubicBezTo>
                    <a:pt x="286" y="370"/>
                    <a:pt x="287" y="369"/>
                    <a:pt x="287" y="369"/>
                  </a:cubicBezTo>
                  <a:cubicBezTo>
                    <a:pt x="288" y="368"/>
                    <a:pt x="289" y="368"/>
                    <a:pt x="290" y="368"/>
                  </a:cubicBezTo>
                  <a:cubicBezTo>
                    <a:pt x="291" y="369"/>
                    <a:pt x="291" y="369"/>
                    <a:pt x="291" y="370"/>
                  </a:cubicBezTo>
                  <a:cubicBezTo>
                    <a:pt x="292" y="370"/>
                    <a:pt x="292" y="370"/>
                    <a:pt x="292" y="370"/>
                  </a:cubicBezTo>
                  <a:cubicBezTo>
                    <a:pt x="337" y="325"/>
                    <a:pt x="337" y="325"/>
                    <a:pt x="337" y="325"/>
                  </a:cubicBezTo>
                  <a:cubicBezTo>
                    <a:pt x="338" y="324"/>
                    <a:pt x="340" y="323"/>
                    <a:pt x="341" y="323"/>
                  </a:cubicBezTo>
                  <a:cubicBezTo>
                    <a:pt x="342" y="323"/>
                    <a:pt x="344" y="324"/>
                    <a:pt x="345" y="325"/>
                  </a:cubicBezTo>
                  <a:cubicBezTo>
                    <a:pt x="346" y="326"/>
                    <a:pt x="346" y="327"/>
                    <a:pt x="346" y="329"/>
                  </a:cubicBezTo>
                  <a:cubicBezTo>
                    <a:pt x="346" y="330"/>
                    <a:pt x="346" y="331"/>
                    <a:pt x="345" y="332"/>
                  </a:cubicBezTo>
                  <a:cubicBezTo>
                    <a:pt x="293" y="384"/>
                    <a:pt x="293" y="384"/>
                    <a:pt x="293" y="384"/>
                  </a:cubicBezTo>
                  <a:cubicBezTo>
                    <a:pt x="300" y="389"/>
                    <a:pt x="300" y="389"/>
                    <a:pt x="300" y="389"/>
                  </a:cubicBezTo>
                  <a:cubicBezTo>
                    <a:pt x="302" y="391"/>
                    <a:pt x="303" y="392"/>
                    <a:pt x="303" y="394"/>
                  </a:cubicBezTo>
                  <a:cubicBezTo>
                    <a:pt x="304" y="398"/>
                    <a:pt x="301" y="402"/>
                    <a:pt x="297" y="403"/>
                  </a:cubicBezTo>
                  <a:cubicBezTo>
                    <a:pt x="295" y="403"/>
                    <a:pt x="293" y="403"/>
                    <a:pt x="291" y="401"/>
                  </a:cubicBezTo>
                  <a:cubicBezTo>
                    <a:pt x="283" y="396"/>
                    <a:pt x="283" y="396"/>
                    <a:pt x="283" y="396"/>
                  </a:cubicBezTo>
                  <a:cubicBezTo>
                    <a:pt x="259" y="464"/>
                    <a:pt x="259" y="464"/>
                    <a:pt x="259" y="464"/>
                  </a:cubicBezTo>
                  <a:cubicBezTo>
                    <a:pt x="259" y="465"/>
                    <a:pt x="258" y="465"/>
                    <a:pt x="258" y="466"/>
                  </a:cubicBezTo>
                  <a:cubicBezTo>
                    <a:pt x="256" y="466"/>
                    <a:pt x="254" y="466"/>
                    <a:pt x="253" y="464"/>
                  </a:cubicBezTo>
                  <a:cubicBezTo>
                    <a:pt x="253" y="463"/>
                    <a:pt x="253" y="463"/>
                    <a:pt x="253" y="462"/>
                  </a:cubicBezTo>
                  <a:cubicBezTo>
                    <a:pt x="274" y="402"/>
                    <a:pt x="274" y="402"/>
                    <a:pt x="274" y="402"/>
                  </a:cubicBezTo>
                  <a:cubicBezTo>
                    <a:pt x="274" y="402"/>
                    <a:pt x="273" y="403"/>
                    <a:pt x="272" y="403"/>
                  </a:cubicBezTo>
                  <a:cubicBezTo>
                    <a:pt x="271" y="403"/>
                    <a:pt x="270" y="402"/>
                    <a:pt x="269" y="401"/>
                  </a:cubicBezTo>
                  <a:cubicBezTo>
                    <a:pt x="268" y="400"/>
                    <a:pt x="267" y="399"/>
                    <a:pt x="267" y="397"/>
                  </a:cubicBezTo>
                  <a:cubicBezTo>
                    <a:pt x="267" y="396"/>
                    <a:pt x="268" y="394"/>
                    <a:pt x="269" y="393"/>
                  </a:cubicBezTo>
                  <a:cubicBezTo>
                    <a:pt x="274" y="388"/>
                    <a:pt x="274" y="388"/>
                    <a:pt x="274" y="388"/>
                  </a:cubicBezTo>
                  <a:cubicBezTo>
                    <a:pt x="232" y="357"/>
                    <a:pt x="232" y="357"/>
                    <a:pt x="232" y="357"/>
                  </a:cubicBezTo>
                  <a:cubicBezTo>
                    <a:pt x="231" y="356"/>
                    <a:pt x="230" y="354"/>
                    <a:pt x="229" y="352"/>
                  </a:cubicBezTo>
                  <a:cubicBezTo>
                    <a:pt x="229" y="350"/>
                    <a:pt x="230" y="348"/>
                    <a:pt x="231" y="347"/>
                  </a:cubicBezTo>
                  <a:cubicBezTo>
                    <a:pt x="232" y="345"/>
                    <a:pt x="234" y="344"/>
                    <a:pt x="236" y="344"/>
                  </a:cubicBezTo>
                  <a:cubicBezTo>
                    <a:pt x="238" y="344"/>
                    <a:pt x="240" y="344"/>
                    <a:pt x="241" y="345"/>
                  </a:cubicBezTo>
                  <a:cubicBezTo>
                    <a:pt x="283" y="377"/>
                    <a:pt x="283" y="377"/>
                    <a:pt x="283" y="377"/>
                  </a:cubicBezTo>
                  <a:cubicBezTo>
                    <a:pt x="286" y="370"/>
                    <a:pt x="286" y="370"/>
                    <a:pt x="286" y="370"/>
                  </a:cubicBezTo>
                  <a:close/>
                  <a:moveTo>
                    <a:pt x="350" y="319"/>
                  </a:moveTo>
                  <a:cubicBezTo>
                    <a:pt x="342" y="310"/>
                    <a:pt x="331" y="303"/>
                    <a:pt x="320" y="299"/>
                  </a:cubicBezTo>
                  <a:cubicBezTo>
                    <a:pt x="309" y="294"/>
                    <a:pt x="296" y="291"/>
                    <a:pt x="283" y="291"/>
                  </a:cubicBezTo>
                  <a:cubicBezTo>
                    <a:pt x="271" y="291"/>
                    <a:pt x="258" y="294"/>
                    <a:pt x="247" y="299"/>
                  </a:cubicBezTo>
                  <a:cubicBezTo>
                    <a:pt x="236" y="303"/>
                    <a:pt x="225" y="310"/>
                    <a:pt x="216" y="319"/>
                  </a:cubicBezTo>
                  <a:cubicBezTo>
                    <a:pt x="208" y="328"/>
                    <a:pt x="201" y="338"/>
                    <a:pt x="196" y="350"/>
                  </a:cubicBezTo>
                  <a:cubicBezTo>
                    <a:pt x="191" y="361"/>
                    <a:pt x="189" y="373"/>
                    <a:pt x="189" y="386"/>
                  </a:cubicBezTo>
                  <a:cubicBezTo>
                    <a:pt x="189" y="399"/>
                    <a:pt x="191" y="411"/>
                    <a:pt x="196" y="422"/>
                  </a:cubicBezTo>
                  <a:cubicBezTo>
                    <a:pt x="201" y="434"/>
                    <a:pt x="208" y="444"/>
                    <a:pt x="216" y="453"/>
                  </a:cubicBezTo>
                  <a:cubicBezTo>
                    <a:pt x="225" y="462"/>
                    <a:pt x="236" y="469"/>
                    <a:pt x="247" y="474"/>
                  </a:cubicBezTo>
                  <a:cubicBezTo>
                    <a:pt x="258" y="478"/>
                    <a:pt x="271" y="481"/>
                    <a:pt x="283" y="481"/>
                  </a:cubicBezTo>
                  <a:cubicBezTo>
                    <a:pt x="296" y="481"/>
                    <a:pt x="309" y="478"/>
                    <a:pt x="320" y="474"/>
                  </a:cubicBezTo>
                  <a:cubicBezTo>
                    <a:pt x="331" y="469"/>
                    <a:pt x="342" y="462"/>
                    <a:pt x="350" y="453"/>
                  </a:cubicBezTo>
                  <a:cubicBezTo>
                    <a:pt x="359" y="444"/>
                    <a:pt x="366" y="434"/>
                    <a:pt x="371" y="422"/>
                  </a:cubicBezTo>
                  <a:cubicBezTo>
                    <a:pt x="376" y="411"/>
                    <a:pt x="378" y="399"/>
                    <a:pt x="378" y="386"/>
                  </a:cubicBezTo>
                  <a:cubicBezTo>
                    <a:pt x="378" y="373"/>
                    <a:pt x="376" y="361"/>
                    <a:pt x="371" y="350"/>
                  </a:cubicBezTo>
                  <a:cubicBezTo>
                    <a:pt x="366" y="338"/>
                    <a:pt x="359" y="328"/>
                    <a:pt x="350" y="319"/>
                  </a:cubicBezTo>
                  <a:close/>
                  <a:moveTo>
                    <a:pt x="196" y="298"/>
                  </a:moveTo>
                  <a:cubicBezTo>
                    <a:pt x="173" y="321"/>
                    <a:pt x="159" y="352"/>
                    <a:pt x="159" y="386"/>
                  </a:cubicBezTo>
                  <a:cubicBezTo>
                    <a:pt x="159" y="420"/>
                    <a:pt x="173" y="451"/>
                    <a:pt x="196" y="474"/>
                  </a:cubicBezTo>
                  <a:cubicBezTo>
                    <a:pt x="218" y="496"/>
                    <a:pt x="249" y="510"/>
                    <a:pt x="283" y="510"/>
                  </a:cubicBezTo>
                  <a:cubicBezTo>
                    <a:pt x="318" y="510"/>
                    <a:pt x="349" y="496"/>
                    <a:pt x="371" y="474"/>
                  </a:cubicBezTo>
                  <a:cubicBezTo>
                    <a:pt x="394" y="451"/>
                    <a:pt x="408" y="420"/>
                    <a:pt x="408" y="386"/>
                  </a:cubicBezTo>
                  <a:cubicBezTo>
                    <a:pt x="408" y="352"/>
                    <a:pt x="394" y="321"/>
                    <a:pt x="371" y="298"/>
                  </a:cubicBezTo>
                  <a:cubicBezTo>
                    <a:pt x="349" y="276"/>
                    <a:pt x="318" y="262"/>
                    <a:pt x="283" y="262"/>
                  </a:cubicBezTo>
                  <a:cubicBezTo>
                    <a:pt x="249" y="262"/>
                    <a:pt x="218" y="276"/>
                    <a:pt x="196" y="298"/>
                  </a:cubicBezTo>
                  <a:close/>
                  <a:moveTo>
                    <a:pt x="229" y="381"/>
                  </a:moveTo>
                  <a:cubicBezTo>
                    <a:pt x="202" y="381"/>
                    <a:pt x="202" y="381"/>
                    <a:pt x="202" y="381"/>
                  </a:cubicBezTo>
                  <a:cubicBezTo>
                    <a:pt x="199" y="381"/>
                    <a:pt x="197" y="383"/>
                    <a:pt x="197" y="386"/>
                  </a:cubicBezTo>
                  <a:cubicBezTo>
                    <a:pt x="197" y="389"/>
                    <a:pt x="199" y="391"/>
                    <a:pt x="202" y="391"/>
                  </a:cubicBezTo>
                  <a:cubicBezTo>
                    <a:pt x="229" y="391"/>
                    <a:pt x="229" y="391"/>
                    <a:pt x="229" y="391"/>
                  </a:cubicBezTo>
                  <a:cubicBezTo>
                    <a:pt x="232" y="391"/>
                    <a:pt x="235" y="389"/>
                    <a:pt x="235" y="386"/>
                  </a:cubicBezTo>
                  <a:cubicBezTo>
                    <a:pt x="235" y="383"/>
                    <a:pt x="232" y="381"/>
                    <a:pt x="229" y="381"/>
                  </a:cubicBezTo>
                  <a:close/>
                  <a:moveTo>
                    <a:pt x="338" y="391"/>
                  </a:moveTo>
                  <a:cubicBezTo>
                    <a:pt x="365" y="391"/>
                    <a:pt x="365" y="391"/>
                    <a:pt x="365" y="391"/>
                  </a:cubicBezTo>
                  <a:cubicBezTo>
                    <a:pt x="368" y="391"/>
                    <a:pt x="370" y="389"/>
                    <a:pt x="370" y="386"/>
                  </a:cubicBezTo>
                  <a:cubicBezTo>
                    <a:pt x="370" y="383"/>
                    <a:pt x="368" y="381"/>
                    <a:pt x="365" y="381"/>
                  </a:cubicBezTo>
                  <a:cubicBezTo>
                    <a:pt x="338" y="381"/>
                    <a:pt x="338" y="381"/>
                    <a:pt x="338" y="381"/>
                  </a:cubicBezTo>
                  <a:cubicBezTo>
                    <a:pt x="335" y="381"/>
                    <a:pt x="332" y="383"/>
                    <a:pt x="332" y="386"/>
                  </a:cubicBezTo>
                  <a:cubicBezTo>
                    <a:pt x="332" y="389"/>
                    <a:pt x="335" y="391"/>
                    <a:pt x="338" y="391"/>
                  </a:cubicBezTo>
                  <a:close/>
                  <a:moveTo>
                    <a:pt x="278" y="440"/>
                  </a:moveTo>
                  <a:cubicBezTo>
                    <a:pt x="278" y="467"/>
                    <a:pt x="278" y="467"/>
                    <a:pt x="278" y="467"/>
                  </a:cubicBezTo>
                  <a:cubicBezTo>
                    <a:pt x="278" y="470"/>
                    <a:pt x="280" y="473"/>
                    <a:pt x="283" y="473"/>
                  </a:cubicBezTo>
                  <a:cubicBezTo>
                    <a:pt x="286" y="473"/>
                    <a:pt x="289" y="470"/>
                    <a:pt x="289" y="467"/>
                  </a:cubicBezTo>
                  <a:cubicBezTo>
                    <a:pt x="289" y="440"/>
                    <a:pt x="289" y="440"/>
                    <a:pt x="289" y="440"/>
                  </a:cubicBezTo>
                  <a:cubicBezTo>
                    <a:pt x="289" y="437"/>
                    <a:pt x="286" y="435"/>
                    <a:pt x="283" y="435"/>
                  </a:cubicBezTo>
                  <a:cubicBezTo>
                    <a:pt x="280" y="435"/>
                    <a:pt x="278" y="437"/>
                    <a:pt x="278" y="440"/>
                  </a:cubicBezTo>
                  <a:close/>
                  <a:moveTo>
                    <a:pt x="289" y="332"/>
                  </a:moveTo>
                  <a:cubicBezTo>
                    <a:pt x="289" y="305"/>
                    <a:pt x="289" y="305"/>
                    <a:pt x="289" y="305"/>
                  </a:cubicBezTo>
                  <a:cubicBezTo>
                    <a:pt x="289" y="302"/>
                    <a:pt x="286" y="299"/>
                    <a:pt x="283" y="299"/>
                  </a:cubicBezTo>
                  <a:cubicBezTo>
                    <a:pt x="280" y="299"/>
                    <a:pt x="278" y="302"/>
                    <a:pt x="278" y="305"/>
                  </a:cubicBezTo>
                  <a:cubicBezTo>
                    <a:pt x="278" y="332"/>
                    <a:pt x="278" y="332"/>
                    <a:pt x="278" y="332"/>
                  </a:cubicBezTo>
                  <a:cubicBezTo>
                    <a:pt x="278" y="335"/>
                    <a:pt x="280" y="337"/>
                    <a:pt x="283" y="337"/>
                  </a:cubicBezTo>
                  <a:cubicBezTo>
                    <a:pt x="286" y="337"/>
                    <a:pt x="289" y="335"/>
                    <a:pt x="289" y="332"/>
                  </a:cubicBezTo>
                  <a:close/>
                  <a:moveTo>
                    <a:pt x="218" y="0"/>
                  </a:moveTo>
                  <a:cubicBezTo>
                    <a:pt x="224" y="0"/>
                    <a:pt x="228" y="2"/>
                    <a:pt x="232" y="4"/>
                  </a:cubicBezTo>
                  <a:cubicBezTo>
                    <a:pt x="235" y="7"/>
                    <a:pt x="237" y="11"/>
                    <a:pt x="237" y="14"/>
                  </a:cubicBezTo>
                  <a:cubicBezTo>
                    <a:pt x="237" y="72"/>
                    <a:pt x="237" y="72"/>
                    <a:pt x="237" y="72"/>
                  </a:cubicBezTo>
                  <a:cubicBezTo>
                    <a:pt x="237" y="75"/>
                    <a:pt x="235" y="79"/>
                    <a:pt x="232" y="82"/>
                  </a:cubicBezTo>
                  <a:cubicBezTo>
                    <a:pt x="228" y="84"/>
                    <a:pt x="224" y="86"/>
                    <a:pt x="218" y="86"/>
                  </a:cubicBezTo>
                  <a:cubicBezTo>
                    <a:pt x="126" y="86"/>
                    <a:pt x="126" y="86"/>
                    <a:pt x="126" y="86"/>
                  </a:cubicBezTo>
                  <a:cubicBezTo>
                    <a:pt x="121" y="86"/>
                    <a:pt x="116" y="84"/>
                    <a:pt x="113" y="82"/>
                  </a:cubicBezTo>
                  <a:cubicBezTo>
                    <a:pt x="110" y="79"/>
                    <a:pt x="108" y="75"/>
                    <a:pt x="108" y="72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08" y="11"/>
                    <a:pt x="110" y="7"/>
                    <a:pt x="113" y="4"/>
                  </a:cubicBezTo>
                  <a:cubicBezTo>
                    <a:pt x="116" y="2"/>
                    <a:pt x="121" y="0"/>
                    <a:pt x="126" y="0"/>
                  </a:cubicBezTo>
                  <a:cubicBezTo>
                    <a:pt x="218" y="0"/>
                    <a:pt x="218" y="0"/>
                    <a:pt x="218" y="0"/>
                  </a:cubicBezTo>
                  <a:close/>
                  <a:moveTo>
                    <a:pt x="138" y="19"/>
                  </a:moveTo>
                  <a:cubicBezTo>
                    <a:pt x="206" y="19"/>
                    <a:pt x="206" y="19"/>
                    <a:pt x="206" y="19"/>
                  </a:cubicBezTo>
                  <a:cubicBezTo>
                    <a:pt x="210" y="19"/>
                    <a:pt x="214" y="20"/>
                    <a:pt x="217" y="22"/>
                  </a:cubicBezTo>
                  <a:cubicBezTo>
                    <a:pt x="217" y="22"/>
                    <a:pt x="217" y="22"/>
                    <a:pt x="217" y="22"/>
                  </a:cubicBezTo>
                  <a:cubicBezTo>
                    <a:pt x="220" y="25"/>
                    <a:pt x="222" y="29"/>
                    <a:pt x="222" y="33"/>
                  </a:cubicBezTo>
                  <a:cubicBezTo>
                    <a:pt x="222" y="51"/>
                    <a:pt x="222" y="51"/>
                    <a:pt x="222" y="51"/>
                  </a:cubicBezTo>
                  <a:cubicBezTo>
                    <a:pt x="222" y="55"/>
                    <a:pt x="220" y="58"/>
                    <a:pt x="217" y="61"/>
                  </a:cubicBezTo>
                  <a:cubicBezTo>
                    <a:pt x="217" y="61"/>
                    <a:pt x="217" y="61"/>
                    <a:pt x="217" y="61"/>
                  </a:cubicBezTo>
                  <a:cubicBezTo>
                    <a:pt x="214" y="63"/>
                    <a:pt x="210" y="65"/>
                    <a:pt x="206" y="65"/>
                  </a:cubicBezTo>
                  <a:cubicBezTo>
                    <a:pt x="138" y="65"/>
                    <a:pt x="138" y="65"/>
                    <a:pt x="138" y="65"/>
                  </a:cubicBezTo>
                  <a:cubicBezTo>
                    <a:pt x="134" y="65"/>
                    <a:pt x="130" y="63"/>
                    <a:pt x="127" y="61"/>
                  </a:cubicBezTo>
                  <a:cubicBezTo>
                    <a:pt x="127" y="61"/>
                    <a:pt x="127" y="61"/>
                    <a:pt x="127" y="61"/>
                  </a:cubicBezTo>
                  <a:cubicBezTo>
                    <a:pt x="124" y="58"/>
                    <a:pt x="122" y="55"/>
                    <a:pt x="122" y="51"/>
                  </a:cubicBezTo>
                  <a:cubicBezTo>
                    <a:pt x="122" y="33"/>
                    <a:pt x="122" y="33"/>
                    <a:pt x="122" y="33"/>
                  </a:cubicBezTo>
                  <a:cubicBezTo>
                    <a:pt x="122" y="29"/>
                    <a:pt x="124" y="25"/>
                    <a:pt x="127" y="22"/>
                  </a:cubicBezTo>
                  <a:cubicBezTo>
                    <a:pt x="127" y="22"/>
                    <a:pt x="127" y="22"/>
                    <a:pt x="127" y="22"/>
                  </a:cubicBezTo>
                  <a:cubicBezTo>
                    <a:pt x="130" y="20"/>
                    <a:pt x="134" y="19"/>
                    <a:pt x="138" y="19"/>
                  </a:cubicBezTo>
                  <a:close/>
                  <a:moveTo>
                    <a:pt x="344" y="243"/>
                  </a:moveTo>
                  <a:cubicBezTo>
                    <a:pt x="344" y="41"/>
                    <a:pt x="344" y="41"/>
                    <a:pt x="344" y="41"/>
                  </a:cubicBezTo>
                  <a:cubicBezTo>
                    <a:pt x="344" y="28"/>
                    <a:pt x="334" y="18"/>
                    <a:pt x="321" y="18"/>
                  </a:cubicBezTo>
                  <a:cubicBezTo>
                    <a:pt x="244" y="18"/>
                    <a:pt x="244" y="18"/>
                    <a:pt x="244" y="18"/>
                  </a:cubicBezTo>
                  <a:cubicBezTo>
                    <a:pt x="244" y="59"/>
                    <a:pt x="244" y="59"/>
                    <a:pt x="244" y="59"/>
                  </a:cubicBezTo>
                  <a:cubicBezTo>
                    <a:pt x="302" y="59"/>
                    <a:pt x="302" y="59"/>
                    <a:pt x="302" y="59"/>
                  </a:cubicBezTo>
                  <a:cubicBezTo>
                    <a:pt x="302" y="92"/>
                    <a:pt x="302" y="92"/>
                    <a:pt x="302" y="92"/>
                  </a:cubicBezTo>
                  <a:cubicBezTo>
                    <a:pt x="302" y="232"/>
                    <a:pt x="302" y="232"/>
                    <a:pt x="302" y="232"/>
                  </a:cubicBezTo>
                  <a:cubicBezTo>
                    <a:pt x="317" y="234"/>
                    <a:pt x="331" y="238"/>
                    <a:pt x="344" y="243"/>
                  </a:cubicBezTo>
                  <a:close/>
                  <a:moveTo>
                    <a:pt x="87" y="324"/>
                  </a:moveTo>
                  <a:cubicBezTo>
                    <a:pt x="141" y="324"/>
                    <a:pt x="141" y="324"/>
                    <a:pt x="141" y="324"/>
                  </a:cubicBezTo>
                  <a:cubicBezTo>
                    <a:pt x="139" y="330"/>
                    <a:pt x="136" y="336"/>
                    <a:pt x="134" y="343"/>
                  </a:cubicBezTo>
                  <a:cubicBezTo>
                    <a:pt x="87" y="343"/>
                    <a:pt x="87" y="343"/>
                    <a:pt x="87" y="343"/>
                  </a:cubicBezTo>
                  <a:cubicBezTo>
                    <a:pt x="82" y="343"/>
                    <a:pt x="77" y="339"/>
                    <a:pt x="77" y="333"/>
                  </a:cubicBezTo>
                  <a:cubicBezTo>
                    <a:pt x="77" y="333"/>
                    <a:pt x="77" y="333"/>
                    <a:pt x="77" y="333"/>
                  </a:cubicBezTo>
                  <a:cubicBezTo>
                    <a:pt x="77" y="328"/>
                    <a:pt x="82" y="324"/>
                    <a:pt x="87" y="324"/>
                  </a:cubicBezTo>
                  <a:close/>
                  <a:moveTo>
                    <a:pt x="162" y="290"/>
                  </a:moveTo>
                  <a:cubicBezTo>
                    <a:pt x="87" y="290"/>
                    <a:pt x="87" y="290"/>
                    <a:pt x="87" y="290"/>
                  </a:cubicBezTo>
                  <a:cubicBezTo>
                    <a:pt x="87" y="290"/>
                    <a:pt x="87" y="290"/>
                    <a:pt x="87" y="290"/>
                  </a:cubicBezTo>
                  <a:cubicBezTo>
                    <a:pt x="86" y="290"/>
                    <a:pt x="86" y="290"/>
                    <a:pt x="86" y="290"/>
                  </a:cubicBezTo>
                  <a:cubicBezTo>
                    <a:pt x="86" y="290"/>
                    <a:pt x="86" y="290"/>
                    <a:pt x="86" y="290"/>
                  </a:cubicBezTo>
                  <a:cubicBezTo>
                    <a:pt x="86" y="290"/>
                    <a:pt x="86" y="290"/>
                    <a:pt x="86" y="290"/>
                  </a:cubicBezTo>
                  <a:cubicBezTo>
                    <a:pt x="86" y="290"/>
                    <a:pt x="86" y="290"/>
                    <a:pt x="86" y="290"/>
                  </a:cubicBezTo>
                  <a:cubicBezTo>
                    <a:pt x="86" y="290"/>
                    <a:pt x="86" y="290"/>
                    <a:pt x="86" y="290"/>
                  </a:cubicBezTo>
                  <a:cubicBezTo>
                    <a:pt x="86" y="290"/>
                    <a:pt x="86" y="290"/>
                    <a:pt x="86" y="290"/>
                  </a:cubicBezTo>
                  <a:cubicBezTo>
                    <a:pt x="86" y="290"/>
                    <a:pt x="86" y="290"/>
                    <a:pt x="86" y="290"/>
                  </a:cubicBezTo>
                  <a:cubicBezTo>
                    <a:pt x="86" y="290"/>
                    <a:pt x="86" y="290"/>
                    <a:pt x="86" y="290"/>
                  </a:cubicBezTo>
                  <a:cubicBezTo>
                    <a:pt x="85" y="290"/>
                    <a:pt x="85" y="290"/>
                    <a:pt x="85" y="290"/>
                  </a:cubicBezTo>
                  <a:cubicBezTo>
                    <a:pt x="85" y="290"/>
                    <a:pt x="85" y="290"/>
                    <a:pt x="85" y="290"/>
                  </a:cubicBezTo>
                  <a:cubicBezTo>
                    <a:pt x="85" y="290"/>
                    <a:pt x="85" y="290"/>
                    <a:pt x="85" y="290"/>
                  </a:cubicBezTo>
                  <a:cubicBezTo>
                    <a:pt x="85" y="290"/>
                    <a:pt x="85" y="290"/>
                    <a:pt x="85" y="290"/>
                  </a:cubicBezTo>
                  <a:cubicBezTo>
                    <a:pt x="85" y="290"/>
                    <a:pt x="85" y="290"/>
                    <a:pt x="85" y="290"/>
                  </a:cubicBezTo>
                  <a:cubicBezTo>
                    <a:pt x="85" y="290"/>
                    <a:pt x="85" y="290"/>
                    <a:pt x="85" y="290"/>
                  </a:cubicBezTo>
                  <a:cubicBezTo>
                    <a:pt x="85" y="290"/>
                    <a:pt x="85" y="290"/>
                    <a:pt x="85" y="290"/>
                  </a:cubicBezTo>
                  <a:cubicBezTo>
                    <a:pt x="85" y="290"/>
                    <a:pt x="85" y="290"/>
                    <a:pt x="85" y="290"/>
                  </a:cubicBezTo>
                  <a:cubicBezTo>
                    <a:pt x="85" y="290"/>
                    <a:pt x="85" y="290"/>
                    <a:pt x="85" y="290"/>
                  </a:cubicBezTo>
                  <a:cubicBezTo>
                    <a:pt x="85" y="290"/>
                    <a:pt x="85" y="290"/>
                    <a:pt x="85" y="290"/>
                  </a:cubicBezTo>
                  <a:cubicBezTo>
                    <a:pt x="84" y="289"/>
                    <a:pt x="84" y="289"/>
                    <a:pt x="84" y="289"/>
                  </a:cubicBezTo>
                  <a:cubicBezTo>
                    <a:pt x="84" y="289"/>
                    <a:pt x="84" y="289"/>
                    <a:pt x="84" y="289"/>
                  </a:cubicBezTo>
                  <a:cubicBezTo>
                    <a:pt x="84" y="289"/>
                    <a:pt x="84" y="289"/>
                    <a:pt x="84" y="289"/>
                  </a:cubicBezTo>
                  <a:cubicBezTo>
                    <a:pt x="84" y="289"/>
                    <a:pt x="84" y="289"/>
                    <a:pt x="84" y="289"/>
                  </a:cubicBezTo>
                  <a:cubicBezTo>
                    <a:pt x="84" y="289"/>
                    <a:pt x="84" y="289"/>
                    <a:pt x="84" y="289"/>
                  </a:cubicBezTo>
                  <a:cubicBezTo>
                    <a:pt x="84" y="289"/>
                    <a:pt x="84" y="289"/>
                    <a:pt x="84" y="289"/>
                  </a:cubicBezTo>
                  <a:cubicBezTo>
                    <a:pt x="84" y="289"/>
                    <a:pt x="84" y="289"/>
                    <a:pt x="84" y="289"/>
                  </a:cubicBezTo>
                  <a:cubicBezTo>
                    <a:pt x="84" y="289"/>
                    <a:pt x="84" y="289"/>
                    <a:pt x="84" y="289"/>
                  </a:cubicBezTo>
                  <a:cubicBezTo>
                    <a:pt x="83" y="289"/>
                    <a:pt x="83" y="289"/>
                    <a:pt x="83" y="289"/>
                  </a:cubicBezTo>
                  <a:cubicBezTo>
                    <a:pt x="83" y="289"/>
                    <a:pt x="83" y="289"/>
                    <a:pt x="83" y="289"/>
                  </a:cubicBezTo>
                  <a:cubicBezTo>
                    <a:pt x="83" y="289"/>
                    <a:pt x="83" y="289"/>
                    <a:pt x="83" y="289"/>
                  </a:cubicBezTo>
                  <a:cubicBezTo>
                    <a:pt x="83" y="289"/>
                    <a:pt x="83" y="289"/>
                    <a:pt x="83" y="289"/>
                  </a:cubicBezTo>
                  <a:cubicBezTo>
                    <a:pt x="83" y="289"/>
                    <a:pt x="83" y="289"/>
                    <a:pt x="83" y="289"/>
                  </a:cubicBezTo>
                  <a:cubicBezTo>
                    <a:pt x="83" y="289"/>
                    <a:pt x="83" y="289"/>
                    <a:pt x="83" y="289"/>
                  </a:cubicBezTo>
                  <a:cubicBezTo>
                    <a:pt x="83" y="289"/>
                    <a:pt x="83" y="289"/>
                    <a:pt x="83" y="289"/>
                  </a:cubicBezTo>
                  <a:cubicBezTo>
                    <a:pt x="83" y="289"/>
                    <a:pt x="83" y="289"/>
                    <a:pt x="83" y="289"/>
                  </a:cubicBezTo>
                  <a:cubicBezTo>
                    <a:pt x="83" y="289"/>
                    <a:pt x="83" y="289"/>
                    <a:pt x="83" y="289"/>
                  </a:cubicBezTo>
                  <a:cubicBezTo>
                    <a:pt x="83" y="289"/>
                    <a:pt x="83" y="289"/>
                    <a:pt x="83" y="289"/>
                  </a:cubicBezTo>
                  <a:cubicBezTo>
                    <a:pt x="82" y="289"/>
                    <a:pt x="82" y="289"/>
                    <a:pt x="82" y="289"/>
                  </a:cubicBezTo>
                  <a:cubicBezTo>
                    <a:pt x="82" y="289"/>
                    <a:pt x="82" y="289"/>
                    <a:pt x="82" y="289"/>
                  </a:cubicBezTo>
                  <a:cubicBezTo>
                    <a:pt x="82" y="289"/>
                    <a:pt x="82" y="289"/>
                    <a:pt x="82" y="289"/>
                  </a:cubicBezTo>
                  <a:cubicBezTo>
                    <a:pt x="82" y="289"/>
                    <a:pt x="82" y="289"/>
                    <a:pt x="82" y="289"/>
                  </a:cubicBezTo>
                  <a:cubicBezTo>
                    <a:pt x="82" y="289"/>
                    <a:pt x="82" y="289"/>
                    <a:pt x="82" y="289"/>
                  </a:cubicBezTo>
                  <a:cubicBezTo>
                    <a:pt x="82" y="289"/>
                    <a:pt x="82" y="289"/>
                    <a:pt x="82" y="289"/>
                  </a:cubicBezTo>
                  <a:cubicBezTo>
                    <a:pt x="82" y="288"/>
                    <a:pt x="82" y="288"/>
                    <a:pt x="82" y="288"/>
                  </a:cubicBezTo>
                  <a:cubicBezTo>
                    <a:pt x="82" y="288"/>
                    <a:pt x="82" y="288"/>
                    <a:pt x="82" y="288"/>
                  </a:cubicBezTo>
                  <a:cubicBezTo>
                    <a:pt x="82" y="288"/>
                    <a:pt x="82" y="288"/>
                    <a:pt x="82" y="288"/>
                  </a:cubicBezTo>
                  <a:cubicBezTo>
                    <a:pt x="82" y="288"/>
                    <a:pt x="82" y="288"/>
                    <a:pt x="82" y="288"/>
                  </a:cubicBezTo>
                  <a:cubicBezTo>
                    <a:pt x="81" y="288"/>
                    <a:pt x="81" y="288"/>
                    <a:pt x="81" y="288"/>
                  </a:cubicBezTo>
                  <a:cubicBezTo>
                    <a:pt x="81" y="288"/>
                    <a:pt x="81" y="288"/>
                    <a:pt x="81" y="288"/>
                  </a:cubicBezTo>
                  <a:cubicBezTo>
                    <a:pt x="81" y="288"/>
                    <a:pt x="81" y="288"/>
                    <a:pt x="81" y="288"/>
                  </a:cubicBezTo>
                  <a:cubicBezTo>
                    <a:pt x="81" y="288"/>
                    <a:pt x="81" y="288"/>
                    <a:pt x="81" y="288"/>
                  </a:cubicBezTo>
                  <a:cubicBezTo>
                    <a:pt x="81" y="288"/>
                    <a:pt x="81" y="288"/>
                    <a:pt x="81" y="288"/>
                  </a:cubicBezTo>
                  <a:cubicBezTo>
                    <a:pt x="81" y="288"/>
                    <a:pt x="81" y="288"/>
                    <a:pt x="81" y="288"/>
                  </a:cubicBezTo>
                  <a:cubicBezTo>
                    <a:pt x="81" y="288"/>
                    <a:pt x="81" y="288"/>
                    <a:pt x="81" y="288"/>
                  </a:cubicBezTo>
                  <a:cubicBezTo>
                    <a:pt x="81" y="288"/>
                    <a:pt x="81" y="288"/>
                    <a:pt x="81" y="288"/>
                  </a:cubicBezTo>
                  <a:cubicBezTo>
                    <a:pt x="81" y="288"/>
                    <a:pt x="81" y="288"/>
                    <a:pt x="81" y="288"/>
                  </a:cubicBezTo>
                  <a:cubicBezTo>
                    <a:pt x="81" y="288"/>
                    <a:pt x="81" y="288"/>
                    <a:pt x="81" y="288"/>
                  </a:cubicBezTo>
                  <a:cubicBezTo>
                    <a:pt x="81" y="287"/>
                    <a:pt x="81" y="287"/>
                    <a:pt x="81" y="287"/>
                  </a:cubicBezTo>
                  <a:cubicBezTo>
                    <a:pt x="81" y="287"/>
                    <a:pt x="81" y="287"/>
                    <a:pt x="81" y="287"/>
                  </a:cubicBezTo>
                  <a:cubicBezTo>
                    <a:pt x="80" y="287"/>
                    <a:pt x="80" y="287"/>
                    <a:pt x="80" y="287"/>
                  </a:cubicBezTo>
                  <a:cubicBezTo>
                    <a:pt x="80" y="287"/>
                    <a:pt x="80" y="287"/>
                    <a:pt x="80" y="287"/>
                  </a:cubicBezTo>
                  <a:cubicBezTo>
                    <a:pt x="80" y="287"/>
                    <a:pt x="80" y="287"/>
                    <a:pt x="80" y="287"/>
                  </a:cubicBezTo>
                  <a:cubicBezTo>
                    <a:pt x="80" y="287"/>
                    <a:pt x="80" y="287"/>
                    <a:pt x="80" y="287"/>
                  </a:cubicBezTo>
                  <a:cubicBezTo>
                    <a:pt x="80" y="287"/>
                    <a:pt x="80" y="287"/>
                    <a:pt x="80" y="287"/>
                  </a:cubicBezTo>
                  <a:cubicBezTo>
                    <a:pt x="80" y="287"/>
                    <a:pt x="80" y="287"/>
                    <a:pt x="80" y="287"/>
                  </a:cubicBezTo>
                  <a:cubicBezTo>
                    <a:pt x="80" y="287"/>
                    <a:pt x="80" y="287"/>
                    <a:pt x="80" y="287"/>
                  </a:cubicBezTo>
                  <a:cubicBezTo>
                    <a:pt x="80" y="287"/>
                    <a:pt x="80" y="287"/>
                    <a:pt x="80" y="287"/>
                  </a:cubicBezTo>
                  <a:cubicBezTo>
                    <a:pt x="80" y="287"/>
                    <a:pt x="80" y="287"/>
                    <a:pt x="80" y="287"/>
                  </a:cubicBezTo>
                  <a:cubicBezTo>
                    <a:pt x="80" y="287"/>
                    <a:pt x="80" y="287"/>
                    <a:pt x="80" y="287"/>
                  </a:cubicBezTo>
                  <a:cubicBezTo>
                    <a:pt x="80" y="287"/>
                    <a:pt x="80" y="287"/>
                    <a:pt x="80" y="287"/>
                  </a:cubicBezTo>
                  <a:cubicBezTo>
                    <a:pt x="80" y="287"/>
                    <a:pt x="80" y="287"/>
                    <a:pt x="80" y="287"/>
                  </a:cubicBezTo>
                  <a:cubicBezTo>
                    <a:pt x="80" y="286"/>
                    <a:pt x="80" y="286"/>
                    <a:pt x="80" y="286"/>
                  </a:cubicBezTo>
                  <a:cubicBezTo>
                    <a:pt x="80" y="286"/>
                    <a:pt x="80" y="286"/>
                    <a:pt x="80" y="286"/>
                  </a:cubicBezTo>
                  <a:cubicBezTo>
                    <a:pt x="79" y="286"/>
                    <a:pt x="79" y="286"/>
                    <a:pt x="79" y="286"/>
                  </a:cubicBezTo>
                  <a:cubicBezTo>
                    <a:pt x="79" y="286"/>
                    <a:pt x="79" y="286"/>
                    <a:pt x="79" y="286"/>
                  </a:cubicBezTo>
                  <a:cubicBezTo>
                    <a:pt x="79" y="286"/>
                    <a:pt x="79" y="286"/>
                    <a:pt x="79" y="286"/>
                  </a:cubicBezTo>
                  <a:cubicBezTo>
                    <a:pt x="79" y="286"/>
                    <a:pt x="79" y="286"/>
                    <a:pt x="79" y="286"/>
                  </a:cubicBezTo>
                  <a:cubicBezTo>
                    <a:pt x="79" y="286"/>
                    <a:pt x="79" y="286"/>
                    <a:pt x="79" y="286"/>
                  </a:cubicBezTo>
                  <a:cubicBezTo>
                    <a:pt x="79" y="286"/>
                    <a:pt x="79" y="286"/>
                    <a:pt x="79" y="286"/>
                  </a:cubicBezTo>
                  <a:cubicBezTo>
                    <a:pt x="79" y="286"/>
                    <a:pt x="79" y="286"/>
                    <a:pt x="79" y="286"/>
                  </a:cubicBezTo>
                  <a:cubicBezTo>
                    <a:pt x="79" y="286"/>
                    <a:pt x="79" y="286"/>
                    <a:pt x="79" y="286"/>
                  </a:cubicBezTo>
                  <a:cubicBezTo>
                    <a:pt x="79" y="285"/>
                    <a:pt x="79" y="285"/>
                    <a:pt x="79" y="285"/>
                  </a:cubicBezTo>
                  <a:cubicBezTo>
                    <a:pt x="79" y="285"/>
                    <a:pt x="79" y="285"/>
                    <a:pt x="79" y="285"/>
                  </a:cubicBezTo>
                  <a:cubicBezTo>
                    <a:pt x="79" y="285"/>
                    <a:pt x="79" y="285"/>
                    <a:pt x="79" y="285"/>
                  </a:cubicBezTo>
                  <a:cubicBezTo>
                    <a:pt x="79" y="285"/>
                    <a:pt x="79" y="285"/>
                    <a:pt x="79" y="285"/>
                  </a:cubicBezTo>
                  <a:cubicBezTo>
                    <a:pt x="79" y="285"/>
                    <a:pt x="79" y="285"/>
                    <a:pt x="79" y="285"/>
                  </a:cubicBezTo>
                  <a:cubicBezTo>
                    <a:pt x="79" y="285"/>
                    <a:pt x="79" y="285"/>
                    <a:pt x="79" y="285"/>
                  </a:cubicBezTo>
                  <a:cubicBezTo>
                    <a:pt x="78" y="285"/>
                    <a:pt x="78" y="285"/>
                    <a:pt x="78" y="285"/>
                  </a:cubicBezTo>
                  <a:cubicBezTo>
                    <a:pt x="78" y="285"/>
                    <a:pt x="78" y="285"/>
                    <a:pt x="78" y="285"/>
                  </a:cubicBezTo>
                  <a:cubicBezTo>
                    <a:pt x="78" y="285"/>
                    <a:pt x="78" y="285"/>
                    <a:pt x="78" y="285"/>
                  </a:cubicBezTo>
                  <a:cubicBezTo>
                    <a:pt x="78" y="285"/>
                    <a:pt x="78" y="285"/>
                    <a:pt x="78" y="285"/>
                  </a:cubicBezTo>
                  <a:cubicBezTo>
                    <a:pt x="78" y="284"/>
                    <a:pt x="78" y="284"/>
                    <a:pt x="78" y="284"/>
                  </a:cubicBezTo>
                  <a:cubicBezTo>
                    <a:pt x="78" y="284"/>
                    <a:pt x="78" y="284"/>
                    <a:pt x="78" y="284"/>
                  </a:cubicBezTo>
                  <a:cubicBezTo>
                    <a:pt x="78" y="284"/>
                    <a:pt x="78" y="284"/>
                    <a:pt x="78" y="284"/>
                  </a:cubicBezTo>
                  <a:cubicBezTo>
                    <a:pt x="78" y="284"/>
                    <a:pt x="78" y="284"/>
                    <a:pt x="78" y="284"/>
                  </a:cubicBezTo>
                  <a:cubicBezTo>
                    <a:pt x="78" y="284"/>
                    <a:pt x="78" y="284"/>
                    <a:pt x="78" y="284"/>
                  </a:cubicBezTo>
                  <a:cubicBezTo>
                    <a:pt x="78" y="284"/>
                    <a:pt x="78" y="284"/>
                    <a:pt x="78" y="284"/>
                  </a:cubicBezTo>
                  <a:cubicBezTo>
                    <a:pt x="78" y="284"/>
                    <a:pt x="78" y="284"/>
                    <a:pt x="78" y="284"/>
                  </a:cubicBezTo>
                  <a:cubicBezTo>
                    <a:pt x="78" y="284"/>
                    <a:pt x="78" y="284"/>
                    <a:pt x="78" y="284"/>
                  </a:cubicBezTo>
                  <a:cubicBezTo>
                    <a:pt x="78" y="284"/>
                    <a:pt x="78" y="284"/>
                    <a:pt x="78" y="284"/>
                  </a:cubicBezTo>
                  <a:cubicBezTo>
                    <a:pt x="78" y="284"/>
                    <a:pt x="78" y="284"/>
                    <a:pt x="78" y="284"/>
                  </a:cubicBezTo>
                  <a:cubicBezTo>
                    <a:pt x="78" y="283"/>
                    <a:pt x="78" y="283"/>
                    <a:pt x="78" y="283"/>
                  </a:cubicBezTo>
                  <a:cubicBezTo>
                    <a:pt x="78" y="283"/>
                    <a:pt x="78" y="283"/>
                    <a:pt x="78" y="283"/>
                  </a:cubicBezTo>
                  <a:cubicBezTo>
                    <a:pt x="78" y="283"/>
                    <a:pt x="78" y="283"/>
                    <a:pt x="78" y="283"/>
                  </a:cubicBezTo>
                  <a:cubicBezTo>
                    <a:pt x="78" y="283"/>
                    <a:pt x="78" y="283"/>
                    <a:pt x="78" y="283"/>
                  </a:cubicBezTo>
                  <a:cubicBezTo>
                    <a:pt x="78" y="283"/>
                    <a:pt x="78" y="283"/>
                    <a:pt x="78" y="283"/>
                  </a:cubicBezTo>
                  <a:cubicBezTo>
                    <a:pt x="78" y="283"/>
                    <a:pt x="78" y="283"/>
                    <a:pt x="78" y="283"/>
                  </a:cubicBezTo>
                  <a:cubicBezTo>
                    <a:pt x="78" y="283"/>
                    <a:pt x="78" y="283"/>
                    <a:pt x="78" y="283"/>
                  </a:cubicBezTo>
                  <a:cubicBezTo>
                    <a:pt x="78" y="283"/>
                    <a:pt x="78" y="283"/>
                    <a:pt x="78" y="283"/>
                  </a:cubicBezTo>
                  <a:cubicBezTo>
                    <a:pt x="78" y="283"/>
                    <a:pt x="78" y="283"/>
                    <a:pt x="78" y="283"/>
                  </a:cubicBezTo>
                  <a:cubicBezTo>
                    <a:pt x="78" y="283"/>
                    <a:pt x="78" y="283"/>
                    <a:pt x="78" y="283"/>
                  </a:cubicBezTo>
                  <a:cubicBezTo>
                    <a:pt x="78" y="282"/>
                    <a:pt x="78" y="282"/>
                    <a:pt x="78" y="282"/>
                  </a:cubicBezTo>
                  <a:cubicBezTo>
                    <a:pt x="78" y="282"/>
                    <a:pt x="78" y="282"/>
                    <a:pt x="78" y="282"/>
                  </a:cubicBezTo>
                  <a:cubicBezTo>
                    <a:pt x="78" y="282"/>
                    <a:pt x="78" y="282"/>
                    <a:pt x="78" y="282"/>
                  </a:cubicBezTo>
                  <a:cubicBezTo>
                    <a:pt x="78" y="282"/>
                    <a:pt x="78" y="282"/>
                    <a:pt x="78" y="282"/>
                  </a:cubicBezTo>
                  <a:cubicBezTo>
                    <a:pt x="77" y="282"/>
                    <a:pt x="77" y="282"/>
                    <a:pt x="77" y="282"/>
                  </a:cubicBezTo>
                  <a:cubicBezTo>
                    <a:pt x="77" y="282"/>
                    <a:pt x="77" y="282"/>
                    <a:pt x="77" y="282"/>
                  </a:cubicBezTo>
                  <a:cubicBezTo>
                    <a:pt x="77" y="282"/>
                    <a:pt x="77" y="282"/>
                    <a:pt x="77" y="282"/>
                  </a:cubicBezTo>
                  <a:cubicBezTo>
                    <a:pt x="77" y="282"/>
                    <a:pt x="77" y="282"/>
                    <a:pt x="77" y="282"/>
                  </a:cubicBezTo>
                  <a:cubicBezTo>
                    <a:pt x="77" y="281"/>
                    <a:pt x="77" y="281"/>
                    <a:pt x="77" y="281"/>
                  </a:cubicBezTo>
                  <a:cubicBezTo>
                    <a:pt x="77" y="281"/>
                    <a:pt x="77" y="281"/>
                    <a:pt x="77" y="281"/>
                  </a:cubicBezTo>
                  <a:cubicBezTo>
                    <a:pt x="77" y="281"/>
                    <a:pt x="77" y="281"/>
                    <a:pt x="77" y="281"/>
                  </a:cubicBezTo>
                  <a:cubicBezTo>
                    <a:pt x="77" y="281"/>
                    <a:pt x="77" y="281"/>
                    <a:pt x="77" y="281"/>
                  </a:cubicBezTo>
                  <a:cubicBezTo>
                    <a:pt x="77" y="281"/>
                    <a:pt x="77" y="281"/>
                    <a:pt x="77" y="281"/>
                  </a:cubicBezTo>
                  <a:cubicBezTo>
                    <a:pt x="77" y="281"/>
                    <a:pt x="77" y="281"/>
                    <a:pt x="77" y="281"/>
                  </a:cubicBezTo>
                  <a:cubicBezTo>
                    <a:pt x="77" y="281"/>
                    <a:pt x="77" y="281"/>
                    <a:pt x="77" y="281"/>
                  </a:cubicBezTo>
                  <a:cubicBezTo>
                    <a:pt x="77" y="281"/>
                    <a:pt x="77" y="281"/>
                    <a:pt x="77" y="281"/>
                  </a:cubicBezTo>
                  <a:cubicBezTo>
                    <a:pt x="77" y="280"/>
                    <a:pt x="77" y="280"/>
                    <a:pt x="77" y="280"/>
                  </a:cubicBezTo>
                  <a:cubicBezTo>
                    <a:pt x="77" y="280"/>
                    <a:pt x="77" y="280"/>
                    <a:pt x="77" y="280"/>
                  </a:cubicBezTo>
                  <a:cubicBezTo>
                    <a:pt x="77" y="280"/>
                    <a:pt x="77" y="280"/>
                    <a:pt x="77" y="280"/>
                  </a:cubicBezTo>
                  <a:cubicBezTo>
                    <a:pt x="77" y="280"/>
                    <a:pt x="77" y="280"/>
                    <a:pt x="77" y="280"/>
                  </a:cubicBezTo>
                  <a:cubicBezTo>
                    <a:pt x="77" y="280"/>
                    <a:pt x="77" y="280"/>
                    <a:pt x="77" y="280"/>
                  </a:cubicBezTo>
                  <a:cubicBezTo>
                    <a:pt x="77" y="280"/>
                    <a:pt x="77" y="280"/>
                    <a:pt x="77" y="280"/>
                  </a:cubicBezTo>
                  <a:cubicBezTo>
                    <a:pt x="77" y="280"/>
                    <a:pt x="77" y="280"/>
                    <a:pt x="77" y="280"/>
                  </a:cubicBezTo>
                  <a:cubicBezTo>
                    <a:pt x="77" y="280"/>
                    <a:pt x="77" y="280"/>
                    <a:pt x="77" y="280"/>
                  </a:cubicBezTo>
                  <a:cubicBezTo>
                    <a:pt x="77" y="280"/>
                    <a:pt x="77" y="280"/>
                    <a:pt x="77" y="280"/>
                  </a:cubicBezTo>
                  <a:cubicBezTo>
                    <a:pt x="77" y="280"/>
                    <a:pt x="77" y="280"/>
                    <a:pt x="77" y="280"/>
                  </a:cubicBezTo>
                  <a:cubicBezTo>
                    <a:pt x="77" y="279"/>
                    <a:pt x="77" y="279"/>
                    <a:pt x="77" y="279"/>
                  </a:cubicBezTo>
                  <a:cubicBezTo>
                    <a:pt x="77" y="279"/>
                    <a:pt x="77" y="279"/>
                    <a:pt x="77" y="279"/>
                  </a:cubicBezTo>
                  <a:cubicBezTo>
                    <a:pt x="77" y="279"/>
                    <a:pt x="77" y="279"/>
                    <a:pt x="77" y="279"/>
                  </a:cubicBezTo>
                  <a:cubicBezTo>
                    <a:pt x="77" y="279"/>
                    <a:pt x="77" y="279"/>
                    <a:pt x="77" y="279"/>
                  </a:cubicBezTo>
                  <a:cubicBezTo>
                    <a:pt x="78" y="279"/>
                    <a:pt x="78" y="279"/>
                    <a:pt x="78" y="279"/>
                  </a:cubicBezTo>
                  <a:cubicBezTo>
                    <a:pt x="78" y="279"/>
                    <a:pt x="78" y="279"/>
                    <a:pt x="78" y="279"/>
                  </a:cubicBezTo>
                  <a:cubicBezTo>
                    <a:pt x="78" y="279"/>
                    <a:pt x="78" y="279"/>
                    <a:pt x="78" y="279"/>
                  </a:cubicBezTo>
                  <a:cubicBezTo>
                    <a:pt x="78" y="279"/>
                    <a:pt x="78" y="279"/>
                    <a:pt x="78" y="279"/>
                  </a:cubicBezTo>
                  <a:cubicBezTo>
                    <a:pt x="78" y="278"/>
                    <a:pt x="78" y="278"/>
                    <a:pt x="78" y="278"/>
                  </a:cubicBezTo>
                  <a:cubicBezTo>
                    <a:pt x="78" y="278"/>
                    <a:pt x="78" y="278"/>
                    <a:pt x="78" y="278"/>
                  </a:cubicBezTo>
                  <a:cubicBezTo>
                    <a:pt x="78" y="278"/>
                    <a:pt x="78" y="278"/>
                    <a:pt x="78" y="278"/>
                  </a:cubicBezTo>
                  <a:cubicBezTo>
                    <a:pt x="78" y="278"/>
                    <a:pt x="78" y="278"/>
                    <a:pt x="78" y="278"/>
                  </a:cubicBezTo>
                  <a:cubicBezTo>
                    <a:pt x="78" y="278"/>
                    <a:pt x="78" y="278"/>
                    <a:pt x="78" y="278"/>
                  </a:cubicBezTo>
                  <a:cubicBezTo>
                    <a:pt x="78" y="278"/>
                    <a:pt x="78" y="278"/>
                    <a:pt x="78" y="278"/>
                  </a:cubicBezTo>
                  <a:cubicBezTo>
                    <a:pt x="78" y="278"/>
                    <a:pt x="78" y="278"/>
                    <a:pt x="78" y="278"/>
                  </a:cubicBezTo>
                  <a:cubicBezTo>
                    <a:pt x="78" y="278"/>
                    <a:pt x="78" y="278"/>
                    <a:pt x="78" y="278"/>
                  </a:cubicBezTo>
                  <a:cubicBezTo>
                    <a:pt x="78" y="278"/>
                    <a:pt x="78" y="278"/>
                    <a:pt x="78" y="278"/>
                  </a:cubicBezTo>
                  <a:cubicBezTo>
                    <a:pt x="78" y="278"/>
                    <a:pt x="78" y="278"/>
                    <a:pt x="78" y="278"/>
                  </a:cubicBezTo>
                  <a:cubicBezTo>
                    <a:pt x="78" y="277"/>
                    <a:pt x="78" y="277"/>
                    <a:pt x="78" y="277"/>
                  </a:cubicBezTo>
                  <a:cubicBezTo>
                    <a:pt x="78" y="277"/>
                    <a:pt x="78" y="277"/>
                    <a:pt x="78" y="277"/>
                  </a:cubicBezTo>
                  <a:cubicBezTo>
                    <a:pt x="78" y="277"/>
                    <a:pt x="78" y="277"/>
                    <a:pt x="78" y="277"/>
                  </a:cubicBezTo>
                  <a:cubicBezTo>
                    <a:pt x="78" y="277"/>
                    <a:pt x="78" y="277"/>
                    <a:pt x="78" y="277"/>
                  </a:cubicBezTo>
                  <a:cubicBezTo>
                    <a:pt x="78" y="277"/>
                    <a:pt x="78" y="277"/>
                    <a:pt x="78" y="277"/>
                  </a:cubicBezTo>
                  <a:cubicBezTo>
                    <a:pt x="78" y="277"/>
                    <a:pt x="78" y="277"/>
                    <a:pt x="78" y="277"/>
                  </a:cubicBezTo>
                  <a:cubicBezTo>
                    <a:pt x="78" y="277"/>
                    <a:pt x="78" y="277"/>
                    <a:pt x="78" y="277"/>
                  </a:cubicBezTo>
                  <a:cubicBezTo>
                    <a:pt x="78" y="277"/>
                    <a:pt x="78" y="277"/>
                    <a:pt x="78" y="277"/>
                  </a:cubicBezTo>
                  <a:cubicBezTo>
                    <a:pt x="78" y="276"/>
                    <a:pt x="78" y="276"/>
                    <a:pt x="78" y="276"/>
                  </a:cubicBezTo>
                  <a:cubicBezTo>
                    <a:pt x="78" y="276"/>
                    <a:pt x="78" y="276"/>
                    <a:pt x="78" y="276"/>
                  </a:cubicBezTo>
                  <a:cubicBezTo>
                    <a:pt x="78" y="276"/>
                    <a:pt x="78" y="276"/>
                    <a:pt x="78" y="276"/>
                  </a:cubicBezTo>
                  <a:cubicBezTo>
                    <a:pt x="78" y="276"/>
                    <a:pt x="78" y="276"/>
                    <a:pt x="78" y="276"/>
                  </a:cubicBezTo>
                  <a:cubicBezTo>
                    <a:pt x="78" y="276"/>
                    <a:pt x="78" y="276"/>
                    <a:pt x="78" y="276"/>
                  </a:cubicBezTo>
                  <a:cubicBezTo>
                    <a:pt x="79" y="276"/>
                    <a:pt x="79" y="276"/>
                    <a:pt x="79" y="276"/>
                  </a:cubicBezTo>
                  <a:cubicBezTo>
                    <a:pt x="79" y="276"/>
                    <a:pt x="79" y="276"/>
                    <a:pt x="79" y="276"/>
                  </a:cubicBezTo>
                  <a:cubicBezTo>
                    <a:pt x="79" y="276"/>
                    <a:pt x="79" y="276"/>
                    <a:pt x="79" y="276"/>
                  </a:cubicBezTo>
                  <a:cubicBezTo>
                    <a:pt x="79" y="276"/>
                    <a:pt x="79" y="276"/>
                    <a:pt x="79" y="276"/>
                  </a:cubicBezTo>
                  <a:cubicBezTo>
                    <a:pt x="79" y="275"/>
                    <a:pt x="79" y="275"/>
                    <a:pt x="79" y="275"/>
                  </a:cubicBezTo>
                  <a:cubicBezTo>
                    <a:pt x="79" y="275"/>
                    <a:pt x="79" y="275"/>
                    <a:pt x="79" y="275"/>
                  </a:cubicBezTo>
                  <a:cubicBezTo>
                    <a:pt x="79" y="275"/>
                    <a:pt x="79" y="275"/>
                    <a:pt x="79" y="275"/>
                  </a:cubicBezTo>
                  <a:cubicBezTo>
                    <a:pt x="79" y="275"/>
                    <a:pt x="79" y="275"/>
                    <a:pt x="79" y="275"/>
                  </a:cubicBezTo>
                  <a:cubicBezTo>
                    <a:pt x="79" y="275"/>
                    <a:pt x="79" y="275"/>
                    <a:pt x="79" y="275"/>
                  </a:cubicBezTo>
                  <a:cubicBezTo>
                    <a:pt x="79" y="275"/>
                    <a:pt x="79" y="275"/>
                    <a:pt x="79" y="275"/>
                  </a:cubicBezTo>
                  <a:cubicBezTo>
                    <a:pt x="79" y="275"/>
                    <a:pt x="79" y="275"/>
                    <a:pt x="79" y="275"/>
                  </a:cubicBezTo>
                  <a:cubicBezTo>
                    <a:pt x="79" y="275"/>
                    <a:pt x="79" y="275"/>
                    <a:pt x="79" y="275"/>
                  </a:cubicBezTo>
                  <a:cubicBezTo>
                    <a:pt x="80" y="275"/>
                    <a:pt x="80" y="275"/>
                    <a:pt x="80" y="275"/>
                  </a:cubicBezTo>
                  <a:cubicBezTo>
                    <a:pt x="80" y="274"/>
                    <a:pt x="80" y="274"/>
                    <a:pt x="80" y="274"/>
                  </a:cubicBezTo>
                  <a:cubicBezTo>
                    <a:pt x="80" y="274"/>
                    <a:pt x="80" y="274"/>
                    <a:pt x="80" y="274"/>
                  </a:cubicBezTo>
                  <a:cubicBezTo>
                    <a:pt x="80" y="274"/>
                    <a:pt x="80" y="274"/>
                    <a:pt x="80" y="274"/>
                  </a:cubicBezTo>
                  <a:cubicBezTo>
                    <a:pt x="80" y="274"/>
                    <a:pt x="80" y="274"/>
                    <a:pt x="80" y="274"/>
                  </a:cubicBezTo>
                  <a:cubicBezTo>
                    <a:pt x="80" y="274"/>
                    <a:pt x="80" y="274"/>
                    <a:pt x="80" y="274"/>
                  </a:cubicBezTo>
                  <a:cubicBezTo>
                    <a:pt x="80" y="274"/>
                    <a:pt x="80" y="274"/>
                    <a:pt x="80" y="274"/>
                  </a:cubicBezTo>
                  <a:cubicBezTo>
                    <a:pt x="80" y="274"/>
                    <a:pt x="80" y="274"/>
                    <a:pt x="80" y="274"/>
                  </a:cubicBezTo>
                  <a:cubicBezTo>
                    <a:pt x="80" y="274"/>
                    <a:pt x="80" y="274"/>
                    <a:pt x="80" y="274"/>
                  </a:cubicBezTo>
                  <a:cubicBezTo>
                    <a:pt x="80" y="274"/>
                    <a:pt x="80" y="274"/>
                    <a:pt x="80" y="274"/>
                  </a:cubicBezTo>
                  <a:cubicBezTo>
                    <a:pt x="80" y="274"/>
                    <a:pt x="80" y="274"/>
                    <a:pt x="80" y="274"/>
                  </a:cubicBezTo>
                  <a:cubicBezTo>
                    <a:pt x="81" y="273"/>
                    <a:pt x="81" y="273"/>
                    <a:pt x="81" y="273"/>
                  </a:cubicBezTo>
                  <a:cubicBezTo>
                    <a:pt x="81" y="273"/>
                    <a:pt x="81" y="273"/>
                    <a:pt x="81" y="273"/>
                  </a:cubicBezTo>
                  <a:cubicBezTo>
                    <a:pt x="81" y="273"/>
                    <a:pt x="81" y="273"/>
                    <a:pt x="81" y="273"/>
                  </a:cubicBezTo>
                  <a:cubicBezTo>
                    <a:pt x="81" y="273"/>
                    <a:pt x="81" y="273"/>
                    <a:pt x="81" y="273"/>
                  </a:cubicBezTo>
                  <a:cubicBezTo>
                    <a:pt x="81" y="273"/>
                    <a:pt x="81" y="273"/>
                    <a:pt x="81" y="273"/>
                  </a:cubicBezTo>
                  <a:cubicBezTo>
                    <a:pt x="81" y="273"/>
                    <a:pt x="81" y="273"/>
                    <a:pt x="81" y="273"/>
                  </a:cubicBezTo>
                  <a:cubicBezTo>
                    <a:pt x="81" y="273"/>
                    <a:pt x="81" y="273"/>
                    <a:pt x="81" y="273"/>
                  </a:cubicBezTo>
                  <a:cubicBezTo>
                    <a:pt x="81" y="273"/>
                    <a:pt x="81" y="273"/>
                    <a:pt x="81" y="273"/>
                  </a:cubicBezTo>
                  <a:cubicBezTo>
                    <a:pt x="82" y="273"/>
                    <a:pt x="82" y="273"/>
                    <a:pt x="82" y="273"/>
                  </a:cubicBezTo>
                  <a:cubicBezTo>
                    <a:pt x="82" y="273"/>
                    <a:pt x="82" y="273"/>
                    <a:pt x="82" y="273"/>
                  </a:cubicBezTo>
                  <a:cubicBezTo>
                    <a:pt x="82" y="273"/>
                    <a:pt x="82" y="273"/>
                    <a:pt x="82" y="273"/>
                  </a:cubicBezTo>
                  <a:cubicBezTo>
                    <a:pt x="82" y="272"/>
                    <a:pt x="82" y="272"/>
                    <a:pt x="82" y="272"/>
                  </a:cubicBezTo>
                  <a:cubicBezTo>
                    <a:pt x="82" y="272"/>
                    <a:pt x="82" y="272"/>
                    <a:pt x="82" y="272"/>
                  </a:cubicBezTo>
                  <a:cubicBezTo>
                    <a:pt x="82" y="272"/>
                    <a:pt x="82" y="272"/>
                    <a:pt x="82" y="272"/>
                  </a:cubicBezTo>
                  <a:cubicBezTo>
                    <a:pt x="82" y="272"/>
                    <a:pt x="82" y="272"/>
                    <a:pt x="82" y="272"/>
                  </a:cubicBezTo>
                  <a:cubicBezTo>
                    <a:pt x="83" y="272"/>
                    <a:pt x="83" y="272"/>
                    <a:pt x="83" y="272"/>
                  </a:cubicBezTo>
                  <a:cubicBezTo>
                    <a:pt x="83" y="272"/>
                    <a:pt x="83" y="272"/>
                    <a:pt x="83" y="272"/>
                  </a:cubicBezTo>
                  <a:cubicBezTo>
                    <a:pt x="83" y="272"/>
                    <a:pt x="83" y="272"/>
                    <a:pt x="83" y="272"/>
                  </a:cubicBezTo>
                  <a:cubicBezTo>
                    <a:pt x="83" y="272"/>
                    <a:pt x="83" y="272"/>
                    <a:pt x="83" y="272"/>
                  </a:cubicBezTo>
                  <a:cubicBezTo>
                    <a:pt x="83" y="272"/>
                    <a:pt x="83" y="272"/>
                    <a:pt x="83" y="272"/>
                  </a:cubicBezTo>
                  <a:cubicBezTo>
                    <a:pt x="83" y="272"/>
                    <a:pt x="83" y="272"/>
                    <a:pt x="83" y="272"/>
                  </a:cubicBezTo>
                  <a:cubicBezTo>
                    <a:pt x="83" y="272"/>
                    <a:pt x="83" y="272"/>
                    <a:pt x="83" y="272"/>
                  </a:cubicBezTo>
                  <a:cubicBezTo>
                    <a:pt x="84" y="272"/>
                    <a:pt x="84" y="272"/>
                    <a:pt x="84" y="272"/>
                  </a:cubicBezTo>
                  <a:cubicBezTo>
                    <a:pt x="84" y="272"/>
                    <a:pt x="84" y="272"/>
                    <a:pt x="84" y="272"/>
                  </a:cubicBezTo>
                  <a:cubicBezTo>
                    <a:pt x="84" y="272"/>
                    <a:pt x="84" y="272"/>
                    <a:pt x="84" y="272"/>
                  </a:cubicBezTo>
                  <a:cubicBezTo>
                    <a:pt x="84" y="272"/>
                    <a:pt x="84" y="272"/>
                    <a:pt x="84" y="272"/>
                  </a:cubicBezTo>
                  <a:cubicBezTo>
                    <a:pt x="84" y="272"/>
                    <a:pt x="84" y="272"/>
                    <a:pt x="84" y="272"/>
                  </a:cubicBezTo>
                  <a:cubicBezTo>
                    <a:pt x="85" y="271"/>
                    <a:pt x="85" y="271"/>
                    <a:pt x="85" y="271"/>
                  </a:cubicBezTo>
                  <a:cubicBezTo>
                    <a:pt x="85" y="271"/>
                    <a:pt x="85" y="271"/>
                    <a:pt x="85" y="271"/>
                  </a:cubicBezTo>
                  <a:cubicBezTo>
                    <a:pt x="85" y="271"/>
                    <a:pt x="85" y="271"/>
                    <a:pt x="85" y="271"/>
                  </a:cubicBezTo>
                  <a:cubicBezTo>
                    <a:pt x="85" y="271"/>
                    <a:pt x="85" y="271"/>
                    <a:pt x="85" y="271"/>
                  </a:cubicBezTo>
                  <a:cubicBezTo>
                    <a:pt x="85" y="271"/>
                    <a:pt x="85" y="271"/>
                    <a:pt x="85" y="271"/>
                  </a:cubicBezTo>
                  <a:cubicBezTo>
                    <a:pt x="86" y="271"/>
                    <a:pt x="86" y="271"/>
                    <a:pt x="86" y="271"/>
                  </a:cubicBezTo>
                  <a:cubicBezTo>
                    <a:pt x="86" y="271"/>
                    <a:pt x="86" y="271"/>
                    <a:pt x="86" y="271"/>
                  </a:cubicBezTo>
                  <a:cubicBezTo>
                    <a:pt x="86" y="271"/>
                    <a:pt x="86" y="271"/>
                    <a:pt x="86" y="271"/>
                  </a:cubicBezTo>
                  <a:cubicBezTo>
                    <a:pt x="86" y="271"/>
                    <a:pt x="86" y="271"/>
                    <a:pt x="86" y="271"/>
                  </a:cubicBezTo>
                  <a:cubicBezTo>
                    <a:pt x="87" y="271"/>
                    <a:pt x="87" y="271"/>
                    <a:pt x="87" y="271"/>
                  </a:cubicBezTo>
                  <a:cubicBezTo>
                    <a:pt x="179" y="271"/>
                    <a:pt x="179" y="271"/>
                    <a:pt x="179" y="271"/>
                  </a:cubicBezTo>
                  <a:cubicBezTo>
                    <a:pt x="173" y="277"/>
                    <a:pt x="167" y="283"/>
                    <a:pt x="162" y="290"/>
                  </a:cubicBezTo>
                  <a:close/>
                  <a:moveTo>
                    <a:pt x="77" y="280"/>
                  </a:moveTo>
                  <a:cubicBezTo>
                    <a:pt x="77" y="280"/>
                    <a:pt x="77" y="280"/>
                    <a:pt x="77" y="280"/>
                  </a:cubicBezTo>
                  <a:close/>
                  <a:moveTo>
                    <a:pt x="87" y="218"/>
                  </a:moveTo>
                  <a:cubicBezTo>
                    <a:pt x="258" y="218"/>
                    <a:pt x="258" y="218"/>
                    <a:pt x="258" y="218"/>
                  </a:cubicBezTo>
                  <a:cubicBezTo>
                    <a:pt x="263" y="218"/>
                    <a:pt x="267" y="222"/>
                    <a:pt x="267" y="228"/>
                  </a:cubicBezTo>
                  <a:cubicBezTo>
                    <a:pt x="267" y="228"/>
                    <a:pt x="267" y="228"/>
                    <a:pt x="267" y="228"/>
                  </a:cubicBezTo>
                  <a:cubicBezTo>
                    <a:pt x="267" y="229"/>
                    <a:pt x="267" y="231"/>
                    <a:pt x="266" y="232"/>
                  </a:cubicBezTo>
                  <a:cubicBezTo>
                    <a:pt x="257" y="233"/>
                    <a:pt x="249" y="235"/>
                    <a:pt x="241" y="237"/>
                  </a:cubicBezTo>
                  <a:cubicBezTo>
                    <a:pt x="87" y="237"/>
                    <a:pt x="87" y="237"/>
                    <a:pt x="87" y="237"/>
                  </a:cubicBezTo>
                  <a:cubicBezTo>
                    <a:pt x="82" y="237"/>
                    <a:pt x="77" y="233"/>
                    <a:pt x="77" y="228"/>
                  </a:cubicBezTo>
                  <a:cubicBezTo>
                    <a:pt x="77" y="228"/>
                    <a:pt x="77" y="228"/>
                    <a:pt x="77" y="228"/>
                  </a:cubicBezTo>
                  <a:cubicBezTo>
                    <a:pt x="77" y="222"/>
                    <a:pt x="82" y="218"/>
                    <a:pt x="87" y="218"/>
                  </a:cubicBezTo>
                  <a:close/>
                  <a:moveTo>
                    <a:pt x="87" y="165"/>
                  </a:moveTo>
                  <a:cubicBezTo>
                    <a:pt x="258" y="165"/>
                    <a:pt x="258" y="165"/>
                    <a:pt x="258" y="165"/>
                  </a:cubicBezTo>
                  <a:cubicBezTo>
                    <a:pt x="263" y="165"/>
                    <a:pt x="267" y="170"/>
                    <a:pt x="267" y="175"/>
                  </a:cubicBezTo>
                  <a:cubicBezTo>
                    <a:pt x="267" y="175"/>
                    <a:pt x="267" y="175"/>
                    <a:pt x="267" y="175"/>
                  </a:cubicBezTo>
                  <a:cubicBezTo>
                    <a:pt x="267" y="180"/>
                    <a:pt x="263" y="184"/>
                    <a:pt x="258" y="184"/>
                  </a:cubicBezTo>
                  <a:cubicBezTo>
                    <a:pt x="87" y="184"/>
                    <a:pt x="87" y="184"/>
                    <a:pt x="87" y="184"/>
                  </a:cubicBezTo>
                  <a:cubicBezTo>
                    <a:pt x="82" y="184"/>
                    <a:pt x="77" y="180"/>
                    <a:pt x="77" y="175"/>
                  </a:cubicBezTo>
                  <a:cubicBezTo>
                    <a:pt x="77" y="175"/>
                    <a:pt x="77" y="175"/>
                    <a:pt x="77" y="175"/>
                  </a:cubicBezTo>
                  <a:cubicBezTo>
                    <a:pt x="77" y="170"/>
                    <a:pt x="82" y="165"/>
                    <a:pt x="87" y="165"/>
                  </a:cubicBezTo>
                  <a:close/>
                  <a:moveTo>
                    <a:pt x="87" y="115"/>
                  </a:moveTo>
                  <a:cubicBezTo>
                    <a:pt x="258" y="115"/>
                    <a:pt x="258" y="115"/>
                    <a:pt x="258" y="115"/>
                  </a:cubicBezTo>
                  <a:cubicBezTo>
                    <a:pt x="263" y="115"/>
                    <a:pt x="267" y="120"/>
                    <a:pt x="267" y="125"/>
                  </a:cubicBezTo>
                  <a:cubicBezTo>
                    <a:pt x="267" y="125"/>
                    <a:pt x="267" y="125"/>
                    <a:pt x="267" y="125"/>
                  </a:cubicBezTo>
                  <a:cubicBezTo>
                    <a:pt x="267" y="130"/>
                    <a:pt x="263" y="134"/>
                    <a:pt x="258" y="134"/>
                  </a:cubicBezTo>
                  <a:cubicBezTo>
                    <a:pt x="87" y="134"/>
                    <a:pt x="87" y="134"/>
                    <a:pt x="87" y="134"/>
                  </a:cubicBezTo>
                  <a:cubicBezTo>
                    <a:pt x="82" y="134"/>
                    <a:pt x="77" y="130"/>
                    <a:pt x="77" y="125"/>
                  </a:cubicBezTo>
                  <a:cubicBezTo>
                    <a:pt x="77" y="125"/>
                    <a:pt x="77" y="125"/>
                    <a:pt x="77" y="125"/>
                  </a:cubicBezTo>
                  <a:cubicBezTo>
                    <a:pt x="77" y="120"/>
                    <a:pt x="82" y="115"/>
                    <a:pt x="87" y="115"/>
                  </a:cubicBezTo>
                  <a:close/>
                  <a:moveTo>
                    <a:pt x="130" y="59"/>
                  </a:moveTo>
                  <a:cubicBezTo>
                    <a:pt x="130" y="33"/>
                    <a:pt x="130" y="33"/>
                    <a:pt x="130" y="33"/>
                  </a:cubicBezTo>
                  <a:cubicBezTo>
                    <a:pt x="130" y="31"/>
                    <a:pt x="131" y="29"/>
                    <a:pt x="132" y="28"/>
                  </a:cubicBezTo>
                  <a:cubicBezTo>
                    <a:pt x="132" y="28"/>
                    <a:pt x="132" y="28"/>
                    <a:pt x="132" y="28"/>
                  </a:cubicBezTo>
                  <a:cubicBezTo>
                    <a:pt x="134" y="27"/>
                    <a:pt x="136" y="26"/>
                    <a:pt x="138" y="26"/>
                  </a:cubicBezTo>
                  <a:cubicBezTo>
                    <a:pt x="206" y="26"/>
                    <a:pt x="206" y="26"/>
                    <a:pt x="206" y="26"/>
                  </a:cubicBezTo>
                  <a:cubicBezTo>
                    <a:pt x="208" y="26"/>
                    <a:pt x="211" y="27"/>
                    <a:pt x="212" y="28"/>
                  </a:cubicBezTo>
                  <a:cubicBezTo>
                    <a:pt x="212" y="28"/>
                    <a:pt x="212" y="28"/>
                    <a:pt x="212" y="28"/>
                  </a:cubicBezTo>
                  <a:cubicBezTo>
                    <a:pt x="214" y="29"/>
                    <a:pt x="215" y="31"/>
                    <a:pt x="215" y="33"/>
                  </a:cubicBezTo>
                  <a:cubicBezTo>
                    <a:pt x="215" y="59"/>
                    <a:pt x="215" y="59"/>
                    <a:pt x="215" y="59"/>
                  </a:cubicBezTo>
                  <a:lnTo>
                    <a:pt x="130" y="5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400">
                <a:solidFill>
                  <a:srgbClr val="14213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4" name="Rectangle 58"/>
          <p:cNvSpPr>
            <a:spLocks noChangeArrowheads="1"/>
          </p:cNvSpPr>
          <p:nvPr/>
        </p:nvSpPr>
        <p:spPr bwMode="auto">
          <a:xfrm>
            <a:off x="4141867" y="4834869"/>
            <a:ext cx="2873572" cy="973761"/>
          </a:xfrm>
          <a:prstGeom prst="rect">
            <a:avLst/>
          </a:prstGeom>
          <a:noFill/>
          <a:ln>
            <a:solidFill>
              <a:srgbClr val="B1865A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400">
              <a:solidFill>
                <a:srgbClr val="14213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4651237" y="5107953"/>
            <a:ext cx="2139971" cy="4122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此处填文本内容</a:t>
            </a:r>
            <a:endParaRPr lang="zh-CN" altLang="en-US" dirty="0"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4286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9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18" grpId="0" animBg="1"/>
      <p:bldP spid="2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 flipV="1">
            <a:off x="3058228" y="2921775"/>
            <a:ext cx="1813810" cy="1993124"/>
            <a:chOff x="5415" y="5640"/>
            <a:chExt cx="2256" cy="2232"/>
          </a:xfrm>
        </p:grpSpPr>
        <p:grpSp>
          <p:nvGrpSpPr>
            <p:cNvPr id="3" name="组合 2"/>
            <p:cNvGrpSpPr/>
            <p:nvPr/>
          </p:nvGrpSpPr>
          <p:grpSpPr>
            <a:xfrm flipV="1">
              <a:off x="5415" y="5640"/>
              <a:ext cx="2256" cy="2232"/>
              <a:chOff x="6204" y="2853"/>
              <a:chExt cx="2256" cy="2232"/>
            </a:xfrm>
          </p:grpSpPr>
          <p:sp>
            <p:nvSpPr>
              <p:cNvPr id="5" name="任意多边形 10"/>
              <p:cNvSpPr/>
              <p:nvPr/>
            </p:nvSpPr>
            <p:spPr bwMode="auto">
              <a:xfrm rot="5400000">
                <a:off x="6844" y="4061"/>
                <a:ext cx="976" cy="970"/>
              </a:xfrm>
              <a:custGeom>
                <a:avLst/>
                <a:gdLst>
                  <a:gd name="connsiteX0" fmla="*/ 696806 w 1819275"/>
                  <a:gd name="connsiteY0" fmla="*/ 1179512 h 1804988"/>
                  <a:gd name="connsiteX1" fmla="*/ 794746 w 1819275"/>
                  <a:gd name="connsiteY1" fmla="*/ 1277492 h 1804988"/>
                  <a:gd name="connsiteX2" fmla="*/ 911522 w 1819275"/>
                  <a:gd name="connsiteY2" fmla="*/ 1367935 h 1804988"/>
                  <a:gd name="connsiteX3" fmla="*/ 1024530 w 1819275"/>
                  <a:gd name="connsiteY3" fmla="*/ 1277492 h 1804988"/>
                  <a:gd name="connsiteX4" fmla="*/ 1122471 w 1819275"/>
                  <a:gd name="connsiteY4" fmla="*/ 1179512 h 1804988"/>
                  <a:gd name="connsiteX5" fmla="*/ 1243013 w 1819275"/>
                  <a:gd name="connsiteY5" fmla="*/ 1288798 h 1804988"/>
                  <a:gd name="connsiteX6" fmla="*/ 1175208 w 1819275"/>
                  <a:gd name="connsiteY6" fmla="*/ 1431999 h 1804988"/>
                  <a:gd name="connsiteX7" fmla="*/ 1039598 w 1819275"/>
                  <a:gd name="connsiteY7" fmla="*/ 1435767 h 1804988"/>
                  <a:gd name="connsiteX8" fmla="*/ 1084801 w 1819275"/>
                  <a:gd name="connsiteY8" fmla="*/ 1416925 h 1804988"/>
                  <a:gd name="connsiteX9" fmla="*/ 1032064 w 1819275"/>
                  <a:gd name="connsiteY9" fmla="*/ 1409388 h 1804988"/>
                  <a:gd name="connsiteX10" fmla="*/ 1050899 w 1819275"/>
                  <a:gd name="connsiteY10" fmla="*/ 1480989 h 1804988"/>
                  <a:gd name="connsiteX11" fmla="*/ 911522 w 1819275"/>
                  <a:gd name="connsiteY11" fmla="*/ 1582737 h 1804988"/>
                  <a:gd name="connsiteX12" fmla="*/ 768378 w 1819275"/>
                  <a:gd name="connsiteY12" fmla="*/ 1480989 h 1804988"/>
                  <a:gd name="connsiteX13" fmla="*/ 787213 w 1819275"/>
                  <a:gd name="connsiteY13" fmla="*/ 1409388 h 1804988"/>
                  <a:gd name="connsiteX14" fmla="*/ 734475 w 1819275"/>
                  <a:gd name="connsiteY14" fmla="*/ 1416925 h 1804988"/>
                  <a:gd name="connsiteX15" fmla="*/ 779679 w 1819275"/>
                  <a:gd name="connsiteY15" fmla="*/ 1435767 h 1804988"/>
                  <a:gd name="connsiteX16" fmla="*/ 644068 w 1819275"/>
                  <a:gd name="connsiteY16" fmla="*/ 1431999 h 1804988"/>
                  <a:gd name="connsiteX17" fmla="*/ 576263 w 1819275"/>
                  <a:gd name="connsiteY17" fmla="*/ 1288798 h 1804988"/>
                  <a:gd name="connsiteX18" fmla="*/ 696806 w 1819275"/>
                  <a:gd name="connsiteY18" fmla="*/ 1179512 h 1804988"/>
                  <a:gd name="connsiteX19" fmla="*/ 765493 w 1819275"/>
                  <a:gd name="connsiteY19" fmla="*/ 1081087 h 1804988"/>
                  <a:gd name="connsiteX20" fmla="*/ 912314 w 1819275"/>
                  <a:gd name="connsiteY20" fmla="*/ 1118757 h 1804988"/>
                  <a:gd name="connsiteX21" fmla="*/ 1055371 w 1819275"/>
                  <a:gd name="connsiteY21" fmla="*/ 1081087 h 1804988"/>
                  <a:gd name="connsiteX22" fmla="*/ 991372 w 1819275"/>
                  <a:gd name="connsiteY22" fmla="*/ 1246833 h 1804988"/>
                  <a:gd name="connsiteX23" fmla="*/ 912314 w 1819275"/>
                  <a:gd name="connsiteY23" fmla="*/ 1303337 h 1804988"/>
                  <a:gd name="connsiteX24" fmla="*/ 833257 w 1819275"/>
                  <a:gd name="connsiteY24" fmla="*/ 1246833 h 1804988"/>
                  <a:gd name="connsiteX25" fmla="*/ 765493 w 1819275"/>
                  <a:gd name="connsiteY25" fmla="*/ 1081087 h 1804988"/>
                  <a:gd name="connsiteX26" fmla="*/ 1122363 w 1819275"/>
                  <a:gd name="connsiteY26" fmla="*/ 1069975 h 1804988"/>
                  <a:gd name="connsiteX27" fmla="*/ 1220391 w 1819275"/>
                  <a:gd name="connsiteY27" fmla="*/ 1085031 h 1804988"/>
                  <a:gd name="connsiteX28" fmla="*/ 1325960 w 1819275"/>
                  <a:gd name="connsiteY28" fmla="*/ 1303338 h 1804988"/>
                  <a:gd name="connsiteX29" fmla="*/ 1126133 w 1819275"/>
                  <a:gd name="connsiteY29" fmla="*/ 1164073 h 1804988"/>
                  <a:gd name="connsiteX30" fmla="*/ 1122363 w 1819275"/>
                  <a:gd name="connsiteY30" fmla="*/ 1069975 h 1804988"/>
                  <a:gd name="connsiteX31" fmla="*/ 696914 w 1819275"/>
                  <a:gd name="connsiteY31" fmla="*/ 1069975 h 1804988"/>
                  <a:gd name="connsiteX32" fmla="*/ 693144 w 1819275"/>
                  <a:gd name="connsiteY32" fmla="*/ 1164073 h 1804988"/>
                  <a:gd name="connsiteX33" fmla="*/ 493317 w 1819275"/>
                  <a:gd name="connsiteY33" fmla="*/ 1303338 h 1804988"/>
                  <a:gd name="connsiteX34" fmla="*/ 598886 w 1819275"/>
                  <a:gd name="connsiteY34" fmla="*/ 1085031 h 1804988"/>
                  <a:gd name="connsiteX35" fmla="*/ 696914 w 1819275"/>
                  <a:gd name="connsiteY35" fmla="*/ 1069975 h 1804988"/>
                  <a:gd name="connsiteX36" fmla="*/ 1164680 w 1819275"/>
                  <a:gd name="connsiteY36" fmla="*/ 754062 h 1804988"/>
                  <a:gd name="connsiteX37" fmla="*/ 1255245 w 1819275"/>
                  <a:gd name="connsiteY37" fmla="*/ 825610 h 1804988"/>
                  <a:gd name="connsiteX38" fmla="*/ 1338264 w 1819275"/>
                  <a:gd name="connsiteY38" fmla="*/ 897159 h 1804988"/>
                  <a:gd name="connsiteX39" fmla="*/ 1255245 w 1819275"/>
                  <a:gd name="connsiteY39" fmla="*/ 964941 h 1804988"/>
                  <a:gd name="connsiteX40" fmla="*/ 1108076 w 1819275"/>
                  <a:gd name="connsiteY40" fmla="*/ 1025192 h 1804988"/>
                  <a:gd name="connsiteX41" fmla="*/ 1157132 w 1819275"/>
                  <a:gd name="connsiteY41" fmla="*/ 897159 h 1804988"/>
                  <a:gd name="connsiteX42" fmla="*/ 1108076 w 1819275"/>
                  <a:gd name="connsiteY42" fmla="*/ 765359 h 1804988"/>
                  <a:gd name="connsiteX43" fmla="*/ 1164680 w 1819275"/>
                  <a:gd name="connsiteY43" fmla="*/ 754062 h 1804988"/>
                  <a:gd name="connsiteX44" fmla="*/ 655945 w 1819275"/>
                  <a:gd name="connsiteY44" fmla="*/ 754062 h 1804988"/>
                  <a:gd name="connsiteX45" fmla="*/ 712788 w 1819275"/>
                  <a:gd name="connsiteY45" fmla="*/ 765359 h 1804988"/>
                  <a:gd name="connsiteX46" fmla="*/ 667314 w 1819275"/>
                  <a:gd name="connsiteY46" fmla="*/ 897159 h 1804988"/>
                  <a:gd name="connsiteX47" fmla="*/ 712788 w 1819275"/>
                  <a:gd name="connsiteY47" fmla="*/ 1025192 h 1804988"/>
                  <a:gd name="connsiteX48" fmla="*/ 564997 w 1819275"/>
                  <a:gd name="connsiteY48" fmla="*/ 964941 h 1804988"/>
                  <a:gd name="connsiteX49" fmla="*/ 477838 w 1819275"/>
                  <a:gd name="connsiteY49" fmla="*/ 897159 h 1804988"/>
                  <a:gd name="connsiteX50" fmla="*/ 564997 w 1819275"/>
                  <a:gd name="connsiteY50" fmla="*/ 825610 h 1804988"/>
                  <a:gd name="connsiteX51" fmla="*/ 655945 w 1819275"/>
                  <a:gd name="connsiteY51" fmla="*/ 754062 h 1804988"/>
                  <a:gd name="connsiteX52" fmla="*/ 908051 w 1819275"/>
                  <a:gd name="connsiteY52" fmla="*/ 715962 h 1804988"/>
                  <a:gd name="connsiteX53" fmla="*/ 1089026 w 1819275"/>
                  <a:gd name="connsiteY53" fmla="*/ 896937 h 1804988"/>
                  <a:gd name="connsiteX54" fmla="*/ 908051 w 1819275"/>
                  <a:gd name="connsiteY54" fmla="*/ 1077912 h 1804988"/>
                  <a:gd name="connsiteX55" fmla="*/ 727076 w 1819275"/>
                  <a:gd name="connsiteY55" fmla="*/ 896937 h 1804988"/>
                  <a:gd name="connsiteX56" fmla="*/ 908051 w 1819275"/>
                  <a:gd name="connsiteY56" fmla="*/ 715962 h 1804988"/>
                  <a:gd name="connsiteX57" fmla="*/ 1329427 w 1819275"/>
                  <a:gd name="connsiteY57" fmla="*/ 588962 h 1804988"/>
                  <a:gd name="connsiteX58" fmla="*/ 1480390 w 1819275"/>
                  <a:gd name="connsiteY58" fmla="*/ 664129 h 1804988"/>
                  <a:gd name="connsiteX59" fmla="*/ 1469068 w 1819275"/>
                  <a:gd name="connsiteY59" fmla="*/ 765605 h 1804988"/>
                  <a:gd name="connsiteX60" fmla="*/ 1472842 w 1819275"/>
                  <a:gd name="connsiteY60" fmla="*/ 720505 h 1804988"/>
                  <a:gd name="connsiteX61" fmla="*/ 1435101 w 1819275"/>
                  <a:gd name="connsiteY61" fmla="*/ 743055 h 1804988"/>
                  <a:gd name="connsiteX62" fmla="*/ 1518130 w 1819275"/>
                  <a:gd name="connsiteY62" fmla="*/ 761847 h 1804988"/>
                  <a:gd name="connsiteX63" fmla="*/ 1635126 w 1819275"/>
                  <a:gd name="connsiteY63" fmla="*/ 897148 h 1804988"/>
                  <a:gd name="connsiteX64" fmla="*/ 1518130 w 1819275"/>
                  <a:gd name="connsiteY64" fmla="*/ 1032449 h 1804988"/>
                  <a:gd name="connsiteX65" fmla="*/ 1435101 w 1819275"/>
                  <a:gd name="connsiteY65" fmla="*/ 1047482 h 1804988"/>
                  <a:gd name="connsiteX66" fmla="*/ 1472842 w 1819275"/>
                  <a:gd name="connsiteY66" fmla="*/ 1073791 h 1804988"/>
                  <a:gd name="connsiteX67" fmla="*/ 1469068 w 1819275"/>
                  <a:gd name="connsiteY67" fmla="*/ 1024932 h 1804988"/>
                  <a:gd name="connsiteX68" fmla="*/ 1480390 w 1819275"/>
                  <a:gd name="connsiteY68" fmla="*/ 1126408 h 1804988"/>
                  <a:gd name="connsiteX69" fmla="*/ 1325653 w 1819275"/>
                  <a:gd name="connsiteY69" fmla="*/ 1201575 h 1804988"/>
                  <a:gd name="connsiteX70" fmla="*/ 1235076 w 1819275"/>
                  <a:gd name="connsiteY70" fmla="*/ 1081307 h 1804988"/>
                  <a:gd name="connsiteX71" fmla="*/ 1303009 w 1819275"/>
                  <a:gd name="connsiteY71" fmla="*/ 1006140 h 1804988"/>
                  <a:gd name="connsiteX72" fmla="*/ 1408683 w 1819275"/>
                  <a:gd name="connsiteY72" fmla="*/ 897148 h 1804988"/>
                  <a:gd name="connsiteX73" fmla="*/ 1303009 w 1819275"/>
                  <a:gd name="connsiteY73" fmla="*/ 788155 h 1804988"/>
                  <a:gd name="connsiteX74" fmla="*/ 1235076 w 1819275"/>
                  <a:gd name="connsiteY74" fmla="*/ 712988 h 1804988"/>
                  <a:gd name="connsiteX75" fmla="*/ 1325653 w 1819275"/>
                  <a:gd name="connsiteY75" fmla="*/ 592720 h 1804988"/>
                  <a:gd name="connsiteX76" fmla="*/ 1329427 w 1819275"/>
                  <a:gd name="connsiteY76" fmla="*/ 588962 h 1804988"/>
                  <a:gd name="connsiteX77" fmla="*/ 490312 w 1819275"/>
                  <a:gd name="connsiteY77" fmla="*/ 588962 h 1804988"/>
                  <a:gd name="connsiteX78" fmla="*/ 494092 w 1819275"/>
                  <a:gd name="connsiteY78" fmla="*/ 592720 h 1804988"/>
                  <a:gd name="connsiteX79" fmla="*/ 581026 w 1819275"/>
                  <a:gd name="connsiteY79" fmla="*/ 712988 h 1804988"/>
                  <a:gd name="connsiteX80" fmla="*/ 516770 w 1819275"/>
                  <a:gd name="connsiteY80" fmla="*/ 788155 h 1804988"/>
                  <a:gd name="connsiteX81" fmla="*/ 410937 w 1819275"/>
                  <a:gd name="connsiteY81" fmla="*/ 897148 h 1804988"/>
                  <a:gd name="connsiteX82" fmla="*/ 516770 w 1819275"/>
                  <a:gd name="connsiteY82" fmla="*/ 1006140 h 1804988"/>
                  <a:gd name="connsiteX83" fmla="*/ 581026 w 1819275"/>
                  <a:gd name="connsiteY83" fmla="*/ 1081307 h 1804988"/>
                  <a:gd name="connsiteX84" fmla="*/ 494092 w 1819275"/>
                  <a:gd name="connsiteY84" fmla="*/ 1201575 h 1804988"/>
                  <a:gd name="connsiteX85" fmla="*/ 339121 w 1819275"/>
                  <a:gd name="connsiteY85" fmla="*/ 1126408 h 1804988"/>
                  <a:gd name="connsiteX86" fmla="*/ 350461 w 1819275"/>
                  <a:gd name="connsiteY86" fmla="*/ 1024932 h 1804988"/>
                  <a:gd name="connsiteX87" fmla="*/ 346681 w 1819275"/>
                  <a:gd name="connsiteY87" fmla="*/ 1073791 h 1804988"/>
                  <a:gd name="connsiteX88" fmla="*/ 384478 w 1819275"/>
                  <a:gd name="connsiteY88" fmla="*/ 1047482 h 1804988"/>
                  <a:gd name="connsiteX89" fmla="*/ 301324 w 1819275"/>
                  <a:gd name="connsiteY89" fmla="*/ 1032449 h 1804988"/>
                  <a:gd name="connsiteX90" fmla="*/ 184151 w 1819275"/>
                  <a:gd name="connsiteY90" fmla="*/ 897148 h 1804988"/>
                  <a:gd name="connsiteX91" fmla="*/ 301324 w 1819275"/>
                  <a:gd name="connsiteY91" fmla="*/ 761847 h 1804988"/>
                  <a:gd name="connsiteX92" fmla="*/ 384478 w 1819275"/>
                  <a:gd name="connsiteY92" fmla="*/ 743055 h 1804988"/>
                  <a:gd name="connsiteX93" fmla="*/ 346681 w 1819275"/>
                  <a:gd name="connsiteY93" fmla="*/ 720505 h 1804988"/>
                  <a:gd name="connsiteX94" fmla="*/ 350461 w 1819275"/>
                  <a:gd name="connsiteY94" fmla="*/ 765605 h 1804988"/>
                  <a:gd name="connsiteX95" fmla="*/ 339121 w 1819275"/>
                  <a:gd name="connsiteY95" fmla="*/ 664129 h 1804988"/>
                  <a:gd name="connsiteX96" fmla="*/ 490312 w 1819275"/>
                  <a:gd name="connsiteY96" fmla="*/ 588962 h 1804988"/>
                  <a:gd name="connsiteX97" fmla="*/ 1325960 w 1819275"/>
                  <a:gd name="connsiteY97" fmla="*/ 498475 h 1804988"/>
                  <a:gd name="connsiteX98" fmla="*/ 1220391 w 1819275"/>
                  <a:gd name="connsiteY98" fmla="*/ 716782 h 1804988"/>
                  <a:gd name="connsiteX99" fmla="*/ 1122363 w 1819275"/>
                  <a:gd name="connsiteY99" fmla="*/ 731838 h 1804988"/>
                  <a:gd name="connsiteX100" fmla="*/ 1126133 w 1819275"/>
                  <a:gd name="connsiteY100" fmla="*/ 637740 h 1804988"/>
                  <a:gd name="connsiteX101" fmla="*/ 1325960 w 1819275"/>
                  <a:gd name="connsiteY101" fmla="*/ 498475 h 1804988"/>
                  <a:gd name="connsiteX102" fmla="*/ 912314 w 1819275"/>
                  <a:gd name="connsiteY102" fmla="*/ 498475 h 1804988"/>
                  <a:gd name="connsiteX103" fmla="*/ 991372 w 1819275"/>
                  <a:gd name="connsiteY103" fmla="*/ 554979 h 1804988"/>
                  <a:gd name="connsiteX104" fmla="*/ 1055371 w 1819275"/>
                  <a:gd name="connsiteY104" fmla="*/ 720725 h 1804988"/>
                  <a:gd name="connsiteX105" fmla="*/ 912314 w 1819275"/>
                  <a:gd name="connsiteY105" fmla="*/ 683056 h 1804988"/>
                  <a:gd name="connsiteX106" fmla="*/ 765493 w 1819275"/>
                  <a:gd name="connsiteY106" fmla="*/ 720725 h 1804988"/>
                  <a:gd name="connsiteX107" fmla="*/ 833257 w 1819275"/>
                  <a:gd name="connsiteY107" fmla="*/ 554979 h 1804988"/>
                  <a:gd name="connsiteX108" fmla="*/ 912314 w 1819275"/>
                  <a:gd name="connsiteY108" fmla="*/ 498475 h 1804988"/>
                  <a:gd name="connsiteX109" fmla="*/ 493317 w 1819275"/>
                  <a:gd name="connsiteY109" fmla="*/ 498475 h 1804988"/>
                  <a:gd name="connsiteX110" fmla="*/ 693144 w 1819275"/>
                  <a:gd name="connsiteY110" fmla="*/ 637740 h 1804988"/>
                  <a:gd name="connsiteX111" fmla="*/ 696914 w 1819275"/>
                  <a:gd name="connsiteY111" fmla="*/ 731838 h 1804988"/>
                  <a:gd name="connsiteX112" fmla="*/ 598886 w 1819275"/>
                  <a:gd name="connsiteY112" fmla="*/ 716782 h 1804988"/>
                  <a:gd name="connsiteX113" fmla="*/ 493317 w 1819275"/>
                  <a:gd name="connsiteY113" fmla="*/ 498475 h 1804988"/>
                  <a:gd name="connsiteX114" fmla="*/ 911522 w 1819275"/>
                  <a:gd name="connsiteY114" fmla="*/ 222250 h 1804988"/>
                  <a:gd name="connsiteX115" fmla="*/ 1050899 w 1819275"/>
                  <a:gd name="connsiteY115" fmla="*/ 320230 h 1804988"/>
                  <a:gd name="connsiteX116" fmla="*/ 1032064 w 1819275"/>
                  <a:gd name="connsiteY116" fmla="*/ 391831 h 1804988"/>
                  <a:gd name="connsiteX117" fmla="*/ 1084801 w 1819275"/>
                  <a:gd name="connsiteY117" fmla="*/ 384294 h 1804988"/>
                  <a:gd name="connsiteX118" fmla="*/ 1039598 w 1819275"/>
                  <a:gd name="connsiteY118" fmla="*/ 365452 h 1804988"/>
                  <a:gd name="connsiteX119" fmla="*/ 1175208 w 1819275"/>
                  <a:gd name="connsiteY119" fmla="*/ 369220 h 1804988"/>
                  <a:gd name="connsiteX120" fmla="*/ 1243013 w 1819275"/>
                  <a:gd name="connsiteY120" fmla="*/ 512421 h 1804988"/>
                  <a:gd name="connsiteX121" fmla="*/ 1122471 w 1819275"/>
                  <a:gd name="connsiteY121" fmla="*/ 625475 h 1804988"/>
                  <a:gd name="connsiteX122" fmla="*/ 1024530 w 1819275"/>
                  <a:gd name="connsiteY122" fmla="*/ 523727 h 1804988"/>
                  <a:gd name="connsiteX123" fmla="*/ 911522 w 1819275"/>
                  <a:gd name="connsiteY123" fmla="*/ 433284 h 1804988"/>
                  <a:gd name="connsiteX124" fmla="*/ 794746 w 1819275"/>
                  <a:gd name="connsiteY124" fmla="*/ 523727 h 1804988"/>
                  <a:gd name="connsiteX125" fmla="*/ 696806 w 1819275"/>
                  <a:gd name="connsiteY125" fmla="*/ 625475 h 1804988"/>
                  <a:gd name="connsiteX126" fmla="*/ 576263 w 1819275"/>
                  <a:gd name="connsiteY126" fmla="*/ 512421 h 1804988"/>
                  <a:gd name="connsiteX127" fmla="*/ 644068 w 1819275"/>
                  <a:gd name="connsiteY127" fmla="*/ 369220 h 1804988"/>
                  <a:gd name="connsiteX128" fmla="*/ 779679 w 1819275"/>
                  <a:gd name="connsiteY128" fmla="*/ 365452 h 1804988"/>
                  <a:gd name="connsiteX129" fmla="*/ 734475 w 1819275"/>
                  <a:gd name="connsiteY129" fmla="*/ 384294 h 1804988"/>
                  <a:gd name="connsiteX130" fmla="*/ 787213 w 1819275"/>
                  <a:gd name="connsiteY130" fmla="*/ 391831 h 1804988"/>
                  <a:gd name="connsiteX131" fmla="*/ 768378 w 1819275"/>
                  <a:gd name="connsiteY131" fmla="*/ 320230 h 1804988"/>
                  <a:gd name="connsiteX132" fmla="*/ 911522 w 1819275"/>
                  <a:gd name="connsiteY132" fmla="*/ 222250 h 1804988"/>
                  <a:gd name="connsiteX133" fmla="*/ 907753 w 1819275"/>
                  <a:gd name="connsiteY133" fmla="*/ 185737 h 1804988"/>
                  <a:gd name="connsiteX134" fmla="*/ 741881 w 1819275"/>
                  <a:gd name="connsiteY134" fmla="*/ 294895 h 1804988"/>
                  <a:gd name="connsiteX135" fmla="*/ 523231 w 1819275"/>
                  <a:gd name="connsiteY135" fmla="*/ 490625 h 1804988"/>
                  <a:gd name="connsiteX136" fmla="*/ 474223 w 1819275"/>
                  <a:gd name="connsiteY136" fmla="*/ 498153 h 1804988"/>
                  <a:gd name="connsiteX137" fmla="*/ 470453 w 1819275"/>
                  <a:gd name="connsiteY137" fmla="*/ 539558 h 1804988"/>
                  <a:gd name="connsiteX138" fmla="*/ 259342 w 1819275"/>
                  <a:gd name="connsiteY138" fmla="*/ 742816 h 1804988"/>
                  <a:gd name="connsiteX139" fmla="*/ 134938 w 1819275"/>
                  <a:gd name="connsiteY139" fmla="*/ 900906 h 1804988"/>
                  <a:gd name="connsiteX140" fmla="*/ 259342 w 1819275"/>
                  <a:gd name="connsiteY140" fmla="*/ 1058996 h 1804988"/>
                  <a:gd name="connsiteX141" fmla="*/ 470453 w 1819275"/>
                  <a:gd name="connsiteY141" fmla="*/ 1262255 h 1804988"/>
                  <a:gd name="connsiteX142" fmla="*/ 474223 w 1819275"/>
                  <a:gd name="connsiteY142" fmla="*/ 1303659 h 1804988"/>
                  <a:gd name="connsiteX143" fmla="*/ 523231 w 1819275"/>
                  <a:gd name="connsiteY143" fmla="*/ 1311187 h 1804988"/>
                  <a:gd name="connsiteX144" fmla="*/ 741881 w 1819275"/>
                  <a:gd name="connsiteY144" fmla="*/ 1510682 h 1804988"/>
                  <a:gd name="connsiteX145" fmla="*/ 907753 w 1819275"/>
                  <a:gd name="connsiteY145" fmla="*/ 1616075 h 1804988"/>
                  <a:gd name="connsiteX146" fmla="*/ 1077396 w 1819275"/>
                  <a:gd name="connsiteY146" fmla="*/ 1510682 h 1804988"/>
                  <a:gd name="connsiteX147" fmla="*/ 1296046 w 1819275"/>
                  <a:gd name="connsiteY147" fmla="*/ 1311187 h 1804988"/>
                  <a:gd name="connsiteX148" fmla="*/ 1345053 w 1819275"/>
                  <a:gd name="connsiteY148" fmla="*/ 1303659 h 1804988"/>
                  <a:gd name="connsiteX149" fmla="*/ 1348823 w 1819275"/>
                  <a:gd name="connsiteY149" fmla="*/ 1262255 h 1804988"/>
                  <a:gd name="connsiteX150" fmla="*/ 1559934 w 1819275"/>
                  <a:gd name="connsiteY150" fmla="*/ 1058996 h 1804988"/>
                  <a:gd name="connsiteX151" fmla="*/ 1684338 w 1819275"/>
                  <a:gd name="connsiteY151" fmla="*/ 900906 h 1804988"/>
                  <a:gd name="connsiteX152" fmla="*/ 1559934 w 1819275"/>
                  <a:gd name="connsiteY152" fmla="*/ 742816 h 1804988"/>
                  <a:gd name="connsiteX153" fmla="*/ 1348823 w 1819275"/>
                  <a:gd name="connsiteY153" fmla="*/ 539558 h 1804988"/>
                  <a:gd name="connsiteX154" fmla="*/ 1345053 w 1819275"/>
                  <a:gd name="connsiteY154" fmla="*/ 498153 h 1804988"/>
                  <a:gd name="connsiteX155" fmla="*/ 1296046 w 1819275"/>
                  <a:gd name="connsiteY155" fmla="*/ 490625 h 1804988"/>
                  <a:gd name="connsiteX156" fmla="*/ 1077396 w 1819275"/>
                  <a:gd name="connsiteY156" fmla="*/ 294895 h 1804988"/>
                  <a:gd name="connsiteX157" fmla="*/ 907753 w 1819275"/>
                  <a:gd name="connsiteY157" fmla="*/ 185737 h 1804988"/>
                  <a:gd name="connsiteX158" fmla="*/ 907754 w 1819275"/>
                  <a:gd name="connsiteY158" fmla="*/ 0 h 1804988"/>
                  <a:gd name="connsiteX159" fmla="*/ 1073485 w 1819275"/>
                  <a:gd name="connsiteY159" fmla="*/ 120584 h 1804988"/>
                  <a:gd name="connsiteX160" fmla="*/ 1303249 w 1819275"/>
                  <a:gd name="connsiteY160" fmla="*/ 290155 h 1804988"/>
                  <a:gd name="connsiteX161" fmla="*/ 1352215 w 1819275"/>
                  <a:gd name="connsiteY161" fmla="*/ 478567 h 1804988"/>
                  <a:gd name="connsiteX162" fmla="*/ 1646011 w 1819275"/>
                  <a:gd name="connsiteY162" fmla="*/ 636833 h 1804988"/>
                  <a:gd name="connsiteX163" fmla="*/ 1819275 w 1819275"/>
                  <a:gd name="connsiteY163" fmla="*/ 900610 h 1804988"/>
                  <a:gd name="connsiteX164" fmla="*/ 1646011 w 1819275"/>
                  <a:gd name="connsiteY164" fmla="*/ 1164387 h 1804988"/>
                  <a:gd name="connsiteX165" fmla="*/ 1352215 w 1819275"/>
                  <a:gd name="connsiteY165" fmla="*/ 1322653 h 1804988"/>
                  <a:gd name="connsiteX166" fmla="*/ 1303249 w 1819275"/>
                  <a:gd name="connsiteY166" fmla="*/ 1511065 h 1804988"/>
                  <a:gd name="connsiteX167" fmla="*/ 1073485 w 1819275"/>
                  <a:gd name="connsiteY167" fmla="*/ 1680636 h 1804988"/>
                  <a:gd name="connsiteX168" fmla="*/ 907754 w 1819275"/>
                  <a:gd name="connsiteY168" fmla="*/ 1804988 h 1804988"/>
                  <a:gd name="connsiteX169" fmla="*/ 745790 w 1819275"/>
                  <a:gd name="connsiteY169" fmla="*/ 1680636 h 1804988"/>
                  <a:gd name="connsiteX170" fmla="*/ 512260 w 1819275"/>
                  <a:gd name="connsiteY170" fmla="*/ 1511065 h 1804988"/>
                  <a:gd name="connsiteX171" fmla="*/ 467060 w 1819275"/>
                  <a:gd name="connsiteY171" fmla="*/ 1322653 h 1804988"/>
                  <a:gd name="connsiteX172" fmla="*/ 169498 w 1819275"/>
                  <a:gd name="connsiteY172" fmla="*/ 1164387 h 1804988"/>
                  <a:gd name="connsiteX173" fmla="*/ 0 w 1819275"/>
                  <a:gd name="connsiteY173" fmla="*/ 900610 h 1804988"/>
                  <a:gd name="connsiteX174" fmla="*/ 169498 w 1819275"/>
                  <a:gd name="connsiteY174" fmla="*/ 636833 h 1804988"/>
                  <a:gd name="connsiteX175" fmla="*/ 467060 w 1819275"/>
                  <a:gd name="connsiteY175" fmla="*/ 478567 h 1804988"/>
                  <a:gd name="connsiteX176" fmla="*/ 512260 w 1819275"/>
                  <a:gd name="connsiteY176" fmla="*/ 290155 h 1804988"/>
                  <a:gd name="connsiteX177" fmla="*/ 745790 w 1819275"/>
                  <a:gd name="connsiteY177" fmla="*/ 120584 h 1804988"/>
                  <a:gd name="connsiteX178" fmla="*/ 907754 w 1819275"/>
                  <a:gd name="connsiteY178" fmla="*/ 0 h 1804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</a:cxnLst>
                <a:rect l="l" t="t" r="r" b="b"/>
                <a:pathLst>
                  <a:path w="1819275" h="1804988">
                    <a:moveTo>
                      <a:pt x="696806" y="1179512"/>
                    </a:moveTo>
                    <a:cubicBezTo>
                      <a:pt x="696806" y="1179512"/>
                      <a:pt x="715640" y="1251113"/>
                      <a:pt x="794746" y="1277492"/>
                    </a:cubicBezTo>
                    <a:cubicBezTo>
                      <a:pt x="794746" y="1277492"/>
                      <a:pt x="843717" y="1367935"/>
                      <a:pt x="911522" y="1367935"/>
                    </a:cubicBezTo>
                    <a:cubicBezTo>
                      <a:pt x="975560" y="1367935"/>
                      <a:pt x="1024530" y="1277492"/>
                      <a:pt x="1024530" y="1277492"/>
                    </a:cubicBezTo>
                    <a:cubicBezTo>
                      <a:pt x="1107403" y="1251113"/>
                      <a:pt x="1122471" y="1179512"/>
                      <a:pt x="1122471" y="1179512"/>
                    </a:cubicBezTo>
                    <a:cubicBezTo>
                      <a:pt x="1122471" y="1179512"/>
                      <a:pt x="1201577" y="1258650"/>
                      <a:pt x="1243013" y="1288798"/>
                    </a:cubicBezTo>
                    <a:cubicBezTo>
                      <a:pt x="1243013" y="1288798"/>
                      <a:pt x="1239246" y="1375472"/>
                      <a:pt x="1175208" y="1431999"/>
                    </a:cubicBezTo>
                    <a:cubicBezTo>
                      <a:pt x="1111170" y="1488526"/>
                      <a:pt x="1043365" y="1477220"/>
                      <a:pt x="1039598" y="1435767"/>
                    </a:cubicBezTo>
                    <a:cubicBezTo>
                      <a:pt x="1039598" y="1394314"/>
                      <a:pt x="1084801" y="1416925"/>
                      <a:pt x="1084801" y="1416925"/>
                    </a:cubicBezTo>
                    <a:cubicBezTo>
                      <a:pt x="1084801" y="1416925"/>
                      <a:pt x="1047132" y="1379241"/>
                      <a:pt x="1032064" y="1409388"/>
                    </a:cubicBezTo>
                    <a:cubicBezTo>
                      <a:pt x="1016996" y="1443304"/>
                      <a:pt x="1039598" y="1469683"/>
                      <a:pt x="1050899" y="1480989"/>
                    </a:cubicBezTo>
                    <a:cubicBezTo>
                      <a:pt x="1050899" y="1480989"/>
                      <a:pt x="1005695" y="1582737"/>
                      <a:pt x="911522" y="1582737"/>
                    </a:cubicBezTo>
                    <a:cubicBezTo>
                      <a:pt x="813581" y="1582737"/>
                      <a:pt x="768378" y="1480989"/>
                      <a:pt x="768378" y="1480989"/>
                    </a:cubicBezTo>
                    <a:cubicBezTo>
                      <a:pt x="779679" y="1469683"/>
                      <a:pt x="802280" y="1443304"/>
                      <a:pt x="787213" y="1409388"/>
                    </a:cubicBezTo>
                    <a:cubicBezTo>
                      <a:pt x="772145" y="1379241"/>
                      <a:pt x="734475" y="1416925"/>
                      <a:pt x="734475" y="1416925"/>
                    </a:cubicBezTo>
                    <a:cubicBezTo>
                      <a:pt x="734475" y="1416925"/>
                      <a:pt x="779679" y="1394314"/>
                      <a:pt x="779679" y="1435767"/>
                    </a:cubicBezTo>
                    <a:cubicBezTo>
                      <a:pt x="775912" y="1477220"/>
                      <a:pt x="708107" y="1488526"/>
                      <a:pt x="644068" y="1431999"/>
                    </a:cubicBezTo>
                    <a:cubicBezTo>
                      <a:pt x="580030" y="1375472"/>
                      <a:pt x="576263" y="1288798"/>
                      <a:pt x="576263" y="1288798"/>
                    </a:cubicBezTo>
                    <a:cubicBezTo>
                      <a:pt x="617700" y="1258650"/>
                      <a:pt x="696806" y="1179512"/>
                      <a:pt x="696806" y="1179512"/>
                    </a:cubicBezTo>
                    <a:close/>
                    <a:moveTo>
                      <a:pt x="765493" y="1081087"/>
                    </a:moveTo>
                    <a:cubicBezTo>
                      <a:pt x="765493" y="1081087"/>
                      <a:pt x="833257" y="1118757"/>
                      <a:pt x="912314" y="1118757"/>
                    </a:cubicBezTo>
                    <a:cubicBezTo>
                      <a:pt x="987607" y="1118757"/>
                      <a:pt x="1055371" y="1081087"/>
                      <a:pt x="1055371" y="1081087"/>
                    </a:cubicBezTo>
                    <a:cubicBezTo>
                      <a:pt x="1108076" y="1209163"/>
                      <a:pt x="991372" y="1246833"/>
                      <a:pt x="991372" y="1246833"/>
                    </a:cubicBezTo>
                    <a:cubicBezTo>
                      <a:pt x="991372" y="1246833"/>
                      <a:pt x="968784" y="1303337"/>
                      <a:pt x="912314" y="1303337"/>
                    </a:cubicBezTo>
                    <a:cubicBezTo>
                      <a:pt x="852080" y="1303337"/>
                      <a:pt x="833257" y="1246833"/>
                      <a:pt x="833257" y="1246833"/>
                    </a:cubicBezTo>
                    <a:cubicBezTo>
                      <a:pt x="833257" y="1246833"/>
                      <a:pt x="712788" y="1209163"/>
                      <a:pt x="765493" y="1081087"/>
                    </a:cubicBezTo>
                    <a:close/>
                    <a:moveTo>
                      <a:pt x="1122363" y="1069975"/>
                    </a:moveTo>
                    <a:cubicBezTo>
                      <a:pt x="1156296" y="1081267"/>
                      <a:pt x="1220391" y="1085031"/>
                      <a:pt x="1220391" y="1085031"/>
                    </a:cubicBezTo>
                    <a:cubicBezTo>
                      <a:pt x="1333501" y="1216768"/>
                      <a:pt x="1325960" y="1303338"/>
                      <a:pt x="1325960" y="1303338"/>
                    </a:cubicBezTo>
                    <a:cubicBezTo>
                      <a:pt x="1243013" y="1288283"/>
                      <a:pt x="1126133" y="1164073"/>
                      <a:pt x="1126133" y="1164073"/>
                    </a:cubicBezTo>
                    <a:cubicBezTo>
                      <a:pt x="1126133" y="1118906"/>
                      <a:pt x="1122363" y="1069975"/>
                      <a:pt x="1122363" y="1069975"/>
                    </a:cubicBezTo>
                    <a:close/>
                    <a:moveTo>
                      <a:pt x="696914" y="1069975"/>
                    </a:moveTo>
                    <a:cubicBezTo>
                      <a:pt x="696914" y="1069975"/>
                      <a:pt x="693144" y="1118906"/>
                      <a:pt x="693144" y="1164073"/>
                    </a:cubicBezTo>
                    <a:cubicBezTo>
                      <a:pt x="693144" y="1164073"/>
                      <a:pt x="576264" y="1288283"/>
                      <a:pt x="493317" y="1303338"/>
                    </a:cubicBezTo>
                    <a:cubicBezTo>
                      <a:pt x="493317" y="1303338"/>
                      <a:pt x="485776" y="1216768"/>
                      <a:pt x="598886" y="1085031"/>
                    </a:cubicBezTo>
                    <a:cubicBezTo>
                      <a:pt x="598886" y="1085031"/>
                      <a:pt x="662981" y="1081267"/>
                      <a:pt x="696914" y="1069975"/>
                    </a:cubicBezTo>
                    <a:close/>
                    <a:moveTo>
                      <a:pt x="1164680" y="754062"/>
                    </a:moveTo>
                    <a:cubicBezTo>
                      <a:pt x="1194868" y="757828"/>
                      <a:pt x="1232604" y="772891"/>
                      <a:pt x="1255245" y="825610"/>
                    </a:cubicBezTo>
                    <a:cubicBezTo>
                      <a:pt x="1255245" y="825610"/>
                      <a:pt x="1338264" y="844439"/>
                      <a:pt x="1338264" y="897159"/>
                    </a:cubicBezTo>
                    <a:cubicBezTo>
                      <a:pt x="1338264" y="946113"/>
                      <a:pt x="1255245" y="964941"/>
                      <a:pt x="1255245" y="964941"/>
                    </a:cubicBezTo>
                    <a:cubicBezTo>
                      <a:pt x="1206189" y="1077912"/>
                      <a:pt x="1108076" y="1025192"/>
                      <a:pt x="1108076" y="1025192"/>
                    </a:cubicBezTo>
                    <a:cubicBezTo>
                      <a:pt x="1108076" y="1025192"/>
                      <a:pt x="1157132" y="972473"/>
                      <a:pt x="1157132" y="897159"/>
                    </a:cubicBezTo>
                    <a:cubicBezTo>
                      <a:pt x="1157132" y="821845"/>
                      <a:pt x="1108076" y="765359"/>
                      <a:pt x="1108076" y="765359"/>
                    </a:cubicBezTo>
                    <a:cubicBezTo>
                      <a:pt x="1108076" y="765359"/>
                      <a:pt x="1134491" y="754062"/>
                      <a:pt x="1164680" y="754062"/>
                    </a:cubicBezTo>
                    <a:close/>
                    <a:moveTo>
                      <a:pt x="655945" y="754062"/>
                    </a:moveTo>
                    <a:cubicBezTo>
                      <a:pt x="686262" y="754062"/>
                      <a:pt x="712788" y="765359"/>
                      <a:pt x="712788" y="765359"/>
                    </a:cubicBezTo>
                    <a:cubicBezTo>
                      <a:pt x="712788" y="765359"/>
                      <a:pt x="667314" y="821845"/>
                      <a:pt x="667314" y="897159"/>
                    </a:cubicBezTo>
                    <a:cubicBezTo>
                      <a:pt x="667314" y="972473"/>
                      <a:pt x="712788" y="1025192"/>
                      <a:pt x="712788" y="1025192"/>
                    </a:cubicBezTo>
                    <a:cubicBezTo>
                      <a:pt x="712788" y="1025192"/>
                      <a:pt x="614261" y="1077912"/>
                      <a:pt x="564997" y="964941"/>
                    </a:cubicBezTo>
                    <a:cubicBezTo>
                      <a:pt x="564997" y="964941"/>
                      <a:pt x="477838" y="946113"/>
                      <a:pt x="477838" y="897159"/>
                    </a:cubicBezTo>
                    <a:cubicBezTo>
                      <a:pt x="477838" y="844439"/>
                      <a:pt x="564997" y="825610"/>
                      <a:pt x="564997" y="825610"/>
                    </a:cubicBezTo>
                    <a:cubicBezTo>
                      <a:pt x="587734" y="772891"/>
                      <a:pt x="625629" y="757828"/>
                      <a:pt x="655945" y="754062"/>
                    </a:cubicBezTo>
                    <a:close/>
                    <a:moveTo>
                      <a:pt x="908051" y="715962"/>
                    </a:moveTo>
                    <a:cubicBezTo>
                      <a:pt x="1008001" y="715962"/>
                      <a:pt x="1089026" y="796987"/>
                      <a:pt x="1089026" y="896937"/>
                    </a:cubicBezTo>
                    <a:cubicBezTo>
                      <a:pt x="1089026" y="996887"/>
                      <a:pt x="1008001" y="1077912"/>
                      <a:pt x="908051" y="1077912"/>
                    </a:cubicBezTo>
                    <a:cubicBezTo>
                      <a:pt x="808101" y="1077912"/>
                      <a:pt x="727076" y="996887"/>
                      <a:pt x="727076" y="896937"/>
                    </a:cubicBezTo>
                    <a:cubicBezTo>
                      <a:pt x="727076" y="796987"/>
                      <a:pt x="808101" y="715962"/>
                      <a:pt x="908051" y="715962"/>
                    </a:cubicBezTo>
                    <a:close/>
                    <a:moveTo>
                      <a:pt x="1329427" y="588962"/>
                    </a:moveTo>
                    <a:cubicBezTo>
                      <a:pt x="1352072" y="588962"/>
                      <a:pt x="1442649" y="592720"/>
                      <a:pt x="1480390" y="664129"/>
                    </a:cubicBezTo>
                    <a:cubicBezTo>
                      <a:pt x="1525678" y="746813"/>
                      <a:pt x="1491712" y="773122"/>
                      <a:pt x="1469068" y="765605"/>
                    </a:cubicBezTo>
                    <a:cubicBezTo>
                      <a:pt x="1442649" y="761847"/>
                      <a:pt x="1450197" y="724263"/>
                      <a:pt x="1472842" y="720505"/>
                    </a:cubicBezTo>
                    <a:cubicBezTo>
                      <a:pt x="1472842" y="720505"/>
                      <a:pt x="1438875" y="694196"/>
                      <a:pt x="1435101" y="743055"/>
                    </a:cubicBezTo>
                    <a:cubicBezTo>
                      <a:pt x="1431327" y="795672"/>
                      <a:pt x="1476616" y="791914"/>
                      <a:pt x="1518130" y="761847"/>
                    </a:cubicBezTo>
                    <a:cubicBezTo>
                      <a:pt x="1518130" y="761847"/>
                      <a:pt x="1616256" y="806947"/>
                      <a:pt x="1635126" y="897148"/>
                    </a:cubicBezTo>
                    <a:cubicBezTo>
                      <a:pt x="1616256" y="983590"/>
                      <a:pt x="1518130" y="1032449"/>
                      <a:pt x="1518130" y="1032449"/>
                    </a:cubicBezTo>
                    <a:cubicBezTo>
                      <a:pt x="1476616" y="1002382"/>
                      <a:pt x="1431327" y="998624"/>
                      <a:pt x="1435101" y="1047482"/>
                    </a:cubicBezTo>
                    <a:cubicBezTo>
                      <a:pt x="1438875" y="1100099"/>
                      <a:pt x="1472842" y="1073791"/>
                      <a:pt x="1472842" y="1073791"/>
                    </a:cubicBezTo>
                    <a:cubicBezTo>
                      <a:pt x="1450197" y="1066274"/>
                      <a:pt x="1442649" y="1032449"/>
                      <a:pt x="1469068" y="1024932"/>
                    </a:cubicBezTo>
                    <a:cubicBezTo>
                      <a:pt x="1491712" y="1021174"/>
                      <a:pt x="1525678" y="1043724"/>
                      <a:pt x="1480390" y="1126408"/>
                    </a:cubicBezTo>
                    <a:cubicBezTo>
                      <a:pt x="1435101" y="1212850"/>
                      <a:pt x="1325653" y="1201575"/>
                      <a:pt x="1325653" y="1201575"/>
                    </a:cubicBezTo>
                    <a:cubicBezTo>
                      <a:pt x="1303009" y="1141441"/>
                      <a:pt x="1235076" y="1081307"/>
                      <a:pt x="1235076" y="1081307"/>
                    </a:cubicBezTo>
                    <a:cubicBezTo>
                      <a:pt x="1235076" y="1081307"/>
                      <a:pt x="1280365" y="1054999"/>
                      <a:pt x="1303009" y="1006140"/>
                    </a:cubicBezTo>
                    <a:cubicBezTo>
                      <a:pt x="1303009" y="1006140"/>
                      <a:pt x="1408683" y="949765"/>
                      <a:pt x="1408683" y="897148"/>
                    </a:cubicBezTo>
                    <a:cubicBezTo>
                      <a:pt x="1408683" y="844531"/>
                      <a:pt x="1303009" y="788155"/>
                      <a:pt x="1303009" y="788155"/>
                    </a:cubicBezTo>
                    <a:cubicBezTo>
                      <a:pt x="1280365" y="739297"/>
                      <a:pt x="1235076" y="712988"/>
                      <a:pt x="1235076" y="712988"/>
                    </a:cubicBezTo>
                    <a:cubicBezTo>
                      <a:pt x="1235076" y="712988"/>
                      <a:pt x="1303009" y="652854"/>
                      <a:pt x="1325653" y="592720"/>
                    </a:cubicBezTo>
                    <a:cubicBezTo>
                      <a:pt x="1325653" y="592720"/>
                      <a:pt x="1325653" y="588962"/>
                      <a:pt x="1329427" y="588962"/>
                    </a:cubicBezTo>
                    <a:close/>
                    <a:moveTo>
                      <a:pt x="490312" y="588962"/>
                    </a:moveTo>
                    <a:cubicBezTo>
                      <a:pt x="494092" y="588962"/>
                      <a:pt x="494092" y="592720"/>
                      <a:pt x="494092" y="592720"/>
                    </a:cubicBezTo>
                    <a:cubicBezTo>
                      <a:pt x="516770" y="652854"/>
                      <a:pt x="581026" y="712988"/>
                      <a:pt x="581026" y="712988"/>
                    </a:cubicBezTo>
                    <a:cubicBezTo>
                      <a:pt x="581026" y="712988"/>
                      <a:pt x="539449" y="739297"/>
                      <a:pt x="516770" y="788155"/>
                    </a:cubicBezTo>
                    <a:cubicBezTo>
                      <a:pt x="516770" y="788155"/>
                      <a:pt x="410937" y="844531"/>
                      <a:pt x="410937" y="897148"/>
                    </a:cubicBezTo>
                    <a:cubicBezTo>
                      <a:pt x="410937" y="949765"/>
                      <a:pt x="516770" y="1006140"/>
                      <a:pt x="516770" y="1006140"/>
                    </a:cubicBezTo>
                    <a:cubicBezTo>
                      <a:pt x="539449" y="1054999"/>
                      <a:pt x="581026" y="1081307"/>
                      <a:pt x="581026" y="1081307"/>
                    </a:cubicBezTo>
                    <a:cubicBezTo>
                      <a:pt x="581026" y="1081307"/>
                      <a:pt x="516770" y="1141441"/>
                      <a:pt x="494092" y="1201575"/>
                    </a:cubicBezTo>
                    <a:cubicBezTo>
                      <a:pt x="494092" y="1201575"/>
                      <a:pt x="384478" y="1212850"/>
                      <a:pt x="339121" y="1126408"/>
                    </a:cubicBezTo>
                    <a:cubicBezTo>
                      <a:pt x="289984" y="1043724"/>
                      <a:pt x="327782" y="1021174"/>
                      <a:pt x="350461" y="1024932"/>
                    </a:cubicBezTo>
                    <a:cubicBezTo>
                      <a:pt x="373139" y="1032449"/>
                      <a:pt x="369359" y="1066274"/>
                      <a:pt x="346681" y="1073791"/>
                    </a:cubicBezTo>
                    <a:cubicBezTo>
                      <a:pt x="346681" y="1073791"/>
                      <a:pt x="380699" y="1100099"/>
                      <a:pt x="384478" y="1047482"/>
                    </a:cubicBezTo>
                    <a:cubicBezTo>
                      <a:pt x="388258" y="998624"/>
                      <a:pt x="342901" y="1002382"/>
                      <a:pt x="301324" y="1032449"/>
                    </a:cubicBezTo>
                    <a:cubicBezTo>
                      <a:pt x="301324" y="1032449"/>
                      <a:pt x="203050" y="983590"/>
                      <a:pt x="184151" y="897148"/>
                    </a:cubicBezTo>
                    <a:cubicBezTo>
                      <a:pt x="203050" y="806947"/>
                      <a:pt x="301324" y="761847"/>
                      <a:pt x="301324" y="761847"/>
                    </a:cubicBezTo>
                    <a:cubicBezTo>
                      <a:pt x="342901" y="791914"/>
                      <a:pt x="388258" y="795672"/>
                      <a:pt x="384478" y="743055"/>
                    </a:cubicBezTo>
                    <a:cubicBezTo>
                      <a:pt x="380699" y="694196"/>
                      <a:pt x="346681" y="720505"/>
                      <a:pt x="346681" y="720505"/>
                    </a:cubicBezTo>
                    <a:cubicBezTo>
                      <a:pt x="369359" y="724263"/>
                      <a:pt x="373139" y="761847"/>
                      <a:pt x="350461" y="765605"/>
                    </a:cubicBezTo>
                    <a:cubicBezTo>
                      <a:pt x="327782" y="773122"/>
                      <a:pt x="289984" y="746813"/>
                      <a:pt x="339121" y="664129"/>
                    </a:cubicBezTo>
                    <a:cubicBezTo>
                      <a:pt x="376919" y="592720"/>
                      <a:pt x="467633" y="588962"/>
                      <a:pt x="490312" y="588962"/>
                    </a:cubicBezTo>
                    <a:close/>
                    <a:moveTo>
                      <a:pt x="1325960" y="498475"/>
                    </a:moveTo>
                    <a:cubicBezTo>
                      <a:pt x="1325960" y="498475"/>
                      <a:pt x="1333501" y="585045"/>
                      <a:pt x="1220391" y="716782"/>
                    </a:cubicBezTo>
                    <a:cubicBezTo>
                      <a:pt x="1220391" y="716782"/>
                      <a:pt x="1156296" y="720546"/>
                      <a:pt x="1122363" y="731838"/>
                    </a:cubicBezTo>
                    <a:cubicBezTo>
                      <a:pt x="1122363" y="731838"/>
                      <a:pt x="1126133" y="682907"/>
                      <a:pt x="1126133" y="637740"/>
                    </a:cubicBezTo>
                    <a:cubicBezTo>
                      <a:pt x="1126133" y="637740"/>
                      <a:pt x="1243013" y="513531"/>
                      <a:pt x="1325960" y="498475"/>
                    </a:cubicBezTo>
                    <a:close/>
                    <a:moveTo>
                      <a:pt x="912314" y="498475"/>
                    </a:moveTo>
                    <a:cubicBezTo>
                      <a:pt x="968784" y="498475"/>
                      <a:pt x="991372" y="554979"/>
                      <a:pt x="991372" y="554979"/>
                    </a:cubicBezTo>
                    <a:cubicBezTo>
                      <a:pt x="991372" y="554979"/>
                      <a:pt x="1108076" y="592649"/>
                      <a:pt x="1055371" y="720725"/>
                    </a:cubicBezTo>
                    <a:cubicBezTo>
                      <a:pt x="1055371" y="720725"/>
                      <a:pt x="987607" y="683056"/>
                      <a:pt x="912314" y="683056"/>
                    </a:cubicBezTo>
                    <a:cubicBezTo>
                      <a:pt x="833257" y="683056"/>
                      <a:pt x="765493" y="720725"/>
                      <a:pt x="765493" y="720725"/>
                    </a:cubicBezTo>
                    <a:cubicBezTo>
                      <a:pt x="712788" y="592649"/>
                      <a:pt x="833257" y="554979"/>
                      <a:pt x="833257" y="554979"/>
                    </a:cubicBezTo>
                    <a:cubicBezTo>
                      <a:pt x="833257" y="554979"/>
                      <a:pt x="852080" y="498475"/>
                      <a:pt x="912314" y="498475"/>
                    </a:cubicBezTo>
                    <a:close/>
                    <a:moveTo>
                      <a:pt x="493317" y="498475"/>
                    </a:moveTo>
                    <a:cubicBezTo>
                      <a:pt x="576264" y="513531"/>
                      <a:pt x="693144" y="637740"/>
                      <a:pt x="693144" y="637740"/>
                    </a:cubicBezTo>
                    <a:cubicBezTo>
                      <a:pt x="693144" y="682907"/>
                      <a:pt x="696914" y="731838"/>
                      <a:pt x="696914" y="731838"/>
                    </a:cubicBezTo>
                    <a:cubicBezTo>
                      <a:pt x="662981" y="720546"/>
                      <a:pt x="598886" y="716782"/>
                      <a:pt x="598886" y="716782"/>
                    </a:cubicBezTo>
                    <a:cubicBezTo>
                      <a:pt x="485776" y="585045"/>
                      <a:pt x="493317" y="498475"/>
                      <a:pt x="493317" y="498475"/>
                    </a:cubicBezTo>
                    <a:close/>
                    <a:moveTo>
                      <a:pt x="911522" y="222250"/>
                    </a:moveTo>
                    <a:cubicBezTo>
                      <a:pt x="1005695" y="222250"/>
                      <a:pt x="1050899" y="320230"/>
                      <a:pt x="1050899" y="320230"/>
                    </a:cubicBezTo>
                    <a:cubicBezTo>
                      <a:pt x="1039598" y="331535"/>
                      <a:pt x="1016996" y="361683"/>
                      <a:pt x="1032064" y="391831"/>
                    </a:cubicBezTo>
                    <a:cubicBezTo>
                      <a:pt x="1047132" y="421978"/>
                      <a:pt x="1084801" y="384294"/>
                      <a:pt x="1084801" y="384294"/>
                    </a:cubicBezTo>
                    <a:cubicBezTo>
                      <a:pt x="1084801" y="384294"/>
                      <a:pt x="1039598" y="406905"/>
                      <a:pt x="1039598" y="365452"/>
                    </a:cubicBezTo>
                    <a:cubicBezTo>
                      <a:pt x="1043365" y="323998"/>
                      <a:pt x="1111170" y="312693"/>
                      <a:pt x="1175208" y="369220"/>
                    </a:cubicBezTo>
                    <a:cubicBezTo>
                      <a:pt x="1239246" y="425747"/>
                      <a:pt x="1243013" y="512421"/>
                      <a:pt x="1243013" y="512421"/>
                    </a:cubicBezTo>
                    <a:cubicBezTo>
                      <a:pt x="1201577" y="542569"/>
                      <a:pt x="1122471" y="625475"/>
                      <a:pt x="1122471" y="625475"/>
                    </a:cubicBezTo>
                    <a:cubicBezTo>
                      <a:pt x="1122471" y="625475"/>
                      <a:pt x="1107403" y="553874"/>
                      <a:pt x="1024530" y="523727"/>
                    </a:cubicBezTo>
                    <a:cubicBezTo>
                      <a:pt x="1024530" y="523727"/>
                      <a:pt x="975560" y="433284"/>
                      <a:pt x="911522" y="433284"/>
                    </a:cubicBezTo>
                    <a:cubicBezTo>
                      <a:pt x="843717" y="433284"/>
                      <a:pt x="794746" y="523727"/>
                      <a:pt x="794746" y="523727"/>
                    </a:cubicBezTo>
                    <a:cubicBezTo>
                      <a:pt x="715641" y="553874"/>
                      <a:pt x="696806" y="625475"/>
                      <a:pt x="696806" y="625475"/>
                    </a:cubicBezTo>
                    <a:cubicBezTo>
                      <a:pt x="696806" y="625475"/>
                      <a:pt x="617700" y="542569"/>
                      <a:pt x="576263" y="512421"/>
                    </a:cubicBezTo>
                    <a:cubicBezTo>
                      <a:pt x="576263" y="512421"/>
                      <a:pt x="580030" y="425747"/>
                      <a:pt x="644068" y="369220"/>
                    </a:cubicBezTo>
                    <a:cubicBezTo>
                      <a:pt x="708107" y="312693"/>
                      <a:pt x="775912" y="323998"/>
                      <a:pt x="779679" y="365452"/>
                    </a:cubicBezTo>
                    <a:cubicBezTo>
                      <a:pt x="779679" y="406905"/>
                      <a:pt x="734475" y="384294"/>
                      <a:pt x="734475" y="384294"/>
                    </a:cubicBezTo>
                    <a:cubicBezTo>
                      <a:pt x="734475" y="384294"/>
                      <a:pt x="772145" y="421978"/>
                      <a:pt x="787213" y="391831"/>
                    </a:cubicBezTo>
                    <a:cubicBezTo>
                      <a:pt x="802280" y="361683"/>
                      <a:pt x="779679" y="331535"/>
                      <a:pt x="768378" y="320230"/>
                    </a:cubicBezTo>
                    <a:cubicBezTo>
                      <a:pt x="768378" y="320230"/>
                      <a:pt x="813581" y="222250"/>
                      <a:pt x="911522" y="222250"/>
                    </a:cubicBezTo>
                    <a:close/>
                    <a:moveTo>
                      <a:pt x="907753" y="185737"/>
                    </a:moveTo>
                    <a:cubicBezTo>
                      <a:pt x="809738" y="204557"/>
                      <a:pt x="741881" y="294895"/>
                      <a:pt x="741881" y="294895"/>
                    </a:cubicBezTo>
                    <a:cubicBezTo>
                      <a:pt x="568468" y="328771"/>
                      <a:pt x="523231" y="490625"/>
                      <a:pt x="523231" y="490625"/>
                    </a:cubicBezTo>
                    <a:cubicBezTo>
                      <a:pt x="485532" y="483097"/>
                      <a:pt x="474223" y="498153"/>
                      <a:pt x="474223" y="498153"/>
                    </a:cubicBezTo>
                    <a:cubicBezTo>
                      <a:pt x="474223" y="498153"/>
                      <a:pt x="474223" y="505681"/>
                      <a:pt x="470453" y="539558"/>
                    </a:cubicBezTo>
                    <a:cubicBezTo>
                      <a:pt x="470453" y="539558"/>
                      <a:pt x="312120" y="558378"/>
                      <a:pt x="259342" y="742816"/>
                    </a:cubicBezTo>
                    <a:cubicBezTo>
                      <a:pt x="259342" y="742816"/>
                      <a:pt x="176406" y="787985"/>
                      <a:pt x="134938" y="900906"/>
                    </a:cubicBezTo>
                    <a:cubicBezTo>
                      <a:pt x="176406" y="1013828"/>
                      <a:pt x="259342" y="1058996"/>
                      <a:pt x="259342" y="1058996"/>
                    </a:cubicBezTo>
                    <a:cubicBezTo>
                      <a:pt x="312120" y="1243434"/>
                      <a:pt x="470453" y="1262255"/>
                      <a:pt x="470453" y="1262255"/>
                    </a:cubicBezTo>
                    <a:cubicBezTo>
                      <a:pt x="474223" y="1296131"/>
                      <a:pt x="474223" y="1303659"/>
                      <a:pt x="474223" y="1303659"/>
                    </a:cubicBezTo>
                    <a:cubicBezTo>
                      <a:pt x="474223" y="1303659"/>
                      <a:pt x="485532" y="1318715"/>
                      <a:pt x="523231" y="1311187"/>
                    </a:cubicBezTo>
                    <a:cubicBezTo>
                      <a:pt x="523231" y="1311187"/>
                      <a:pt x="568468" y="1473041"/>
                      <a:pt x="741881" y="1510682"/>
                    </a:cubicBezTo>
                    <a:cubicBezTo>
                      <a:pt x="741881" y="1510682"/>
                      <a:pt x="809738" y="1597255"/>
                      <a:pt x="907753" y="1616075"/>
                    </a:cubicBezTo>
                    <a:cubicBezTo>
                      <a:pt x="1009539" y="1597255"/>
                      <a:pt x="1077396" y="1510682"/>
                      <a:pt x="1077396" y="1510682"/>
                    </a:cubicBezTo>
                    <a:cubicBezTo>
                      <a:pt x="1250808" y="1473041"/>
                      <a:pt x="1296046" y="1311187"/>
                      <a:pt x="1296046" y="1311187"/>
                    </a:cubicBezTo>
                    <a:cubicBezTo>
                      <a:pt x="1333744" y="1318715"/>
                      <a:pt x="1345053" y="1303659"/>
                      <a:pt x="1345053" y="1303659"/>
                    </a:cubicBezTo>
                    <a:cubicBezTo>
                      <a:pt x="1345053" y="1303659"/>
                      <a:pt x="1345053" y="1296131"/>
                      <a:pt x="1348823" y="1262255"/>
                    </a:cubicBezTo>
                    <a:cubicBezTo>
                      <a:pt x="1348823" y="1262255"/>
                      <a:pt x="1503386" y="1243434"/>
                      <a:pt x="1559934" y="1058996"/>
                    </a:cubicBezTo>
                    <a:cubicBezTo>
                      <a:pt x="1559934" y="1058996"/>
                      <a:pt x="1642870" y="1013828"/>
                      <a:pt x="1684338" y="900906"/>
                    </a:cubicBezTo>
                    <a:cubicBezTo>
                      <a:pt x="1642870" y="787985"/>
                      <a:pt x="1559934" y="742816"/>
                      <a:pt x="1559934" y="742816"/>
                    </a:cubicBezTo>
                    <a:cubicBezTo>
                      <a:pt x="1503386" y="558378"/>
                      <a:pt x="1348823" y="539558"/>
                      <a:pt x="1348823" y="539558"/>
                    </a:cubicBezTo>
                    <a:cubicBezTo>
                      <a:pt x="1345053" y="505681"/>
                      <a:pt x="1345053" y="498153"/>
                      <a:pt x="1345053" y="498153"/>
                    </a:cubicBezTo>
                    <a:cubicBezTo>
                      <a:pt x="1345053" y="498153"/>
                      <a:pt x="1333744" y="483097"/>
                      <a:pt x="1296046" y="490625"/>
                    </a:cubicBezTo>
                    <a:cubicBezTo>
                      <a:pt x="1296046" y="490625"/>
                      <a:pt x="1250808" y="328771"/>
                      <a:pt x="1077396" y="294895"/>
                    </a:cubicBezTo>
                    <a:cubicBezTo>
                      <a:pt x="1077396" y="294895"/>
                      <a:pt x="1009539" y="204557"/>
                      <a:pt x="907753" y="185737"/>
                    </a:cubicBezTo>
                    <a:close/>
                    <a:moveTo>
                      <a:pt x="907754" y="0"/>
                    </a:moveTo>
                    <a:cubicBezTo>
                      <a:pt x="941654" y="33914"/>
                      <a:pt x="1024519" y="97974"/>
                      <a:pt x="1073485" y="120584"/>
                    </a:cubicBezTo>
                    <a:cubicBezTo>
                      <a:pt x="1122451" y="146962"/>
                      <a:pt x="1242983" y="207253"/>
                      <a:pt x="1303249" y="290155"/>
                    </a:cubicBezTo>
                    <a:cubicBezTo>
                      <a:pt x="1367281" y="373056"/>
                      <a:pt x="1352215" y="478567"/>
                      <a:pt x="1352215" y="478567"/>
                    </a:cubicBezTo>
                    <a:cubicBezTo>
                      <a:pt x="1352215" y="478567"/>
                      <a:pt x="1551845" y="489872"/>
                      <a:pt x="1646011" y="636833"/>
                    </a:cubicBezTo>
                    <a:cubicBezTo>
                      <a:pt x="1743943" y="780026"/>
                      <a:pt x="1762776" y="855391"/>
                      <a:pt x="1819275" y="900610"/>
                    </a:cubicBezTo>
                    <a:cubicBezTo>
                      <a:pt x="1762776" y="945829"/>
                      <a:pt x="1743943" y="1021194"/>
                      <a:pt x="1646011" y="1164387"/>
                    </a:cubicBezTo>
                    <a:cubicBezTo>
                      <a:pt x="1551845" y="1311348"/>
                      <a:pt x="1352215" y="1322653"/>
                      <a:pt x="1352215" y="1322653"/>
                    </a:cubicBezTo>
                    <a:cubicBezTo>
                      <a:pt x="1352215" y="1322653"/>
                      <a:pt x="1367281" y="1428164"/>
                      <a:pt x="1303249" y="1511065"/>
                    </a:cubicBezTo>
                    <a:cubicBezTo>
                      <a:pt x="1242983" y="1597735"/>
                      <a:pt x="1122451" y="1654259"/>
                      <a:pt x="1073485" y="1680636"/>
                    </a:cubicBezTo>
                    <a:cubicBezTo>
                      <a:pt x="1024519" y="1703246"/>
                      <a:pt x="941654" y="1767306"/>
                      <a:pt x="907754" y="1804988"/>
                    </a:cubicBezTo>
                    <a:cubicBezTo>
                      <a:pt x="877621" y="1767306"/>
                      <a:pt x="794756" y="1703246"/>
                      <a:pt x="745790" y="1680636"/>
                    </a:cubicBezTo>
                    <a:cubicBezTo>
                      <a:pt x="696824" y="1654259"/>
                      <a:pt x="576292" y="1597735"/>
                      <a:pt x="512260" y="1511065"/>
                    </a:cubicBezTo>
                    <a:cubicBezTo>
                      <a:pt x="451994" y="1428164"/>
                      <a:pt x="467060" y="1322653"/>
                      <a:pt x="467060" y="1322653"/>
                    </a:cubicBezTo>
                    <a:cubicBezTo>
                      <a:pt x="467060" y="1322653"/>
                      <a:pt x="267430" y="1311348"/>
                      <a:pt x="169498" y="1164387"/>
                    </a:cubicBezTo>
                    <a:cubicBezTo>
                      <a:pt x="75332" y="1021194"/>
                      <a:pt x="56499" y="945829"/>
                      <a:pt x="0" y="900610"/>
                    </a:cubicBezTo>
                    <a:cubicBezTo>
                      <a:pt x="56499" y="855391"/>
                      <a:pt x="75332" y="780026"/>
                      <a:pt x="169498" y="636833"/>
                    </a:cubicBezTo>
                    <a:cubicBezTo>
                      <a:pt x="267430" y="489872"/>
                      <a:pt x="467060" y="478567"/>
                      <a:pt x="467060" y="478567"/>
                    </a:cubicBezTo>
                    <a:cubicBezTo>
                      <a:pt x="467060" y="478567"/>
                      <a:pt x="451994" y="373056"/>
                      <a:pt x="512260" y="290155"/>
                    </a:cubicBezTo>
                    <a:cubicBezTo>
                      <a:pt x="576292" y="207253"/>
                      <a:pt x="696824" y="146962"/>
                      <a:pt x="745790" y="120584"/>
                    </a:cubicBezTo>
                    <a:cubicBezTo>
                      <a:pt x="794756" y="97974"/>
                      <a:pt x="877621" y="33914"/>
                      <a:pt x="907754" y="0"/>
                    </a:cubicBezTo>
                    <a:close/>
                  </a:path>
                </a:pathLst>
              </a:custGeom>
              <a:noFill/>
              <a:ln>
                <a:solidFill>
                  <a:srgbClr val="C7A787"/>
                </a:solidFill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 sz="1050" dirty="0">
                  <a:latin typeface="Arial" panose="020B0604020202020204" pitchFamily="34" charset="0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" name="空心弧 5"/>
              <p:cNvSpPr/>
              <p:nvPr/>
            </p:nvSpPr>
            <p:spPr>
              <a:xfrm rot="1250443">
                <a:off x="6204" y="2853"/>
                <a:ext cx="2256" cy="2232"/>
              </a:xfrm>
              <a:prstGeom prst="blockArc">
                <a:avLst>
                  <a:gd name="adj1" fmla="val 10800000"/>
                  <a:gd name="adj2" fmla="val 19193946"/>
                  <a:gd name="adj3" fmla="val 43860"/>
                </a:avLst>
              </a:prstGeom>
              <a:solidFill>
                <a:srgbClr val="C7A78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 dirty="0">
                  <a:solidFill>
                    <a:schemeClr val="tx1"/>
                  </a:solidFill>
                  <a:latin typeface="Arial" panose="020B0604020202020204" pitchFamily="34" charset="0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4" name="文本框 3"/>
            <p:cNvSpPr txBox="1"/>
            <p:nvPr/>
          </p:nvSpPr>
          <p:spPr>
            <a:xfrm flipV="1">
              <a:off x="6003" y="7393"/>
              <a:ext cx="1080" cy="3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6096000" y="854498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质朴</a:t>
            </a:r>
            <a:endParaRPr lang="zh-CN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074424" y="680518"/>
            <a:ext cx="8053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dirty="0">
                <a:solidFill>
                  <a:srgbClr val="B1865A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贰</a:t>
            </a:r>
            <a:endParaRPr lang="zh-CN" altLang="en-US" sz="4400" dirty="0">
              <a:solidFill>
                <a:srgbClr val="B1865A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9" name="PA_直接连接符 44"/>
          <p:cNvCxnSpPr/>
          <p:nvPr>
            <p:custDataLst>
              <p:tags r:id="rId1"/>
            </p:custDataLst>
          </p:nvPr>
        </p:nvCxnSpPr>
        <p:spPr>
          <a:xfrm rot="16200000" flipH="1">
            <a:off x="5009030" y="948903"/>
            <a:ext cx="325545" cy="0"/>
          </a:xfrm>
          <a:prstGeom prst="line">
            <a:avLst/>
          </a:prstGeom>
          <a:ln w="6350">
            <a:solidFill>
              <a:srgbClr val="B186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A_直接连接符 44"/>
          <p:cNvCxnSpPr/>
          <p:nvPr>
            <p:custDataLst>
              <p:tags r:id="rId2"/>
            </p:custDataLst>
          </p:nvPr>
        </p:nvCxnSpPr>
        <p:spPr>
          <a:xfrm rot="16200000" flipH="1">
            <a:off x="5604437" y="1338056"/>
            <a:ext cx="325546" cy="0"/>
          </a:xfrm>
          <a:prstGeom prst="line">
            <a:avLst/>
          </a:prstGeom>
          <a:ln w="6350">
            <a:solidFill>
              <a:srgbClr val="B186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A_直接连接符 44"/>
          <p:cNvCxnSpPr/>
          <p:nvPr>
            <p:custDataLst>
              <p:tags r:id="rId3"/>
            </p:custDataLst>
          </p:nvPr>
        </p:nvCxnSpPr>
        <p:spPr>
          <a:xfrm>
            <a:off x="5117601" y="816174"/>
            <a:ext cx="391235" cy="0"/>
          </a:xfrm>
          <a:prstGeom prst="line">
            <a:avLst/>
          </a:prstGeom>
          <a:ln w="6350">
            <a:solidFill>
              <a:srgbClr val="B186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A_直接连接符 44"/>
          <p:cNvCxnSpPr/>
          <p:nvPr>
            <p:custDataLst>
              <p:tags r:id="rId4"/>
            </p:custDataLst>
          </p:nvPr>
        </p:nvCxnSpPr>
        <p:spPr>
          <a:xfrm>
            <a:off x="5508836" y="1449959"/>
            <a:ext cx="355389" cy="0"/>
          </a:xfrm>
          <a:prstGeom prst="line">
            <a:avLst/>
          </a:prstGeom>
          <a:ln w="6350">
            <a:solidFill>
              <a:srgbClr val="B186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6446024" y="1860130"/>
            <a:ext cx="231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小标题</a:t>
            </a:r>
            <a:endParaRPr lang="zh-CN" altLang="en-US" sz="2800" b="1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074424" y="2532387"/>
            <a:ext cx="5054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芦叶满汀洲，寒沙带浅流。</a:t>
            </a:r>
            <a:endParaRPr lang="en-US" altLang="zh-CN" sz="20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二十年重过南楼。</a:t>
            </a:r>
            <a:endParaRPr lang="en-US" altLang="zh-CN" sz="20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柳下系船犹未稳，能几日，又中秋。</a:t>
            </a:r>
            <a:br>
              <a:rPr lang="zh-CN" altLang="en-US" sz="2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</a:br>
            <a:r>
              <a:rPr lang="zh-CN" altLang="en-US" sz="2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黄鹤断矶头，故人曾到否？</a:t>
            </a:r>
            <a:endParaRPr lang="en-US" altLang="zh-CN" sz="20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旧江山浑是新愁。</a:t>
            </a:r>
            <a:endParaRPr lang="en-US" altLang="zh-CN" sz="20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欲买桂花同载酒，终不似，少年游。</a:t>
            </a:r>
            <a:endParaRPr lang="zh-CN" altLang="en-US" sz="20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6626146" y="5719631"/>
            <a:ext cx="1155700" cy="0"/>
          </a:xfrm>
          <a:prstGeom prst="line">
            <a:avLst/>
          </a:prstGeom>
          <a:ln w="28575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4286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2416175" y="-609600"/>
            <a:ext cx="7359651" cy="7467600"/>
            <a:chOff x="2571749" y="573184"/>
            <a:chExt cx="7359651" cy="6328006"/>
          </a:xfrm>
        </p:grpSpPr>
        <p:sp>
          <p:nvSpPr>
            <p:cNvPr id="3" name="矩形 2"/>
            <p:cNvSpPr/>
            <p:nvPr/>
          </p:nvSpPr>
          <p:spPr>
            <a:xfrm>
              <a:off x="2571749" y="1069677"/>
              <a:ext cx="7359651" cy="58315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+mn-ea"/>
                <a:sym typeface="Arial" panose="020B0604020202020204" pitchFamily="34" charset="0"/>
              </a:endParaRPr>
            </a:p>
          </p:txBody>
        </p:sp>
        <p:pic>
          <p:nvPicPr>
            <p:cNvPr id="2" name="图形 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571749" y="573184"/>
              <a:ext cx="7359651" cy="6328005"/>
            </a:xfrm>
            <a:prstGeom prst="rect">
              <a:avLst/>
            </a:prstGeom>
          </p:spPr>
        </p:pic>
      </p:grpSp>
      <p:sp>
        <p:nvSpPr>
          <p:cNvPr id="6" name="矩形 5" hidden="1"/>
          <p:cNvSpPr/>
          <p:nvPr/>
        </p:nvSpPr>
        <p:spPr>
          <a:xfrm>
            <a:off x="5243332" y="2060312"/>
            <a:ext cx="1689903" cy="1511568"/>
          </a:xfrm>
          <a:prstGeom prst="rect">
            <a:avLst/>
          </a:prstGeom>
          <a:solidFill>
            <a:srgbClr val="B18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pic>
        <p:nvPicPr>
          <p:cNvPr id="48" name="Janic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 flipV="1">
            <a:off x="2432028" y="547075"/>
            <a:ext cx="2598393" cy="2663659"/>
          </a:xfrm>
          <a:prstGeom prst="rect">
            <a:avLst/>
          </a:prstGeom>
        </p:spPr>
      </p:pic>
      <p:pic>
        <p:nvPicPr>
          <p:cNvPr id="50" name="Janic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 flipH="1">
            <a:off x="7171108" y="3610097"/>
            <a:ext cx="2598393" cy="2663659"/>
          </a:xfrm>
          <a:prstGeom prst="rect">
            <a:avLst/>
          </a:prstGeom>
        </p:spPr>
      </p:pic>
      <p:sp>
        <p:nvSpPr>
          <p:cNvPr id="42" name="文本框 41"/>
          <p:cNvSpPr txBox="1"/>
          <p:nvPr/>
        </p:nvSpPr>
        <p:spPr>
          <a:xfrm>
            <a:off x="4885371" y="1536681"/>
            <a:ext cx="242125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3800" dirty="0">
                <a:solidFill>
                  <a:srgbClr val="B1865A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叁</a:t>
            </a:r>
            <a:endParaRPr lang="zh-CN" altLang="en-US" sz="13800" dirty="0">
              <a:solidFill>
                <a:srgbClr val="B1865A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52" name="PA_直接连接符 44"/>
          <p:cNvCxnSpPr/>
          <p:nvPr>
            <p:custDataLst>
              <p:tags r:id="rId3"/>
            </p:custDataLst>
          </p:nvPr>
        </p:nvCxnSpPr>
        <p:spPr>
          <a:xfrm rot="16200000" flipH="1">
            <a:off x="4627642" y="2369042"/>
            <a:ext cx="978773" cy="0"/>
          </a:xfrm>
          <a:prstGeom prst="line">
            <a:avLst/>
          </a:prstGeom>
          <a:ln w="12700">
            <a:solidFill>
              <a:srgbClr val="B186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PA_直接连接符 44"/>
          <p:cNvCxnSpPr/>
          <p:nvPr>
            <p:custDataLst>
              <p:tags r:id="rId4"/>
            </p:custDataLst>
          </p:nvPr>
        </p:nvCxnSpPr>
        <p:spPr>
          <a:xfrm rot="16200000" flipH="1">
            <a:off x="6571353" y="3290652"/>
            <a:ext cx="978775" cy="0"/>
          </a:xfrm>
          <a:prstGeom prst="line">
            <a:avLst/>
          </a:prstGeom>
          <a:ln w="12700">
            <a:solidFill>
              <a:srgbClr val="B186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PA_直接连接符 44"/>
          <p:cNvCxnSpPr/>
          <p:nvPr>
            <p:custDataLst>
              <p:tags r:id="rId5"/>
            </p:custDataLst>
          </p:nvPr>
        </p:nvCxnSpPr>
        <p:spPr>
          <a:xfrm>
            <a:off x="4954058" y="1969983"/>
            <a:ext cx="1176279" cy="0"/>
          </a:xfrm>
          <a:prstGeom prst="line">
            <a:avLst/>
          </a:prstGeom>
          <a:ln w="12700">
            <a:solidFill>
              <a:srgbClr val="B186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PA_直接连接符 44"/>
          <p:cNvCxnSpPr/>
          <p:nvPr>
            <p:custDataLst>
              <p:tags r:id="rId6"/>
            </p:custDataLst>
          </p:nvPr>
        </p:nvCxnSpPr>
        <p:spPr>
          <a:xfrm>
            <a:off x="6130336" y="3687091"/>
            <a:ext cx="1068501" cy="0"/>
          </a:xfrm>
          <a:prstGeom prst="line">
            <a:avLst/>
          </a:prstGeom>
          <a:ln w="12700">
            <a:solidFill>
              <a:srgbClr val="B186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A_图片 37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 rot="5400000">
            <a:off x="5773039" y="-3717885"/>
            <a:ext cx="645923" cy="7959187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7339502" y="3616113"/>
            <a:ext cx="664797" cy="124301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dirty="0"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质朴</a:t>
            </a:r>
            <a:endParaRPr lang="zh-CN" altLang="en-US" sz="2400" dirty="0"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 advTm="55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44444E-6 L 0 0.92292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13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1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C:\Users\Administrator\Desktop\QQ截图20170317130003.jpgQQ截图20170317130003"/>
          <p:cNvPicPr>
            <a:picLocks noChangeAspect="1"/>
          </p:cNvPicPr>
          <p:nvPr/>
        </p:nvPicPr>
        <p:blipFill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2664182" y="2866971"/>
            <a:ext cx="1534384" cy="1555258"/>
          </a:xfrm>
          <a:prstGeom prst="ellipse">
            <a:avLst/>
          </a:prstGeom>
          <a:ln w="12700">
            <a:solidFill>
              <a:srgbClr val="B1865A"/>
            </a:solidFill>
          </a:ln>
        </p:spPr>
      </p:pic>
      <p:sp>
        <p:nvSpPr>
          <p:cNvPr id="3" name="文本框 2"/>
          <p:cNvSpPr txBox="1"/>
          <p:nvPr/>
        </p:nvSpPr>
        <p:spPr>
          <a:xfrm>
            <a:off x="6096000" y="854498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质朴</a:t>
            </a:r>
            <a:endParaRPr lang="zh-CN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074424" y="680518"/>
            <a:ext cx="8053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dirty="0">
                <a:solidFill>
                  <a:srgbClr val="B1865A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叁</a:t>
            </a:r>
            <a:endParaRPr lang="zh-CN" altLang="en-US" sz="4400" dirty="0">
              <a:solidFill>
                <a:srgbClr val="B1865A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5" name="PA_直接连接符 44"/>
          <p:cNvCxnSpPr/>
          <p:nvPr>
            <p:custDataLst>
              <p:tags r:id="rId3"/>
            </p:custDataLst>
          </p:nvPr>
        </p:nvCxnSpPr>
        <p:spPr>
          <a:xfrm rot="16200000" flipH="1">
            <a:off x="5009030" y="948903"/>
            <a:ext cx="325545" cy="0"/>
          </a:xfrm>
          <a:prstGeom prst="line">
            <a:avLst/>
          </a:prstGeom>
          <a:ln w="6350">
            <a:solidFill>
              <a:srgbClr val="B186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A_直接连接符 44"/>
          <p:cNvCxnSpPr/>
          <p:nvPr>
            <p:custDataLst>
              <p:tags r:id="rId4"/>
            </p:custDataLst>
          </p:nvPr>
        </p:nvCxnSpPr>
        <p:spPr>
          <a:xfrm rot="16200000" flipH="1">
            <a:off x="5623769" y="1287186"/>
            <a:ext cx="325546" cy="0"/>
          </a:xfrm>
          <a:prstGeom prst="line">
            <a:avLst/>
          </a:prstGeom>
          <a:ln w="6350">
            <a:solidFill>
              <a:srgbClr val="B186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A_直接连接符 44"/>
          <p:cNvCxnSpPr/>
          <p:nvPr>
            <p:custDataLst>
              <p:tags r:id="rId5"/>
            </p:custDataLst>
          </p:nvPr>
        </p:nvCxnSpPr>
        <p:spPr>
          <a:xfrm>
            <a:off x="5117601" y="816174"/>
            <a:ext cx="391235" cy="0"/>
          </a:xfrm>
          <a:prstGeom prst="line">
            <a:avLst/>
          </a:prstGeom>
          <a:ln w="6350">
            <a:solidFill>
              <a:srgbClr val="B186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A_直接连接符 44"/>
          <p:cNvCxnSpPr/>
          <p:nvPr>
            <p:custDataLst>
              <p:tags r:id="rId6"/>
            </p:custDataLst>
          </p:nvPr>
        </p:nvCxnSpPr>
        <p:spPr>
          <a:xfrm>
            <a:off x="5477085" y="1419044"/>
            <a:ext cx="355389" cy="0"/>
          </a:xfrm>
          <a:prstGeom prst="line">
            <a:avLst/>
          </a:prstGeom>
          <a:ln w="6350">
            <a:solidFill>
              <a:srgbClr val="B186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6449973" y="1739941"/>
            <a:ext cx="231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小标题</a:t>
            </a:r>
            <a:endParaRPr lang="zh-CN" altLang="en-US" sz="2800" b="1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896735" y="2502274"/>
            <a:ext cx="5054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芦叶满汀洲，寒沙带浅流。</a:t>
            </a:r>
            <a:endParaRPr lang="en-US" altLang="zh-CN" sz="20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二十年重过南楼。</a:t>
            </a:r>
            <a:endParaRPr lang="en-US" altLang="zh-CN" sz="20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柳下系船犹未稳，能几日，又中秋。</a:t>
            </a:r>
            <a:br>
              <a:rPr lang="zh-CN" altLang="en-US" sz="2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</a:br>
            <a:r>
              <a:rPr lang="zh-CN" altLang="en-US" sz="2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黄鹤断矶头，故人曾到否？</a:t>
            </a:r>
            <a:endParaRPr lang="en-US" altLang="zh-CN" sz="20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旧江山浑是新愁。</a:t>
            </a:r>
            <a:endParaRPr lang="en-US" altLang="zh-CN" sz="20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欲买桂花同载酒，终不似，少年游。</a:t>
            </a:r>
            <a:endParaRPr lang="zh-CN" altLang="en-US" sz="20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6449973" y="5591043"/>
            <a:ext cx="1155700" cy="0"/>
          </a:xfrm>
          <a:prstGeom prst="line">
            <a:avLst/>
          </a:prstGeom>
          <a:ln w="28575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4286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9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096000" y="854498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质朴</a:t>
            </a:r>
            <a:endParaRPr lang="zh-CN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074424" y="680518"/>
            <a:ext cx="8053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dirty="0">
                <a:solidFill>
                  <a:srgbClr val="B1865A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叁</a:t>
            </a:r>
            <a:endParaRPr lang="zh-CN" altLang="en-US" sz="4400" dirty="0">
              <a:solidFill>
                <a:srgbClr val="B1865A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4" name="PA_直接连接符 44"/>
          <p:cNvCxnSpPr/>
          <p:nvPr>
            <p:custDataLst>
              <p:tags r:id="rId1"/>
            </p:custDataLst>
          </p:nvPr>
        </p:nvCxnSpPr>
        <p:spPr>
          <a:xfrm rot="16200000" flipH="1">
            <a:off x="5009030" y="948903"/>
            <a:ext cx="325545" cy="0"/>
          </a:xfrm>
          <a:prstGeom prst="line">
            <a:avLst/>
          </a:prstGeom>
          <a:ln w="6350">
            <a:solidFill>
              <a:srgbClr val="B186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PA_直接连接符 44"/>
          <p:cNvCxnSpPr/>
          <p:nvPr>
            <p:custDataLst>
              <p:tags r:id="rId2"/>
            </p:custDataLst>
          </p:nvPr>
        </p:nvCxnSpPr>
        <p:spPr>
          <a:xfrm rot="16200000" flipH="1">
            <a:off x="5623769" y="1287186"/>
            <a:ext cx="325546" cy="0"/>
          </a:xfrm>
          <a:prstGeom prst="line">
            <a:avLst/>
          </a:prstGeom>
          <a:ln w="6350">
            <a:solidFill>
              <a:srgbClr val="B186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A_直接连接符 44"/>
          <p:cNvCxnSpPr/>
          <p:nvPr>
            <p:custDataLst>
              <p:tags r:id="rId3"/>
            </p:custDataLst>
          </p:nvPr>
        </p:nvCxnSpPr>
        <p:spPr>
          <a:xfrm>
            <a:off x="5117601" y="816174"/>
            <a:ext cx="391235" cy="0"/>
          </a:xfrm>
          <a:prstGeom prst="line">
            <a:avLst/>
          </a:prstGeom>
          <a:ln w="6350">
            <a:solidFill>
              <a:srgbClr val="B186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A_直接连接符 44"/>
          <p:cNvCxnSpPr/>
          <p:nvPr>
            <p:custDataLst>
              <p:tags r:id="rId4"/>
            </p:custDataLst>
          </p:nvPr>
        </p:nvCxnSpPr>
        <p:spPr>
          <a:xfrm>
            <a:off x="5477085" y="1419044"/>
            <a:ext cx="355389" cy="0"/>
          </a:xfrm>
          <a:prstGeom prst="line">
            <a:avLst/>
          </a:prstGeom>
          <a:ln w="6350">
            <a:solidFill>
              <a:srgbClr val="B186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图片 7" descr="C:\Users\Administrator\Desktop\QQ截图20170317130017.jpgQQ截图20170317130017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7603112" y="3169522"/>
            <a:ext cx="1549528" cy="1554439"/>
          </a:xfrm>
          <a:prstGeom prst="ellipse">
            <a:avLst/>
          </a:prstGeom>
          <a:ln w="12700">
            <a:solidFill>
              <a:srgbClr val="B1865A"/>
            </a:solidFill>
          </a:ln>
        </p:spPr>
      </p:pic>
      <p:sp>
        <p:nvSpPr>
          <p:cNvPr id="9" name="文本框 8"/>
          <p:cNvSpPr txBox="1"/>
          <p:nvPr/>
        </p:nvSpPr>
        <p:spPr>
          <a:xfrm>
            <a:off x="3918724" y="1842088"/>
            <a:ext cx="231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小标题</a:t>
            </a:r>
            <a:endParaRPr lang="zh-CN" altLang="en-US" sz="2800" b="1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039360" y="2515581"/>
            <a:ext cx="5054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芦叶满汀洲，寒沙带浅流。</a:t>
            </a:r>
            <a:endParaRPr lang="en-US" altLang="zh-CN" sz="20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二十年重过南楼。</a:t>
            </a:r>
            <a:endParaRPr lang="en-US" altLang="zh-CN" sz="20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柳下系船犹未稳，能几日，又中秋。</a:t>
            </a:r>
            <a:br>
              <a:rPr lang="zh-CN" altLang="en-US" sz="2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</a:br>
            <a:r>
              <a:rPr lang="zh-CN" altLang="en-US" sz="2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黄鹤断矶头，故人曾到否？</a:t>
            </a:r>
            <a:endParaRPr lang="en-US" altLang="zh-CN" sz="20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旧江山浑是新愁。</a:t>
            </a:r>
            <a:endParaRPr lang="en-US" altLang="zh-CN" sz="20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欲买桂花同载酒，终不似，少年游。</a:t>
            </a:r>
            <a:endParaRPr lang="zh-CN" altLang="en-US" sz="20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4016102" y="5648193"/>
            <a:ext cx="1155700" cy="0"/>
          </a:xfrm>
          <a:prstGeom prst="line">
            <a:avLst/>
          </a:prstGeom>
          <a:ln w="28575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4286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9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组合 54"/>
          <p:cNvGrpSpPr/>
          <p:nvPr/>
        </p:nvGrpSpPr>
        <p:grpSpPr>
          <a:xfrm>
            <a:off x="1006960" y="878935"/>
            <a:ext cx="10178081" cy="4940673"/>
            <a:chOff x="1006960" y="878935"/>
            <a:chExt cx="10178081" cy="4940673"/>
          </a:xfrm>
        </p:grpSpPr>
        <p:grpSp>
          <p:nvGrpSpPr>
            <p:cNvPr id="54" name="组合 53"/>
            <p:cNvGrpSpPr/>
            <p:nvPr/>
          </p:nvGrpSpPr>
          <p:grpSpPr>
            <a:xfrm>
              <a:off x="1006960" y="878935"/>
              <a:ext cx="10178081" cy="4940673"/>
              <a:chOff x="1006960" y="878935"/>
              <a:chExt cx="10178081" cy="4940673"/>
            </a:xfrm>
          </p:grpSpPr>
          <p:pic>
            <p:nvPicPr>
              <p:cNvPr id="5" name="图片 4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1006960" y="878935"/>
                <a:ext cx="10178081" cy="4940673"/>
              </a:xfrm>
              <a:prstGeom prst="rect">
                <a:avLst/>
              </a:prstGeo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46" name="矩形 45"/>
              <p:cNvSpPr/>
              <p:nvPr/>
            </p:nvSpPr>
            <p:spPr>
              <a:xfrm>
                <a:off x="1313543" y="1172030"/>
                <a:ext cx="9564915" cy="437242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cs typeface="+mn-ea"/>
                  <a:sym typeface="Arial" panose="020B0604020202020204" pitchFamily="34" charset="0"/>
                </a:endParaRPr>
              </a:p>
            </p:txBody>
          </p:sp>
        </p:grpSp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61263" y="3745279"/>
              <a:ext cx="4295642" cy="182135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96656" y="4976486"/>
              <a:ext cx="6453422" cy="565247"/>
            </a:xfrm>
            <a:prstGeom prst="rect">
              <a:avLst/>
            </a:prstGeom>
          </p:spPr>
        </p:pic>
        <p:pic>
          <p:nvPicPr>
            <p:cNvPr id="34" name="2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5400000">
              <a:off x="1278726" y="1214315"/>
              <a:ext cx="2241395" cy="2186065"/>
            </a:xfrm>
            <a:prstGeom prst="rect">
              <a:avLst/>
            </a:prstGeom>
          </p:spPr>
        </p:pic>
        <p:pic>
          <p:nvPicPr>
            <p:cNvPr id="36" name="1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0800000" flipV="1">
              <a:off x="9206920" y="3642652"/>
              <a:ext cx="1665404" cy="1902643"/>
            </a:xfrm>
            <a:prstGeom prst="rect">
              <a:avLst/>
            </a:prstGeom>
          </p:spPr>
        </p:pic>
      </p:grpSp>
      <p:sp>
        <p:nvSpPr>
          <p:cNvPr id="10" name="文本框 9"/>
          <p:cNvSpPr txBox="1"/>
          <p:nvPr/>
        </p:nvSpPr>
        <p:spPr>
          <a:xfrm>
            <a:off x="3973720" y="1437488"/>
            <a:ext cx="1107996" cy="239500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6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目录</a:t>
            </a:r>
            <a:endParaRPr lang="zh-CN" altLang="en-US" sz="6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5448066" y="1761142"/>
            <a:ext cx="861774" cy="65659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4400" dirty="0">
                <a:solidFill>
                  <a:srgbClr val="B1865A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壹</a:t>
            </a:r>
            <a:endParaRPr lang="zh-CN" altLang="en-US" sz="4400" dirty="0">
              <a:solidFill>
                <a:srgbClr val="B1865A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31" name="直接连接符 30"/>
          <p:cNvCxnSpPr/>
          <p:nvPr/>
        </p:nvCxnSpPr>
        <p:spPr>
          <a:xfrm>
            <a:off x="6203417" y="1854895"/>
            <a:ext cx="0" cy="522915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组合 55"/>
          <p:cNvGrpSpPr/>
          <p:nvPr/>
        </p:nvGrpSpPr>
        <p:grpSpPr>
          <a:xfrm>
            <a:off x="6377974" y="1770682"/>
            <a:ext cx="1761525" cy="637323"/>
            <a:chOff x="6365463" y="1654840"/>
            <a:chExt cx="1761525" cy="637323"/>
          </a:xfrm>
        </p:grpSpPr>
        <p:sp>
          <p:nvSpPr>
            <p:cNvPr id="30" name="文本框 29"/>
            <p:cNvSpPr txBox="1"/>
            <p:nvPr/>
          </p:nvSpPr>
          <p:spPr>
            <a:xfrm>
              <a:off x="6365463" y="1654840"/>
              <a:ext cx="12105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dirty="0">
                  <a:solidFill>
                    <a:srgbClr val="595959"/>
                  </a:solidFill>
                  <a:latin typeface="Arial" panose="020B0604020202020204" pitchFamily="34" charset="0"/>
                  <a:cs typeface="+mn-ea"/>
                  <a:sym typeface="Arial" panose="020B0604020202020204" pitchFamily="34" charset="0"/>
                </a:rPr>
                <a:t>东方美学</a:t>
              </a:r>
              <a:endParaRPr lang="zh-CN" altLang="en-US" sz="2000" dirty="0">
                <a:solidFill>
                  <a:srgbClr val="595959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6416263" y="1984386"/>
              <a:ext cx="171072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1400" spc="300" dirty="0">
                  <a:solidFill>
                    <a:srgbClr val="595959"/>
                  </a:solidFill>
                  <a:latin typeface="Arial" panose="020B0604020202020204" pitchFamily="34" charset="0"/>
                  <a:cs typeface="+mn-ea"/>
                  <a:sym typeface="Arial" panose="020B0604020202020204" pitchFamily="34" charset="0"/>
                </a:rPr>
                <a:t>此处填文本内容</a:t>
              </a:r>
              <a:endParaRPr lang="zh-CN" altLang="en-US" sz="1400" spc="300" dirty="0">
                <a:solidFill>
                  <a:srgbClr val="595959"/>
                </a:solidFill>
                <a:uFillTx/>
                <a:latin typeface="Arial" panose="020B0604020202020204" pitchFamily="34" charset="0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5" name="文本框 24"/>
          <p:cNvSpPr txBox="1"/>
          <p:nvPr/>
        </p:nvSpPr>
        <p:spPr>
          <a:xfrm>
            <a:off x="5430417" y="2806249"/>
            <a:ext cx="861774" cy="65659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4400" dirty="0">
                <a:solidFill>
                  <a:srgbClr val="B1865A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贰</a:t>
            </a:r>
            <a:endParaRPr lang="zh-CN" altLang="en-US" sz="4400" dirty="0">
              <a:solidFill>
                <a:srgbClr val="B1865A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27" name="直接连接符 26"/>
          <p:cNvCxnSpPr/>
          <p:nvPr/>
        </p:nvCxnSpPr>
        <p:spPr>
          <a:xfrm>
            <a:off x="6203417" y="2904935"/>
            <a:ext cx="0" cy="522915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/>
        </p:nvSpPr>
        <p:spPr>
          <a:xfrm>
            <a:off x="5441503" y="3801455"/>
            <a:ext cx="861774" cy="65659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4400" dirty="0">
                <a:solidFill>
                  <a:srgbClr val="B1865A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叁</a:t>
            </a:r>
            <a:endParaRPr lang="zh-CN" altLang="en-US" sz="4400" dirty="0">
              <a:solidFill>
                <a:srgbClr val="B1865A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23" name="直接连接符 22"/>
          <p:cNvCxnSpPr/>
          <p:nvPr/>
        </p:nvCxnSpPr>
        <p:spPr>
          <a:xfrm>
            <a:off x="6203417" y="3896047"/>
            <a:ext cx="0" cy="522915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PA_直接连接符 44"/>
          <p:cNvCxnSpPr/>
          <p:nvPr>
            <p:custDataLst>
              <p:tags r:id="rId6"/>
            </p:custDataLst>
          </p:nvPr>
        </p:nvCxnSpPr>
        <p:spPr>
          <a:xfrm rot="16200000" flipH="1">
            <a:off x="3856300" y="1540705"/>
            <a:ext cx="496023" cy="0"/>
          </a:xfrm>
          <a:prstGeom prst="line">
            <a:avLst/>
          </a:prstGeom>
          <a:ln w="12700">
            <a:solidFill>
              <a:srgbClr val="B186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PA_直接连接符 44"/>
          <p:cNvCxnSpPr/>
          <p:nvPr>
            <p:custDataLst>
              <p:tags r:id="rId7"/>
            </p:custDataLst>
          </p:nvPr>
        </p:nvCxnSpPr>
        <p:spPr>
          <a:xfrm rot="16200000" flipH="1">
            <a:off x="4826520" y="3054261"/>
            <a:ext cx="496023" cy="0"/>
          </a:xfrm>
          <a:prstGeom prst="line">
            <a:avLst/>
          </a:prstGeom>
          <a:ln w="12700">
            <a:solidFill>
              <a:srgbClr val="B186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PA_直接连接符 44"/>
          <p:cNvCxnSpPr/>
          <p:nvPr>
            <p:custDataLst>
              <p:tags r:id="rId8"/>
            </p:custDataLst>
          </p:nvPr>
        </p:nvCxnSpPr>
        <p:spPr>
          <a:xfrm>
            <a:off x="4003371" y="1376567"/>
            <a:ext cx="654469" cy="0"/>
          </a:xfrm>
          <a:prstGeom prst="line">
            <a:avLst/>
          </a:prstGeom>
          <a:ln w="12700">
            <a:solidFill>
              <a:srgbClr val="B186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PA_直接连接符 44"/>
          <p:cNvCxnSpPr/>
          <p:nvPr>
            <p:custDataLst>
              <p:tags r:id="rId9"/>
            </p:custDataLst>
          </p:nvPr>
        </p:nvCxnSpPr>
        <p:spPr>
          <a:xfrm>
            <a:off x="4510423" y="3167440"/>
            <a:ext cx="654466" cy="0"/>
          </a:xfrm>
          <a:prstGeom prst="line">
            <a:avLst/>
          </a:prstGeom>
          <a:ln w="12700">
            <a:solidFill>
              <a:srgbClr val="B186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" name="PA_图片 26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145558" y="603799"/>
            <a:ext cx="627362" cy="5500916"/>
          </a:xfrm>
          <a:prstGeom prst="rect">
            <a:avLst/>
          </a:prstGeom>
        </p:spPr>
      </p:pic>
      <p:pic>
        <p:nvPicPr>
          <p:cNvPr id="53" name="图片 5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72439" y="603799"/>
            <a:ext cx="627362" cy="5500916"/>
          </a:xfrm>
          <a:prstGeom prst="rect">
            <a:avLst/>
          </a:prstGeom>
        </p:spPr>
      </p:pic>
      <p:grpSp>
        <p:nvGrpSpPr>
          <p:cNvPr id="38" name="组合 37"/>
          <p:cNvGrpSpPr/>
          <p:nvPr/>
        </p:nvGrpSpPr>
        <p:grpSpPr>
          <a:xfrm>
            <a:off x="6403373" y="2837894"/>
            <a:ext cx="1761525" cy="637323"/>
            <a:chOff x="6365463" y="1654840"/>
            <a:chExt cx="1761525" cy="637323"/>
          </a:xfrm>
        </p:grpSpPr>
        <p:sp>
          <p:nvSpPr>
            <p:cNvPr id="43" name="文本框 42"/>
            <p:cNvSpPr txBox="1"/>
            <p:nvPr/>
          </p:nvSpPr>
          <p:spPr>
            <a:xfrm>
              <a:off x="6365463" y="1654840"/>
              <a:ext cx="12105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dirty="0">
                  <a:solidFill>
                    <a:srgbClr val="595959"/>
                  </a:solidFill>
                  <a:latin typeface="Arial" panose="020B0604020202020204" pitchFamily="34" charset="0"/>
                  <a:cs typeface="+mn-ea"/>
                  <a:sym typeface="Arial" panose="020B0604020202020204" pitchFamily="34" charset="0"/>
                </a:rPr>
                <a:t>东方美学</a:t>
              </a:r>
              <a:endParaRPr lang="zh-CN" altLang="en-US" sz="2000" dirty="0">
                <a:solidFill>
                  <a:srgbClr val="595959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6416263" y="1984386"/>
              <a:ext cx="171072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1400" spc="300" dirty="0">
                  <a:solidFill>
                    <a:srgbClr val="595959"/>
                  </a:solidFill>
                  <a:latin typeface="Arial" panose="020B0604020202020204" pitchFamily="34" charset="0"/>
                  <a:cs typeface="+mn-ea"/>
                  <a:sym typeface="Arial" panose="020B0604020202020204" pitchFamily="34" charset="0"/>
                </a:rPr>
                <a:t>此处填文本内容</a:t>
              </a:r>
              <a:endParaRPr lang="zh-CN" altLang="en-US" sz="1400" spc="300" dirty="0">
                <a:solidFill>
                  <a:srgbClr val="595959"/>
                </a:solidFill>
                <a:uFillTx/>
                <a:latin typeface="Arial" panose="020B0604020202020204" pitchFamily="34" charset="0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6428774" y="3832494"/>
            <a:ext cx="1761525" cy="637323"/>
            <a:chOff x="6365463" y="1654840"/>
            <a:chExt cx="1761525" cy="637323"/>
          </a:xfrm>
        </p:grpSpPr>
        <p:sp>
          <p:nvSpPr>
            <p:cNvPr id="47" name="文本框 46"/>
            <p:cNvSpPr txBox="1"/>
            <p:nvPr/>
          </p:nvSpPr>
          <p:spPr>
            <a:xfrm>
              <a:off x="6365463" y="1654840"/>
              <a:ext cx="12105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dirty="0">
                  <a:solidFill>
                    <a:srgbClr val="595959"/>
                  </a:solidFill>
                  <a:latin typeface="Arial" panose="020B0604020202020204" pitchFamily="34" charset="0"/>
                  <a:cs typeface="+mn-ea"/>
                  <a:sym typeface="Arial" panose="020B0604020202020204" pitchFamily="34" charset="0"/>
                </a:rPr>
                <a:t>东方美学</a:t>
              </a:r>
              <a:endParaRPr lang="zh-CN" altLang="en-US" sz="2000" dirty="0">
                <a:solidFill>
                  <a:srgbClr val="595959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8" name="文本框 47"/>
            <p:cNvSpPr txBox="1"/>
            <p:nvPr/>
          </p:nvSpPr>
          <p:spPr>
            <a:xfrm>
              <a:off x="6416263" y="1984386"/>
              <a:ext cx="171072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1400" spc="300" dirty="0">
                  <a:solidFill>
                    <a:srgbClr val="595959"/>
                  </a:solidFill>
                  <a:latin typeface="Arial" panose="020B0604020202020204" pitchFamily="34" charset="0"/>
                  <a:cs typeface="+mn-ea"/>
                  <a:sym typeface="Arial" panose="020B0604020202020204" pitchFamily="34" charset="0"/>
                </a:rPr>
                <a:t>此处填文本内容</a:t>
              </a:r>
              <a:endParaRPr lang="zh-CN" altLang="en-US" sz="1400" spc="300" dirty="0">
                <a:solidFill>
                  <a:srgbClr val="595959"/>
                </a:solidFill>
                <a:uFillTx/>
                <a:latin typeface="Arial" panose="020B0604020202020204" pitchFamily="34" charset="0"/>
                <a:cs typeface="+mn-ea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000"/>
    </mc:Choice>
    <mc:Fallback>
      <p:transition spd="slow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1.11111E-6 L 0.80534 1.11111E-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26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72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5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45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500"/>
                            </p:stCondLst>
                            <p:childTnLst>
                              <p:par>
                                <p:cTn id="7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45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4000"/>
                            </p:stCondLst>
                            <p:childTnLst>
                              <p:par>
                                <p:cTn id="9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4500"/>
                            </p:stCondLst>
                            <p:childTnLst>
                              <p:par>
                                <p:cTn id="10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9" grpId="0"/>
      <p:bldP spid="29" grpId="1"/>
      <p:bldP spid="25" grpId="0"/>
      <p:bldP spid="25" grpId="1"/>
      <p:bldP spid="21" grpId="0"/>
      <p:bldP spid="21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/>
        </p:nvSpPr>
        <p:spPr bwMode="auto">
          <a:xfrm rot="16200000" flipV="1">
            <a:off x="4342783" y="1840595"/>
            <a:ext cx="897814" cy="982824"/>
          </a:xfrm>
          <a:custGeom>
            <a:avLst/>
            <a:gdLst>
              <a:gd name="connsiteX0" fmla="*/ 696806 w 1819275"/>
              <a:gd name="connsiteY0" fmla="*/ 1179512 h 1804988"/>
              <a:gd name="connsiteX1" fmla="*/ 794746 w 1819275"/>
              <a:gd name="connsiteY1" fmla="*/ 1277492 h 1804988"/>
              <a:gd name="connsiteX2" fmla="*/ 911522 w 1819275"/>
              <a:gd name="connsiteY2" fmla="*/ 1367935 h 1804988"/>
              <a:gd name="connsiteX3" fmla="*/ 1024530 w 1819275"/>
              <a:gd name="connsiteY3" fmla="*/ 1277492 h 1804988"/>
              <a:gd name="connsiteX4" fmla="*/ 1122471 w 1819275"/>
              <a:gd name="connsiteY4" fmla="*/ 1179512 h 1804988"/>
              <a:gd name="connsiteX5" fmla="*/ 1243013 w 1819275"/>
              <a:gd name="connsiteY5" fmla="*/ 1288798 h 1804988"/>
              <a:gd name="connsiteX6" fmla="*/ 1175208 w 1819275"/>
              <a:gd name="connsiteY6" fmla="*/ 1431999 h 1804988"/>
              <a:gd name="connsiteX7" fmla="*/ 1039598 w 1819275"/>
              <a:gd name="connsiteY7" fmla="*/ 1435767 h 1804988"/>
              <a:gd name="connsiteX8" fmla="*/ 1084801 w 1819275"/>
              <a:gd name="connsiteY8" fmla="*/ 1416925 h 1804988"/>
              <a:gd name="connsiteX9" fmla="*/ 1032064 w 1819275"/>
              <a:gd name="connsiteY9" fmla="*/ 1409388 h 1804988"/>
              <a:gd name="connsiteX10" fmla="*/ 1050899 w 1819275"/>
              <a:gd name="connsiteY10" fmla="*/ 1480989 h 1804988"/>
              <a:gd name="connsiteX11" fmla="*/ 911522 w 1819275"/>
              <a:gd name="connsiteY11" fmla="*/ 1582737 h 1804988"/>
              <a:gd name="connsiteX12" fmla="*/ 768378 w 1819275"/>
              <a:gd name="connsiteY12" fmla="*/ 1480989 h 1804988"/>
              <a:gd name="connsiteX13" fmla="*/ 787213 w 1819275"/>
              <a:gd name="connsiteY13" fmla="*/ 1409388 h 1804988"/>
              <a:gd name="connsiteX14" fmla="*/ 734475 w 1819275"/>
              <a:gd name="connsiteY14" fmla="*/ 1416925 h 1804988"/>
              <a:gd name="connsiteX15" fmla="*/ 779679 w 1819275"/>
              <a:gd name="connsiteY15" fmla="*/ 1435767 h 1804988"/>
              <a:gd name="connsiteX16" fmla="*/ 644068 w 1819275"/>
              <a:gd name="connsiteY16" fmla="*/ 1431999 h 1804988"/>
              <a:gd name="connsiteX17" fmla="*/ 576263 w 1819275"/>
              <a:gd name="connsiteY17" fmla="*/ 1288798 h 1804988"/>
              <a:gd name="connsiteX18" fmla="*/ 696806 w 1819275"/>
              <a:gd name="connsiteY18" fmla="*/ 1179512 h 1804988"/>
              <a:gd name="connsiteX19" fmla="*/ 765493 w 1819275"/>
              <a:gd name="connsiteY19" fmla="*/ 1081087 h 1804988"/>
              <a:gd name="connsiteX20" fmla="*/ 912314 w 1819275"/>
              <a:gd name="connsiteY20" fmla="*/ 1118757 h 1804988"/>
              <a:gd name="connsiteX21" fmla="*/ 1055371 w 1819275"/>
              <a:gd name="connsiteY21" fmla="*/ 1081087 h 1804988"/>
              <a:gd name="connsiteX22" fmla="*/ 991372 w 1819275"/>
              <a:gd name="connsiteY22" fmla="*/ 1246833 h 1804988"/>
              <a:gd name="connsiteX23" fmla="*/ 912314 w 1819275"/>
              <a:gd name="connsiteY23" fmla="*/ 1303337 h 1804988"/>
              <a:gd name="connsiteX24" fmla="*/ 833257 w 1819275"/>
              <a:gd name="connsiteY24" fmla="*/ 1246833 h 1804988"/>
              <a:gd name="connsiteX25" fmla="*/ 765493 w 1819275"/>
              <a:gd name="connsiteY25" fmla="*/ 1081087 h 1804988"/>
              <a:gd name="connsiteX26" fmla="*/ 1122363 w 1819275"/>
              <a:gd name="connsiteY26" fmla="*/ 1069975 h 1804988"/>
              <a:gd name="connsiteX27" fmla="*/ 1220391 w 1819275"/>
              <a:gd name="connsiteY27" fmla="*/ 1085031 h 1804988"/>
              <a:gd name="connsiteX28" fmla="*/ 1325960 w 1819275"/>
              <a:gd name="connsiteY28" fmla="*/ 1303338 h 1804988"/>
              <a:gd name="connsiteX29" fmla="*/ 1126133 w 1819275"/>
              <a:gd name="connsiteY29" fmla="*/ 1164073 h 1804988"/>
              <a:gd name="connsiteX30" fmla="*/ 1122363 w 1819275"/>
              <a:gd name="connsiteY30" fmla="*/ 1069975 h 1804988"/>
              <a:gd name="connsiteX31" fmla="*/ 696914 w 1819275"/>
              <a:gd name="connsiteY31" fmla="*/ 1069975 h 1804988"/>
              <a:gd name="connsiteX32" fmla="*/ 693144 w 1819275"/>
              <a:gd name="connsiteY32" fmla="*/ 1164073 h 1804988"/>
              <a:gd name="connsiteX33" fmla="*/ 493317 w 1819275"/>
              <a:gd name="connsiteY33" fmla="*/ 1303338 h 1804988"/>
              <a:gd name="connsiteX34" fmla="*/ 598886 w 1819275"/>
              <a:gd name="connsiteY34" fmla="*/ 1085031 h 1804988"/>
              <a:gd name="connsiteX35" fmla="*/ 696914 w 1819275"/>
              <a:gd name="connsiteY35" fmla="*/ 1069975 h 1804988"/>
              <a:gd name="connsiteX36" fmla="*/ 1164680 w 1819275"/>
              <a:gd name="connsiteY36" fmla="*/ 754062 h 1804988"/>
              <a:gd name="connsiteX37" fmla="*/ 1255245 w 1819275"/>
              <a:gd name="connsiteY37" fmla="*/ 825610 h 1804988"/>
              <a:gd name="connsiteX38" fmla="*/ 1338264 w 1819275"/>
              <a:gd name="connsiteY38" fmla="*/ 897159 h 1804988"/>
              <a:gd name="connsiteX39" fmla="*/ 1255245 w 1819275"/>
              <a:gd name="connsiteY39" fmla="*/ 964941 h 1804988"/>
              <a:gd name="connsiteX40" fmla="*/ 1108076 w 1819275"/>
              <a:gd name="connsiteY40" fmla="*/ 1025192 h 1804988"/>
              <a:gd name="connsiteX41" fmla="*/ 1157132 w 1819275"/>
              <a:gd name="connsiteY41" fmla="*/ 897159 h 1804988"/>
              <a:gd name="connsiteX42" fmla="*/ 1108076 w 1819275"/>
              <a:gd name="connsiteY42" fmla="*/ 765359 h 1804988"/>
              <a:gd name="connsiteX43" fmla="*/ 1164680 w 1819275"/>
              <a:gd name="connsiteY43" fmla="*/ 754062 h 1804988"/>
              <a:gd name="connsiteX44" fmla="*/ 655945 w 1819275"/>
              <a:gd name="connsiteY44" fmla="*/ 754062 h 1804988"/>
              <a:gd name="connsiteX45" fmla="*/ 712788 w 1819275"/>
              <a:gd name="connsiteY45" fmla="*/ 765359 h 1804988"/>
              <a:gd name="connsiteX46" fmla="*/ 667314 w 1819275"/>
              <a:gd name="connsiteY46" fmla="*/ 897159 h 1804988"/>
              <a:gd name="connsiteX47" fmla="*/ 712788 w 1819275"/>
              <a:gd name="connsiteY47" fmla="*/ 1025192 h 1804988"/>
              <a:gd name="connsiteX48" fmla="*/ 564997 w 1819275"/>
              <a:gd name="connsiteY48" fmla="*/ 964941 h 1804988"/>
              <a:gd name="connsiteX49" fmla="*/ 477838 w 1819275"/>
              <a:gd name="connsiteY49" fmla="*/ 897159 h 1804988"/>
              <a:gd name="connsiteX50" fmla="*/ 564997 w 1819275"/>
              <a:gd name="connsiteY50" fmla="*/ 825610 h 1804988"/>
              <a:gd name="connsiteX51" fmla="*/ 655945 w 1819275"/>
              <a:gd name="connsiteY51" fmla="*/ 754062 h 1804988"/>
              <a:gd name="connsiteX52" fmla="*/ 908051 w 1819275"/>
              <a:gd name="connsiteY52" fmla="*/ 715962 h 1804988"/>
              <a:gd name="connsiteX53" fmla="*/ 1089026 w 1819275"/>
              <a:gd name="connsiteY53" fmla="*/ 896937 h 1804988"/>
              <a:gd name="connsiteX54" fmla="*/ 908051 w 1819275"/>
              <a:gd name="connsiteY54" fmla="*/ 1077912 h 1804988"/>
              <a:gd name="connsiteX55" fmla="*/ 727076 w 1819275"/>
              <a:gd name="connsiteY55" fmla="*/ 896937 h 1804988"/>
              <a:gd name="connsiteX56" fmla="*/ 908051 w 1819275"/>
              <a:gd name="connsiteY56" fmla="*/ 715962 h 1804988"/>
              <a:gd name="connsiteX57" fmla="*/ 1329427 w 1819275"/>
              <a:gd name="connsiteY57" fmla="*/ 588962 h 1804988"/>
              <a:gd name="connsiteX58" fmla="*/ 1480390 w 1819275"/>
              <a:gd name="connsiteY58" fmla="*/ 664129 h 1804988"/>
              <a:gd name="connsiteX59" fmla="*/ 1469068 w 1819275"/>
              <a:gd name="connsiteY59" fmla="*/ 765605 h 1804988"/>
              <a:gd name="connsiteX60" fmla="*/ 1472842 w 1819275"/>
              <a:gd name="connsiteY60" fmla="*/ 720505 h 1804988"/>
              <a:gd name="connsiteX61" fmla="*/ 1435101 w 1819275"/>
              <a:gd name="connsiteY61" fmla="*/ 743055 h 1804988"/>
              <a:gd name="connsiteX62" fmla="*/ 1518130 w 1819275"/>
              <a:gd name="connsiteY62" fmla="*/ 761847 h 1804988"/>
              <a:gd name="connsiteX63" fmla="*/ 1635126 w 1819275"/>
              <a:gd name="connsiteY63" fmla="*/ 897148 h 1804988"/>
              <a:gd name="connsiteX64" fmla="*/ 1518130 w 1819275"/>
              <a:gd name="connsiteY64" fmla="*/ 1032449 h 1804988"/>
              <a:gd name="connsiteX65" fmla="*/ 1435101 w 1819275"/>
              <a:gd name="connsiteY65" fmla="*/ 1047482 h 1804988"/>
              <a:gd name="connsiteX66" fmla="*/ 1472842 w 1819275"/>
              <a:gd name="connsiteY66" fmla="*/ 1073791 h 1804988"/>
              <a:gd name="connsiteX67" fmla="*/ 1469068 w 1819275"/>
              <a:gd name="connsiteY67" fmla="*/ 1024932 h 1804988"/>
              <a:gd name="connsiteX68" fmla="*/ 1480390 w 1819275"/>
              <a:gd name="connsiteY68" fmla="*/ 1126408 h 1804988"/>
              <a:gd name="connsiteX69" fmla="*/ 1325653 w 1819275"/>
              <a:gd name="connsiteY69" fmla="*/ 1201575 h 1804988"/>
              <a:gd name="connsiteX70" fmla="*/ 1235076 w 1819275"/>
              <a:gd name="connsiteY70" fmla="*/ 1081307 h 1804988"/>
              <a:gd name="connsiteX71" fmla="*/ 1303009 w 1819275"/>
              <a:gd name="connsiteY71" fmla="*/ 1006140 h 1804988"/>
              <a:gd name="connsiteX72" fmla="*/ 1408683 w 1819275"/>
              <a:gd name="connsiteY72" fmla="*/ 897148 h 1804988"/>
              <a:gd name="connsiteX73" fmla="*/ 1303009 w 1819275"/>
              <a:gd name="connsiteY73" fmla="*/ 788155 h 1804988"/>
              <a:gd name="connsiteX74" fmla="*/ 1235076 w 1819275"/>
              <a:gd name="connsiteY74" fmla="*/ 712988 h 1804988"/>
              <a:gd name="connsiteX75" fmla="*/ 1325653 w 1819275"/>
              <a:gd name="connsiteY75" fmla="*/ 592720 h 1804988"/>
              <a:gd name="connsiteX76" fmla="*/ 1329427 w 1819275"/>
              <a:gd name="connsiteY76" fmla="*/ 588962 h 1804988"/>
              <a:gd name="connsiteX77" fmla="*/ 490312 w 1819275"/>
              <a:gd name="connsiteY77" fmla="*/ 588962 h 1804988"/>
              <a:gd name="connsiteX78" fmla="*/ 494092 w 1819275"/>
              <a:gd name="connsiteY78" fmla="*/ 592720 h 1804988"/>
              <a:gd name="connsiteX79" fmla="*/ 581026 w 1819275"/>
              <a:gd name="connsiteY79" fmla="*/ 712988 h 1804988"/>
              <a:gd name="connsiteX80" fmla="*/ 516770 w 1819275"/>
              <a:gd name="connsiteY80" fmla="*/ 788155 h 1804988"/>
              <a:gd name="connsiteX81" fmla="*/ 410937 w 1819275"/>
              <a:gd name="connsiteY81" fmla="*/ 897148 h 1804988"/>
              <a:gd name="connsiteX82" fmla="*/ 516770 w 1819275"/>
              <a:gd name="connsiteY82" fmla="*/ 1006140 h 1804988"/>
              <a:gd name="connsiteX83" fmla="*/ 581026 w 1819275"/>
              <a:gd name="connsiteY83" fmla="*/ 1081307 h 1804988"/>
              <a:gd name="connsiteX84" fmla="*/ 494092 w 1819275"/>
              <a:gd name="connsiteY84" fmla="*/ 1201575 h 1804988"/>
              <a:gd name="connsiteX85" fmla="*/ 339121 w 1819275"/>
              <a:gd name="connsiteY85" fmla="*/ 1126408 h 1804988"/>
              <a:gd name="connsiteX86" fmla="*/ 350461 w 1819275"/>
              <a:gd name="connsiteY86" fmla="*/ 1024932 h 1804988"/>
              <a:gd name="connsiteX87" fmla="*/ 346681 w 1819275"/>
              <a:gd name="connsiteY87" fmla="*/ 1073791 h 1804988"/>
              <a:gd name="connsiteX88" fmla="*/ 384478 w 1819275"/>
              <a:gd name="connsiteY88" fmla="*/ 1047482 h 1804988"/>
              <a:gd name="connsiteX89" fmla="*/ 301324 w 1819275"/>
              <a:gd name="connsiteY89" fmla="*/ 1032449 h 1804988"/>
              <a:gd name="connsiteX90" fmla="*/ 184151 w 1819275"/>
              <a:gd name="connsiteY90" fmla="*/ 897148 h 1804988"/>
              <a:gd name="connsiteX91" fmla="*/ 301324 w 1819275"/>
              <a:gd name="connsiteY91" fmla="*/ 761847 h 1804988"/>
              <a:gd name="connsiteX92" fmla="*/ 384478 w 1819275"/>
              <a:gd name="connsiteY92" fmla="*/ 743055 h 1804988"/>
              <a:gd name="connsiteX93" fmla="*/ 346681 w 1819275"/>
              <a:gd name="connsiteY93" fmla="*/ 720505 h 1804988"/>
              <a:gd name="connsiteX94" fmla="*/ 350461 w 1819275"/>
              <a:gd name="connsiteY94" fmla="*/ 765605 h 1804988"/>
              <a:gd name="connsiteX95" fmla="*/ 339121 w 1819275"/>
              <a:gd name="connsiteY95" fmla="*/ 664129 h 1804988"/>
              <a:gd name="connsiteX96" fmla="*/ 490312 w 1819275"/>
              <a:gd name="connsiteY96" fmla="*/ 588962 h 1804988"/>
              <a:gd name="connsiteX97" fmla="*/ 1325960 w 1819275"/>
              <a:gd name="connsiteY97" fmla="*/ 498475 h 1804988"/>
              <a:gd name="connsiteX98" fmla="*/ 1220391 w 1819275"/>
              <a:gd name="connsiteY98" fmla="*/ 716782 h 1804988"/>
              <a:gd name="connsiteX99" fmla="*/ 1122363 w 1819275"/>
              <a:gd name="connsiteY99" fmla="*/ 731838 h 1804988"/>
              <a:gd name="connsiteX100" fmla="*/ 1126133 w 1819275"/>
              <a:gd name="connsiteY100" fmla="*/ 637740 h 1804988"/>
              <a:gd name="connsiteX101" fmla="*/ 1325960 w 1819275"/>
              <a:gd name="connsiteY101" fmla="*/ 498475 h 1804988"/>
              <a:gd name="connsiteX102" fmla="*/ 912314 w 1819275"/>
              <a:gd name="connsiteY102" fmla="*/ 498475 h 1804988"/>
              <a:gd name="connsiteX103" fmla="*/ 991372 w 1819275"/>
              <a:gd name="connsiteY103" fmla="*/ 554979 h 1804988"/>
              <a:gd name="connsiteX104" fmla="*/ 1055371 w 1819275"/>
              <a:gd name="connsiteY104" fmla="*/ 720725 h 1804988"/>
              <a:gd name="connsiteX105" fmla="*/ 912314 w 1819275"/>
              <a:gd name="connsiteY105" fmla="*/ 683056 h 1804988"/>
              <a:gd name="connsiteX106" fmla="*/ 765493 w 1819275"/>
              <a:gd name="connsiteY106" fmla="*/ 720725 h 1804988"/>
              <a:gd name="connsiteX107" fmla="*/ 833257 w 1819275"/>
              <a:gd name="connsiteY107" fmla="*/ 554979 h 1804988"/>
              <a:gd name="connsiteX108" fmla="*/ 912314 w 1819275"/>
              <a:gd name="connsiteY108" fmla="*/ 498475 h 1804988"/>
              <a:gd name="connsiteX109" fmla="*/ 493317 w 1819275"/>
              <a:gd name="connsiteY109" fmla="*/ 498475 h 1804988"/>
              <a:gd name="connsiteX110" fmla="*/ 693144 w 1819275"/>
              <a:gd name="connsiteY110" fmla="*/ 637740 h 1804988"/>
              <a:gd name="connsiteX111" fmla="*/ 696914 w 1819275"/>
              <a:gd name="connsiteY111" fmla="*/ 731838 h 1804988"/>
              <a:gd name="connsiteX112" fmla="*/ 598886 w 1819275"/>
              <a:gd name="connsiteY112" fmla="*/ 716782 h 1804988"/>
              <a:gd name="connsiteX113" fmla="*/ 493317 w 1819275"/>
              <a:gd name="connsiteY113" fmla="*/ 498475 h 1804988"/>
              <a:gd name="connsiteX114" fmla="*/ 911522 w 1819275"/>
              <a:gd name="connsiteY114" fmla="*/ 222250 h 1804988"/>
              <a:gd name="connsiteX115" fmla="*/ 1050899 w 1819275"/>
              <a:gd name="connsiteY115" fmla="*/ 320230 h 1804988"/>
              <a:gd name="connsiteX116" fmla="*/ 1032064 w 1819275"/>
              <a:gd name="connsiteY116" fmla="*/ 391831 h 1804988"/>
              <a:gd name="connsiteX117" fmla="*/ 1084801 w 1819275"/>
              <a:gd name="connsiteY117" fmla="*/ 384294 h 1804988"/>
              <a:gd name="connsiteX118" fmla="*/ 1039598 w 1819275"/>
              <a:gd name="connsiteY118" fmla="*/ 365452 h 1804988"/>
              <a:gd name="connsiteX119" fmla="*/ 1175208 w 1819275"/>
              <a:gd name="connsiteY119" fmla="*/ 369220 h 1804988"/>
              <a:gd name="connsiteX120" fmla="*/ 1243013 w 1819275"/>
              <a:gd name="connsiteY120" fmla="*/ 512421 h 1804988"/>
              <a:gd name="connsiteX121" fmla="*/ 1122471 w 1819275"/>
              <a:gd name="connsiteY121" fmla="*/ 625475 h 1804988"/>
              <a:gd name="connsiteX122" fmla="*/ 1024530 w 1819275"/>
              <a:gd name="connsiteY122" fmla="*/ 523727 h 1804988"/>
              <a:gd name="connsiteX123" fmla="*/ 911522 w 1819275"/>
              <a:gd name="connsiteY123" fmla="*/ 433284 h 1804988"/>
              <a:gd name="connsiteX124" fmla="*/ 794746 w 1819275"/>
              <a:gd name="connsiteY124" fmla="*/ 523727 h 1804988"/>
              <a:gd name="connsiteX125" fmla="*/ 696806 w 1819275"/>
              <a:gd name="connsiteY125" fmla="*/ 625475 h 1804988"/>
              <a:gd name="connsiteX126" fmla="*/ 576263 w 1819275"/>
              <a:gd name="connsiteY126" fmla="*/ 512421 h 1804988"/>
              <a:gd name="connsiteX127" fmla="*/ 644068 w 1819275"/>
              <a:gd name="connsiteY127" fmla="*/ 369220 h 1804988"/>
              <a:gd name="connsiteX128" fmla="*/ 779679 w 1819275"/>
              <a:gd name="connsiteY128" fmla="*/ 365452 h 1804988"/>
              <a:gd name="connsiteX129" fmla="*/ 734475 w 1819275"/>
              <a:gd name="connsiteY129" fmla="*/ 384294 h 1804988"/>
              <a:gd name="connsiteX130" fmla="*/ 787213 w 1819275"/>
              <a:gd name="connsiteY130" fmla="*/ 391831 h 1804988"/>
              <a:gd name="connsiteX131" fmla="*/ 768378 w 1819275"/>
              <a:gd name="connsiteY131" fmla="*/ 320230 h 1804988"/>
              <a:gd name="connsiteX132" fmla="*/ 911522 w 1819275"/>
              <a:gd name="connsiteY132" fmla="*/ 222250 h 1804988"/>
              <a:gd name="connsiteX133" fmla="*/ 907753 w 1819275"/>
              <a:gd name="connsiteY133" fmla="*/ 185737 h 1804988"/>
              <a:gd name="connsiteX134" fmla="*/ 741881 w 1819275"/>
              <a:gd name="connsiteY134" fmla="*/ 294895 h 1804988"/>
              <a:gd name="connsiteX135" fmla="*/ 523231 w 1819275"/>
              <a:gd name="connsiteY135" fmla="*/ 490625 h 1804988"/>
              <a:gd name="connsiteX136" fmla="*/ 474223 w 1819275"/>
              <a:gd name="connsiteY136" fmla="*/ 498153 h 1804988"/>
              <a:gd name="connsiteX137" fmla="*/ 470453 w 1819275"/>
              <a:gd name="connsiteY137" fmla="*/ 539558 h 1804988"/>
              <a:gd name="connsiteX138" fmla="*/ 259342 w 1819275"/>
              <a:gd name="connsiteY138" fmla="*/ 742816 h 1804988"/>
              <a:gd name="connsiteX139" fmla="*/ 134938 w 1819275"/>
              <a:gd name="connsiteY139" fmla="*/ 900906 h 1804988"/>
              <a:gd name="connsiteX140" fmla="*/ 259342 w 1819275"/>
              <a:gd name="connsiteY140" fmla="*/ 1058996 h 1804988"/>
              <a:gd name="connsiteX141" fmla="*/ 470453 w 1819275"/>
              <a:gd name="connsiteY141" fmla="*/ 1262255 h 1804988"/>
              <a:gd name="connsiteX142" fmla="*/ 474223 w 1819275"/>
              <a:gd name="connsiteY142" fmla="*/ 1303659 h 1804988"/>
              <a:gd name="connsiteX143" fmla="*/ 523231 w 1819275"/>
              <a:gd name="connsiteY143" fmla="*/ 1311187 h 1804988"/>
              <a:gd name="connsiteX144" fmla="*/ 741881 w 1819275"/>
              <a:gd name="connsiteY144" fmla="*/ 1510682 h 1804988"/>
              <a:gd name="connsiteX145" fmla="*/ 907753 w 1819275"/>
              <a:gd name="connsiteY145" fmla="*/ 1616075 h 1804988"/>
              <a:gd name="connsiteX146" fmla="*/ 1077396 w 1819275"/>
              <a:gd name="connsiteY146" fmla="*/ 1510682 h 1804988"/>
              <a:gd name="connsiteX147" fmla="*/ 1296046 w 1819275"/>
              <a:gd name="connsiteY147" fmla="*/ 1311187 h 1804988"/>
              <a:gd name="connsiteX148" fmla="*/ 1345053 w 1819275"/>
              <a:gd name="connsiteY148" fmla="*/ 1303659 h 1804988"/>
              <a:gd name="connsiteX149" fmla="*/ 1348823 w 1819275"/>
              <a:gd name="connsiteY149" fmla="*/ 1262255 h 1804988"/>
              <a:gd name="connsiteX150" fmla="*/ 1559934 w 1819275"/>
              <a:gd name="connsiteY150" fmla="*/ 1058996 h 1804988"/>
              <a:gd name="connsiteX151" fmla="*/ 1684338 w 1819275"/>
              <a:gd name="connsiteY151" fmla="*/ 900906 h 1804988"/>
              <a:gd name="connsiteX152" fmla="*/ 1559934 w 1819275"/>
              <a:gd name="connsiteY152" fmla="*/ 742816 h 1804988"/>
              <a:gd name="connsiteX153" fmla="*/ 1348823 w 1819275"/>
              <a:gd name="connsiteY153" fmla="*/ 539558 h 1804988"/>
              <a:gd name="connsiteX154" fmla="*/ 1345053 w 1819275"/>
              <a:gd name="connsiteY154" fmla="*/ 498153 h 1804988"/>
              <a:gd name="connsiteX155" fmla="*/ 1296046 w 1819275"/>
              <a:gd name="connsiteY155" fmla="*/ 490625 h 1804988"/>
              <a:gd name="connsiteX156" fmla="*/ 1077396 w 1819275"/>
              <a:gd name="connsiteY156" fmla="*/ 294895 h 1804988"/>
              <a:gd name="connsiteX157" fmla="*/ 907753 w 1819275"/>
              <a:gd name="connsiteY157" fmla="*/ 185737 h 1804988"/>
              <a:gd name="connsiteX158" fmla="*/ 907754 w 1819275"/>
              <a:gd name="connsiteY158" fmla="*/ 0 h 1804988"/>
              <a:gd name="connsiteX159" fmla="*/ 1073485 w 1819275"/>
              <a:gd name="connsiteY159" fmla="*/ 120584 h 1804988"/>
              <a:gd name="connsiteX160" fmla="*/ 1303249 w 1819275"/>
              <a:gd name="connsiteY160" fmla="*/ 290155 h 1804988"/>
              <a:gd name="connsiteX161" fmla="*/ 1352215 w 1819275"/>
              <a:gd name="connsiteY161" fmla="*/ 478567 h 1804988"/>
              <a:gd name="connsiteX162" fmla="*/ 1646011 w 1819275"/>
              <a:gd name="connsiteY162" fmla="*/ 636833 h 1804988"/>
              <a:gd name="connsiteX163" fmla="*/ 1819275 w 1819275"/>
              <a:gd name="connsiteY163" fmla="*/ 900610 h 1804988"/>
              <a:gd name="connsiteX164" fmla="*/ 1646011 w 1819275"/>
              <a:gd name="connsiteY164" fmla="*/ 1164387 h 1804988"/>
              <a:gd name="connsiteX165" fmla="*/ 1352215 w 1819275"/>
              <a:gd name="connsiteY165" fmla="*/ 1322653 h 1804988"/>
              <a:gd name="connsiteX166" fmla="*/ 1303249 w 1819275"/>
              <a:gd name="connsiteY166" fmla="*/ 1511065 h 1804988"/>
              <a:gd name="connsiteX167" fmla="*/ 1073485 w 1819275"/>
              <a:gd name="connsiteY167" fmla="*/ 1680636 h 1804988"/>
              <a:gd name="connsiteX168" fmla="*/ 907754 w 1819275"/>
              <a:gd name="connsiteY168" fmla="*/ 1804988 h 1804988"/>
              <a:gd name="connsiteX169" fmla="*/ 745790 w 1819275"/>
              <a:gd name="connsiteY169" fmla="*/ 1680636 h 1804988"/>
              <a:gd name="connsiteX170" fmla="*/ 512260 w 1819275"/>
              <a:gd name="connsiteY170" fmla="*/ 1511065 h 1804988"/>
              <a:gd name="connsiteX171" fmla="*/ 467060 w 1819275"/>
              <a:gd name="connsiteY171" fmla="*/ 1322653 h 1804988"/>
              <a:gd name="connsiteX172" fmla="*/ 169498 w 1819275"/>
              <a:gd name="connsiteY172" fmla="*/ 1164387 h 1804988"/>
              <a:gd name="connsiteX173" fmla="*/ 0 w 1819275"/>
              <a:gd name="connsiteY173" fmla="*/ 900610 h 1804988"/>
              <a:gd name="connsiteX174" fmla="*/ 169498 w 1819275"/>
              <a:gd name="connsiteY174" fmla="*/ 636833 h 1804988"/>
              <a:gd name="connsiteX175" fmla="*/ 467060 w 1819275"/>
              <a:gd name="connsiteY175" fmla="*/ 478567 h 1804988"/>
              <a:gd name="connsiteX176" fmla="*/ 512260 w 1819275"/>
              <a:gd name="connsiteY176" fmla="*/ 290155 h 1804988"/>
              <a:gd name="connsiteX177" fmla="*/ 745790 w 1819275"/>
              <a:gd name="connsiteY177" fmla="*/ 120584 h 1804988"/>
              <a:gd name="connsiteX178" fmla="*/ 907754 w 1819275"/>
              <a:gd name="connsiteY178" fmla="*/ 0 h 1804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</a:cxnLst>
            <a:rect l="l" t="t" r="r" b="b"/>
            <a:pathLst>
              <a:path w="1819275" h="1804988">
                <a:moveTo>
                  <a:pt x="696806" y="1179512"/>
                </a:moveTo>
                <a:cubicBezTo>
                  <a:pt x="696806" y="1179512"/>
                  <a:pt x="715640" y="1251113"/>
                  <a:pt x="794746" y="1277492"/>
                </a:cubicBezTo>
                <a:cubicBezTo>
                  <a:pt x="794746" y="1277492"/>
                  <a:pt x="843717" y="1367935"/>
                  <a:pt x="911522" y="1367935"/>
                </a:cubicBezTo>
                <a:cubicBezTo>
                  <a:pt x="975560" y="1367935"/>
                  <a:pt x="1024530" y="1277492"/>
                  <a:pt x="1024530" y="1277492"/>
                </a:cubicBezTo>
                <a:cubicBezTo>
                  <a:pt x="1107403" y="1251113"/>
                  <a:pt x="1122471" y="1179512"/>
                  <a:pt x="1122471" y="1179512"/>
                </a:cubicBezTo>
                <a:cubicBezTo>
                  <a:pt x="1122471" y="1179512"/>
                  <a:pt x="1201577" y="1258650"/>
                  <a:pt x="1243013" y="1288798"/>
                </a:cubicBezTo>
                <a:cubicBezTo>
                  <a:pt x="1243013" y="1288798"/>
                  <a:pt x="1239246" y="1375472"/>
                  <a:pt x="1175208" y="1431999"/>
                </a:cubicBezTo>
                <a:cubicBezTo>
                  <a:pt x="1111170" y="1488526"/>
                  <a:pt x="1043365" y="1477220"/>
                  <a:pt x="1039598" y="1435767"/>
                </a:cubicBezTo>
                <a:cubicBezTo>
                  <a:pt x="1039598" y="1394314"/>
                  <a:pt x="1084801" y="1416925"/>
                  <a:pt x="1084801" y="1416925"/>
                </a:cubicBezTo>
                <a:cubicBezTo>
                  <a:pt x="1084801" y="1416925"/>
                  <a:pt x="1047132" y="1379241"/>
                  <a:pt x="1032064" y="1409388"/>
                </a:cubicBezTo>
                <a:cubicBezTo>
                  <a:pt x="1016996" y="1443304"/>
                  <a:pt x="1039598" y="1469683"/>
                  <a:pt x="1050899" y="1480989"/>
                </a:cubicBezTo>
                <a:cubicBezTo>
                  <a:pt x="1050899" y="1480989"/>
                  <a:pt x="1005695" y="1582737"/>
                  <a:pt x="911522" y="1582737"/>
                </a:cubicBezTo>
                <a:cubicBezTo>
                  <a:pt x="813581" y="1582737"/>
                  <a:pt x="768378" y="1480989"/>
                  <a:pt x="768378" y="1480989"/>
                </a:cubicBezTo>
                <a:cubicBezTo>
                  <a:pt x="779679" y="1469683"/>
                  <a:pt x="802280" y="1443304"/>
                  <a:pt x="787213" y="1409388"/>
                </a:cubicBezTo>
                <a:cubicBezTo>
                  <a:pt x="772145" y="1379241"/>
                  <a:pt x="734475" y="1416925"/>
                  <a:pt x="734475" y="1416925"/>
                </a:cubicBezTo>
                <a:cubicBezTo>
                  <a:pt x="734475" y="1416925"/>
                  <a:pt x="779679" y="1394314"/>
                  <a:pt x="779679" y="1435767"/>
                </a:cubicBezTo>
                <a:cubicBezTo>
                  <a:pt x="775912" y="1477220"/>
                  <a:pt x="708107" y="1488526"/>
                  <a:pt x="644068" y="1431999"/>
                </a:cubicBezTo>
                <a:cubicBezTo>
                  <a:pt x="580030" y="1375472"/>
                  <a:pt x="576263" y="1288798"/>
                  <a:pt x="576263" y="1288798"/>
                </a:cubicBezTo>
                <a:cubicBezTo>
                  <a:pt x="617700" y="1258650"/>
                  <a:pt x="696806" y="1179512"/>
                  <a:pt x="696806" y="1179512"/>
                </a:cubicBezTo>
                <a:close/>
                <a:moveTo>
                  <a:pt x="765493" y="1081087"/>
                </a:moveTo>
                <a:cubicBezTo>
                  <a:pt x="765493" y="1081087"/>
                  <a:pt x="833257" y="1118757"/>
                  <a:pt x="912314" y="1118757"/>
                </a:cubicBezTo>
                <a:cubicBezTo>
                  <a:pt x="987607" y="1118757"/>
                  <a:pt x="1055371" y="1081087"/>
                  <a:pt x="1055371" y="1081087"/>
                </a:cubicBezTo>
                <a:cubicBezTo>
                  <a:pt x="1108076" y="1209163"/>
                  <a:pt x="991372" y="1246833"/>
                  <a:pt x="991372" y="1246833"/>
                </a:cubicBezTo>
                <a:cubicBezTo>
                  <a:pt x="991372" y="1246833"/>
                  <a:pt x="968784" y="1303337"/>
                  <a:pt x="912314" y="1303337"/>
                </a:cubicBezTo>
                <a:cubicBezTo>
                  <a:pt x="852080" y="1303337"/>
                  <a:pt x="833257" y="1246833"/>
                  <a:pt x="833257" y="1246833"/>
                </a:cubicBezTo>
                <a:cubicBezTo>
                  <a:pt x="833257" y="1246833"/>
                  <a:pt x="712788" y="1209163"/>
                  <a:pt x="765493" y="1081087"/>
                </a:cubicBezTo>
                <a:close/>
                <a:moveTo>
                  <a:pt x="1122363" y="1069975"/>
                </a:moveTo>
                <a:cubicBezTo>
                  <a:pt x="1156296" y="1081267"/>
                  <a:pt x="1220391" y="1085031"/>
                  <a:pt x="1220391" y="1085031"/>
                </a:cubicBezTo>
                <a:cubicBezTo>
                  <a:pt x="1333501" y="1216768"/>
                  <a:pt x="1325960" y="1303338"/>
                  <a:pt x="1325960" y="1303338"/>
                </a:cubicBezTo>
                <a:cubicBezTo>
                  <a:pt x="1243013" y="1288283"/>
                  <a:pt x="1126133" y="1164073"/>
                  <a:pt x="1126133" y="1164073"/>
                </a:cubicBezTo>
                <a:cubicBezTo>
                  <a:pt x="1126133" y="1118906"/>
                  <a:pt x="1122363" y="1069975"/>
                  <a:pt x="1122363" y="1069975"/>
                </a:cubicBezTo>
                <a:close/>
                <a:moveTo>
                  <a:pt x="696914" y="1069975"/>
                </a:moveTo>
                <a:cubicBezTo>
                  <a:pt x="696914" y="1069975"/>
                  <a:pt x="693144" y="1118906"/>
                  <a:pt x="693144" y="1164073"/>
                </a:cubicBezTo>
                <a:cubicBezTo>
                  <a:pt x="693144" y="1164073"/>
                  <a:pt x="576264" y="1288283"/>
                  <a:pt x="493317" y="1303338"/>
                </a:cubicBezTo>
                <a:cubicBezTo>
                  <a:pt x="493317" y="1303338"/>
                  <a:pt x="485776" y="1216768"/>
                  <a:pt x="598886" y="1085031"/>
                </a:cubicBezTo>
                <a:cubicBezTo>
                  <a:pt x="598886" y="1085031"/>
                  <a:pt x="662981" y="1081267"/>
                  <a:pt x="696914" y="1069975"/>
                </a:cubicBezTo>
                <a:close/>
                <a:moveTo>
                  <a:pt x="1164680" y="754062"/>
                </a:moveTo>
                <a:cubicBezTo>
                  <a:pt x="1194868" y="757828"/>
                  <a:pt x="1232604" y="772891"/>
                  <a:pt x="1255245" y="825610"/>
                </a:cubicBezTo>
                <a:cubicBezTo>
                  <a:pt x="1255245" y="825610"/>
                  <a:pt x="1338264" y="844439"/>
                  <a:pt x="1338264" y="897159"/>
                </a:cubicBezTo>
                <a:cubicBezTo>
                  <a:pt x="1338264" y="946113"/>
                  <a:pt x="1255245" y="964941"/>
                  <a:pt x="1255245" y="964941"/>
                </a:cubicBezTo>
                <a:cubicBezTo>
                  <a:pt x="1206189" y="1077912"/>
                  <a:pt x="1108076" y="1025192"/>
                  <a:pt x="1108076" y="1025192"/>
                </a:cubicBezTo>
                <a:cubicBezTo>
                  <a:pt x="1108076" y="1025192"/>
                  <a:pt x="1157132" y="972473"/>
                  <a:pt x="1157132" y="897159"/>
                </a:cubicBezTo>
                <a:cubicBezTo>
                  <a:pt x="1157132" y="821845"/>
                  <a:pt x="1108076" y="765359"/>
                  <a:pt x="1108076" y="765359"/>
                </a:cubicBezTo>
                <a:cubicBezTo>
                  <a:pt x="1108076" y="765359"/>
                  <a:pt x="1134491" y="754062"/>
                  <a:pt x="1164680" y="754062"/>
                </a:cubicBezTo>
                <a:close/>
                <a:moveTo>
                  <a:pt x="655945" y="754062"/>
                </a:moveTo>
                <a:cubicBezTo>
                  <a:pt x="686262" y="754062"/>
                  <a:pt x="712788" y="765359"/>
                  <a:pt x="712788" y="765359"/>
                </a:cubicBezTo>
                <a:cubicBezTo>
                  <a:pt x="712788" y="765359"/>
                  <a:pt x="667314" y="821845"/>
                  <a:pt x="667314" y="897159"/>
                </a:cubicBezTo>
                <a:cubicBezTo>
                  <a:pt x="667314" y="972473"/>
                  <a:pt x="712788" y="1025192"/>
                  <a:pt x="712788" y="1025192"/>
                </a:cubicBezTo>
                <a:cubicBezTo>
                  <a:pt x="712788" y="1025192"/>
                  <a:pt x="614261" y="1077912"/>
                  <a:pt x="564997" y="964941"/>
                </a:cubicBezTo>
                <a:cubicBezTo>
                  <a:pt x="564997" y="964941"/>
                  <a:pt x="477838" y="946113"/>
                  <a:pt x="477838" y="897159"/>
                </a:cubicBezTo>
                <a:cubicBezTo>
                  <a:pt x="477838" y="844439"/>
                  <a:pt x="564997" y="825610"/>
                  <a:pt x="564997" y="825610"/>
                </a:cubicBezTo>
                <a:cubicBezTo>
                  <a:pt x="587734" y="772891"/>
                  <a:pt x="625629" y="757828"/>
                  <a:pt x="655945" y="754062"/>
                </a:cubicBezTo>
                <a:close/>
                <a:moveTo>
                  <a:pt x="908051" y="715962"/>
                </a:moveTo>
                <a:cubicBezTo>
                  <a:pt x="1008001" y="715962"/>
                  <a:pt x="1089026" y="796987"/>
                  <a:pt x="1089026" y="896937"/>
                </a:cubicBezTo>
                <a:cubicBezTo>
                  <a:pt x="1089026" y="996887"/>
                  <a:pt x="1008001" y="1077912"/>
                  <a:pt x="908051" y="1077912"/>
                </a:cubicBezTo>
                <a:cubicBezTo>
                  <a:pt x="808101" y="1077912"/>
                  <a:pt x="727076" y="996887"/>
                  <a:pt x="727076" y="896937"/>
                </a:cubicBezTo>
                <a:cubicBezTo>
                  <a:pt x="727076" y="796987"/>
                  <a:pt x="808101" y="715962"/>
                  <a:pt x="908051" y="715962"/>
                </a:cubicBezTo>
                <a:close/>
                <a:moveTo>
                  <a:pt x="1329427" y="588962"/>
                </a:moveTo>
                <a:cubicBezTo>
                  <a:pt x="1352072" y="588962"/>
                  <a:pt x="1442649" y="592720"/>
                  <a:pt x="1480390" y="664129"/>
                </a:cubicBezTo>
                <a:cubicBezTo>
                  <a:pt x="1525678" y="746813"/>
                  <a:pt x="1491712" y="773122"/>
                  <a:pt x="1469068" y="765605"/>
                </a:cubicBezTo>
                <a:cubicBezTo>
                  <a:pt x="1442649" y="761847"/>
                  <a:pt x="1450197" y="724263"/>
                  <a:pt x="1472842" y="720505"/>
                </a:cubicBezTo>
                <a:cubicBezTo>
                  <a:pt x="1472842" y="720505"/>
                  <a:pt x="1438875" y="694196"/>
                  <a:pt x="1435101" y="743055"/>
                </a:cubicBezTo>
                <a:cubicBezTo>
                  <a:pt x="1431327" y="795672"/>
                  <a:pt x="1476616" y="791914"/>
                  <a:pt x="1518130" y="761847"/>
                </a:cubicBezTo>
                <a:cubicBezTo>
                  <a:pt x="1518130" y="761847"/>
                  <a:pt x="1616256" y="806947"/>
                  <a:pt x="1635126" y="897148"/>
                </a:cubicBezTo>
                <a:cubicBezTo>
                  <a:pt x="1616256" y="983590"/>
                  <a:pt x="1518130" y="1032449"/>
                  <a:pt x="1518130" y="1032449"/>
                </a:cubicBezTo>
                <a:cubicBezTo>
                  <a:pt x="1476616" y="1002382"/>
                  <a:pt x="1431327" y="998624"/>
                  <a:pt x="1435101" y="1047482"/>
                </a:cubicBezTo>
                <a:cubicBezTo>
                  <a:pt x="1438875" y="1100099"/>
                  <a:pt x="1472842" y="1073791"/>
                  <a:pt x="1472842" y="1073791"/>
                </a:cubicBezTo>
                <a:cubicBezTo>
                  <a:pt x="1450197" y="1066274"/>
                  <a:pt x="1442649" y="1032449"/>
                  <a:pt x="1469068" y="1024932"/>
                </a:cubicBezTo>
                <a:cubicBezTo>
                  <a:pt x="1491712" y="1021174"/>
                  <a:pt x="1525678" y="1043724"/>
                  <a:pt x="1480390" y="1126408"/>
                </a:cubicBezTo>
                <a:cubicBezTo>
                  <a:pt x="1435101" y="1212850"/>
                  <a:pt x="1325653" y="1201575"/>
                  <a:pt x="1325653" y="1201575"/>
                </a:cubicBezTo>
                <a:cubicBezTo>
                  <a:pt x="1303009" y="1141441"/>
                  <a:pt x="1235076" y="1081307"/>
                  <a:pt x="1235076" y="1081307"/>
                </a:cubicBezTo>
                <a:cubicBezTo>
                  <a:pt x="1235076" y="1081307"/>
                  <a:pt x="1280365" y="1054999"/>
                  <a:pt x="1303009" y="1006140"/>
                </a:cubicBezTo>
                <a:cubicBezTo>
                  <a:pt x="1303009" y="1006140"/>
                  <a:pt x="1408683" y="949765"/>
                  <a:pt x="1408683" y="897148"/>
                </a:cubicBezTo>
                <a:cubicBezTo>
                  <a:pt x="1408683" y="844531"/>
                  <a:pt x="1303009" y="788155"/>
                  <a:pt x="1303009" y="788155"/>
                </a:cubicBezTo>
                <a:cubicBezTo>
                  <a:pt x="1280365" y="739297"/>
                  <a:pt x="1235076" y="712988"/>
                  <a:pt x="1235076" y="712988"/>
                </a:cubicBezTo>
                <a:cubicBezTo>
                  <a:pt x="1235076" y="712988"/>
                  <a:pt x="1303009" y="652854"/>
                  <a:pt x="1325653" y="592720"/>
                </a:cubicBezTo>
                <a:cubicBezTo>
                  <a:pt x="1325653" y="592720"/>
                  <a:pt x="1325653" y="588962"/>
                  <a:pt x="1329427" y="588962"/>
                </a:cubicBezTo>
                <a:close/>
                <a:moveTo>
                  <a:pt x="490312" y="588962"/>
                </a:moveTo>
                <a:cubicBezTo>
                  <a:pt x="494092" y="588962"/>
                  <a:pt x="494092" y="592720"/>
                  <a:pt x="494092" y="592720"/>
                </a:cubicBezTo>
                <a:cubicBezTo>
                  <a:pt x="516770" y="652854"/>
                  <a:pt x="581026" y="712988"/>
                  <a:pt x="581026" y="712988"/>
                </a:cubicBezTo>
                <a:cubicBezTo>
                  <a:pt x="581026" y="712988"/>
                  <a:pt x="539449" y="739297"/>
                  <a:pt x="516770" y="788155"/>
                </a:cubicBezTo>
                <a:cubicBezTo>
                  <a:pt x="516770" y="788155"/>
                  <a:pt x="410937" y="844531"/>
                  <a:pt x="410937" y="897148"/>
                </a:cubicBezTo>
                <a:cubicBezTo>
                  <a:pt x="410937" y="949765"/>
                  <a:pt x="516770" y="1006140"/>
                  <a:pt x="516770" y="1006140"/>
                </a:cubicBezTo>
                <a:cubicBezTo>
                  <a:pt x="539449" y="1054999"/>
                  <a:pt x="581026" y="1081307"/>
                  <a:pt x="581026" y="1081307"/>
                </a:cubicBezTo>
                <a:cubicBezTo>
                  <a:pt x="581026" y="1081307"/>
                  <a:pt x="516770" y="1141441"/>
                  <a:pt x="494092" y="1201575"/>
                </a:cubicBezTo>
                <a:cubicBezTo>
                  <a:pt x="494092" y="1201575"/>
                  <a:pt x="384478" y="1212850"/>
                  <a:pt x="339121" y="1126408"/>
                </a:cubicBezTo>
                <a:cubicBezTo>
                  <a:pt x="289984" y="1043724"/>
                  <a:pt x="327782" y="1021174"/>
                  <a:pt x="350461" y="1024932"/>
                </a:cubicBezTo>
                <a:cubicBezTo>
                  <a:pt x="373139" y="1032449"/>
                  <a:pt x="369359" y="1066274"/>
                  <a:pt x="346681" y="1073791"/>
                </a:cubicBezTo>
                <a:cubicBezTo>
                  <a:pt x="346681" y="1073791"/>
                  <a:pt x="380699" y="1100099"/>
                  <a:pt x="384478" y="1047482"/>
                </a:cubicBezTo>
                <a:cubicBezTo>
                  <a:pt x="388258" y="998624"/>
                  <a:pt x="342901" y="1002382"/>
                  <a:pt x="301324" y="1032449"/>
                </a:cubicBezTo>
                <a:cubicBezTo>
                  <a:pt x="301324" y="1032449"/>
                  <a:pt x="203050" y="983590"/>
                  <a:pt x="184151" y="897148"/>
                </a:cubicBezTo>
                <a:cubicBezTo>
                  <a:pt x="203050" y="806947"/>
                  <a:pt x="301324" y="761847"/>
                  <a:pt x="301324" y="761847"/>
                </a:cubicBezTo>
                <a:cubicBezTo>
                  <a:pt x="342901" y="791914"/>
                  <a:pt x="388258" y="795672"/>
                  <a:pt x="384478" y="743055"/>
                </a:cubicBezTo>
                <a:cubicBezTo>
                  <a:pt x="380699" y="694196"/>
                  <a:pt x="346681" y="720505"/>
                  <a:pt x="346681" y="720505"/>
                </a:cubicBezTo>
                <a:cubicBezTo>
                  <a:pt x="369359" y="724263"/>
                  <a:pt x="373139" y="761847"/>
                  <a:pt x="350461" y="765605"/>
                </a:cubicBezTo>
                <a:cubicBezTo>
                  <a:pt x="327782" y="773122"/>
                  <a:pt x="289984" y="746813"/>
                  <a:pt x="339121" y="664129"/>
                </a:cubicBezTo>
                <a:cubicBezTo>
                  <a:pt x="376919" y="592720"/>
                  <a:pt x="467633" y="588962"/>
                  <a:pt x="490312" y="588962"/>
                </a:cubicBezTo>
                <a:close/>
                <a:moveTo>
                  <a:pt x="1325960" y="498475"/>
                </a:moveTo>
                <a:cubicBezTo>
                  <a:pt x="1325960" y="498475"/>
                  <a:pt x="1333501" y="585045"/>
                  <a:pt x="1220391" y="716782"/>
                </a:cubicBezTo>
                <a:cubicBezTo>
                  <a:pt x="1220391" y="716782"/>
                  <a:pt x="1156296" y="720546"/>
                  <a:pt x="1122363" y="731838"/>
                </a:cubicBezTo>
                <a:cubicBezTo>
                  <a:pt x="1122363" y="731838"/>
                  <a:pt x="1126133" y="682907"/>
                  <a:pt x="1126133" y="637740"/>
                </a:cubicBezTo>
                <a:cubicBezTo>
                  <a:pt x="1126133" y="637740"/>
                  <a:pt x="1243013" y="513531"/>
                  <a:pt x="1325960" y="498475"/>
                </a:cubicBezTo>
                <a:close/>
                <a:moveTo>
                  <a:pt x="912314" y="498475"/>
                </a:moveTo>
                <a:cubicBezTo>
                  <a:pt x="968784" y="498475"/>
                  <a:pt x="991372" y="554979"/>
                  <a:pt x="991372" y="554979"/>
                </a:cubicBezTo>
                <a:cubicBezTo>
                  <a:pt x="991372" y="554979"/>
                  <a:pt x="1108076" y="592649"/>
                  <a:pt x="1055371" y="720725"/>
                </a:cubicBezTo>
                <a:cubicBezTo>
                  <a:pt x="1055371" y="720725"/>
                  <a:pt x="987607" y="683056"/>
                  <a:pt x="912314" y="683056"/>
                </a:cubicBezTo>
                <a:cubicBezTo>
                  <a:pt x="833257" y="683056"/>
                  <a:pt x="765493" y="720725"/>
                  <a:pt x="765493" y="720725"/>
                </a:cubicBezTo>
                <a:cubicBezTo>
                  <a:pt x="712788" y="592649"/>
                  <a:pt x="833257" y="554979"/>
                  <a:pt x="833257" y="554979"/>
                </a:cubicBezTo>
                <a:cubicBezTo>
                  <a:pt x="833257" y="554979"/>
                  <a:pt x="852080" y="498475"/>
                  <a:pt x="912314" y="498475"/>
                </a:cubicBezTo>
                <a:close/>
                <a:moveTo>
                  <a:pt x="493317" y="498475"/>
                </a:moveTo>
                <a:cubicBezTo>
                  <a:pt x="576264" y="513531"/>
                  <a:pt x="693144" y="637740"/>
                  <a:pt x="693144" y="637740"/>
                </a:cubicBezTo>
                <a:cubicBezTo>
                  <a:pt x="693144" y="682907"/>
                  <a:pt x="696914" y="731838"/>
                  <a:pt x="696914" y="731838"/>
                </a:cubicBezTo>
                <a:cubicBezTo>
                  <a:pt x="662981" y="720546"/>
                  <a:pt x="598886" y="716782"/>
                  <a:pt x="598886" y="716782"/>
                </a:cubicBezTo>
                <a:cubicBezTo>
                  <a:pt x="485776" y="585045"/>
                  <a:pt x="493317" y="498475"/>
                  <a:pt x="493317" y="498475"/>
                </a:cubicBezTo>
                <a:close/>
                <a:moveTo>
                  <a:pt x="911522" y="222250"/>
                </a:moveTo>
                <a:cubicBezTo>
                  <a:pt x="1005695" y="222250"/>
                  <a:pt x="1050899" y="320230"/>
                  <a:pt x="1050899" y="320230"/>
                </a:cubicBezTo>
                <a:cubicBezTo>
                  <a:pt x="1039598" y="331535"/>
                  <a:pt x="1016996" y="361683"/>
                  <a:pt x="1032064" y="391831"/>
                </a:cubicBezTo>
                <a:cubicBezTo>
                  <a:pt x="1047132" y="421978"/>
                  <a:pt x="1084801" y="384294"/>
                  <a:pt x="1084801" y="384294"/>
                </a:cubicBezTo>
                <a:cubicBezTo>
                  <a:pt x="1084801" y="384294"/>
                  <a:pt x="1039598" y="406905"/>
                  <a:pt x="1039598" y="365452"/>
                </a:cubicBezTo>
                <a:cubicBezTo>
                  <a:pt x="1043365" y="323998"/>
                  <a:pt x="1111170" y="312693"/>
                  <a:pt x="1175208" y="369220"/>
                </a:cubicBezTo>
                <a:cubicBezTo>
                  <a:pt x="1239246" y="425747"/>
                  <a:pt x="1243013" y="512421"/>
                  <a:pt x="1243013" y="512421"/>
                </a:cubicBezTo>
                <a:cubicBezTo>
                  <a:pt x="1201577" y="542569"/>
                  <a:pt x="1122471" y="625475"/>
                  <a:pt x="1122471" y="625475"/>
                </a:cubicBezTo>
                <a:cubicBezTo>
                  <a:pt x="1122471" y="625475"/>
                  <a:pt x="1107403" y="553874"/>
                  <a:pt x="1024530" y="523727"/>
                </a:cubicBezTo>
                <a:cubicBezTo>
                  <a:pt x="1024530" y="523727"/>
                  <a:pt x="975560" y="433284"/>
                  <a:pt x="911522" y="433284"/>
                </a:cubicBezTo>
                <a:cubicBezTo>
                  <a:pt x="843717" y="433284"/>
                  <a:pt x="794746" y="523727"/>
                  <a:pt x="794746" y="523727"/>
                </a:cubicBezTo>
                <a:cubicBezTo>
                  <a:pt x="715641" y="553874"/>
                  <a:pt x="696806" y="625475"/>
                  <a:pt x="696806" y="625475"/>
                </a:cubicBezTo>
                <a:cubicBezTo>
                  <a:pt x="696806" y="625475"/>
                  <a:pt x="617700" y="542569"/>
                  <a:pt x="576263" y="512421"/>
                </a:cubicBezTo>
                <a:cubicBezTo>
                  <a:pt x="576263" y="512421"/>
                  <a:pt x="580030" y="425747"/>
                  <a:pt x="644068" y="369220"/>
                </a:cubicBezTo>
                <a:cubicBezTo>
                  <a:pt x="708107" y="312693"/>
                  <a:pt x="775912" y="323998"/>
                  <a:pt x="779679" y="365452"/>
                </a:cubicBezTo>
                <a:cubicBezTo>
                  <a:pt x="779679" y="406905"/>
                  <a:pt x="734475" y="384294"/>
                  <a:pt x="734475" y="384294"/>
                </a:cubicBezTo>
                <a:cubicBezTo>
                  <a:pt x="734475" y="384294"/>
                  <a:pt x="772145" y="421978"/>
                  <a:pt x="787213" y="391831"/>
                </a:cubicBezTo>
                <a:cubicBezTo>
                  <a:pt x="802280" y="361683"/>
                  <a:pt x="779679" y="331535"/>
                  <a:pt x="768378" y="320230"/>
                </a:cubicBezTo>
                <a:cubicBezTo>
                  <a:pt x="768378" y="320230"/>
                  <a:pt x="813581" y="222250"/>
                  <a:pt x="911522" y="222250"/>
                </a:cubicBezTo>
                <a:close/>
                <a:moveTo>
                  <a:pt x="907753" y="185737"/>
                </a:moveTo>
                <a:cubicBezTo>
                  <a:pt x="809738" y="204557"/>
                  <a:pt x="741881" y="294895"/>
                  <a:pt x="741881" y="294895"/>
                </a:cubicBezTo>
                <a:cubicBezTo>
                  <a:pt x="568468" y="328771"/>
                  <a:pt x="523231" y="490625"/>
                  <a:pt x="523231" y="490625"/>
                </a:cubicBezTo>
                <a:cubicBezTo>
                  <a:pt x="485532" y="483097"/>
                  <a:pt x="474223" y="498153"/>
                  <a:pt x="474223" y="498153"/>
                </a:cubicBezTo>
                <a:cubicBezTo>
                  <a:pt x="474223" y="498153"/>
                  <a:pt x="474223" y="505681"/>
                  <a:pt x="470453" y="539558"/>
                </a:cubicBezTo>
                <a:cubicBezTo>
                  <a:pt x="470453" y="539558"/>
                  <a:pt x="312120" y="558378"/>
                  <a:pt x="259342" y="742816"/>
                </a:cubicBezTo>
                <a:cubicBezTo>
                  <a:pt x="259342" y="742816"/>
                  <a:pt x="176406" y="787985"/>
                  <a:pt x="134938" y="900906"/>
                </a:cubicBezTo>
                <a:cubicBezTo>
                  <a:pt x="176406" y="1013828"/>
                  <a:pt x="259342" y="1058996"/>
                  <a:pt x="259342" y="1058996"/>
                </a:cubicBezTo>
                <a:cubicBezTo>
                  <a:pt x="312120" y="1243434"/>
                  <a:pt x="470453" y="1262255"/>
                  <a:pt x="470453" y="1262255"/>
                </a:cubicBezTo>
                <a:cubicBezTo>
                  <a:pt x="474223" y="1296131"/>
                  <a:pt x="474223" y="1303659"/>
                  <a:pt x="474223" y="1303659"/>
                </a:cubicBezTo>
                <a:cubicBezTo>
                  <a:pt x="474223" y="1303659"/>
                  <a:pt x="485532" y="1318715"/>
                  <a:pt x="523231" y="1311187"/>
                </a:cubicBezTo>
                <a:cubicBezTo>
                  <a:pt x="523231" y="1311187"/>
                  <a:pt x="568468" y="1473041"/>
                  <a:pt x="741881" y="1510682"/>
                </a:cubicBezTo>
                <a:cubicBezTo>
                  <a:pt x="741881" y="1510682"/>
                  <a:pt x="809738" y="1597255"/>
                  <a:pt x="907753" y="1616075"/>
                </a:cubicBezTo>
                <a:cubicBezTo>
                  <a:pt x="1009539" y="1597255"/>
                  <a:pt x="1077396" y="1510682"/>
                  <a:pt x="1077396" y="1510682"/>
                </a:cubicBezTo>
                <a:cubicBezTo>
                  <a:pt x="1250808" y="1473041"/>
                  <a:pt x="1296046" y="1311187"/>
                  <a:pt x="1296046" y="1311187"/>
                </a:cubicBezTo>
                <a:cubicBezTo>
                  <a:pt x="1333744" y="1318715"/>
                  <a:pt x="1345053" y="1303659"/>
                  <a:pt x="1345053" y="1303659"/>
                </a:cubicBezTo>
                <a:cubicBezTo>
                  <a:pt x="1345053" y="1303659"/>
                  <a:pt x="1345053" y="1296131"/>
                  <a:pt x="1348823" y="1262255"/>
                </a:cubicBezTo>
                <a:cubicBezTo>
                  <a:pt x="1348823" y="1262255"/>
                  <a:pt x="1503386" y="1243434"/>
                  <a:pt x="1559934" y="1058996"/>
                </a:cubicBezTo>
                <a:cubicBezTo>
                  <a:pt x="1559934" y="1058996"/>
                  <a:pt x="1642870" y="1013828"/>
                  <a:pt x="1684338" y="900906"/>
                </a:cubicBezTo>
                <a:cubicBezTo>
                  <a:pt x="1642870" y="787985"/>
                  <a:pt x="1559934" y="742816"/>
                  <a:pt x="1559934" y="742816"/>
                </a:cubicBezTo>
                <a:cubicBezTo>
                  <a:pt x="1503386" y="558378"/>
                  <a:pt x="1348823" y="539558"/>
                  <a:pt x="1348823" y="539558"/>
                </a:cubicBezTo>
                <a:cubicBezTo>
                  <a:pt x="1345053" y="505681"/>
                  <a:pt x="1345053" y="498153"/>
                  <a:pt x="1345053" y="498153"/>
                </a:cubicBezTo>
                <a:cubicBezTo>
                  <a:pt x="1345053" y="498153"/>
                  <a:pt x="1333744" y="483097"/>
                  <a:pt x="1296046" y="490625"/>
                </a:cubicBezTo>
                <a:cubicBezTo>
                  <a:pt x="1296046" y="490625"/>
                  <a:pt x="1250808" y="328771"/>
                  <a:pt x="1077396" y="294895"/>
                </a:cubicBezTo>
                <a:cubicBezTo>
                  <a:pt x="1077396" y="294895"/>
                  <a:pt x="1009539" y="204557"/>
                  <a:pt x="907753" y="185737"/>
                </a:cubicBezTo>
                <a:close/>
                <a:moveTo>
                  <a:pt x="907754" y="0"/>
                </a:moveTo>
                <a:cubicBezTo>
                  <a:pt x="941654" y="33914"/>
                  <a:pt x="1024519" y="97974"/>
                  <a:pt x="1073485" y="120584"/>
                </a:cubicBezTo>
                <a:cubicBezTo>
                  <a:pt x="1122451" y="146962"/>
                  <a:pt x="1242983" y="207253"/>
                  <a:pt x="1303249" y="290155"/>
                </a:cubicBezTo>
                <a:cubicBezTo>
                  <a:pt x="1367281" y="373056"/>
                  <a:pt x="1352215" y="478567"/>
                  <a:pt x="1352215" y="478567"/>
                </a:cubicBezTo>
                <a:cubicBezTo>
                  <a:pt x="1352215" y="478567"/>
                  <a:pt x="1551845" y="489872"/>
                  <a:pt x="1646011" y="636833"/>
                </a:cubicBezTo>
                <a:cubicBezTo>
                  <a:pt x="1743943" y="780026"/>
                  <a:pt x="1762776" y="855391"/>
                  <a:pt x="1819275" y="900610"/>
                </a:cubicBezTo>
                <a:cubicBezTo>
                  <a:pt x="1762776" y="945829"/>
                  <a:pt x="1743943" y="1021194"/>
                  <a:pt x="1646011" y="1164387"/>
                </a:cubicBezTo>
                <a:cubicBezTo>
                  <a:pt x="1551845" y="1311348"/>
                  <a:pt x="1352215" y="1322653"/>
                  <a:pt x="1352215" y="1322653"/>
                </a:cubicBezTo>
                <a:cubicBezTo>
                  <a:pt x="1352215" y="1322653"/>
                  <a:pt x="1367281" y="1428164"/>
                  <a:pt x="1303249" y="1511065"/>
                </a:cubicBezTo>
                <a:cubicBezTo>
                  <a:pt x="1242983" y="1597735"/>
                  <a:pt x="1122451" y="1654259"/>
                  <a:pt x="1073485" y="1680636"/>
                </a:cubicBezTo>
                <a:cubicBezTo>
                  <a:pt x="1024519" y="1703246"/>
                  <a:pt x="941654" y="1767306"/>
                  <a:pt x="907754" y="1804988"/>
                </a:cubicBezTo>
                <a:cubicBezTo>
                  <a:pt x="877621" y="1767306"/>
                  <a:pt x="794756" y="1703246"/>
                  <a:pt x="745790" y="1680636"/>
                </a:cubicBezTo>
                <a:cubicBezTo>
                  <a:pt x="696824" y="1654259"/>
                  <a:pt x="576292" y="1597735"/>
                  <a:pt x="512260" y="1511065"/>
                </a:cubicBezTo>
                <a:cubicBezTo>
                  <a:pt x="451994" y="1428164"/>
                  <a:pt x="467060" y="1322653"/>
                  <a:pt x="467060" y="1322653"/>
                </a:cubicBezTo>
                <a:cubicBezTo>
                  <a:pt x="467060" y="1322653"/>
                  <a:pt x="267430" y="1311348"/>
                  <a:pt x="169498" y="1164387"/>
                </a:cubicBezTo>
                <a:cubicBezTo>
                  <a:pt x="75332" y="1021194"/>
                  <a:pt x="56499" y="945829"/>
                  <a:pt x="0" y="900610"/>
                </a:cubicBezTo>
                <a:cubicBezTo>
                  <a:pt x="56499" y="855391"/>
                  <a:pt x="75332" y="780026"/>
                  <a:pt x="169498" y="636833"/>
                </a:cubicBezTo>
                <a:cubicBezTo>
                  <a:pt x="267430" y="489872"/>
                  <a:pt x="467060" y="478567"/>
                  <a:pt x="467060" y="478567"/>
                </a:cubicBezTo>
                <a:cubicBezTo>
                  <a:pt x="467060" y="478567"/>
                  <a:pt x="451994" y="373056"/>
                  <a:pt x="512260" y="290155"/>
                </a:cubicBezTo>
                <a:cubicBezTo>
                  <a:pt x="576292" y="207253"/>
                  <a:pt x="696824" y="146962"/>
                  <a:pt x="745790" y="120584"/>
                </a:cubicBezTo>
                <a:cubicBezTo>
                  <a:pt x="794756" y="97974"/>
                  <a:pt x="877621" y="33914"/>
                  <a:pt x="907754" y="0"/>
                </a:cubicBezTo>
                <a:close/>
              </a:path>
            </a:pathLst>
          </a:custGeom>
          <a:noFill/>
          <a:ln>
            <a:solidFill>
              <a:srgbClr val="C7A787"/>
            </a:solidFill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 sz="1050"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096000" y="854498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质朴</a:t>
            </a:r>
            <a:endParaRPr lang="zh-CN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074424" y="680518"/>
            <a:ext cx="8053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dirty="0">
                <a:solidFill>
                  <a:srgbClr val="B1865A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叁</a:t>
            </a:r>
            <a:endParaRPr lang="zh-CN" altLang="en-US" sz="4400" dirty="0">
              <a:solidFill>
                <a:srgbClr val="B1865A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5" name="PA_直接连接符 44"/>
          <p:cNvCxnSpPr/>
          <p:nvPr>
            <p:custDataLst>
              <p:tags r:id="rId1"/>
            </p:custDataLst>
          </p:nvPr>
        </p:nvCxnSpPr>
        <p:spPr>
          <a:xfrm rot="16200000" flipH="1">
            <a:off x="5009030" y="948903"/>
            <a:ext cx="325545" cy="0"/>
          </a:xfrm>
          <a:prstGeom prst="line">
            <a:avLst/>
          </a:prstGeom>
          <a:ln w="6350">
            <a:solidFill>
              <a:srgbClr val="B186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A_直接连接符 44"/>
          <p:cNvCxnSpPr/>
          <p:nvPr>
            <p:custDataLst>
              <p:tags r:id="rId2"/>
            </p:custDataLst>
          </p:nvPr>
        </p:nvCxnSpPr>
        <p:spPr>
          <a:xfrm rot="16200000" flipH="1">
            <a:off x="5623769" y="1287186"/>
            <a:ext cx="325546" cy="0"/>
          </a:xfrm>
          <a:prstGeom prst="line">
            <a:avLst/>
          </a:prstGeom>
          <a:ln w="6350">
            <a:solidFill>
              <a:srgbClr val="B186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A_直接连接符 44"/>
          <p:cNvCxnSpPr/>
          <p:nvPr>
            <p:custDataLst>
              <p:tags r:id="rId3"/>
            </p:custDataLst>
          </p:nvPr>
        </p:nvCxnSpPr>
        <p:spPr>
          <a:xfrm>
            <a:off x="5117601" y="816174"/>
            <a:ext cx="391235" cy="0"/>
          </a:xfrm>
          <a:prstGeom prst="line">
            <a:avLst/>
          </a:prstGeom>
          <a:ln w="6350">
            <a:solidFill>
              <a:srgbClr val="B186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A_直接连接符 44"/>
          <p:cNvCxnSpPr/>
          <p:nvPr>
            <p:custDataLst>
              <p:tags r:id="rId4"/>
            </p:custDataLst>
          </p:nvPr>
        </p:nvCxnSpPr>
        <p:spPr>
          <a:xfrm>
            <a:off x="5477085" y="1419044"/>
            <a:ext cx="355389" cy="0"/>
          </a:xfrm>
          <a:prstGeom prst="line">
            <a:avLst/>
          </a:prstGeom>
          <a:ln w="6350">
            <a:solidFill>
              <a:srgbClr val="B186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5654779" y="2029290"/>
            <a:ext cx="4086221" cy="772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此处填入文本内容</a:t>
            </a:r>
            <a:endParaRPr lang="en-US" altLang="zh-CN" dirty="0"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zh-CN" altLang="en-US" dirty="0"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   此处填入文本内容</a:t>
            </a:r>
            <a:endParaRPr lang="zh-CN" altLang="en-US" dirty="0"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任意多边形 1"/>
          <p:cNvSpPr/>
          <p:nvPr/>
        </p:nvSpPr>
        <p:spPr bwMode="auto">
          <a:xfrm rot="16200000" flipV="1">
            <a:off x="4342783" y="3021785"/>
            <a:ext cx="897814" cy="982824"/>
          </a:xfrm>
          <a:custGeom>
            <a:avLst/>
            <a:gdLst>
              <a:gd name="connsiteX0" fmla="*/ 696806 w 1819275"/>
              <a:gd name="connsiteY0" fmla="*/ 1179512 h 1804988"/>
              <a:gd name="connsiteX1" fmla="*/ 794746 w 1819275"/>
              <a:gd name="connsiteY1" fmla="*/ 1277492 h 1804988"/>
              <a:gd name="connsiteX2" fmla="*/ 911522 w 1819275"/>
              <a:gd name="connsiteY2" fmla="*/ 1367935 h 1804988"/>
              <a:gd name="connsiteX3" fmla="*/ 1024530 w 1819275"/>
              <a:gd name="connsiteY3" fmla="*/ 1277492 h 1804988"/>
              <a:gd name="connsiteX4" fmla="*/ 1122471 w 1819275"/>
              <a:gd name="connsiteY4" fmla="*/ 1179512 h 1804988"/>
              <a:gd name="connsiteX5" fmla="*/ 1243013 w 1819275"/>
              <a:gd name="connsiteY5" fmla="*/ 1288798 h 1804988"/>
              <a:gd name="connsiteX6" fmla="*/ 1175208 w 1819275"/>
              <a:gd name="connsiteY6" fmla="*/ 1431999 h 1804988"/>
              <a:gd name="connsiteX7" fmla="*/ 1039598 w 1819275"/>
              <a:gd name="connsiteY7" fmla="*/ 1435767 h 1804988"/>
              <a:gd name="connsiteX8" fmla="*/ 1084801 w 1819275"/>
              <a:gd name="connsiteY8" fmla="*/ 1416925 h 1804988"/>
              <a:gd name="connsiteX9" fmla="*/ 1032064 w 1819275"/>
              <a:gd name="connsiteY9" fmla="*/ 1409388 h 1804988"/>
              <a:gd name="connsiteX10" fmla="*/ 1050899 w 1819275"/>
              <a:gd name="connsiteY10" fmla="*/ 1480989 h 1804988"/>
              <a:gd name="connsiteX11" fmla="*/ 911522 w 1819275"/>
              <a:gd name="connsiteY11" fmla="*/ 1582737 h 1804988"/>
              <a:gd name="connsiteX12" fmla="*/ 768378 w 1819275"/>
              <a:gd name="connsiteY12" fmla="*/ 1480989 h 1804988"/>
              <a:gd name="connsiteX13" fmla="*/ 787213 w 1819275"/>
              <a:gd name="connsiteY13" fmla="*/ 1409388 h 1804988"/>
              <a:gd name="connsiteX14" fmla="*/ 734475 w 1819275"/>
              <a:gd name="connsiteY14" fmla="*/ 1416925 h 1804988"/>
              <a:gd name="connsiteX15" fmla="*/ 779679 w 1819275"/>
              <a:gd name="connsiteY15" fmla="*/ 1435767 h 1804988"/>
              <a:gd name="connsiteX16" fmla="*/ 644068 w 1819275"/>
              <a:gd name="connsiteY16" fmla="*/ 1431999 h 1804988"/>
              <a:gd name="connsiteX17" fmla="*/ 576263 w 1819275"/>
              <a:gd name="connsiteY17" fmla="*/ 1288798 h 1804988"/>
              <a:gd name="connsiteX18" fmla="*/ 696806 w 1819275"/>
              <a:gd name="connsiteY18" fmla="*/ 1179512 h 1804988"/>
              <a:gd name="connsiteX19" fmla="*/ 765493 w 1819275"/>
              <a:gd name="connsiteY19" fmla="*/ 1081087 h 1804988"/>
              <a:gd name="connsiteX20" fmla="*/ 912314 w 1819275"/>
              <a:gd name="connsiteY20" fmla="*/ 1118757 h 1804988"/>
              <a:gd name="connsiteX21" fmla="*/ 1055371 w 1819275"/>
              <a:gd name="connsiteY21" fmla="*/ 1081087 h 1804988"/>
              <a:gd name="connsiteX22" fmla="*/ 991372 w 1819275"/>
              <a:gd name="connsiteY22" fmla="*/ 1246833 h 1804988"/>
              <a:gd name="connsiteX23" fmla="*/ 912314 w 1819275"/>
              <a:gd name="connsiteY23" fmla="*/ 1303337 h 1804988"/>
              <a:gd name="connsiteX24" fmla="*/ 833257 w 1819275"/>
              <a:gd name="connsiteY24" fmla="*/ 1246833 h 1804988"/>
              <a:gd name="connsiteX25" fmla="*/ 765493 w 1819275"/>
              <a:gd name="connsiteY25" fmla="*/ 1081087 h 1804988"/>
              <a:gd name="connsiteX26" fmla="*/ 1122363 w 1819275"/>
              <a:gd name="connsiteY26" fmla="*/ 1069975 h 1804988"/>
              <a:gd name="connsiteX27" fmla="*/ 1220391 w 1819275"/>
              <a:gd name="connsiteY27" fmla="*/ 1085031 h 1804988"/>
              <a:gd name="connsiteX28" fmla="*/ 1325960 w 1819275"/>
              <a:gd name="connsiteY28" fmla="*/ 1303338 h 1804988"/>
              <a:gd name="connsiteX29" fmla="*/ 1126133 w 1819275"/>
              <a:gd name="connsiteY29" fmla="*/ 1164073 h 1804988"/>
              <a:gd name="connsiteX30" fmla="*/ 1122363 w 1819275"/>
              <a:gd name="connsiteY30" fmla="*/ 1069975 h 1804988"/>
              <a:gd name="connsiteX31" fmla="*/ 696914 w 1819275"/>
              <a:gd name="connsiteY31" fmla="*/ 1069975 h 1804988"/>
              <a:gd name="connsiteX32" fmla="*/ 693144 w 1819275"/>
              <a:gd name="connsiteY32" fmla="*/ 1164073 h 1804988"/>
              <a:gd name="connsiteX33" fmla="*/ 493317 w 1819275"/>
              <a:gd name="connsiteY33" fmla="*/ 1303338 h 1804988"/>
              <a:gd name="connsiteX34" fmla="*/ 598886 w 1819275"/>
              <a:gd name="connsiteY34" fmla="*/ 1085031 h 1804988"/>
              <a:gd name="connsiteX35" fmla="*/ 696914 w 1819275"/>
              <a:gd name="connsiteY35" fmla="*/ 1069975 h 1804988"/>
              <a:gd name="connsiteX36" fmla="*/ 1164680 w 1819275"/>
              <a:gd name="connsiteY36" fmla="*/ 754062 h 1804988"/>
              <a:gd name="connsiteX37" fmla="*/ 1255245 w 1819275"/>
              <a:gd name="connsiteY37" fmla="*/ 825610 h 1804988"/>
              <a:gd name="connsiteX38" fmla="*/ 1338264 w 1819275"/>
              <a:gd name="connsiteY38" fmla="*/ 897159 h 1804988"/>
              <a:gd name="connsiteX39" fmla="*/ 1255245 w 1819275"/>
              <a:gd name="connsiteY39" fmla="*/ 964941 h 1804988"/>
              <a:gd name="connsiteX40" fmla="*/ 1108076 w 1819275"/>
              <a:gd name="connsiteY40" fmla="*/ 1025192 h 1804988"/>
              <a:gd name="connsiteX41" fmla="*/ 1157132 w 1819275"/>
              <a:gd name="connsiteY41" fmla="*/ 897159 h 1804988"/>
              <a:gd name="connsiteX42" fmla="*/ 1108076 w 1819275"/>
              <a:gd name="connsiteY42" fmla="*/ 765359 h 1804988"/>
              <a:gd name="connsiteX43" fmla="*/ 1164680 w 1819275"/>
              <a:gd name="connsiteY43" fmla="*/ 754062 h 1804988"/>
              <a:gd name="connsiteX44" fmla="*/ 655945 w 1819275"/>
              <a:gd name="connsiteY44" fmla="*/ 754062 h 1804988"/>
              <a:gd name="connsiteX45" fmla="*/ 712788 w 1819275"/>
              <a:gd name="connsiteY45" fmla="*/ 765359 h 1804988"/>
              <a:gd name="connsiteX46" fmla="*/ 667314 w 1819275"/>
              <a:gd name="connsiteY46" fmla="*/ 897159 h 1804988"/>
              <a:gd name="connsiteX47" fmla="*/ 712788 w 1819275"/>
              <a:gd name="connsiteY47" fmla="*/ 1025192 h 1804988"/>
              <a:gd name="connsiteX48" fmla="*/ 564997 w 1819275"/>
              <a:gd name="connsiteY48" fmla="*/ 964941 h 1804988"/>
              <a:gd name="connsiteX49" fmla="*/ 477838 w 1819275"/>
              <a:gd name="connsiteY49" fmla="*/ 897159 h 1804988"/>
              <a:gd name="connsiteX50" fmla="*/ 564997 w 1819275"/>
              <a:gd name="connsiteY50" fmla="*/ 825610 h 1804988"/>
              <a:gd name="connsiteX51" fmla="*/ 655945 w 1819275"/>
              <a:gd name="connsiteY51" fmla="*/ 754062 h 1804988"/>
              <a:gd name="connsiteX52" fmla="*/ 908051 w 1819275"/>
              <a:gd name="connsiteY52" fmla="*/ 715962 h 1804988"/>
              <a:gd name="connsiteX53" fmla="*/ 1089026 w 1819275"/>
              <a:gd name="connsiteY53" fmla="*/ 896937 h 1804988"/>
              <a:gd name="connsiteX54" fmla="*/ 908051 w 1819275"/>
              <a:gd name="connsiteY54" fmla="*/ 1077912 h 1804988"/>
              <a:gd name="connsiteX55" fmla="*/ 727076 w 1819275"/>
              <a:gd name="connsiteY55" fmla="*/ 896937 h 1804988"/>
              <a:gd name="connsiteX56" fmla="*/ 908051 w 1819275"/>
              <a:gd name="connsiteY56" fmla="*/ 715962 h 1804988"/>
              <a:gd name="connsiteX57" fmla="*/ 1329427 w 1819275"/>
              <a:gd name="connsiteY57" fmla="*/ 588962 h 1804988"/>
              <a:gd name="connsiteX58" fmla="*/ 1480390 w 1819275"/>
              <a:gd name="connsiteY58" fmla="*/ 664129 h 1804988"/>
              <a:gd name="connsiteX59" fmla="*/ 1469068 w 1819275"/>
              <a:gd name="connsiteY59" fmla="*/ 765605 h 1804988"/>
              <a:gd name="connsiteX60" fmla="*/ 1472842 w 1819275"/>
              <a:gd name="connsiteY60" fmla="*/ 720505 h 1804988"/>
              <a:gd name="connsiteX61" fmla="*/ 1435101 w 1819275"/>
              <a:gd name="connsiteY61" fmla="*/ 743055 h 1804988"/>
              <a:gd name="connsiteX62" fmla="*/ 1518130 w 1819275"/>
              <a:gd name="connsiteY62" fmla="*/ 761847 h 1804988"/>
              <a:gd name="connsiteX63" fmla="*/ 1635126 w 1819275"/>
              <a:gd name="connsiteY63" fmla="*/ 897148 h 1804988"/>
              <a:gd name="connsiteX64" fmla="*/ 1518130 w 1819275"/>
              <a:gd name="connsiteY64" fmla="*/ 1032449 h 1804988"/>
              <a:gd name="connsiteX65" fmla="*/ 1435101 w 1819275"/>
              <a:gd name="connsiteY65" fmla="*/ 1047482 h 1804988"/>
              <a:gd name="connsiteX66" fmla="*/ 1472842 w 1819275"/>
              <a:gd name="connsiteY66" fmla="*/ 1073791 h 1804988"/>
              <a:gd name="connsiteX67" fmla="*/ 1469068 w 1819275"/>
              <a:gd name="connsiteY67" fmla="*/ 1024932 h 1804988"/>
              <a:gd name="connsiteX68" fmla="*/ 1480390 w 1819275"/>
              <a:gd name="connsiteY68" fmla="*/ 1126408 h 1804988"/>
              <a:gd name="connsiteX69" fmla="*/ 1325653 w 1819275"/>
              <a:gd name="connsiteY69" fmla="*/ 1201575 h 1804988"/>
              <a:gd name="connsiteX70" fmla="*/ 1235076 w 1819275"/>
              <a:gd name="connsiteY70" fmla="*/ 1081307 h 1804988"/>
              <a:gd name="connsiteX71" fmla="*/ 1303009 w 1819275"/>
              <a:gd name="connsiteY71" fmla="*/ 1006140 h 1804988"/>
              <a:gd name="connsiteX72" fmla="*/ 1408683 w 1819275"/>
              <a:gd name="connsiteY72" fmla="*/ 897148 h 1804988"/>
              <a:gd name="connsiteX73" fmla="*/ 1303009 w 1819275"/>
              <a:gd name="connsiteY73" fmla="*/ 788155 h 1804988"/>
              <a:gd name="connsiteX74" fmla="*/ 1235076 w 1819275"/>
              <a:gd name="connsiteY74" fmla="*/ 712988 h 1804988"/>
              <a:gd name="connsiteX75" fmla="*/ 1325653 w 1819275"/>
              <a:gd name="connsiteY75" fmla="*/ 592720 h 1804988"/>
              <a:gd name="connsiteX76" fmla="*/ 1329427 w 1819275"/>
              <a:gd name="connsiteY76" fmla="*/ 588962 h 1804988"/>
              <a:gd name="connsiteX77" fmla="*/ 490312 w 1819275"/>
              <a:gd name="connsiteY77" fmla="*/ 588962 h 1804988"/>
              <a:gd name="connsiteX78" fmla="*/ 494092 w 1819275"/>
              <a:gd name="connsiteY78" fmla="*/ 592720 h 1804988"/>
              <a:gd name="connsiteX79" fmla="*/ 581026 w 1819275"/>
              <a:gd name="connsiteY79" fmla="*/ 712988 h 1804988"/>
              <a:gd name="connsiteX80" fmla="*/ 516770 w 1819275"/>
              <a:gd name="connsiteY80" fmla="*/ 788155 h 1804988"/>
              <a:gd name="connsiteX81" fmla="*/ 410937 w 1819275"/>
              <a:gd name="connsiteY81" fmla="*/ 897148 h 1804988"/>
              <a:gd name="connsiteX82" fmla="*/ 516770 w 1819275"/>
              <a:gd name="connsiteY82" fmla="*/ 1006140 h 1804988"/>
              <a:gd name="connsiteX83" fmla="*/ 581026 w 1819275"/>
              <a:gd name="connsiteY83" fmla="*/ 1081307 h 1804988"/>
              <a:gd name="connsiteX84" fmla="*/ 494092 w 1819275"/>
              <a:gd name="connsiteY84" fmla="*/ 1201575 h 1804988"/>
              <a:gd name="connsiteX85" fmla="*/ 339121 w 1819275"/>
              <a:gd name="connsiteY85" fmla="*/ 1126408 h 1804988"/>
              <a:gd name="connsiteX86" fmla="*/ 350461 w 1819275"/>
              <a:gd name="connsiteY86" fmla="*/ 1024932 h 1804988"/>
              <a:gd name="connsiteX87" fmla="*/ 346681 w 1819275"/>
              <a:gd name="connsiteY87" fmla="*/ 1073791 h 1804988"/>
              <a:gd name="connsiteX88" fmla="*/ 384478 w 1819275"/>
              <a:gd name="connsiteY88" fmla="*/ 1047482 h 1804988"/>
              <a:gd name="connsiteX89" fmla="*/ 301324 w 1819275"/>
              <a:gd name="connsiteY89" fmla="*/ 1032449 h 1804988"/>
              <a:gd name="connsiteX90" fmla="*/ 184151 w 1819275"/>
              <a:gd name="connsiteY90" fmla="*/ 897148 h 1804988"/>
              <a:gd name="connsiteX91" fmla="*/ 301324 w 1819275"/>
              <a:gd name="connsiteY91" fmla="*/ 761847 h 1804988"/>
              <a:gd name="connsiteX92" fmla="*/ 384478 w 1819275"/>
              <a:gd name="connsiteY92" fmla="*/ 743055 h 1804988"/>
              <a:gd name="connsiteX93" fmla="*/ 346681 w 1819275"/>
              <a:gd name="connsiteY93" fmla="*/ 720505 h 1804988"/>
              <a:gd name="connsiteX94" fmla="*/ 350461 w 1819275"/>
              <a:gd name="connsiteY94" fmla="*/ 765605 h 1804988"/>
              <a:gd name="connsiteX95" fmla="*/ 339121 w 1819275"/>
              <a:gd name="connsiteY95" fmla="*/ 664129 h 1804988"/>
              <a:gd name="connsiteX96" fmla="*/ 490312 w 1819275"/>
              <a:gd name="connsiteY96" fmla="*/ 588962 h 1804988"/>
              <a:gd name="connsiteX97" fmla="*/ 1325960 w 1819275"/>
              <a:gd name="connsiteY97" fmla="*/ 498475 h 1804988"/>
              <a:gd name="connsiteX98" fmla="*/ 1220391 w 1819275"/>
              <a:gd name="connsiteY98" fmla="*/ 716782 h 1804988"/>
              <a:gd name="connsiteX99" fmla="*/ 1122363 w 1819275"/>
              <a:gd name="connsiteY99" fmla="*/ 731838 h 1804988"/>
              <a:gd name="connsiteX100" fmla="*/ 1126133 w 1819275"/>
              <a:gd name="connsiteY100" fmla="*/ 637740 h 1804988"/>
              <a:gd name="connsiteX101" fmla="*/ 1325960 w 1819275"/>
              <a:gd name="connsiteY101" fmla="*/ 498475 h 1804988"/>
              <a:gd name="connsiteX102" fmla="*/ 912314 w 1819275"/>
              <a:gd name="connsiteY102" fmla="*/ 498475 h 1804988"/>
              <a:gd name="connsiteX103" fmla="*/ 991372 w 1819275"/>
              <a:gd name="connsiteY103" fmla="*/ 554979 h 1804988"/>
              <a:gd name="connsiteX104" fmla="*/ 1055371 w 1819275"/>
              <a:gd name="connsiteY104" fmla="*/ 720725 h 1804988"/>
              <a:gd name="connsiteX105" fmla="*/ 912314 w 1819275"/>
              <a:gd name="connsiteY105" fmla="*/ 683056 h 1804988"/>
              <a:gd name="connsiteX106" fmla="*/ 765493 w 1819275"/>
              <a:gd name="connsiteY106" fmla="*/ 720725 h 1804988"/>
              <a:gd name="connsiteX107" fmla="*/ 833257 w 1819275"/>
              <a:gd name="connsiteY107" fmla="*/ 554979 h 1804988"/>
              <a:gd name="connsiteX108" fmla="*/ 912314 w 1819275"/>
              <a:gd name="connsiteY108" fmla="*/ 498475 h 1804988"/>
              <a:gd name="connsiteX109" fmla="*/ 493317 w 1819275"/>
              <a:gd name="connsiteY109" fmla="*/ 498475 h 1804988"/>
              <a:gd name="connsiteX110" fmla="*/ 693144 w 1819275"/>
              <a:gd name="connsiteY110" fmla="*/ 637740 h 1804988"/>
              <a:gd name="connsiteX111" fmla="*/ 696914 w 1819275"/>
              <a:gd name="connsiteY111" fmla="*/ 731838 h 1804988"/>
              <a:gd name="connsiteX112" fmla="*/ 598886 w 1819275"/>
              <a:gd name="connsiteY112" fmla="*/ 716782 h 1804988"/>
              <a:gd name="connsiteX113" fmla="*/ 493317 w 1819275"/>
              <a:gd name="connsiteY113" fmla="*/ 498475 h 1804988"/>
              <a:gd name="connsiteX114" fmla="*/ 911522 w 1819275"/>
              <a:gd name="connsiteY114" fmla="*/ 222250 h 1804988"/>
              <a:gd name="connsiteX115" fmla="*/ 1050899 w 1819275"/>
              <a:gd name="connsiteY115" fmla="*/ 320230 h 1804988"/>
              <a:gd name="connsiteX116" fmla="*/ 1032064 w 1819275"/>
              <a:gd name="connsiteY116" fmla="*/ 391831 h 1804988"/>
              <a:gd name="connsiteX117" fmla="*/ 1084801 w 1819275"/>
              <a:gd name="connsiteY117" fmla="*/ 384294 h 1804988"/>
              <a:gd name="connsiteX118" fmla="*/ 1039598 w 1819275"/>
              <a:gd name="connsiteY118" fmla="*/ 365452 h 1804988"/>
              <a:gd name="connsiteX119" fmla="*/ 1175208 w 1819275"/>
              <a:gd name="connsiteY119" fmla="*/ 369220 h 1804988"/>
              <a:gd name="connsiteX120" fmla="*/ 1243013 w 1819275"/>
              <a:gd name="connsiteY120" fmla="*/ 512421 h 1804988"/>
              <a:gd name="connsiteX121" fmla="*/ 1122471 w 1819275"/>
              <a:gd name="connsiteY121" fmla="*/ 625475 h 1804988"/>
              <a:gd name="connsiteX122" fmla="*/ 1024530 w 1819275"/>
              <a:gd name="connsiteY122" fmla="*/ 523727 h 1804988"/>
              <a:gd name="connsiteX123" fmla="*/ 911522 w 1819275"/>
              <a:gd name="connsiteY123" fmla="*/ 433284 h 1804988"/>
              <a:gd name="connsiteX124" fmla="*/ 794746 w 1819275"/>
              <a:gd name="connsiteY124" fmla="*/ 523727 h 1804988"/>
              <a:gd name="connsiteX125" fmla="*/ 696806 w 1819275"/>
              <a:gd name="connsiteY125" fmla="*/ 625475 h 1804988"/>
              <a:gd name="connsiteX126" fmla="*/ 576263 w 1819275"/>
              <a:gd name="connsiteY126" fmla="*/ 512421 h 1804988"/>
              <a:gd name="connsiteX127" fmla="*/ 644068 w 1819275"/>
              <a:gd name="connsiteY127" fmla="*/ 369220 h 1804988"/>
              <a:gd name="connsiteX128" fmla="*/ 779679 w 1819275"/>
              <a:gd name="connsiteY128" fmla="*/ 365452 h 1804988"/>
              <a:gd name="connsiteX129" fmla="*/ 734475 w 1819275"/>
              <a:gd name="connsiteY129" fmla="*/ 384294 h 1804988"/>
              <a:gd name="connsiteX130" fmla="*/ 787213 w 1819275"/>
              <a:gd name="connsiteY130" fmla="*/ 391831 h 1804988"/>
              <a:gd name="connsiteX131" fmla="*/ 768378 w 1819275"/>
              <a:gd name="connsiteY131" fmla="*/ 320230 h 1804988"/>
              <a:gd name="connsiteX132" fmla="*/ 911522 w 1819275"/>
              <a:gd name="connsiteY132" fmla="*/ 222250 h 1804988"/>
              <a:gd name="connsiteX133" fmla="*/ 907753 w 1819275"/>
              <a:gd name="connsiteY133" fmla="*/ 185737 h 1804988"/>
              <a:gd name="connsiteX134" fmla="*/ 741881 w 1819275"/>
              <a:gd name="connsiteY134" fmla="*/ 294895 h 1804988"/>
              <a:gd name="connsiteX135" fmla="*/ 523231 w 1819275"/>
              <a:gd name="connsiteY135" fmla="*/ 490625 h 1804988"/>
              <a:gd name="connsiteX136" fmla="*/ 474223 w 1819275"/>
              <a:gd name="connsiteY136" fmla="*/ 498153 h 1804988"/>
              <a:gd name="connsiteX137" fmla="*/ 470453 w 1819275"/>
              <a:gd name="connsiteY137" fmla="*/ 539558 h 1804988"/>
              <a:gd name="connsiteX138" fmla="*/ 259342 w 1819275"/>
              <a:gd name="connsiteY138" fmla="*/ 742816 h 1804988"/>
              <a:gd name="connsiteX139" fmla="*/ 134938 w 1819275"/>
              <a:gd name="connsiteY139" fmla="*/ 900906 h 1804988"/>
              <a:gd name="connsiteX140" fmla="*/ 259342 w 1819275"/>
              <a:gd name="connsiteY140" fmla="*/ 1058996 h 1804988"/>
              <a:gd name="connsiteX141" fmla="*/ 470453 w 1819275"/>
              <a:gd name="connsiteY141" fmla="*/ 1262255 h 1804988"/>
              <a:gd name="connsiteX142" fmla="*/ 474223 w 1819275"/>
              <a:gd name="connsiteY142" fmla="*/ 1303659 h 1804988"/>
              <a:gd name="connsiteX143" fmla="*/ 523231 w 1819275"/>
              <a:gd name="connsiteY143" fmla="*/ 1311187 h 1804988"/>
              <a:gd name="connsiteX144" fmla="*/ 741881 w 1819275"/>
              <a:gd name="connsiteY144" fmla="*/ 1510682 h 1804988"/>
              <a:gd name="connsiteX145" fmla="*/ 907753 w 1819275"/>
              <a:gd name="connsiteY145" fmla="*/ 1616075 h 1804988"/>
              <a:gd name="connsiteX146" fmla="*/ 1077396 w 1819275"/>
              <a:gd name="connsiteY146" fmla="*/ 1510682 h 1804988"/>
              <a:gd name="connsiteX147" fmla="*/ 1296046 w 1819275"/>
              <a:gd name="connsiteY147" fmla="*/ 1311187 h 1804988"/>
              <a:gd name="connsiteX148" fmla="*/ 1345053 w 1819275"/>
              <a:gd name="connsiteY148" fmla="*/ 1303659 h 1804988"/>
              <a:gd name="connsiteX149" fmla="*/ 1348823 w 1819275"/>
              <a:gd name="connsiteY149" fmla="*/ 1262255 h 1804988"/>
              <a:gd name="connsiteX150" fmla="*/ 1559934 w 1819275"/>
              <a:gd name="connsiteY150" fmla="*/ 1058996 h 1804988"/>
              <a:gd name="connsiteX151" fmla="*/ 1684338 w 1819275"/>
              <a:gd name="connsiteY151" fmla="*/ 900906 h 1804988"/>
              <a:gd name="connsiteX152" fmla="*/ 1559934 w 1819275"/>
              <a:gd name="connsiteY152" fmla="*/ 742816 h 1804988"/>
              <a:gd name="connsiteX153" fmla="*/ 1348823 w 1819275"/>
              <a:gd name="connsiteY153" fmla="*/ 539558 h 1804988"/>
              <a:gd name="connsiteX154" fmla="*/ 1345053 w 1819275"/>
              <a:gd name="connsiteY154" fmla="*/ 498153 h 1804988"/>
              <a:gd name="connsiteX155" fmla="*/ 1296046 w 1819275"/>
              <a:gd name="connsiteY155" fmla="*/ 490625 h 1804988"/>
              <a:gd name="connsiteX156" fmla="*/ 1077396 w 1819275"/>
              <a:gd name="connsiteY156" fmla="*/ 294895 h 1804988"/>
              <a:gd name="connsiteX157" fmla="*/ 907753 w 1819275"/>
              <a:gd name="connsiteY157" fmla="*/ 185737 h 1804988"/>
              <a:gd name="connsiteX158" fmla="*/ 907754 w 1819275"/>
              <a:gd name="connsiteY158" fmla="*/ 0 h 1804988"/>
              <a:gd name="connsiteX159" fmla="*/ 1073485 w 1819275"/>
              <a:gd name="connsiteY159" fmla="*/ 120584 h 1804988"/>
              <a:gd name="connsiteX160" fmla="*/ 1303249 w 1819275"/>
              <a:gd name="connsiteY160" fmla="*/ 290155 h 1804988"/>
              <a:gd name="connsiteX161" fmla="*/ 1352215 w 1819275"/>
              <a:gd name="connsiteY161" fmla="*/ 478567 h 1804988"/>
              <a:gd name="connsiteX162" fmla="*/ 1646011 w 1819275"/>
              <a:gd name="connsiteY162" fmla="*/ 636833 h 1804988"/>
              <a:gd name="connsiteX163" fmla="*/ 1819275 w 1819275"/>
              <a:gd name="connsiteY163" fmla="*/ 900610 h 1804988"/>
              <a:gd name="connsiteX164" fmla="*/ 1646011 w 1819275"/>
              <a:gd name="connsiteY164" fmla="*/ 1164387 h 1804988"/>
              <a:gd name="connsiteX165" fmla="*/ 1352215 w 1819275"/>
              <a:gd name="connsiteY165" fmla="*/ 1322653 h 1804988"/>
              <a:gd name="connsiteX166" fmla="*/ 1303249 w 1819275"/>
              <a:gd name="connsiteY166" fmla="*/ 1511065 h 1804988"/>
              <a:gd name="connsiteX167" fmla="*/ 1073485 w 1819275"/>
              <a:gd name="connsiteY167" fmla="*/ 1680636 h 1804988"/>
              <a:gd name="connsiteX168" fmla="*/ 907754 w 1819275"/>
              <a:gd name="connsiteY168" fmla="*/ 1804988 h 1804988"/>
              <a:gd name="connsiteX169" fmla="*/ 745790 w 1819275"/>
              <a:gd name="connsiteY169" fmla="*/ 1680636 h 1804988"/>
              <a:gd name="connsiteX170" fmla="*/ 512260 w 1819275"/>
              <a:gd name="connsiteY170" fmla="*/ 1511065 h 1804988"/>
              <a:gd name="connsiteX171" fmla="*/ 467060 w 1819275"/>
              <a:gd name="connsiteY171" fmla="*/ 1322653 h 1804988"/>
              <a:gd name="connsiteX172" fmla="*/ 169498 w 1819275"/>
              <a:gd name="connsiteY172" fmla="*/ 1164387 h 1804988"/>
              <a:gd name="connsiteX173" fmla="*/ 0 w 1819275"/>
              <a:gd name="connsiteY173" fmla="*/ 900610 h 1804988"/>
              <a:gd name="connsiteX174" fmla="*/ 169498 w 1819275"/>
              <a:gd name="connsiteY174" fmla="*/ 636833 h 1804988"/>
              <a:gd name="connsiteX175" fmla="*/ 467060 w 1819275"/>
              <a:gd name="connsiteY175" fmla="*/ 478567 h 1804988"/>
              <a:gd name="connsiteX176" fmla="*/ 512260 w 1819275"/>
              <a:gd name="connsiteY176" fmla="*/ 290155 h 1804988"/>
              <a:gd name="connsiteX177" fmla="*/ 745790 w 1819275"/>
              <a:gd name="connsiteY177" fmla="*/ 120584 h 1804988"/>
              <a:gd name="connsiteX178" fmla="*/ 907754 w 1819275"/>
              <a:gd name="connsiteY178" fmla="*/ 0 h 1804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</a:cxnLst>
            <a:rect l="l" t="t" r="r" b="b"/>
            <a:pathLst>
              <a:path w="1819275" h="1804988">
                <a:moveTo>
                  <a:pt x="696806" y="1179512"/>
                </a:moveTo>
                <a:cubicBezTo>
                  <a:pt x="696806" y="1179512"/>
                  <a:pt x="715640" y="1251113"/>
                  <a:pt x="794746" y="1277492"/>
                </a:cubicBezTo>
                <a:cubicBezTo>
                  <a:pt x="794746" y="1277492"/>
                  <a:pt x="843717" y="1367935"/>
                  <a:pt x="911522" y="1367935"/>
                </a:cubicBezTo>
                <a:cubicBezTo>
                  <a:pt x="975560" y="1367935"/>
                  <a:pt x="1024530" y="1277492"/>
                  <a:pt x="1024530" y="1277492"/>
                </a:cubicBezTo>
                <a:cubicBezTo>
                  <a:pt x="1107403" y="1251113"/>
                  <a:pt x="1122471" y="1179512"/>
                  <a:pt x="1122471" y="1179512"/>
                </a:cubicBezTo>
                <a:cubicBezTo>
                  <a:pt x="1122471" y="1179512"/>
                  <a:pt x="1201577" y="1258650"/>
                  <a:pt x="1243013" y="1288798"/>
                </a:cubicBezTo>
                <a:cubicBezTo>
                  <a:pt x="1243013" y="1288798"/>
                  <a:pt x="1239246" y="1375472"/>
                  <a:pt x="1175208" y="1431999"/>
                </a:cubicBezTo>
                <a:cubicBezTo>
                  <a:pt x="1111170" y="1488526"/>
                  <a:pt x="1043365" y="1477220"/>
                  <a:pt x="1039598" y="1435767"/>
                </a:cubicBezTo>
                <a:cubicBezTo>
                  <a:pt x="1039598" y="1394314"/>
                  <a:pt x="1084801" y="1416925"/>
                  <a:pt x="1084801" y="1416925"/>
                </a:cubicBezTo>
                <a:cubicBezTo>
                  <a:pt x="1084801" y="1416925"/>
                  <a:pt x="1047132" y="1379241"/>
                  <a:pt x="1032064" y="1409388"/>
                </a:cubicBezTo>
                <a:cubicBezTo>
                  <a:pt x="1016996" y="1443304"/>
                  <a:pt x="1039598" y="1469683"/>
                  <a:pt x="1050899" y="1480989"/>
                </a:cubicBezTo>
                <a:cubicBezTo>
                  <a:pt x="1050899" y="1480989"/>
                  <a:pt x="1005695" y="1582737"/>
                  <a:pt x="911522" y="1582737"/>
                </a:cubicBezTo>
                <a:cubicBezTo>
                  <a:pt x="813581" y="1582737"/>
                  <a:pt x="768378" y="1480989"/>
                  <a:pt x="768378" y="1480989"/>
                </a:cubicBezTo>
                <a:cubicBezTo>
                  <a:pt x="779679" y="1469683"/>
                  <a:pt x="802280" y="1443304"/>
                  <a:pt x="787213" y="1409388"/>
                </a:cubicBezTo>
                <a:cubicBezTo>
                  <a:pt x="772145" y="1379241"/>
                  <a:pt x="734475" y="1416925"/>
                  <a:pt x="734475" y="1416925"/>
                </a:cubicBezTo>
                <a:cubicBezTo>
                  <a:pt x="734475" y="1416925"/>
                  <a:pt x="779679" y="1394314"/>
                  <a:pt x="779679" y="1435767"/>
                </a:cubicBezTo>
                <a:cubicBezTo>
                  <a:pt x="775912" y="1477220"/>
                  <a:pt x="708107" y="1488526"/>
                  <a:pt x="644068" y="1431999"/>
                </a:cubicBezTo>
                <a:cubicBezTo>
                  <a:pt x="580030" y="1375472"/>
                  <a:pt x="576263" y="1288798"/>
                  <a:pt x="576263" y="1288798"/>
                </a:cubicBezTo>
                <a:cubicBezTo>
                  <a:pt x="617700" y="1258650"/>
                  <a:pt x="696806" y="1179512"/>
                  <a:pt x="696806" y="1179512"/>
                </a:cubicBezTo>
                <a:close/>
                <a:moveTo>
                  <a:pt x="765493" y="1081087"/>
                </a:moveTo>
                <a:cubicBezTo>
                  <a:pt x="765493" y="1081087"/>
                  <a:pt x="833257" y="1118757"/>
                  <a:pt x="912314" y="1118757"/>
                </a:cubicBezTo>
                <a:cubicBezTo>
                  <a:pt x="987607" y="1118757"/>
                  <a:pt x="1055371" y="1081087"/>
                  <a:pt x="1055371" y="1081087"/>
                </a:cubicBezTo>
                <a:cubicBezTo>
                  <a:pt x="1108076" y="1209163"/>
                  <a:pt x="991372" y="1246833"/>
                  <a:pt x="991372" y="1246833"/>
                </a:cubicBezTo>
                <a:cubicBezTo>
                  <a:pt x="991372" y="1246833"/>
                  <a:pt x="968784" y="1303337"/>
                  <a:pt x="912314" y="1303337"/>
                </a:cubicBezTo>
                <a:cubicBezTo>
                  <a:pt x="852080" y="1303337"/>
                  <a:pt x="833257" y="1246833"/>
                  <a:pt x="833257" y="1246833"/>
                </a:cubicBezTo>
                <a:cubicBezTo>
                  <a:pt x="833257" y="1246833"/>
                  <a:pt x="712788" y="1209163"/>
                  <a:pt x="765493" y="1081087"/>
                </a:cubicBezTo>
                <a:close/>
                <a:moveTo>
                  <a:pt x="1122363" y="1069975"/>
                </a:moveTo>
                <a:cubicBezTo>
                  <a:pt x="1156296" y="1081267"/>
                  <a:pt x="1220391" y="1085031"/>
                  <a:pt x="1220391" y="1085031"/>
                </a:cubicBezTo>
                <a:cubicBezTo>
                  <a:pt x="1333501" y="1216768"/>
                  <a:pt x="1325960" y="1303338"/>
                  <a:pt x="1325960" y="1303338"/>
                </a:cubicBezTo>
                <a:cubicBezTo>
                  <a:pt x="1243013" y="1288283"/>
                  <a:pt x="1126133" y="1164073"/>
                  <a:pt x="1126133" y="1164073"/>
                </a:cubicBezTo>
                <a:cubicBezTo>
                  <a:pt x="1126133" y="1118906"/>
                  <a:pt x="1122363" y="1069975"/>
                  <a:pt x="1122363" y="1069975"/>
                </a:cubicBezTo>
                <a:close/>
                <a:moveTo>
                  <a:pt x="696914" y="1069975"/>
                </a:moveTo>
                <a:cubicBezTo>
                  <a:pt x="696914" y="1069975"/>
                  <a:pt x="693144" y="1118906"/>
                  <a:pt x="693144" y="1164073"/>
                </a:cubicBezTo>
                <a:cubicBezTo>
                  <a:pt x="693144" y="1164073"/>
                  <a:pt x="576264" y="1288283"/>
                  <a:pt x="493317" y="1303338"/>
                </a:cubicBezTo>
                <a:cubicBezTo>
                  <a:pt x="493317" y="1303338"/>
                  <a:pt x="485776" y="1216768"/>
                  <a:pt x="598886" y="1085031"/>
                </a:cubicBezTo>
                <a:cubicBezTo>
                  <a:pt x="598886" y="1085031"/>
                  <a:pt x="662981" y="1081267"/>
                  <a:pt x="696914" y="1069975"/>
                </a:cubicBezTo>
                <a:close/>
                <a:moveTo>
                  <a:pt x="1164680" y="754062"/>
                </a:moveTo>
                <a:cubicBezTo>
                  <a:pt x="1194868" y="757828"/>
                  <a:pt x="1232604" y="772891"/>
                  <a:pt x="1255245" y="825610"/>
                </a:cubicBezTo>
                <a:cubicBezTo>
                  <a:pt x="1255245" y="825610"/>
                  <a:pt x="1338264" y="844439"/>
                  <a:pt x="1338264" y="897159"/>
                </a:cubicBezTo>
                <a:cubicBezTo>
                  <a:pt x="1338264" y="946113"/>
                  <a:pt x="1255245" y="964941"/>
                  <a:pt x="1255245" y="964941"/>
                </a:cubicBezTo>
                <a:cubicBezTo>
                  <a:pt x="1206189" y="1077912"/>
                  <a:pt x="1108076" y="1025192"/>
                  <a:pt x="1108076" y="1025192"/>
                </a:cubicBezTo>
                <a:cubicBezTo>
                  <a:pt x="1108076" y="1025192"/>
                  <a:pt x="1157132" y="972473"/>
                  <a:pt x="1157132" y="897159"/>
                </a:cubicBezTo>
                <a:cubicBezTo>
                  <a:pt x="1157132" y="821845"/>
                  <a:pt x="1108076" y="765359"/>
                  <a:pt x="1108076" y="765359"/>
                </a:cubicBezTo>
                <a:cubicBezTo>
                  <a:pt x="1108076" y="765359"/>
                  <a:pt x="1134491" y="754062"/>
                  <a:pt x="1164680" y="754062"/>
                </a:cubicBezTo>
                <a:close/>
                <a:moveTo>
                  <a:pt x="655945" y="754062"/>
                </a:moveTo>
                <a:cubicBezTo>
                  <a:pt x="686262" y="754062"/>
                  <a:pt x="712788" y="765359"/>
                  <a:pt x="712788" y="765359"/>
                </a:cubicBezTo>
                <a:cubicBezTo>
                  <a:pt x="712788" y="765359"/>
                  <a:pt x="667314" y="821845"/>
                  <a:pt x="667314" y="897159"/>
                </a:cubicBezTo>
                <a:cubicBezTo>
                  <a:pt x="667314" y="972473"/>
                  <a:pt x="712788" y="1025192"/>
                  <a:pt x="712788" y="1025192"/>
                </a:cubicBezTo>
                <a:cubicBezTo>
                  <a:pt x="712788" y="1025192"/>
                  <a:pt x="614261" y="1077912"/>
                  <a:pt x="564997" y="964941"/>
                </a:cubicBezTo>
                <a:cubicBezTo>
                  <a:pt x="564997" y="964941"/>
                  <a:pt x="477838" y="946113"/>
                  <a:pt x="477838" y="897159"/>
                </a:cubicBezTo>
                <a:cubicBezTo>
                  <a:pt x="477838" y="844439"/>
                  <a:pt x="564997" y="825610"/>
                  <a:pt x="564997" y="825610"/>
                </a:cubicBezTo>
                <a:cubicBezTo>
                  <a:pt x="587734" y="772891"/>
                  <a:pt x="625629" y="757828"/>
                  <a:pt x="655945" y="754062"/>
                </a:cubicBezTo>
                <a:close/>
                <a:moveTo>
                  <a:pt x="908051" y="715962"/>
                </a:moveTo>
                <a:cubicBezTo>
                  <a:pt x="1008001" y="715962"/>
                  <a:pt x="1089026" y="796987"/>
                  <a:pt x="1089026" y="896937"/>
                </a:cubicBezTo>
                <a:cubicBezTo>
                  <a:pt x="1089026" y="996887"/>
                  <a:pt x="1008001" y="1077912"/>
                  <a:pt x="908051" y="1077912"/>
                </a:cubicBezTo>
                <a:cubicBezTo>
                  <a:pt x="808101" y="1077912"/>
                  <a:pt x="727076" y="996887"/>
                  <a:pt x="727076" y="896937"/>
                </a:cubicBezTo>
                <a:cubicBezTo>
                  <a:pt x="727076" y="796987"/>
                  <a:pt x="808101" y="715962"/>
                  <a:pt x="908051" y="715962"/>
                </a:cubicBezTo>
                <a:close/>
                <a:moveTo>
                  <a:pt x="1329427" y="588962"/>
                </a:moveTo>
                <a:cubicBezTo>
                  <a:pt x="1352072" y="588962"/>
                  <a:pt x="1442649" y="592720"/>
                  <a:pt x="1480390" y="664129"/>
                </a:cubicBezTo>
                <a:cubicBezTo>
                  <a:pt x="1525678" y="746813"/>
                  <a:pt x="1491712" y="773122"/>
                  <a:pt x="1469068" y="765605"/>
                </a:cubicBezTo>
                <a:cubicBezTo>
                  <a:pt x="1442649" y="761847"/>
                  <a:pt x="1450197" y="724263"/>
                  <a:pt x="1472842" y="720505"/>
                </a:cubicBezTo>
                <a:cubicBezTo>
                  <a:pt x="1472842" y="720505"/>
                  <a:pt x="1438875" y="694196"/>
                  <a:pt x="1435101" y="743055"/>
                </a:cubicBezTo>
                <a:cubicBezTo>
                  <a:pt x="1431327" y="795672"/>
                  <a:pt x="1476616" y="791914"/>
                  <a:pt x="1518130" y="761847"/>
                </a:cubicBezTo>
                <a:cubicBezTo>
                  <a:pt x="1518130" y="761847"/>
                  <a:pt x="1616256" y="806947"/>
                  <a:pt x="1635126" y="897148"/>
                </a:cubicBezTo>
                <a:cubicBezTo>
                  <a:pt x="1616256" y="983590"/>
                  <a:pt x="1518130" y="1032449"/>
                  <a:pt x="1518130" y="1032449"/>
                </a:cubicBezTo>
                <a:cubicBezTo>
                  <a:pt x="1476616" y="1002382"/>
                  <a:pt x="1431327" y="998624"/>
                  <a:pt x="1435101" y="1047482"/>
                </a:cubicBezTo>
                <a:cubicBezTo>
                  <a:pt x="1438875" y="1100099"/>
                  <a:pt x="1472842" y="1073791"/>
                  <a:pt x="1472842" y="1073791"/>
                </a:cubicBezTo>
                <a:cubicBezTo>
                  <a:pt x="1450197" y="1066274"/>
                  <a:pt x="1442649" y="1032449"/>
                  <a:pt x="1469068" y="1024932"/>
                </a:cubicBezTo>
                <a:cubicBezTo>
                  <a:pt x="1491712" y="1021174"/>
                  <a:pt x="1525678" y="1043724"/>
                  <a:pt x="1480390" y="1126408"/>
                </a:cubicBezTo>
                <a:cubicBezTo>
                  <a:pt x="1435101" y="1212850"/>
                  <a:pt x="1325653" y="1201575"/>
                  <a:pt x="1325653" y="1201575"/>
                </a:cubicBezTo>
                <a:cubicBezTo>
                  <a:pt x="1303009" y="1141441"/>
                  <a:pt x="1235076" y="1081307"/>
                  <a:pt x="1235076" y="1081307"/>
                </a:cubicBezTo>
                <a:cubicBezTo>
                  <a:pt x="1235076" y="1081307"/>
                  <a:pt x="1280365" y="1054999"/>
                  <a:pt x="1303009" y="1006140"/>
                </a:cubicBezTo>
                <a:cubicBezTo>
                  <a:pt x="1303009" y="1006140"/>
                  <a:pt x="1408683" y="949765"/>
                  <a:pt x="1408683" y="897148"/>
                </a:cubicBezTo>
                <a:cubicBezTo>
                  <a:pt x="1408683" y="844531"/>
                  <a:pt x="1303009" y="788155"/>
                  <a:pt x="1303009" y="788155"/>
                </a:cubicBezTo>
                <a:cubicBezTo>
                  <a:pt x="1280365" y="739297"/>
                  <a:pt x="1235076" y="712988"/>
                  <a:pt x="1235076" y="712988"/>
                </a:cubicBezTo>
                <a:cubicBezTo>
                  <a:pt x="1235076" y="712988"/>
                  <a:pt x="1303009" y="652854"/>
                  <a:pt x="1325653" y="592720"/>
                </a:cubicBezTo>
                <a:cubicBezTo>
                  <a:pt x="1325653" y="592720"/>
                  <a:pt x="1325653" y="588962"/>
                  <a:pt x="1329427" y="588962"/>
                </a:cubicBezTo>
                <a:close/>
                <a:moveTo>
                  <a:pt x="490312" y="588962"/>
                </a:moveTo>
                <a:cubicBezTo>
                  <a:pt x="494092" y="588962"/>
                  <a:pt x="494092" y="592720"/>
                  <a:pt x="494092" y="592720"/>
                </a:cubicBezTo>
                <a:cubicBezTo>
                  <a:pt x="516770" y="652854"/>
                  <a:pt x="581026" y="712988"/>
                  <a:pt x="581026" y="712988"/>
                </a:cubicBezTo>
                <a:cubicBezTo>
                  <a:pt x="581026" y="712988"/>
                  <a:pt x="539449" y="739297"/>
                  <a:pt x="516770" y="788155"/>
                </a:cubicBezTo>
                <a:cubicBezTo>
                  <a:pt x="516770" y="788155"/>
                  <a:pt x="410937" y="844531"/>
                  <a:pt x="410937" y="897148"/>
                </a:cubicBezTo>
                <a:cubicBezTo>
                  <a:pt x="410937" y="949765"/>
                  <a:pt x="516770" y="1006140"/>
                  <a:pt x="516770" y="1006140"/>
                </a:cubicBezTo>
                <a:cubicBezTo>
                  <a:pt x="539449" y="1054999"/>
                  <a:pt x="581026" y="1081307"/>
                  <a:pt x="581026" y="1081307"/>
                </a:cubicBezTo>
                <a:cubicBezTo>
                  <a:pt x="581026" y="1081307"/>
                  <a:pt x="516770" y="1141441"/>
                  <a:pt x="494092" y="1201575"/>
                </a:cubicBezTo>
                <a:cubicBezTo>
                  <a:pt x="494092" y="1201575"/>
                  <a:pt x="384478" y="1212850"/>
                  <a:pt x="339121" y="1126408"/>
                </a:cubicBezTo>
                <a:cubicBezTo>
                  <a:pt x="289984" y="1043724"/>
                  <a:pt x="327782" y="1021174"/>
                  <a:pt x="350461" y="1024932"/>
                </a:cubicBezTo>
                <a:cubicBezTo>
                  <a:pt x="373139" y="1032449"/>
                  <a:pt x="369359" y="1066274"/>
                  <a:pt x="346681" y="1073791"/>
                </a:cubicBezTo>
                <a:cubicBezTo>
                  <a:pt x="346681" y="1073791"/>
                  <a:pt x="380699" y="1100099"/>
                  <a:pt x="384478" y="1047482"/>
                </a:cubicBezTo>
                <a:cubicBezTo>
                  <a:pt x="388258" y="998624"/>
                  <a:pt x="342901" y="1002382"/>
                  <a:pt x="301324" y="1032449"/>
                </a:cubicBezTo>
                <a:cubicBezTo>
                  <a:pt x="301324" y="1032449"/>
                  <a:pt x="203050" y="983590"/>
                  <a:pt x="184151" y="897148"/>
                </a:cubicBezTo>
                <a:cubicBezTo>
                  <a:pt x="203050" y="806947"/>
                  <a:pt x="301324" y="761847"/>
                  <a:pt x="301324" y="761847"/>
                </a:cubicBezTo>
                <a:cubicBezTo>
                  <a:pt x="342901" y="791914"/>
                  <a:pt x="388258" y="795672"/>
                  <a:pt x="384478" y="743055"/>
                </a:cubicBezTo>
                <a:cubicBezTo>
                  <a:pt x="380699" y="694196"/>
                  <a:pt x="346681" y="720505"/>
                  <a:pt x="346681" y="720505"/>
                </a:cubicBezTo>
                <a:cubicBezTo>
                  <a:pt x="369359" y="724263"/>
                  <a:pt x="373139" y="761847"/>
                  <a:pt x="350461" y="765605"/>
                </a:cubicBezTo>
                <a:cubicBezTo>
                  <a:pt x="327782" y="773122"/>
                  <a:pt x="289984" y="746813"/>
                  <a:pt x="339121" y="664129"/>
                </a:cubicBezTo>
                <a:cubicBezTo>
                  <a:pt x="376919" y="592720"/>
                  <a:pt x="467633" y="588962"/>
                  <a:pt x="490312" y="588962"/>
                </a:cubicBezTo>
                <a:close/>
                <a:moveTo>
                  <a:pt x="1325960" y="498475"/>
                </a:moveTo>
                <a:cubicBezTo>
                  <a:pt x="1325960" y="498475"/>
                  <a:pt x="1333501" y="585045"/>
                  <a:pt x="1220391" y="716782"/>
                </a:cubicBezTo>
                <a:cubicBezTo>
                  <a:pt x="1220391" y="716782"/>
                  <a:pt x="1156296" y="720546"/>
                  <a:pt x="1122363" y="731838"/>
                </a:cubicBezTo>
                <a:cubicBezTo>
                  <a:pt x="1122363" y="731838"/>
                  <a:pt x="1126133" y="682907"/>
                  <a:pt x="1126133" y="637740"/>
                </a:cubicBezTo>
                <a:cubicBezTo>
                  <a:pt x="1126133" y="637740"/>
                  <a:pt x="1243013" y="513531"/>
                  <a:pt x="1325960" y="498475"/>
                </a:cubicBezTo>
                <a:close/>
                <a:moveTo>
                  <a:pt x="912314" y="498475"/>
                </a:moveTo>
                <a:cubicBezTo>
                  <a:pt x="968784" y="498475"/>
                  <a:pt x="991372" y="554979"/>
                  <a:pt x="991372" y="554979"/>
                </a:cubicBezTo>
                <a:cubicBezTo>
                  <a:pt x="991372" y="554979"/>
                  <a:pt x="1108076" y="592649"/>
                  <a:pt x="1055371" y="720725"/>
                </a:cubicBezTo>
                <a:cubicBezTo>
                  <a:pt x="1055371" y="720725"/>
                  <a:pt x="987607" y="683056"/>
                  <a:pt x="912314" y="683056"/>
                </a:cubicBezTo>
                <a:cubicBezTo>
                  <a:pt x="833257" y="683056"/>
                  <a:pt x="765493" y="720725"/>
                  <a:pt x="765493" y="720725"/>
                </a:cubicBezTo>
                <a:cubicBezTo>
                  <a:pt x="712788" y="592649"/>
                  <a:pt x="833257" y="554979"/>
                  <a:pt x="833257" y="554979"/>
                </a:cubicBezTo>
                <a:cubicBezTo>
                  <a:pt x="833257" y="554979"/>
                  <a:pt x="852080" y="498475"/>
                  <a:pt x="912314" y="498475"/>
                </a:cubicBezTo>
                <a:close/>
                <a:moveTo>
                  <a:pt x="493317" y="498475"/>
                </a:moveTo>
                <a:cubicBezTo>
                  <a:pt x="576264" y="513531"/>
                  <a:pt x="693144" y="637740"/>
                  <a:pt x="693144" y="637740"/>
                </a:cubicBezTo>
                <a:cubicBezTo>
                  <a:pt x="693144" y="682907"/>
                  <a:pt x="696914" y="731838"/>
                  <a:pt x="696914" y="731838"/>
                </a:cubicBezTo>
                <a:cubicBezTo>
                  <a:pt x="662981" y="720546"/>
                  <a:pt x="598886" y="716782"/>
                  <a:pt x="598886" y="716782"/>
                </a:cubicBezTo>
                <a:cubicBezTo>
                  <a:pt x="485776" y="585045"/>
                  <a:pt x="493317" y="498475"/>
                  <a:pt x="493317" y="498475"/>
                </a:cubicBezTo>
                <a:close/>
                <a:moveTo>
                  <a:pt x="911522" y="222250"/>
                </a:moveTo>
                <a:cubicBezTo>
                  <a:pt x="1005695" y="222250"/>
                  <a:pt x="1050899" y="320230"/>
                  <a:pt x="1050899" y="320230"/>
                </a:cubicBezTo>
                <a:cubicBezTo>
                  <a:pt x="1039598" y="331535"/>
                  <a:pt x="1016996" y="361683"/>
                  <a:pt x="1032064" y="391831"/>
                </a:cubicBezTo>
                <a:cubicBezTo>
                  <a:pt x="1047132" y="421978"/>
                  <a:pt x="1084801" y="384294"/>
                  <a:pt x="1084801" y="384294"/>
                </a:cubicBezTo>
                <a:cubicBezTo>
                  <a:pt x="1084801" y="384294"/>
                  <a:pt x="1039598" y="406905"/>
                  <a:pt x="1039598" y="365452"/>
                </a:cubicBezTo>
                <a:cubicBezTo>
                  <a:pt x="1043365" y="323998"/>
                  <a:pt x="1111170" y="312693"/>
                  <a:pt x="1175208" y="369220"/>
                </a:cubicBezTo>
                <a:cubicBezTo>
                  <a:pt x="1239246" y="425747"/>
                  <a:pt x="1243013" y="512421"/>
                  <a:pt x="1243013" y="512421"/>
                </a:cubicBezTo>
                <a:cubicBezTo>
                  <a:pt x="1201577" y="542569"/>
                  <a:pt x="1122471" y="625475"/>
                  <a:pt x="1122471" y="625475"/>
                </a:cubicBezTo>
                <a:cubicBezTo>
                  <a:pt x="1122471" y="625475"/>
                  <a:pt x="1107403" y="553874"/>
                  <a:pt x="1024530" y="523727"/>
                </a:cubicBezTo>
                <a:cubicBezTo>
                  <a:pt x="1024530" y="523727"/>
                  <a:pt x="975560" y="433284"/>
                  <a:pt x="911522" y="433284"/>
                </a:cubicBezTo>
                <a:cubicBezTo>
                  <a:pt x="843717" y="433284"/>
                  <a:pt x="794746" y="523727"/>
                  <a:pt x="794746" y="523727"/>
                </a:cubicBezTo>
                <a:cubicBezTo>
                  <a:pt x="715641" y="553874"/>
                  <a:pt x="696806" y="625475"/>
                  <a:pt x="696806" y="625475"/>
                </a:cubicBezTo>
                <a:cubicBezTo>
                  <a:pt x="696806" y="625475"/>
                  <a:pt x="617700" y="542569"/>
                  <a:pt x="576263" y="512421"/>
                </a:cubicBezTo>
                <a:cubicBezTo>
                  <a:pt x="576263" y="512421"/>
                  <a:pt x="580030" y="425747"/>
                  <a:pt x="644068" y="369220"/>
                </a:cubicBezTo>
                <a:cubicBezTo>
                  <a:pt x="708107" y="312693"/>
                  <a:pt x="775912" y="323998"/>
                  <a:pt x="779679" y="365452"/>
                </a:cubicBezTo>
                <a:cubicBezTo>
                  <a:pt x="779679" y="406905"/>
                  <a:pt x="734475" y="384294"/>
                  <a:pt x="734475" y="384294"/>
                </a:cubicBezTo>
                <a:cubicBezTo>
                  <a:pt x="734475" y="384294"/>
                  <a:pt x="772145" y="421978"/>
                  <a:pt x="787213" y="391831"/>
                </a:cubicBezTo>
                <a:cubicBezTo>
                  <a:pt x="802280" y="361683"/>
                  <a:pt x="779679" y="331535"/>
                  <a:pt x="768378" y="320230"/>
                </a:cubicBezTo>
                <a:cubicBezTo>
                  <a:pt x="768378" y="320230"/>
                  <a:pt x="813581" y="222250"/>
                  <a:pt x="911522" y="222250"/>
                </a:cubicBezTo>
                <a:close/>
                <a:moveTo>
                  <a:pt x="907753" y="185737"/>
                </a:moveTo>
                <a:cubicBezTo>
                  <a:pt x="809738" y="204557"/>
                  <a:pt x="741881" y="294895"/>
                  <a:pt x="741881" y="294895"/>
                </a:cubicBezTo>
                <a:cubicBezTo>
                  <a:pt x="568468" y="328771"/>
                  <a:pt x="523231" y="490625"/>
                  <a:pt x="523231" y="490625"/>
                </a:cubicBezTo>
                <a:cubicBezTo>
                  <a:pt x="485532" y="483097"/>
                  <a:pt x="474223" y="498153"/>
                  <a:pt x="474223" y="498153"/>
                </a:cubicBezTo>
                <a:cubicBezTo>
                  <a:pt x="474223" y="498153"/>
                  <a:pt x="474223" y="505681"/>
                  <a:pt x="470453" y="539558"/>
                </a:cubicBezTo>
                <a:cubicBezTo>
                  <a:pt x="470453" y="539558"/>
                  <a:pt x="312120" y="558378"/>
                  <a:pt x="259342" y="742816"/>
                </a:cubicBezTo>
                <a:cubicBezTo>
                  <a:pt x="259342" y="742816"/>
                  <a:pt x="176406" y="787985"/>
                  <a:pt x="134938" y="900906"/>
                </a:cubicBezTo>
                <a:cubicBezTo>
                  <a:pt x="176406" y="1013828"/>
                  <a:pt x="259342" y="1058996"/>
                  <a:pt x="259342" y="1058996"/>
                </a:cubicBezTo>
                <a:cubicBezTo>
                  <a:pt x="312120" y="1243434"/>
                  <a:pt x="470453" y="1262255"/>
                  <a:pt x="470453" y="1262255"/>
                </a:cubicBezTo>
                <a:cubicBezTo>
                  <a:pt x="474223" y="1296131"/>
                  <a:pt x="474223" y="1303659"/>
                  <a:pt x="474223" y="1303659"/>
                </a:cubicBezTo>
                <a:cubicBezTo>
                  <a:pt x="474223" y="1303659"/>
                  <a:pt x="485532" y="1318715"/>
                  <a:pt x="523231" y="1311187"/>
                </a:cubicBezTo>
                <a:cubicBezTo>
                  <a:pt x="523231" y="1311187"/>
                  <a:pt x="568468" y="1473041"/>
                  <a:pt x="741881" y="1510682"/>
                </a:cubicBezTo>
                <a:cubicBezTo>
                  <a:pt x="741881" y="1510682"/>
                  <a:pt x="809738" y="1597255"/>
                  <a:pt x="907753" y="1616075"/>
                </a:cubicBezTo>
                <a:cubicBezTo>
                  <a:pt x="1009539" y="1597255"/>
                  <a:pt x="1077396" y="1510682"/>
                  <a:pt x="1077396" y="1510682"/>
                </a:cubicBezTo>
                <a:cubicBezTo>
                  <a:pt x="1250808" y="1473041"/>
                  <a:pt x="1296046" y="1311187"/>
                  <a:pt x="1296046" y="1311187"/>
                </a:cubicBezTo>
                <a:cubicBezTo>
                  <a:pt x="1333744" y="1318715"/>
                  <a:pt x="1345053" y="1303659"/>
                  <a:pt x="1345053" y="1303659"/>
                </a:cubicBezTo>
                <a:cubicBezTo>
                  <a:pt x="1345053" y="1303659"/>
                  <a:pt x="1345053" y="1296131"/>
                  <a:pt x="1348823" y="1262255"/>
                </a:cubicBezTo>
                <a:cubicBezTo>
                  <a:pt x="1348823" y="1262255"/>
                  <a:pt x="1503386" y="1243434"/>
                  <a:pt x="1559934" y="1058996"/>
                </a:cubicBezTo>
                <a:cubicBezTo>
                  <a:pt x="1559934" y="1058996"/>
                  <a:pt x="1642870" y="1013828"/>
                  <a:pt x="1684338" y="900906"/>
                </a:cubicBezTo>
                <a:cubicBezTo>
                  <a:pt x="1642870" y="787985"/>
                  <a:pt x="1559934" y="742816"/>
                  <a:pt x="1559934" y="742816"/>
                </a:cubicBezTo>
                <a:cubicBezTo>
                  <a:pt x="1503386" y="558378"/>
                  <a:pt x="1348823" y="539558"/>
                  <a:pt x="1348823" y="539558"/>
                </a:cubicBezTo>
                <a:cubicBezTo>
                  <a:pt x="1345053" y="505681"/>
                  <a:pt x="1345053" y="498153"/>
                  <a:pt x="1345053" y="498153"/>
                </a:cubicBezTo>
                <a:cubicBezTo>
                  <a:pt x="1345053" y="498153"/>
                  <a:pt x="1333744" y="483097"/>
                  <a:pt x="1296046" y="490625"/>
                </a:cubicBezTo>
                <a:cubicBezTo>
                  <a:pt x="1296046" y="490625"/>
                  <a:pt x="1250808" y="328771"/>
                  <a:pt x="1077396" y="294895"/>
                </a:cubicBezTo>
                <a:cubicBezTo>
                  <a:pt x="1077396" y="294895"/>
                  <a:pt x="1009539" y="204557"/>
                  <a:pt x="907753" y="185737"/>
                </a:cubicBezTo>
                <a:close/>
                <a:moveTo>
                  <a:pt x="907754" y="0"/>
                </a:moveTo>
                <a:cubicBezTo>
                  <a:pt x="941654" y="33914"/>
                  <a:pt x="1024519" y="97974"/>
                  <a:pt x="1073485" y="120584"/>
                </a:cubicBezTo>
                <a:cubicBezTo>
                  <a:pt x="1122451" y="146962"/>
                  <a:pt x="1242983" y="207253"/>
                  <a:pt x="1303249" y="290155"/>
                </a:cubicBezTo>
                <a:cubicBezTo>
                  <a:pt x="1367281" y="373056"/>
                  <a:pt x="1352215" y="478567"/>
                  <a:pt x="1352215" y="478567"/>
                </a:cubicBezTo>
                <a:cubicBezTo>
                  <a:pt x="1352215" y="478567"/>
                  <a:pt x="1551845" y="489872"/>
                  <a:pt x="1646011" y="636833"/>
                </a:cubicBezTo>
                <a:cubicBezTo>
                  <a:pt x="1743943" y="780026"/>
                  <a:pt x="1762776" y="855391"/>
                  <a:pt x="1819275" y="900610"/>
                </a:cubicBezTo>
                <a:cubicBezTo>
                  <a:pt x="1762776" y="945829"/>
                  <a:pt x="1743943" y="1021194"/>
                  <a:pt x="1646011" y="1164387"/>
                </a:cubicBezTo>
                <a:cubicBezTo>
                  <a:pt x="1551845" y="1311348"/>
                  <a:pt x="1352215" y="1322653"/>
                  <a:pt x="1352215" y="1322653"/>
                </a:cubicBezTo>
                <a:cubicBezTo>
                  <a:pt x="1352215" y="1322653"/>
                  <a:pt x="1367281" y="1428164"/>
                  <a:pt x="1303249" y="1511065"/>
                </a:cubicBezTo>
                <a:cubicBezTo>
                  <a:pt x="1242983" y="1597735"/>
                  <a:pt x="1122451" y="1654259"/>
                  <a:pt x="1073485" y="1680636"/>
                </a:cubicBezTo>
                <a:cubicBezTo>
                  <a:pt x="1024519" y="1703246"/>
                  <a:pt x="941654" y="1767306"/>
                  <a:pt x="907754" y="1804988"/>
                </a:cubicBezTo>
                <a:cubicBezTo>
                  <a:pt x="877621" y="1767306"/>
                  <a:pt x="794756" y="1703246"/>
                  <a:pt x="745790" y="1680636"/>
                </a:cubicBezTo>
                <a:cubicBezTo>
                  <a:pt x="696824" y="1654259"/>
                  <a:pt x="576292" y="1597735"/>
                  <a:pt x="512260" y="1511065"/>
                </a:cubicBezTo>
                <a:cubicBezTo>
                  <a:pt x="451994" y="1428164"/>
                  <a:pt x="467060" y="1322653"/>
                  <a:pt x="467060" y="1322653"/>
                </a:cubicBezTo>
                <a:cubicBezTo>
                  <a:pt x="467060" y="1322653"/>
                  <a:pt x="267430" y="1311348"/>
                  <a:pt x="169498" y="1164387"/>
                </a:cubicBezTo>
                <a:cubicBezTo>
                  <a:pt x="75332" y="1021194"/>
                  <a:pt x="56499" y="945829"/>
                  <a:pt x="0" y="900610"/>
                </a:cubicBezTo>
                <a:cubicBezTo>
                  <a:pt x="56499" y="855391"/>
                  <a:pt x="75332" y="780026"/>
                  <a:pt x="169498" y="636833"/>
                </a:cubicBezTo>
                <a:cubicBezTo>
                  <a:pt x="267430" y="489872"/>
                  <a:pt x="467060" y="478567"/>
                  <a:pt x="467060" y="478567"/>
                </a:cubicBezTo>
                <a:cubicBezTo>
                  <a:pt x="467060" y="478567"/>
                  <a:pt x="451994" y="373056"/>
                  <a:pt x="512260" y="290155"/>
                </a:cubicBezTo>
                <a:cubicBezTo>
                  <a:pt x="576292" y="207253"/>
                  <a:pt x="696824" y="146962"/>
                  <a:pt x="745790" y="120584"/>
                </a:cubicBezTo>
                <a:cubicBezTo>
                  <a:pt x="794756" y="97974"/>
                  <a:pt x="877621" y="33914"/>
                  <a:pt x="907754" y="0"/>
                </a:cubicBezTo>
                <a:close/>
              </a:path>
            </a:pathLst>
          </a:custGeom>
          <a:noFill/>
          <a:ln>
            <a:solidFill>
              <a:srgbClr val="C7A787"/>
            </a:solidFill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 sz="1050"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任意多边形 1"/>
          <p:cNvSpPr/>
          <p:nvPr/>
        </p:nvSpPr>
        <p:spPr bwMode="auto">
          <a:xfrm rot="16200000" flipV="1">
            <a:off x="4348417" y="4181409"/>
            <a:ext cx="897814" cy="982824"/>
          </a:xfrm>
          <a:custGeom>
            <a:avLst/>
            <a:gdLst>
              <a:gd name="connsiteX0" fmla="*/ 696806 w 1819275"/>
              <a:gd name="connsiteY0" fmla="*/ 1179512 h 1804988"/>
              <a:gd name="connsiteX1" fmla="*/ 794746 w 1819275"/>
              <a:gd name="connsiteY1" fmla="*/ 1277492 h 1804988"/>
              <a:gd name="connsiteX2" fmla="*/ 911522 w 1819275"/>
              <a:gd name="connsiteY2" fmla="*/ 1367935 h 1804988"/>
              <a:gd name="connsiteX3" fmla="*/ 1024530 w 1819275"/>
              <a:gd name="connsiteY3" fmla="*/ 1277492 h 1804988"/>
              <a:gd name="connsiteX4" fmla="*/ 1122471 w 1819275"/>
              <a:gd name="connsiteY4" fmla="*/ 1179512 h 1804988"/>
              <a:gd name="connsiteX5" fmla="*/ 1243013 w 1819275"/>
              <a:gd name="connsiteY5" fmla="*/ 1288798 h 1804988"/>
              <a:gd name="connsiteX6" fmla="*/ 1175208 w 1819275"/>
              <a:gd name="connsiteY6" fmla="*/ 1431999 h 1804988"/>
              <a:gd name="connsiteX7" fmla="*/ 1039598 w 1819275"/>
              <a:gd name="connsiteY7" fmla="*/ 1435767 h 1804988"/>
              <a:gd name="connsiteX8" fmla="*/ 1084801 w 1819275"/>
              <a:gd name="connsiteY8" fmla="*/ 1416925 h 1804988"/>
              <a:gd name="connsiteX9" fmla="*/ 1032064 w 1819275"/>
              <a:gd name="connsiteY9" fmla="*/ 1409388 h 1804988"/>
              <a:gd name="connsiteX10" fmla="*/ 1050899 w 1819275"/>
              <a:gd name="connsiteY10" fmla="*/ 1480989 h 1804988"/>
              <a:gd name="connsiteX11" fmla="*/ 911522 w 1819275"/>
              <a:gd name="connsiteY11" fmla="*/ 1582737 h 1804988"/>
              <a:gd name="connsiteX12" fmla="*/ 768378 w 1819275"/>
              <a:gd name="connsiteY12" fmla="*/ 1480989 h 1804988"/>
              <a:gd name="connsiteX13" fmla="*/ 787213 w 1819275"/>
              <a:gd name="connsiteY13" fmla="*/ 1409388 h 1804988"/>
              <a:gd name="connsiteX14" fmla="*/ 734475 w 1819275"/>
              <a:gd name="connsiteY14" fmla="*/ 1416925 h 1804988"/>
              <a:gd name="connsiteX15" fmla="*/ 779679 w 1819275"/>
              <a:gd name="connsiteY15" fmla="*/ 1435767 h 1804988"/>
              <a:gd name="connsiteX16" fmla="*/ 644068 w 1819275"/>
              <a:gd name="connsiteY16" fmla="*/ 1431999 h 1804988"/>
              <a:gd name="connsiteX17" fmla="*/ 576263 w 1819275"/>
              <a:gd name="connsiteY17" fmla="*/ 1288798 h 1804988"/>
              <a:gd name="connsiteX18" fmla="*/ 696806 w 1819275"/>
              <a:gd name="connsiteY18" fmla="*/ 1179512 h 1804988"/>
              <a:gd name="connsiteX19" fmla="*/ 765493 w 1819275"/>
              <a:gd name="connsiteY19" fmla="*/ 1081087 h 1804988"/>
              <a:gd name="connsiteX20" fmla="*/ 912314 w 1819275"/>
              <a:gd name="connsiteY20" fmla="*/ 1118757 h 1804988"/>
              <a:gd name="connsiteX21" fmla="*/ 1055371 w 1819275"/>
              <a:gd name="connsiteY21" fmla="*/ 1081087 h 1804988"/>
              <a:gd name="connsiteX22" fmla="*/ 991372 w 1819275"/>
              <a:gd name="connsiteY22" fmla="*/ 1246833 h 1804988"/>
              <a:gd name="connsiteX23" fmla="*/ 912314 w 1819275"/>
              <a:gd name="connsiteY23" fmla="*/ 1303337 h 1804988"/>
              <a:gd name="connsiteX24" fmla="*/ 833257 w 1819275"/>
              <a:gd name="connsiteY24" fmla="*/ 1246833 h 1804988"/>
              <a:gd name="connsiteX25" fmla="*/ 765493 w 1819275"/>
              <a:gd name="connsiteY25" fmla="*/ 1081087 h 1804988"/>
              <a:gd name="connsiteX26" fmla="*/ 1122363 w 1819275"/>
              <a:gd name="connsiteY26" fmla="*/ 1069975 h 1804988"/>
              <a:gd name="connsiteX27" fmla="*/ 1220391 w 1819275"/>
              <a:gd name="connsiteY27" fmla="*/ 1085031 h 1804988"/>
              <a:gd name="connsiteX28" fmla="*/ 1325960 w 1819275"/>
              <a:gd name="connsiteY28" fmla="*/ 1303338 h 1804988"/>
              <a:gd name="connsiteX29" fmla="*/ 1126133 w 1819275"/>
              <a:gd name="connsiteY29" fmla="*/ 1164073 h 1804988"/>
              <a:gd name="connsiteX30" fmla="*/ 1122363 w 1819275"/>
              <a:gd name="connsiteY30" fmla="*/ 1069975 h 1804988"/>
              <a:gd name="connsiteX31" fmla="*/ 696914 w 1819275"/>
              <a:gd name="connsiteY31" fmla="*/ 1069975 h 1804988"/>
              <a:gd name="connsiteX32" fmla="*/ 693144 w 1819275"/>
              <a:gd name="connsiteY32" fmla="*/ 1164073 h 1804988"/>
              <a:gd name="connsiteX33" fmla="*/ 493317 w 1819275"/>
              <a:gd name="connsiteY33" fmla="*/ 1303338 h 1804988"/>
              <a:gd name="connsiteX34" fmla="*/ 598886 w 1819275"/>
              <a:gd name="connsiteY34" fmla="*/ 1085031 h 1804988"/>
              <a:gd name="connsiteX35" fmla="*/ 696914 w 1819275"/>
              <a:gd name="connsiteY35" fmla="*/ 1069975 h 1804988"/>
              <a:gd name="connsiteX36" fmla="*/ 1164680 w 1819275"/>
              <a:gd name="connsiteY36" fmla="*/ 754062 h 1804988"/>
              <a:gd name="connsiteX37" fmla="*/ 1255245 w 1819275"/>
              <a:gd name="connsiteY37" fmla="*/ 825610 h 1804988"/>
              <a:gd name="connsiteX38" fmla="*/ 1338264 w 1819275"/>
              <a:gd name="connsiteY38" fmla="*/ 897159 h 1804988"/>
              <a:gd name="connsiteX39" fmla="*/ 1255245 w 1819275"/>
              <a:gd name="connsiteY39" fmla="*/ 964941 h 1804988"/>
              <a:gd name="connsiteX40" fmla="*/ 1108076 w 1819275"/>
              <a:gd name="connsiteY40" fmla="*/ 1025192 h 1804988"/>
              <a:gd name="connsiteX41" fmla="*/ 1157132 w 1819275"/>
              <a:gd name="connsiteY41" fmla="*/ 897159 h 1804988"/>
              <a:gd name="connsiteX42" fmla="*/ 1108076 w 1819275"/>
              <a:gd name="connsiteY42" fmla="*/ 765359 h 1804988"/>
              <a:gd name="connsiteX43" fmla="*/ 1164680 w 1819275"/>
              <a:gd name="connsiteY43" fmla="*/ 754062 h 1804988"/>
              <a:gd name="connsiteX44" fmla="*/ 655945 w 1819275"/>
              <a:gd name="connsiteY44" fmla="*/ 754062 h 1804988"/>
              <a:gd name="connsiteX45" fmla="*/ 712788 w 1819275"/>
              <a:gd name="connsiteY45" fmla="*/ 765359 h 1804988"/>
              <a:gd name="connsiteX46" fmla="*/ 667314 w 1819275"/>
              <a:gd name="connsiteY46" fmla="*/ 897159 h 1804988"/>
              <a:gd name="connsiteX47" fmla="*/ 712788 w 1819275"/>
              <a:gd name="connsiteY47" fmla="*/ 1025192 h 1804988"/>
              <a:gd name="connsiteX48" fmla="*/ 564997 w 1819275"/>
              <a:gd name="connsiteY48" fmla="*/ 964941 h 1804988"/>
              <a:gd name="connsiteX49" fmla="*/ 477838 w 1819275"/>
              <a:gd name="connsiteY49" fmla="*/ 897159 h 1804988"/>
              <a:gd name="connsiteX50" fmla="*/ 564997 w 1819275"/>
              <a:gd name="connsiteY50" fmla="*/ 825610 h 1804988"/>
              <a:gd name="connsiteX51" fmla="*/ 655945 w 1819275"/>
              <a:gd name="connsiteY51" fmla="*/ 754062 h 1804988"/>
              <a:gd name="connsiteX52" fmla="*/ 908051 w 1819275"/>
              <a:gd name="connsiteY52" fmla="*/ 715962 h 1804988"/>
              <a:gd name="connsiteX53" fmla="*/ 1089026 w 1819275"/>
              <a:gd name="connsiteY53" fmla="*/ 896937 h 1804988"/>
              <a:gd name="connsiteX54" fmla="*/ 908051 w 1819275"/>
              <a:gd name="connsiteY54" fmla="*/ 1077912 h 1804988"/>
              <a:gd name="connsiteX55" fmla="*/ 727076 w 1819275"/>
              <a:gd name="connsiteY55" fmla="*/ 896937 h 1804988"/>
              <a:gd name="connsiteX56" fmla="*/ 908051 w 1819275"/>
              <a:gd name="connsiteY56" fmla="*/ 715962 h 1804988"/>
              <a:gd name="connsiteX57" fmla="*/ 1329427 w 1819275"/>
              <a:gd name="connsiteY57" fmla="*/ 588962 h 1804988"/>
              <a:gd name="connsiteX58" fmla="*/ 1480390 w 1819275"/>
              <a:gd name="connsiteY58" fmla="*/ 664129 h 1804988"/>
              <a:gd name="connsiteX59" fmla="*/ 1469068 w 1819275"/>
              <a:gd name="connsiteY59" fmla="*/ 765605 h 1804988"/>
              <a:gd name="connsiteX60" fmla="*/ 1472842 w 1819275"/>
              <a:gd name="connsiteY60" fmla="*/ 720505 h 1804988"/>
              <a:gd name="connsiteX61" fmla="*/ 1435101 w 1819275"/>
              <a:gd name="connsiteY61" fmla="*/ 743055 h 1804988"/>
              <a:gd name="connsiteX62" fmla="*/ 1518130 w 1819275"/>
              <a:gd name="connsiteY62" fmla="*/ 761847 h 1804988"/>
              <a:gd name="connsiteX63" fmla="*/ 1635126 w 1819275"/>
              <a:gd name="connsiteY63" fmla="*/ 897148 h 1804988"/>
              <a:gd name="connsiteX64" fmla="*/ 1518130 w 1819275"/>
              <a:gd name="connsiteY64" fmla="*/ 1032449 h 1804988"/>
              <a:gd name="connsiteX65" fmla="*/ 1435101 w 1819275"/>
              <a:gd name="connsiteY65" fmla="*/ 1047482 h 1804988"/>
              <a:gd name="connsiteX66" fmla="*/ 1472842 w 1819275"/>
              <a:gd name="connsiteY66" fmla="*/ 1073791 h 1804988"/>
              <a:gd name="connsiteX67" fmla="*/ 1469068 w 1819275"/>
              <a:gd name="connsiteY67" fmla="*/ 1024932 h 1804988"/>
              <a:gd name="connsiteX68" fmla="*/ 1480390 w 1819275"/>
              <a:gd name="connsiteY68" fmla="*/ 1126408 h 1804988"/>
              <a:gd name="connsiteX69" fmla="*/ 1325653 w 1819275"/>
              <a:gd name="connsiteY69" fmla="*/ 1201575 h 1804988"/>
              <a:gd name="connsiteX70" fmla="*/ 1235076 w 1819275"/>
              <a:gd name="connsiteY70" fmla="*/ 1081307 h 1804988"/>
              <a:gd name="connsiteX71" fmla="*/ 1303009 w 1819275"/>
              <a:gd name="connsiteY71" fmla="*/ 1006140 h 1804988"/>
              <a:gd name="connsiteX72" fmla="*/ 1408683 w 1819275"/>
              <a:gd name="connsiteY72" fmla="*/ 897148 h 1804988"/>
              <a:gd name="connsiteX73" fmla="*/ 1303009 w 1819275"/>
              <a:gd name="connsiteY73" fmla="*/ 788155 h 1804988"/>
              <a:gd name="connsiteX74" fmla="*/ 1235076 w 1819275"/>
              <a:gd name="connsiteY74" fmla="*/ 712988 h 1804988"/>
              <a:gd name="connsiteX75" fmla="*/ 1325653 w 1819275"/>
              <a:gd name="connsiteY75" fmla="*/ 592720 h 1804988"/>
              <a:gd name="connsiteX76" fmla="*/ 1329427 w 1819275"/>
              <a:gd name="connsiteY76" fmla="*/ 588962 h 1804988"/>
              <a:gd name="connsiteX77" fmla="*/ 490312 w 1819275"/>
              <a:gd name="connsiteY77" fmla="*/ 588962 h 1804988"/>
              <a:gd name="connsiteX78" fmla="*/ 494092 w 1819275"/>
              <a:gd name="connsiteY78" fmla="*/ 592720 h 1804988"/>
              <a:gd name="connsiteX79" fmla="*/ 581026 w 1819275"/>
              <a:gd name="connsiteY79" fmla="*/ 712988 h 1804988"/>
              <a:gd name="connsiteX80" fmla="*/ 516770 w 1819275"/>
              <a:gd name="connsiteY80" fmla="*/ 788155 h 1804988"/>
              <a:gd name="connsiteX81" fmla="*/ 410937 w 1819275"/>
              <a:gd name="connsiteY81" fmla="*/ 897148 h 1804988"/>
              <a:gd name="connsiteX82" fmla="*/ 516770 w 1819275"/>
              <a:gd name="connsiteY82" fmla="*/ 1006140 h 1804988"/>
              <a:gd name="connsiteX83" fmla="*/ 581026 w 1819275"/>
              <a:gd name="connsiteY83" fmla="*/ 1081307 h 1804988"/>
              <a:gd name="connsiteX84" fmla="*/ 494092 w 1819275"/>
              <a:gd name="connsiteY84" fmla="*/ 1201575 h 1804988"/>
              <a:gd name="connsiteX85" fmla="*/ 339121 w 1819275"/>
              <a:gd name="connsiteY85" fmla="*/ 1126408 h 1804988"/>
              <a:gd name="connsiteX86" fmla="*/ 350461 w 1819275"/>
              <a:gd name="connsiteY86" fmla="*/ 1024932 h 1804988"/>
              <a:gd name="connsiteX87" fmla="*/ 346681 w 1819275"/>
              <a:gd name="connsiteY87" fmla="*/ 1073791 h 1804988"/>
              <a:gd name="connsiteX88" fmla="*/ 384478 w 1819275"/>
              <a:gd name="connsiteY88" fmla="*/ 1047482 h 1804988"/>
              <a:gd name="connsiteX89" fmla="*/ 301324 w 1819275"/>
              <a:gd name="connsiteY89" fmla="*/ 1032449 h 1804988"/>
              <a:gd name="connsiteX90" fmla="*/ 184151 w 1819275"/>
              <a:gd name="connsiteY90" fmla="*/ 897148 h 1804988"/>
              <a:gd name="connsiteX91" fmla="*/ 301324 w 1819275"/>
              <a:gd name="connsiteY91" fmla="*/ 761847 h 1804988"/>
              <a:gd name="connsiteX92" fmla="*/ 384478 w 1819275"/>
              <a:gd name="connsiteY92" fmla="*/ 743055 h 1804988"/>
              <a:gd name="connsiteX93" fmla="*/ 346681 w 1819275"/>
              <a:gd name="connsiteY93" fmla="*/ 720505 h 1804988"/>
              <a:gd name="connsiteX94" fmla="*/ 350461 w 1819275"/>
              <a:gd name="connsiteY94" fmla="*/ 765605 h 1804988"/>
              <a:gd name="connsiteX95" fmla="*/ 339121 w 1819275"/>
              <a:gd name="connsiteY95" fmla="*/ 664129 h 1804988"/>
              <a:gd name="connsiteX96" fmla="*/ 490312 w 1819275"/>
              <a:gd name="connsiteY96" fmla="*/ 588962 h 1804988"/>
              <a:gd name="connsiteX97" fmla="*/ 1325960 w 1819275"/>
              <a:gd name="connsiteY97" fmla="*/ 498475 h 1804988"/>
              <a:gd name="connsiteX98" fmla="*/ 1220391 w 1819275"/>
              <a:gd name="connsiteY98" fmla="*/ 716782 h 1804988"/>
              <a:gd name="connsiteX99" fmla="*/ 1122363 w 1819275"/>
              <a:gd name="connsiteY99" fmla="*/ 731838 h 1804988"/>
              <a:gd name="connsiteX100" fmla="*/ 1126133 w 1819275"/>
              <a:gd name="connsiteY100" fmla="*/ 637740 h 1804988"/>
              <a:gd name="connsiteX101" fmla="*/ 1325960 w 1819275"/>
              <a:gd name="connsiteY101" fmla="*/ 498475 h 1804988"/>
              <a:gd name="connsiteX102" fmla="*/ 912314 w 1819275"/>
              <a:gd name="connsiteY102" fmla="*/ 498475 h 1804988"/>
              <a:gd name="connsiteX103" fmla="*/ 991372 w 1819275"/>
              <a:gd name="connsiteY103" fmla="*/ 554979 h 1804988"/>
              <a:gd name="connsiteX104" fmla="*/ 1055371 w 1819275"/>
              <a:gd name="connsiteY104" fmla="*/ 720725 h 1804988"/>
              <a:gd name="connsiteX105" fmla="*/ 912314 w 1819275"/>
              <a:gd name="connsiteY105" fmla="*/ 683056 h 1804988"/>
              <a:gd name="connsiteX106" fmla="*/ 765493 w 1819275"/>
              <a:gd name="connsiteY106" fmla="*/ 720725 h 1804988"/>
              <a:gd name="connsiteX107" fmla="*/ 833257 w 1819275"/>
              <a:gd name="connsiteY107" fmla="*/ 554979 h 1804988"/>
              <a:gd name="connsiteX108" fmla="*/ 912314 w 1819275"/>
              <a:gd name="connsiteY108" fmla="*/ 498475 h 1804988"/>
              <a:gd name="connsiteX109" fmla="*/ 493317 w 1819275"/>
              <a:gd name="connsiteY109" fmla="*/ 498475 h 1804988"/>
              <a:gd name="connsiteX110" fmla="*/ 693144 w 1819275"/>
              <a:gd name="connsiteY110" fmla="*/ 637740 h 1804988"/>
              <a:gd name="connsiteX111" fmla="*/ 696914 w 1819275"/>
              <a:gd name="connsiteY111" fmla="*/ 731838 h 1804988"/>
              <a:gd name="connsiteX112" fmla="*/ 598886 w 1819275"/>
              <a:gd name="connsiteY112" fmla="*/ 716782 h 1804988"/>
              <a:gd name="connsiteX113" fmla="*/ 493317 w 1819275"/>
              <a:gd name="connsiteY113" fmla="*/ 498475 h 1804988"/>
              <a:gd name="connsiteX114" fmla="*/ 911522 w 1819275"/>
              <a:gd name="connsiteY114" fmla="*/ 222250 h 1804988"/>
              <a:gd name="connsiteX115" fmla="*/ 1050899 w 1819275"/>
              <a:gd name="connsiteY115" fmla="*/ 320230 h 1804988"/>
              <a:gd name="connsiteX116" fmla="*/ 1032064 w 1819275"/>
              <a:gd name="connsiteY116" fmla="*/ 391831 h 1804988"/>
              <a:gd name="connsiteX117" fmla="*/ 1084801 w 1819275"/>
              <a:gd name="connsiteY117" fmla="*/ 384294 h 1804988"/>
              <a:gd name="connsiteX118" fmla="*/ 1039598 w 1819275"/>
              <a:gd name="connsiteY118" fmla="*/ 365452 h 1804988"/>
              <a:gd name="connsiteX119" fmla="*/ 1175208 w 1819275"/>
              <a:gd name="connsiteY119" fmla="*/ 369220 h 1804988"/>
              <a:gd name="connsiteX120" fmla="*/ 1243013 w 1819275"/>
              <a:gd name="connsiteY120" fmla="*/ 512421 h 1804988"/>
              <a:gd name="connsiteX121" fmla="*/ 1122471 w 1819275"/>
              <a:gd name="connsiteY121" fmla="*/ 625475 h 1804988"/>
              <a:gd name="connsiteX122" fmla="*/ 1024530 w 1819275"/>
              <a:gd name="connsiteY122" fmla="*/ 523727 h 1804988"/>
              <a:gd name="connsiteX123" fmla="*/ 911522 w 1819275"/>
              <a:gd name="connsiteY123" fmla="*/ 433284 h 1804988"/>
              <a:gd name="connsiteX124" fmla="*/ 794746 w 1819275"/>
              <a:gd name="connsiteY124" fmla="*/ 523727 h 1804988"/>
              <a:gd name="connsiteX125" fmla="*/ 696806 w 1819275"/>
              <a:gd name="connsiteY125" fmla="*/ 625475 h 1804988"/>
              <a:gd name="connsiteX126" fmla="*/ 576263 w 1819275"/>
              <a:gd name="connsiteY126" fmla="*/ 512421 h 1804988"/>
              <a:gd name="connsiteX127" fmla="*/ 644068 w 1819275"/>
              <a:gd name="connsiteY127" fmla="*/ 369220 h 1804988"/>
              <a:gd name="connsiteX128" fmla="*/ 779679 w 1819275"/>
              <a:gd name="connsiteY128" fmla="*/ 365452 h 1804988"/>
              <a:gd name="connsiteX129" fmla="*/ 734475 w 1819275"/>
              <a:gd name="connsiteY129" fmla="*/ 384294 h 1804988"/>
              <a:gd name="connsiteX130" fmla="*/ 787213 w 1819275"/>
              <a:gd name="connsiteY130" fmla="*/ 391831 h 1804988"/>
              <a:gd name="connsiteX131" fmla="*/ 768378 w 1819275"/>
              <a:gd name="connsiteY131" fmla="*/ 320230 h 1804988"/>
              <a:gd name="connsiteX132" fmla="*/ 911522 w 1819275"/>
              <a:gd name="connsiteY132" fmla="*/ 222250 h 1804988"/>
              <a:gd name="connsiteX133" fmla="*/ 907753 w 1819275"/>
              <a:gd name="connsiteY133" fmla="*/ 185737 h 1804988"/>
              <a:gd name="connsiteX134" fmla="*/ 741881 w 1819275"/>
              <a:gd name="connsiteY134" fmla="*/ 294895 h 1804988"/>
              <a:gd name="connsiteX135" fmla="*/ 523231 w 1819275"/>
              <a:gd name="connsiteY135" fmla="*/ 490625 h 1804988"/>
              <a:gd name="connsiteX136" fmla="*/ 474223 w 1819275"/>
              <a:gd name="connsiteY136" fmla="*/ 498153 h 1804988"/>
              <a:gd name="connsiteX137" fmla="*/ 470453 w 1819275"/>
              <a:gd name="connsiteY137" fmla="*/ 539558 h 1804988"/>
              <a:gd name="connsiteX138" fmla="*/ 259342 w 1819275"/>
              <a:gd name="connsiteY138" fmla="*/ 742816 h 1804988"/>
              <a:gd name="connsiteX139" fmla="*/ 134938 w 1819275"/>
              <a:gd name="connsiteY139" fmla="*/ 900906 h 1804988"/>
              <a:gd name="connsiteX140" fmla="*/ 259342 w 1819275"/>
              <a:gd name="connsiteY140" fmla="*/ 1058996 h 1804988"/>
              <a:gd name="connsiteX141" fmla="*/ 470453 w 1819275"/>
              <a:gd name="connsiteY141" fmla="*/ 1262255 h 1804988"/>
              <a:gd name="connsiteX142" fmla="*/ 474223 w 1819275"/>
              <a:gd name="connsiteY142" fmla="*/ 1303659 h 1804988"/>
              <a:gd name="connsiteX143" fmla="*/ 523231 w 1819275"/>
              <a:gd name="connsiteY143" fmla="*/ 1311187 h 1804988"/>
              <a:gd name="connsiteX144" fmla="*/ 741881 w 1819275"/>
              <a:gd name="connsiteY144" fmla="*/ 1510682 h 1804988"/>
              <a:gd name="connsiteX145" fmla="*/ 907753 w 1819275"/>
              <a:gd name="connsiteY145" fmla="*/ 1616075 h 1804988"/>
              <a:gd name="connsiteX146" fmla="*/ 1077396 w 1819275"/>
              <a:gd name="connsiteY146" fmla="*/ 1510682 h 1804988"/>
              <a:gd name="connsiteX147" fmla="*/ 1296046 w 1819275"/>
              <a:gd name="connsiteY147" fmla="*/ 1311187 h 1804988"/>
              <a:gd name="connsiteX148" fmla="*/ 1345053 w 1819275"/>
              <a:gd name="connsiteY148" fmla="*/ 1303659 h 1804988"/>
              <a:gd name="connsiteX149" fmla="*/ 1348823 w 1819275"/>
              <a:gd name="connsiteY149" fmla="*/ 1262255 h 1804988"/>
              <a:gd name="connsiteX150" fmla="*/ 1559934 w 1819275"/>
              <a:gd name="connsiteY150" fmla="*/ 1058996 h 1804988"/>
              <a:gd name="connsiteX151" fmla="*/ 1684338 w 1819275"/>
              <a:gd name="connsiteY151" fmla="*/ 900906 h 1804988"/>
              <a:gd name="connsiteX152" fmla="*/ 1559934 w 1819275"/>
              <a:gd name="connsiteY152" fmla="*/ 742816 h 1804988"/>
              <a:gd name="connsiteX153" fmla="*/ 1348823 w 1819275"/>
              <a:gd name="connsiteY153" fmla="*/ 539558 h 1804988"/>
              <a:gd name="connsiteX154" fmla="*/ 1345053 w 1819275"/>
              <a:gd name="connsiteY154" fmla="*/ 498153 h 1804988"/>
              <a:gd name="connsiteX155" fmla="*/ 1296046 w 1819275"/>
              <a:gd name="connsiteY155" fmla="*/ 490625 h 1804988"/>
              <a:gd name="connsiteX156" fmla="*/ 1077396 w 1819275"/>
              <a:gd name="connsiteY156" fmla="*/ 294895 h 1804988"/>
              <a:gd name="connsiteX157" fmla="*/ 907753 w 1819275"/>
              <a:gd name="connsiteY157" fmla="*/ 185737 h 1804988"/>
              <a:gd name="connsiteX158" fmla="*/ 907754 w 1819275"/>
              <a:gd name="connsiteY158" fmla="*/ 0 h 1804988"/>
              <a:gd name="connsiteX159" fmla="*/ 1073485 w 1819275"/>
              <a:gd name="connsiteY159" fmla="*/ 120584 h 1804988"/>
              <a:gd name="connsiteX160" fmla="*/ 1303249 w 1819275"/>
              <a:gd name="connsiteY160" fmla="*/ 290155 h 1804988"/>
              <a:gd name="connsiteX161" fmla="*/ 1352215 w 1819275"/>
              <a:gd name="connsiteY161" fmla="*/ 478567 h 1804988"/>
              <a:gd name="connsiteX162" fmla="*/ 1646011 w 1819275"/>
              <a:gd name="connsiteY162" fmla="*/ 636833 h 1804988"/>
              <a:gd name="connsiteX163" fmla="*/ 1819275 w 1819275"/>
              <a:gd name="connsiteY163" fmla="*/ 900610 h 1804988"/>
              <a:gd name="connsiteX164" fmla="*/ 1646011 w 1819275"/>
              <a:gd name="connsiteY164" fmla="*/ 1164387 h 1804988"/>
              <a:gd name="connsiteX165" fmla="*/ 1352215 w 1819275"/>
              <a:gd name="connsiteY165" fmla="*/ 1322653 h 1804988"/>
              <a:gd name="connsiteX166" fmla="*/ 1303249 w 1819275"/>
              <a:gd name="connsiteY166" fmla="*/ 1511065 h 1804988"/>
              <a:gd name="connsiteX167" fmla="*/ 1073485 w 1819275"/>
              <a:gd name="connsiteY167" fmla="*/ 1680636 h 1804988"/>
              <a:gd name="connsiteX168" fmla="*/ 907754 w 1819275"/>
              <a:gd name="connsiteY168" fmla="*/ 1804988 h 1804988"/>
              <a:gd name="connsiteX169" fmla="*/ 745790 w 1819275"/>
              <a:gd name="connsiteY169" fmla="*/ 1680636 h 1804988"/>
              <a:gd name="connsiteX170" fmla="*/ 512260 w 1819275"/>
              <a:gd name="connsiteY170" fmla="*/ 1511065 h 1804988"/>
              <a:gd name="connsiteX171" fmla="*/ 467060 w 1819275"/>
              <a:gd name="connsiteY171" fmla="*/ 1322653 h 1804988"/>
              <a:gd name="connsiteX172" fmla="*/ 169498 w 1819275"/>
              <a:gd name="connsiteY172" fmla="*/ 1164387 h 1804988"/>
              <a:gd name="connsiteX173" fmla="*/ 0 w 1819275"/>
              <a:gd name="connsiteY173" fmla="*/ 900610 h 1804988"/>
              <a:gd name="connsiteX174" fmla="*/ 169498 w 1819275"/>
              <a:gd name="connsiteY174" fmla="*/ 636833 h 1804988"/>
              <a:gd name="connsiteX175" fmla="*/ 467060 w 1819275"/>
              <a:gd name="connsiteY175" fmla="*/ 478567 h 1804988"/>
              <a:gd name="connsiteX176" fmla="*/ 512260 w 1819275"/>
              <a:gd name="connsiteY176" fmla="*/ 290155 h 1804988"/>
              <a:gd name="connsiteX177" fmla="*/ 745790 w 1819275"/>
              <a:gd name="connsiteY177" fmla="*/ 120584 h 1804988"/>
              <a:gd name="connsiteX178" fmla="*/ 907754 w 1819275"/>
              <a:gd name="connsiteY178" fmla="*/ 0 h 1804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</a:cxnLst>
            <a:rect l="l" t="t" r="r" b="b"/>
            <a:pathLst>
              <a:path w="1819275" h="1804988">
                <a:moveTo>
                  <a:pt x="696806" y="1179512"/>
                </a:moveTo>
                <a:cubicBezTo>
                  <a:pt x="696806" y="1179512"/>
                  <a:pt x="715640" y="1251113"/>
                  <a:pt x="794746" y="1277492"/>
                </a:cubicBezTo>
                <a:cubicBezTo>
                  <a:pt x="794746" y="1277492"/>
                  <a:pt x="843717" y="1367935"/>
                  <a:pt x="911522" y="1367935"/>
                </a:cubicBezTo>
                <a:cubicBezTo>
                  <a:pt x="975560" y="1367935"/>
                  <a:pt x="1024530" y="1277492"/>
                  <a:pt x="1024530" y="1277492"/>
                </a:cubicBezTo>
                <a:cubicBezTo>
                  <a:pt x="1107403" y="1251113"/>
                  <a:pt x="1122471" y="1179512"/>
                  <a:pt x="1122471" y="1179512"/>
                </a:cubicBezTo>
                <a:cubicBezTo>
                  <a:pt x="1122471" y="1179512"/>
                  <a:pt x="1201577" y="1258650"/>
                  <a:pt x="1243013" y="1288798"/>
                </a:cubicBezTo>
                <a:cubicBezTo>
                  <a:pt x="1243013" y="1288798"/>
                  <a:pt x="1239246" y="1375472"/>
                  <a:pt x="1175208" y="1431999"/>
                </a:cubicBezTo>
                <a:cubicBezTo>
                  <a:pt x="1111170" y="1488526"/>
                  <a:pt x="1043365" y="1477220"/>
                  <a:pt x="1039598" y="1435767"/>
                </a:cubicBezTo>
                <a:cubicBezTo>
                  <a:pt x="1039598" y="1394314"/>
                  <a:pt x="1084801" y="1416925"/>
                  <a:pt x="1084801" y="1416925"/>
                </a:cubicBezTo>
                <a:cubicBezTo>
                  <a:pt x="1084801" y="1416925"/>
                  <a:pt x="1047132" y="1379241"/>
                  <a:pt x="1032064" y="1409388"/>
                </a:cubicBezTo>
                <a:cubicBezTo>
                  <a:pt x="1016996" y="1443304"/>
                  <a:pt x="1039598" y="1469683"/>
                  <a:pt x="1050899" y="1480989"/>
                </a:cubicBezTo>
                <a:cubicBezTo>
                  <a:pt x="1050899" y="1480989"/>
                  <a:pt x="1005695" y="1582737"/>
                  <a:pt x="911522" y="1582737"/>
                </a:cubicBezTo>
                <a:cubicBezTo>
                  <a:pt x="813581" y="1582737"/>
                  <a:pt x="768378" y="1480989"/>
                  <a:pt x="768378" y="1480989"/>
                </a:cubicBezTo>
                <a:cubicBezTo>
                  <a:pt x="779679" y="1469683"/>
                  <a:pt x="802280" y="1443304"/>
                  <a:pt x="787213" y="1409388"/>
                </a:cubicBezTo>
                <a:cubicBezTo>
                  <a:pt x="772145" y="1379241"/>
                  <a:pt x="734475" y="1416925"/>
                  <a:pt x="734475" y="1416925"/>
                </a:cubicBezTo>
                <a:cubicBezTo>
                  <a:pt x="734475" y="1416925"/>
                  <a:pt x="779679" y="1394314"/>
                  <a:pt x="779679" y="1435767"/>
                </a:cubicBezTo>
                <a:cubicBezTo>
                  <a:pt x="775912" y="1477220"/>
                  <a:pt x="708107" y="1488526"/>
                  <a:pt x="644068" y="1431999"/>
                </a:cubicBezTo>
                <a:cubicBezTo>
                  <a:pt x="580030" y="1375472"/>
                  <a:pt x="576263" y="1288798"/>
                  <a:pt x="576263" y="1288798"/>
                </a:cubicBezTo>
                <a:cubicBezTo>
                  <a:pt x="617700" y="1258650"/>
                  <a:pt x="696806" y="1179512"/>
                  <a:pt x="696806" y="1179512"/>
                </a:cubicBezTo>
                <a:close/>
                <a:moveTo>
                  <a:pt x="765493" y="1081087"/>
                </a:moveTo>
                <a:cubicBezTo>
                  <a:pt x="765493" y="1081087"/>
                  <a:pt x="833257" y="1118757"/>
                  <a:pt x="912314" y="1118757"/>
                </a:cubicBezTo>
                <a:cubicBezTo>
                  <a:pt x="987607" y="1118757"/>
                  <a:pt x="1055371" y="1081087"/>
                  <a:pt x="1055371" y="1081087"/>
                </a:cubicBezTo>
                <a:cubicBezTo>
                  <a:pt x="1108076" y="1209163"/>
                  <a:pt x="991372" y="1246833"/>
                  <a:pt x="991372" y="1246833"/>
                </a:cubicBezTo>
                <a:cubicBezTo>
                  <a:pt x="991372" y="1246833"/>
                  <a:pt x="968784" y="1303337"/>
                  <a:pt x="912314" y="1303337"/>
                </a:cubicBezTo>
                <a:cubicBezTo>
                  <a:pt x="852080" y="1303337"/>
                  <a:pt x="833257" y="1246833"/>
                  <a:pt x="833257" y="1246833"/>
                </a:cubicBezTo>
                <a:cubicBezTo>
                  <a:pt x="833257" y="1246833"/>
                  <a:pt x="712788" y="1209163"/>
                  <a:pt x="765493" y="1081087"/>
                </a:cubicBezTo>
                <a:close/>
                <a:moveTo>
                  <a:pt x="1122363" y="1069975"/>
                </a:moveTo>
                <a:cubicBezTo>
                  <a:pt x="1156296" y="1081267"/>
                  <a:pt x="1220391" y="1085031"/>
                  <a:pt x="1220391" y="1085031"/>
                </a:cubicBezTo>
                <a:cubicBezTo>
                  <a:pt x="1333501" y="1216768"/>
                  <a:pt x="1325960" y="1303338"/>
                  <a:pt x="1325960" y="1303338"/>
                </a:cubicBezTo>
                <a:cubicBezTo>
                  <a:pt x="1243013" y="1288283"/>
                  <a:pt x="1126133" y="1164073"/>
                  <a:pt x="1126133" y="1164073"/>
                </a:cubicBezTo>
                <a:cubicBezTo>
                  <a:pt x="1126133" y="1118906"/>
                  <a:pt x="1122363" y="1069975"/>
                  <a:pt x="1122363" y="1069975"/>
                </a:cubicBezTo>
                <a:close/>
                <a:moveTo>
                  <a:pt x="696914" y="1069975"/>
                </a:moveTo>
                <a:cubicBezTo>
                  <a:pt x="696914" y="1069975"/>
                  <a:pt x="693144" y="1118906"/>
                  <a:pt x="693144" y="1164073"/>
                </a:cubicBezTo>
                <a:cubicBezTo>
                  <a:pt x="693144" y="1164073"/>
                  <a:pt x="576264" y="1288283"/>
                  <a:pt x="493317" y="1303338"/>
                </a:cubicBezTo>
                <a:cubicBezTo>
                  <a:pt x="493317" y="1303338"/>
                  <a:pt x="485776" y="1216768"/>
                  <a:pt x="598886" y="1085031"/>
                </a:cubicBezTo>
                <a:cubicBezTo>
                  <a:pt x="598886" y="1085031"/>
                  <a:pt x="662981" y="1081267"/>
                  <a:pt x="696914" y="1069975"/>
                </a:cubicBezTo>
                <a:close/>
                <a:moveTo>
                  <a:pt x="1164680" y="754062"/>
                </a:moveTo>
                <a:cubicBezTo>
                  <a:pt x="1194868" y="757828"/>
                  <a:pt x="1232604" y="772891"/>
                  <a:pt x="1255245" y="825610"/>
                </a:cubicBezTo>
                <a:cubicBezTo>
                  <a:pt x="1255245" y="825610"/>
                  <a:pt x="1338264" y="844439"/>
                  <a:pt x="1338264" y="897159"/>
                </a:cubicBezTo>
                <a:cubicBezTo>
                  <a:pt x="1338264" y="946113"/>
                  <a:pt x="1255245" y="964941"/>
                  <a:pt x="1255245" y="964941"/>
                </a:cubicBezTo>
                <a:cubicBezTo>
                  <a:pt x="1206189" y="1077912"/>
                  <a:pt x="1108076" y="1025192"/>
                  <a:pt x="1108076" y="1025192"/>
                </a:cubicBezTo>
                <a:cubicBezTo>
                  <a:pt x="1108076" y="1025192"/>
                  <a:pt x="1157132" y="972473"/>
                  <a:pt x="1157132" y="897159"/>
                </a:cubicBezTo>
                <a:cubicBezTo>
                  <a:pt x="1157132" y="821845"/>
                  <a:pt x="1108076" y="765359"/>
                  <a:pt x="1108076" y="765359"/>
                </a:cubicBezTo>
                <a:cubicBezTo>
                  <a:pt x="1108076" y="765359"/>
                  <a:pt x="1134491" y="754062"/>
                  <a:pt x="1164680" y="754062"/>
                </a:cubicBezTo>
                <a:close/>
                <a:moveTo>
                  <a:pt x="655945" y="754062"/>
                </a:moveTo>
                <a:cubicBezTo>
                  <a:pt x="686262" y="754062"/>
                  <a:pt x="712788" y="765359"/>
                  <a:pt x="712788" y="765359"/>
                </a:cubicBezTo>
                <a:cubicBezTo>
                  <a:pt x="712788" y="765359"/>
                  <a:pt x="667314" y="821845"/>
                  <a:pt x="667314" y="897159"/>
                </a:cubicBezTo>
                <a:cubicBezTo>
                  <a:pt x="667314" y="972473"/>
                  <a:pt x="712788" y="1025192"/>
                  <a:pt x="712788" y="1025192"/>
                </a:cubicBezTo>
                <a:cubicBezTo>
                  <a:pt x="712788" y="1025192"/>
                  <a:pt x="614261" y="1077912"/>
                  <a:pt x="564997" y="964941"/>
                </a:cubicBezTo>
                <a:cubicBezTo>
                  <a:pt x="564997" y="964941"/>
                  <a:pt x="477838" y="946113"/>
                  <a:pt x="477838" y="897159"/>
                </a:cubicBezTo>
                <a:cubicBezTo>
                  <a:pt x="477838" y="844439"/>
                  <a:pt x="564997" y="825610"/>
                  <a:pt x="564997" y="825610"/>
                </a:cubicBezTo>
                <a:cubicBezTo>
                  <a:pt x="587734" y="772891"/>
                  <a:pt x="625629" y="757828"/>
                  <a:pt x="655945" y="754062"/>
                </a:cubicBezTo>
                <a:close/>
                <a:moveTo>
                  <a:pt x="908051" y="715962"/>
                </a:moveTo>
                <a:cubicBezTo>
                  <a:pt x="1008001" y="715962"/>
                  <a:pt x="1089026" y="796987"/>
                  <a:pt x="1089026" y="896937"/>
                </a:cubicBezTo>
                <a:cubicBezTo>
                  <a:pt x="1089026" y="996887"/>
                  <a:pt x="1008001" y="1077912"/>
                  <a:pt x="908051" y="1077912"/>
                </a:cubicBezTo>
                <a:cubicBezTo>
                  <a:pt x="808101" y="1077912"/>
                  <a:pt x="727076" y="996887"/>
                  <a:pt x="727076" y="896937"/>
                </a:cubicBezTo>
                <a:cubicBezTo>
                  <a:pt x="727076" y="796987"/>
                  <a:pt x="808101" y="715962"/>
                  <a:pt x="908051" y="715962"/>
                </a:cubicBezTo>
                <a:close/>
                <a:moveTo>
                  <a:pt x="1329427" y="588962"/>
                </a:moveTo>
                <a:cubicBezTo>
                  <a:pt x="1352072" y="588962"/>
                  <a:pt x="1442649" y="592720"/>
                  <a:pt x="1480390" y="664129"/>
                </a:cubicBezTo>
                <a:cubicBezTo>
                  <a:pt x="1525678" y="746813"/>
                  <a:pt x="1491712" y="773122"/>
                  <a:pt x="1469068" y="765605"/>
                </a:cubicBezTo>
                <a:cubicBezTo>
                  <a:pt x="1442649" y="761847"/>
                  <a:pt x="1450197" y="724263"/>
                  <a:pt x="1472842" y="720505"/>
                </a:cubicBezTo>
                <a:cubicBezTo>
                  <a:pt x="1472842" y="720505"/>
                  <a:pt x="1438875" y="694196"/>
                  <a:pt x="1435101" y="743055"/>
                </a:cubicBezTo>
                <a:cubicBezTo>
                  <a:pt x="1431327" y="795672"/>
                  <a:pt x="1476616" y="791914"/>
                  <a:pt x="1518130" y="761847"/>
                </a:cubicBezTo>
                <a:cubicBezTo>
                  <a:pt x="1518130" y="761847"/>
                  <a:pt x="1616256" y="806947"/>
                  <a:pt x="1635126" y="897148"/>
                </a:cubicBezTo>
                <a:cubicBezTo>
                  <a:pt x="1616256" y="983590"/>
                  <a:pt x="1518130" y="1032449"/>
                  <a:pt x="1518130" y="1032449"/>
                </a:cubicBezTo>
                <a:cubicBezTo>
                  <a:pt x="1476616" y="1002382"/>
                  <a:pt x="1431327" y="998624"/>
                  <a:pt x="1435101" y="1047482"/>
                </a:cubicBezTo>
                <a:cubicBezTo>
                  <a:pt x="1438875" y="1100099"/>
                  <a:pt x="1472842" y="1073791"/>
                  <a:pt x="1472842" y="1073791"/>
                </a:cubicBezTo>
                <a:cubicBezTo>
                  <a:pt x="1450197" y="1066274"/>
                  <a:pt x="1442649" y="1032449"/>
                  <a:pt x="1469068" y="1024932"/>
                </a:cubicBezTo>
                <a:cubicBezTo>
                  <a:pt x="1491712" y="1021174"/>
                  <a:pt x="1525678" y="1043724"/>
                  <a:pt x="1480390" y="1126408"/>
                </a:cubicBezTo>
                <a:cubicBezTo>
                  <a:pt x="1435101" y="1212850"/>
                  <a:pt x="1325653" y="1201575"/>
                  <a:pt x="1325653" y="1201575"/>
                </a:cubicBezTo>
                <a:cubicBezTo>
                  <a:pt x="1303009" y="1141441"/>
                  <a:pt x="1235076" y="1081307"/>
                  <a:pt x="1235076" y="1081307"/>
                </a:cubicBezTo>
                <a:cubicBezTo>
                  <a:pt x="1235076" y="1081307"/>
                  <a:pt x="1280365" y="1054999"/>
                  <a:pt x="1303009" y="1006140"/>
                </a:cubicBezTo>
                <a:cubicBezTo>
                  <a:pt x="1303009" y="1006140"/>
                  <a:pt x="1408683" y="949765"/>
                  <a:pt x="1408683" y="897148"/>
                </a:cubicBezTo>
                <a:cubicBezTo>
                  <a:pt x="1408683" y="844531"/>
                  <a:pt x="1303009" y="788155"/>
                  <a:pt x="1303009" y="788155"/>
                </a:cubicBezTo>
                <a:cubicBezTo>
                  <a:pt x="1280365" y="739297"/>
                  <a:pt x="1235076" y="712988"/>
                  <a:pt x="1235076" y="712988"/>
                </a:cubicBezTo>
                <a:cubicBezTo>
                  <a:pt x="1235076" y="712988"/>
                  <a:pt x="1303009" y="652854"/>
                  <a:pt x="1325653" y="592720"/>
                </a:cubicBezTo>
                <a:cubicBezTo>
                  <a:pt x="1325653" y="592720"/>
                  <a:pt x="1325653" y="588962"/>
                  <a:pt x="1329427" y="588962"/>
                </a:cubicBezTo>
                <a:close/>
                <a:moveTo>
                  <a:pt x="490312" y="588962"/>
                </a:moveTo>
                <a:cubicBezTo>
                  <a:pt x="494092" y="588962"/>
                  <a:pt x="494092" y="592720"/>
                  <a:pt x="494092" y="592720"/>
                </a:cubicBezTo>
                <a:cubicBezTo>
                  <a:pt x="516770" y="652854"/>
                  <a:pt x="581026" y="712988"/>
                  <a:pt x="581026" y="712988"/>
                </a:cubicBezTo>
                <a:cubicBezTo>
                  <a:pt x="581026" y="712988"/>
                  <a:pt x="539449" y="739297"/>
                  <a:pt x="516770" y="788155"/>
                </a:cubicBezTo>
                <a:cubicBezTo>
                  <a:pt x="516770" y="788155"/>
                  <a:pt x="410937" y="844531"/>
                  <a:pt x="410937" y="897148"/>
                </a:cubicBezTo>
                <a:cubicBezTo>
                  <a:pt x="410937" y="949765"/>
                  <a:pt x="516770" y="1006140"/>
                  <a:pt x="516770" y="1006140"/>
                </a:cubicBezTo>
                <a:cubicBezTo>
                  <a:pt x="539449" y="1054999"/>
                  <a:pt x="581026" y="1081307"/>
                  <a:pt x="581026" y="1081307"/>
                </a:cubicBezTo>
                <a:cubicBezTo>
                  <a:pt x="581026" y="1081307"/>
                  <a:pt x="516770" y="1141441"/>
                  <a:pt x="494092" y="1201575"/>
                </a:cubicBezTo>
                <a:cubicBezTo>
                  <a:pt x="494092" y="1201575"/>
                  <a:pt x="384478" y="1212850"/>
                  <a:pt x="339121" y="1126408"/>
                </a:cubicBezTo>
                <a:cubicBezTo>
                  <a:pt x="289984" y="1043724"/>
                  <a:pt x="327782" y="1021174"/>
                  <a:pt x="350461" y="1024932"/>
                </a:cubicBezTo>
                <a:cubicBezTo>
                  <a:pt x="373139" y="1032449"/>
                  <a:pt x="369359" y="1066274"/>
                  <a:pt x="346681" y="1073791"/>
                </a:cubicBezTo>
                <a:cubicBezTo>
                  <a:pt x="346681" y="1073791"/>
                  <a:pt x="380699" y="1100099"/>
                  <a:pt x="384478" y="1047482"/>
                </a:cubicBezTo>
                <a:cubicBezTo>
                  <a:pt x="388258" y="998624"/>
                  <a:pt x="342901" y="1002382"/>
                  <a:pt x="301324" y="1032449"/>
                </a:cubicBezTo>
                <a:cubicBezTo>
                  <a:pt x="301324" y="1032449"/>
                  <a:pt x="203050" y="983590"/>
                  <a:pt x="184151" y="897148"/>
                </a:cubicBezTo>
                <a:cubicBezTo>
                  <a:pt x="203050" y="806947"/>
                  <a:pt x="301324" y="761847"/>
                  <a:pt x="301324" y="761847"/>
                </a:cubicBezTo>
                <a:cubicBezTo>
                  <a:pt x="342901" y="791914"/>
                  <a:pt x="388258" y="795672"/>
                  <a:pt x="384478" y="743055"/>
                </a:cubicBezTo>
                <a:cubicBezTo>
                  <a:pt x="380699" y="694196"/>
                  <a:pt x="346681" y="720505"/>
                  <a:pt x="346681" y="720505"/>
                </a:cubicBezTo>
                <a:cubicBezTo>
                  <a:pt x="369359" y="724263"/>
                  <a:pt x="373139" y="761847"/>
                  <a:pt x="350461" y="765605"/>
                </a:cubicBezTo>
                <a:cubicBezTo>
                  <a:pt x="327782" y="773122"/>
                  <a:pt x="289984" y="746813"/>
                  <a:pt x="339121" y="664129"/>
                </a:cubicBezTo>
                <a:cubicBezTo>
                  <a:pt x="376919" y="592720"/>
                  <a:pt x="467633" y="588962"/>
                  <a:pt x="490312" y="588962"/>
                </a:cubicBezTo>
                <a:close/>
                <a:moveTo>
                  <a:pt x="1325960" y="498475"/>
                </a:moveTo>
                <a:cubicBezTo>
                  <a:pt x="1325960" y="498475"/>
                  <a:pt x="1333501" y="585045"/>
                  <a:pt x="1220391" y="716782"/>
                </a:cubicBezTo>
                <a:cubicBezTo>
                  <a:pt x="1220391" y="716782"/>
                  <a:pt x="1156296" y="720546"/>
                  <a:pt x="1122363" y="731838"/>
                </a:cubicBezTo>
                <a:cubicBezTo>
                  <a:pt x="1122363" y="731838"/>
                  <a:pt x="1126133" y="682907"/>
                  <a:pt x="1126133" y="637740"/>
                </a:cubicBezTo>
                <a:cubicBezTo>
                  <a:pt x="1126133" y="637740"/>
                  <a:pt x="1243013" y="513531"/>
                  <a:pt x="1325960" y="498475"/>
                </a:cubicBezTo>
                <a:close/>
                <a:moveTo>
                  <a:pt x="912314" y="498475"/>
                </a:moveTo>
                <a:cubicBezTo>
                  <a:pt x="968784" y="498475"/>
                  <a:pt x="991372" y="554979"/>
                  <a:pt x="991372" y="554979"/>
                </a:cubicBezTo>
                <a:cubicBezTo>
                  <a:pt x="991372" y="554979"/>
                  <a:pt x="1108076" y="592649"/>
                  <a:pt x="1055371" y="720725"/>
                </a:cubicBezTo>
                <a:cubicBezTo>
                  <a:pt x="1055371" y="720725"/>
                  <a:pt x="987607" y="683056"/>
                  <a:pt x="912314" y="683056"/>
                </a:cubicBezTo>
                <a:cubicBezTo>
                  <a:pt x="833257" y="683056"/>
                  <a:pt x="765493" y="720725"/>
                  <a:pt x="765493" y="720725"/>
                </a:cubicBezTo>
                <a:cubicBezTo>
                  <a:pt x="712788" y="592649"/>
                  <a:pt x="833257" y="554979"/>
                  <a:pt x="833257" y="554979"/>
                </a:cubicBezTo>
                <a:cubicBezTo>
                  <a:pt x="833257" y="554979"/>
                  <a:pt x="852080" y="498475"/>
                  <a:pt x="912314" y="498475"/>
                </a:cubicBezTo>
                <a:close/>
                <a:moveTo>
                  <a:pt x="493317" y="498475"/>
                </a:moveTo>
                <a:cubicBezTo>
                  <a:pt x="576264" y="513531"/>
                  <a:pt x="693144" y="637740"/>
                  <a:pt x="693144" y="637740"/>
                </a:cubicBezTo>
                <a:cubicBezTo>
                  <a:pt x="693144" y="682907"/>
                  <a:pt x="696914" y="731838"/>
                  <a:pt x="696914" y="731838"/>
                </a:cubicBezTo>
                <a:cubicBezTo>
                  <a:pt x="662981" y="720546"/>
                  <a:pt x="598886" y="716782"/>
                  <a:pt x="598886" y="716782"/>
                </a:cubicBezTo>
                <a:cubicBezTo>
                  <a:pt x="485776" y="585045"/>
                  <a:pt x="493317" y="498475"/>
                  <a:pt x="493317" y="498475"/>
                </a:cubicBezTo>
                <a:close/>
                <a:moveTo>
                  <a:pt x="911522" y="222250"/>
                </a:moveTo>
                <a:cubicBezTo>
                  <a:pt x="1005695" y="222250"/>
                  <a:pt x="1050899" y="320230"/>
                  <a:pt x="1050899" y="320230"/>
                </a:cubicBezTo>
                <a:cubicBezTo>
                  <a:pt x="1039598" y="331535"/>
                  <a:pt x="1016996" y="361683"/>
                  <a:pt x="1032064" y="391831"/>
                </a:cubicBezTo>
                <a:cubicBezTo>
                  <a:pt x="1047132" y="421978"/>
                  <a:pt x="1084801" y="384294"/>
                  <a:pt x="1084801" y="384294"/>
                </a:cubicBezTo>
                <a:cubicBezTo>
                  <a:pt x="1084801" y="384294"/>
                  <a:pt x="1039598" y="406905"/>
                  <a:pt x="1039598" y="365452"/>
                </a:cubicBezTo>
                <a:cubicBezTo>
                  <a:pt x="1043365" y="323998"/>
                  <a:pt x="1111170" y="312693"/>
                  <a:pt x="1175208" y="369220"/>
                </a:cubicBezTo>
                <a:cubicBezTo>
                  <a:pt x="1239246" y="425747"/>
                  <a:pt x="1243013" y="512421"/>
                  <a:pt x="1243013" y="512421"/>
                </a:cubicBezTo>
                <a:cubicBezTo>
                  <a:pt x="1201577" y="542569"/>
                  <a:pt x="1122471" y="625475"/>
                  <a:pt x="1122471" y="625475"/>
                </a:cubicBezTo>
                <a:cubicBezTo>
                  <a:pt x="1122471" y="625475"/>
                  <a:pt x="1107403" y="553874"/>
                  <a:pt x="1024530" y="523727"/>
                </a:cubicBezTo>
                <a:cubicBezTo>
                  <a:pt x="1024530" y="523727"/>
                  <a:pt x="975560" y="433284"/>
                  <a:pt x="911522" y="433284"/>
                </a:cubicBezTo>
                <a:cubicBezTo>
                  <a:pt x="843717" y="433284"/>
                  <a:pt x="794746" y="523727"/>
                  <a:pt x="794746" y="523727"/>
                </a:cubicBezTo>
                <a:cubicBezTo>
                  <a:pt x="715641" y="553874"/>
                  <a:pt x="696806" y="625475"/>
                  <a:pt x="696806" y="625475"/>
                </a:cubicBezTo>
                <a:cubicBezTo>
                  <a:pt x="696806" y="625475"/>
                  <a:pt x="617700" y="542569"/>
                  <a:pt x="576263" y="512421"/>
                </a:cubicBezTo>
                <a:cubicBezTo>
                  <a:pt x="576263" y="512421"/>
                  <a:pt x="580030" y="425747"/>
                  <a:pt x="644068" y="369220"/>
                </a:cubicBezTo>
                <a:cubicBezTo>
                  <a:pt x="708107" y="312693"/>
                  <a:pt x="775912" y="323998"/>
                  <a:pt x="779679" y="365452"/>
                </a:cubicBezTo>
                <a:cubicBezTo>
                  <a:pt x="779679" y="406905"/>
                  <a:pt x="734475" y="384294"/>
                  <a:pt x="734475" y="384294"/>
                </a:cubicBezTo>
                <a:cubicBezTo>
                  <a:pt x="734475" y="384294"/>
                  <a:pt x="772145" y="421978"/>
                  <a:pt x="787213" y="391831"/>
                </a:cubicBezTo>
                <a:cubicBezTo>
                  <a:pt x="802280" y="361683"/>
                  <a:pt x="779679" y="331535"/>
                  <a:pt x="768378" y="320230"/>
                </a:cubicBezTo>
                <a:cubicBezTo>
                  <a:pt x="768378" y="320230"/>
                  <a:pt x="813581" y="222250"/>
                  <a:pt x="911522" y="222250"/>
                </a:cubicBezTo>
                <a:close/>
                <a:moveTo>
                  <a:pt x="907753" y="185737"/>
                </a:moveTo>
                <a:cubicBezTo>
                  <a:pt x="809738" y="204557"/>
                  <a:pt x="741881" y="294895"/>
                  <a:pt x="741881" y="294895"/>
                </a:cubicBezTo>
                <a:cubicBezTo>
                  <a:pt x="568468" y="328771"/>
                  <a:pt x="523231" y="490625"/>
                  <a:pt x="523231" y="490625"/>
                </a:cubicBezTo>
                <a:cubicBezTo>
                  <a:pt x="485532" y="483097"/>
                  <a:pt x="474223" y="498153"/>
                  <a:pt x="474223" y="498153"/>
                </a:cubicBezTo>
                <a:cubicBezTo>
                  <a:pt x="474223" y="498153"/>
                  <a:pt x="474223" y="505681"/>
                  <a:pt x="470453" y="539558"/>
                </a:cubicBezTo>
                <a:cubicBezTo>
                  <a:pt x="470453" y="539558"/>
                  <a:pt x="312120" y="558378"/>
                  <a:pt x="259342" y="742816"/>
                </a:cubicBezTo>
                <a:cubicBezTo>
                  <a:pt x="259342" y="742816"/>
                  <a:pt x="176406" y="787985"/>
                  <a:pt x="134938" y="900906"/>
                </a:cubicBezTo>
                <a:cubicBezTo>
                  <a:pt x="176406" y="1013828"/>
                  <a:pt x="259342" y="1058996"/>
                  <a:pt x="259342" y="1058996"/>
                </a:cubicBezTo>
                <a:cubicBezTo>
                  <a:pt x="312120" y="1243434"/>
                  <a:pt x="470453" y="1262255"/>
                  <a:pt x="470453" y="1262255"/>
                </a:cubicBezTo>
                <a:cubicBezTo>
                  <a:pt x="474223" y="1296131"/>
                  <a:pt x="474223" y="1303659"/>
                  <a:pt x="474223" y="1303659"/>
                </a:cubicBezTo>
                <a:cubicBezTo>
                  <a:pt x="474223" y="1303659"/>
                  <a:pt x="485532" y="1318715"/>
                  <a:pt x="523231" y="1311187"/>
                </a:cubicBezTo>
                <a:cubicBezTo>
                  <a:pt x="523231" y="1311187"/>
                  <a:pt x="568468" y="1473041"/>
                  <a:pt x="741881" y="1510682"/>
                </a:cubicBezTo>
                <a:cubicBezTo>
                  <a:pt x="741881" y="1510682"/>
                  <a:pt x="809738" y="1597255"/>
                  <a:pt x="907753" y="1616075"/>
                </a:cubicBezTo>
                <a:cubicBezTo>
                  <a:pt x="1009539" y="1597255"/>
                  <a:pt x="1077396" y="1510682"/>
                  <a:pt x="1077396" y="1510682"/>
                </a:cubicBezTo>
                <a:cubicBezTo>
                  <a:pt x="1250808" y="1473041"/>
                  <a:pt x="1296046" y="1311187"/>
                  <a:pt x="1296046" y="1311187"/>
                </a:cubicBezTo>
                <a:cubicBezTo>
                  <a:pt x="1333744" y="1318715"/>
                  <a:pt x="1345053" y="1303659"/>
                  <a:pt x="1345053" y="1303659"/>
                </a:cubicBezTo>
                <a:cubicBezTo>
                  <a:pt x="1345053" y="1303659"/>
                  <a:pt x="1345053" y="1296131"/>
                  <a:pt x="1348823" y="1262255"/>
                </a:cubicBezTo>
                <a:cubicBezTo>
                  <a:pt x="1348823" y="1262255"/>
                  <a:pt x="1503386" y="1243434"/>
                  <a:pt x="1559934" y="1058996"/>
                </a:cubicBezTo>
                <a:cubicBezTo>
                  <a:pt x="1559934" y="1058996"/>
                  <a:pt x="1642870" y="1013828"/>
                  <a:pt x="1684338" y="900906"/>
                </a:cubicBezTo>
                <a:cubicBezTo>
                  <a:pt x="1642870" y="787985"/>
                  <a:pt x="1559934" y="742816"/>
                  <a:pt x="1559934" y="742816"/>
                </a:cubicBezTo>
                <a:cubicBezTo>
                  <a:pt x="1503386" y="558378"/>
                  <a:pt x="1348823" y="539558"/>
                  <a:pt x="1348823" y="539558"/>
                </a:cubicBezTo>
                <a:cubicBezTo>
                  <a:pt x="1345053" y="505681"/>
                  <a:pt x="1345053" y="498153"/>
                  <a:pt x="1345053" y="498153"/>
                </a:cubicBezTo>
                <a:cubicBezTo>
                  <a:pt x="1345053" y="498153"/>
                  <a:pt x="1333744" y="483097"/>
                  <a:pt x="1296046" y="490625"/>
                </a:cubicBezTo>
                <a:cubicBezTo>
                  <a:pt x="1296046" y="490625"/>
                  <a:pt x="1250808" y="328771"/>
                  <a:pt x="1077396" y="294895"/>
                </a:cubicBezTo>
                <a:cubicBezTo>
                  <a:pt x="1077396" y="294895"/>
                  <a:pt x="1009539" y="204557"/>
                  <a:pt x="907753" y="185737"/>
                </a:cubicBezTo>
                <a:close/>
                <a:moveTo>
                  <a:pt x="907754" y="0"/>
                </a:moveTo>
                <a:cubicBezTo>
                  <a:pt x="941654" y="33914"/>
                  <a:pt x="1024519" y="97974"/>
                  <a:pt x="1073485" y="120584"/>
                </a:cubicBezTo>
                <a:cubicBezTo>
                  <a:pt x="1122451" y="146962"/>
                  <a:pt x="1242983" y="207253"/>
                  <a:pt x="1303249" y="290155"/>
                </a:cubicBezTo>
                <a:cubicBezTo>
                  <a:pt x="1367281" y="373056"/>
                  <a:pt x="1352215" y="478567"/>
                  <a:pt x="1352215" y="478567"/>
                </a:cubicBezTo>
                <a:cubicBezTo>
                  <a:pt x="1352215" y="478567"/>
                  <a:pt x="1551845" y="489872"/>
                  <a:pt x="1646011" y="636833"/>
                </a:cubicBezTo>
                <a:cubicBezTo>
                  <a:pt x="1743943" y="780026"/>
                  <a:pt x="1762776" y="855391"/>
                  <a:pt x="1819275" y="900610"/>
                </a:cubicBezTo>
                <a:cubicBezTo>
                  <a:pt x="1762776" y="945829"/>
                  <a:pt x="1743943" y="1021194"/>
                  <a:pt x="1646011" y="1164387"/>
                </a:cubicBezTo>
                <a:cubicBezTo>
                  <a:pt x="1551845" y="1311348"/>
                  <a:pt x="1352215" y="1322653"/>
                  <a:pt x="1352215" y="1322653"/>
                </a:cubicBezTo>
                <a:cubicBezTo>
                  <a:pt x="1352215" y="1322653"/>
                  <a:pt x="1367281" y="1428164"/>
                  <a:pt x="1303249" y="1511065"/>
                </a:cubicBezTo>
                <a:cubicBezTo>
                  <a:pt x="1242983" y="1597735"/>
                  <a:pt x="1122451" y="1654259"/>
                  <a:pt x="1073485" y="1680636"/>
                </a:cubicBezTo>
                <a:cubicBezTo>
                  <a:pt x="1024519" y="1703246"/>
                  <a:pt x="941654" y="1767306"/>
                  <a:pt x="907754" y="1804988"/>
                </a:cubicBezTo>
                <a:cubicBezTo>
                  <a:pt x="877621" y="1767306"/>
                  <a:pt x="794756" y="1703246"/>
                  <a:pt x="745790" y="1680636"/>
                </a:cubicBezTo>
                <a:cubicBezTo>
                  <a:pt x="696824" y="1654259"/>
                  <a:pt x="576292" y="1597735"/>
                  <a:pt x="512260" y="1511065"/>
                </a:cubicBezTo>
                <a:cubicBezTo>
                  <a:pt x="451994" y="1428164"/>
                  <a:pt x="467060" y="1322653"/>
                  <a:pt x="467060" y="1322653"/>
                </a:cubicBezTo>
                <a:cubicBezTo>
                  <a:pt x="467060" y="1322653"/>
                  <a:pt x="267430" y="1311348"/>
                  <a:pt x="169498" y="1164387"/>
                </a:cubicBezTo>
                <a:cubicBezTo>
                  <a:pt x="75332" y="1021194"/>
                  <a:pt x="56499" y="945829"/>
                  <a:pt x="0" y="900610"/>
                </a:cubicBezTo>
                <a:cubicBezTo>
                  <a:pt x="56499" y="855391"/>
                  <a:pt x="75332" y="780026"/>
                  <a:pt x="169498" y="636833"/>
                </a:cubicBezTo>
                <a:cubicBezTo>
                  <a:pt x="267430" y="489872"/>
                  <a:pt x="467060" y="478567"/>
                  <a:pt x="467060" y="478567"/>
                </a:cubicBezTo>
                <a:cubicBezTo>
                  <a:pt x="467060" y="478567"/>
                  <a:pt x="451994" y="373056"/>
                  <a:pt x="512260" y="290155"/>
                </a:cubicBezTo>
                <a:cubicBezTo>
                  <a:pt x="576292" y="207253"/>
                  <a:pt x="696824" y="146962"/>
                  <a:pt x="745790" y="120584"/>
                </a:cubicBezTo>
                <a:cubicBezTo>
                  <a:pt x="794756" y="97974"/>
                  <a:pt x="877621" y="33914"/>
                  <a:pt x="907754" y="0"/>
                </a:cubicBezTo>
                <a:close/>
              </a:path>
            </a:pathLst>
          </a:custGeom>
          <a:noFill/>
          <a:ln>
            <a:solidFill>
              <a:srgbClr val="C7A787"/>
            </a:solidFill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 sz="1050"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任意多边形 1"/>
          <p:cNvSpPr/>
          <p:nvPr/>
        </p:nvSpPr>
        <p:spPr bwMode="auto">
          <a:xfrm rot="16200000" flipV="1">
            <a:off x="4348417" y="5355320"/>
            <a:ext cx="897814" cy="982824"/>
          </a:xfrm>
          <a:custGeom>
            <a:avLst/>
            <a:gdLst>
              <a:gd name="connsiteX0" fmla="*/ 696806 w 1819275"/>
              <a:gd name="connsiteY0" fmla="*/ 1179512 h 1804988"/>
              <a:gd name="connsiteX1" fmla="*/ 794746 w 1819275"/>
              <a:gd name="connsiteY1" fmla="*/ 1277492 h 1804988"/>
              <a:gd name="connsiteX2" fmla="*/ 911522 w 1819275"/>
              <a:gd name="connsiteY2" fmla="*/ 1367935 h 1804988"/>
              <a:gd name="connsiteX3" fmla="*/ 1024530 w 1819275"/>
              <a:gd name="connsiteY3" fmla="*/ 1277492 h 1804988"/>
              <a:gd name="connsiteX4" fmla="*/ 1122471 w 1819275"/>
              <a:gd name="connsiteY4" fmla="*/ 1179512 h 1804988"/>
              <a:gd name="connsiteX5" fmla="*/ 1243013 w 1819275"/>
              <a:gd name="connsiteY5" fmla="*/ 1288798 h 1804988"/>
              <a:gd name="connsiteX6" fmla="*/ 1175208 w 1819275"/>
              <a:gd name="connsiteY6" fmla="*/ 1431999 h 1804988"/>
              <a:gd name="connsiteX7" fmla="*/ 1039598 w 1819275"/>
              <a:gd name="connsiteY7" fmla="*/ 1435767 h 1804988"/>
              <a:gd name="connsiteX8" fmla="*/ 1084801 w 1819275"/>
              <a:gd name="connsiteY8" fmla="*/ 1416925 h 1804988"/>
              <a:gd name="connsiteX9" fmla="*/ 1032064 w 1819275"/>
              <a:gd name="connsiteY9" fmla="*/ 1409388 h 1804988"/>
              <a:gd name="connsiteX10" fmla="*/ 1050899 w 1819275"/>
              <a:gd name="connsiteY10" fmla="*/ 1480989 h 1804988"/>
              <a:gd name="connsiteX11" fmla="*/ 911522 w 1819275"/>
              <a:gd name="connsiteY11" fmla="*/ 1582737 h 1804988"/>
              <a:gd name="connsiteX12" fmla="*/ 768378 w 1819275"/>
              <a:gd name="connsiteY12" fmla="*/ 1480989 h 1804988"/>
              <a:gd name="connsiteX13" fmla="*/ 787213 w 1819275"/>
              <a:gd name="connsiteY13" fmla="*/ 1409388 h 1804988"/>
              <a:gd name="connsiteX14" fmla="*/ 734475 w 1819275"/>
              <a:gd name="connsiteY14" fmla="*/ 1416925 h 1804988"/>
              <a:gd name="connsiteX15" fmla="*/ 779679 w 1819275"/>
              <a:gd name="connsiteY15" fmla="*/ 1435767 h 1804988"/>
              <a:gd name="connsiteX16" fmla="*/ 644068 w 1819275"/>
              <a:gd name="connsiteY16" fmla="*/ 1431999 h 1804988"/>
              <a:gd name="connsiteX17" fmla="*/ 576263 w 1819275"/>
              <a:gd name="connsiteY17" fmla="*/ 1288798 h 1804988"/>
              <a:gd name="connsiteX18" fmla="*/ 696806 w 1819275"/>
              <a:gd name="connsiteY18" fmla="*/ 1179512 h 1804988"/>
              <a:gd name="connsiteX19" fmla="*/ 765493 w 1819275"/>
              <a:gd name="connsiteY19" fmla="*/ 1081087 h 1804988"/>
              <a:gd name="connsiteX20" fmla="*/ 912314 w 1819275"/>
              <a:gd name="connsiteY20" fmla="*/ 1118757 h 1804988"/>
              <a:gd name="connsiteX21" fmla="*/ 1055371 w 1819275"/>
              <a:gd name="connsiteY21" fmla="*/ 1081087 h 1804988"/>
              <a:gd name="connsiteX22" fmla="*/ 991372 w 1819275"/>
              <a:gd name="connsiteY22" fmla="*/ 1246833 h 1804988"/>
              <a:gd name="connsiteX23" fmla="*/ 912314 w 1819275"/>
              <a:gd name="connsiteY23" fmla="*/ 1303337 h 1804988"/>
              <a:gd name="connsiteX24" fmla="*/ 833257 w 1819275"/>
              <a:gd name="connsiteY24" fmla="*/ 1246833 h 1804988"/>
              <a:gd name="connsiteX25" fmla="*/ 765493 w 1819275"/>
              <a:gd name="connsiteY25" fmla="*/ 1081087 h 1804988"/>
              <a:gd name="connsiteX26" fmla="*/ 1122363 w 1819275"/>
              <a:gd name="connsiteY26" fmla="*/ 1069975 h 1804988"/>
              <a:gd name="connsiteX27" fmla="*/ 1220391 w 1819275"/>
              <a:gd name="connsiteY27" fmla="*/ 1085031 h 1804988"/>
              <a:gd name="connsiteX28" fmla="*/ 1325960 w 1819275"/>
              <a:gd name="connsiteY28" fmla="*/ 1303338 h 1804988"/>
              <a:gd name="connsiteX29" fmla="*/ 1126133 w 1819275"/>
              <a:gd name="connsiteY29" fmla="*/ 1164073 h 1804988"/>
              <a:gd name="connsiteX30" fmla="*/ 1122363 w 1819275"/>
              <a:gd name="connsiteY30" fmla="*/ 1069975 h 1804988"/>
              <a:gd name="connsiteX31" fmla="*/ 696914 w 1819275"/>
              <a:gd name="connsiteY31" fmla="*/ 1069975 h 1804988"/>
              <a:gd name="connsiteX32" fmla="*/ 693144 w 1819275"/>
              <a:gd name="connsiteY32" fmla="*/ 1164073 h 1804988"/>
              <a:gd name="connsiteX33" fmla="*/ 493317 w 1819275"/>
              <a:gd name="connsiteY33" fmla="*/ 1303338 h 1804988"/>
              <a:gd name="connsiteX34" fmla="*/ 598886 w 1819275"/>
              <a:gd name="connsiteY34" fmla="*/ 1085031 h 1804988"/>
              <a:gd name="connsiteX35" fmla="*/ 696914 w 1819275"/>
              <a:gd name="connsiteY35" fmla="*/ 1069975 h 1804988"/>
              <a:gd name="connsiteX36" fmla="*/ 1164680 w 1819275"/>
              <a:gd name="connsiteY36" fmla="*/ 754062 h 1804988"/>
              <a:gd name="connsiteX37" fmla="*/ 1255245 w 1819275"/>
              <a:gd name="connsiteY37" fmla="*/ 825610 h 1804988"/>
              <a:gd name="connsiteX38" fmla="*/ 1338264 w 1819275"/>
              <a:gd name="connsiteY38" fmla="*/ 897159 h 1804988"/>
              <a:gd name="connsiteX39" fmla="*/ 1255245 w 1819275"/>
              <a:gd name="connsiteY39" fmla="*/ 964941 h 1804988"/>
              <a:gd name="connsiteX40" fmla="*/ 1108076 w 1819275"/>
              <a:gd name="connsiteY40" fmla="*/ 1025192 h 1804988"/>
              <a:gd name="connsiteX41" fmla="*/ 1157132 w 1819275"/>
              <a:gd name="connsiteY41" fmla="*/ 897159 h 1804988"/>
              <a:gd name="connsiteX42" fmla="*/ 1108076 w 1819275"/>
              <a:gd name="connsiteY42" fmla="*/ 765359 h 1804988"/>
              <a:gd name="connsiteX43" fmla="*/ 1164680 w 1819275"/>
              <a:gd name="connsiteY43" fmla="*/ 754062 h 1804988"/>
              <a:gd name="connsiteX44" fmla="*/ 655945 w 1819275"/>
              <a:gd name="connsiteY44" fmla="*/ 754062 h 1804988"/>
              <a:gd name="connsiteX45" fmla="*/ 712788 w 1819275"/>
              <a:gd name="connsiteY45" fmla="*/ 765359 h 1804988"/>
              <a:gd name="connsiteX46" fmla="*/ 667314 w 1819275"/>
              <a:gd name="connsiteY46" fmla="*/ 897159 h 1804988"/>
              <a:gd name="connsiteX47" fmla="*/ 712788 w 1819275"/>
              <a:gd name="connsiteY47" fmla="*/ 1025192 h 1804988"/>
              <a:gd name="connsiteX48" fmla="*/ 564997 w 1819275"/>
              <a:gd name="connsiteY48" fmla="*/ 964941 h 1804988"/>
              <a:gd name="connsiteX49" fmla="*/ 477838 w 1819275"/>
              <a:gd name="connsiteY49" fmla="*/ 897159 h 1804988"/>
              <a:gd name="connsiteX50" fmla="*/ 564997 w 1819275"/>
              <a:gd name="connsiteY50" fmla="*/ 825610 h 1804988"/>
              <a:gd name="connsiteX51" fmla="*/ 655945 w 1819275"/>
              <a:gd name="connsiteY51" fmla="*/ 754062 h 1804988"/>
              <a:gd name="connsiteX52" fmla="*/ 908051 w 1819275"/>
              <a:gd name="connsiteY52" fmla="*/ 715962 h 1804988"/>
              <a:gd name="connsiteX53" fmla="*/ 1089026 w 1819275"/>
              <a:gd name="connsiteY53" fmla="*/ 896937 h 1804988"/>
              <a:gd name="connsiteX54" fmla="*/ 908051 w 1819275"/>
              <a:gd name="connsiteY54" fmla="*/ 1077912 h 1804988"/>
              <a:gd name="connsiteX55" fmla="*/ 727076 w 1819275"/>
              <a:gd name="connsiteY55" fmla="*/ 896937 h 1804988"/>
              <a:gd name="connsiteX56" fmla="*/ 908051 w 1819275"/>
              <a:gd name="connsiteY56" fmla="*/ 715962 h 1804988"/>
              <a:gd name="connsiteX57" fmla="*/ 1329427 w 1819275"/>
              <a:gd name="connsiteY57" fmla="*/ 588962 h 1804988"/>
              <a:gd name="connsiteX58" fmla="*/ 1480390 w 1819275"/>
              <a:gd name="connsiteY58" fmla="*/ 664129 h 1804988"/>
              <a:gd name="connsiteX59" fmla="*/ 1469068 w 1819275"/>
              <a:gd name="connsiteY59" fmla="*/ 765605 h 1804988"/>
              <a:gd name="connsiteX60" fmla="*/ 1472842 w 1819275"/>
              <a:gd name="connsiteY60" fmla="*/ 720505 h 1804988"/>
              <a:gd name="connsiteX61" fmla="*/ 1435101 w 1819275"/>
              <a:gd name="connsiteY61" fmla="*/ 743055 h 1804988"/>
              <a:gd name="connsiteX62" fmla="*/ 1518130 w 1819275"/>
              <a:gd name="connsiteY62" fmla="*/ 761847 h 1804988"/>
              <a:gd name="connsiteX63" fmla="*/ 1635126 w 1819275"/>
              <a:gd name="connsiteY63" fmla="*/ 897148 h 1804988"/>
              <a:gd name="connsiteX64" fmla="*/ 1518130 w 1819275"/>
              <a:gd name="connsiteY64" fmla="*/ 1032449 h 1804988"/>
              <a:gd name="connsiteX65" fmla="*/ 1435101 w 1819275"/>
              <a:gd name="connsiteY65" fmla="*/ 1047482 h 1804988"/>
              <a:gd name="connsiteX66" fmla="*/ 1472842 w 1819275"/>
              <a:gd name="connsiteY66" fmla="*/ 1073791 h 1804988"/>
              <a:gd name="connsiteX67" fmla="*/ 1469068 w 1819275"/>
              <a:gd name="connsiteY67" fmla="*/ 1024932 h 1804988"/>
              <a:gd name="connsiteX68" fmla="*/ 1480390 w 1819275"/>
              <a:gd name="connsiteY68" fmla="*/ 1126408 h 1804988"/>
              <a:gd name="connsiteX69" fmla="*/ 1325653 w 1819275"/>
              <a:gd name="connsiteY69" fmla="*/ 1201575 h 1804988"/>
              <a:gd name="connsiteX70" fmla="*/ 1235076 w 1819275"/>
              <a:gd name="connsiteY70" fmla="*/ 1081307 h 1804988"/>
              <a:gd name="connsiteX71" fmla="*/ 1303009 w 1819275"/>
              <a:gd name="connsiteY71" fmla="*/ 1006140 h 1804988"/>
              <a:gd name="connsiteX72" fmla="*/ 1408683 w 1819275"/>
              <a:gd name="connsiteY72" fmla="*/ 897148 h 1804988"/>
              <a:gd name="connsiteX73" fmla="*/ 1303009 w 1819275"/>
              <a:gd name="connsiteY73" fmla="*/ 788155 h 1804988"/>
              <a:gd name="connsiteX74" fmla="*/ 1235076 w 1819275"/>
              <a:gd name="connsiteY74" fmla="*/ 712988 h 1804988"/>
              <a:gd name="connsiteX75" fmla="*/ 1325653 w 1819275"/>
              <a:gd name="connsiteY75" fmla="*/ 592720 h 1804988"/>
              <a:gd name="connsiteX76" fmla="*/ 1329427 w 1819275"/>
              <a:gd name="connsiteY76" fmla="*/ 588962 h 1804988"/>
              <a:gd name="connsiteX77" fmla="*/ 490312 w 1819275"/>
              <a:gd name="connsiteY77" fmla="*/ 588962 h 1804988"/>
              <a:gd name="connsiteX78" fmla="*/ 494092 w 1819275"/>
              <a:gd name="connsiteY78" fmla="*/ 592720 h 1804988"/>
              <a:gd name="connsiteX79" fmla="*/ 581026 w 1819275"/>
              <a:gd name="connsiteY79" fmla="*/ 712988 h 1804988"/>
              <a:gd name="connsiteX80" fmla="*/ 516770 w 1819275"/>
              <a:gd name="connsiteY80" fmla="*/ 788155 h 1804988"/>
              <a:gd name="connsiteX81" fmla="*/ 410937 w 1819275"/>
              <a:gd name="connsiteY81" fmla="*/ 897148 h 1804988"/>
              <a:gd name="connsiteX82" fmla="*/ 516770 w 1819275"/>
              <a:gd name="connsiteY82" fmla="*/ 1006140 h 1804988"/>
              <a:gd name="connsiteX83" fmla="*/ 581026 w 1819275"/>
              <a:gd name="connsiteY83" fmla="*/ 1081307 h 1804988"/>
              <a:gd name="connsiteX84" fmla="*/ 494092 w 1819275"/>
              <a:gd name="connsiteY84" fmla="*/ 1201575 h 1804988"/>
              <a:gd name="connsiteX85" fmla="*/ 339121 w 1819275"/>
              <a:gd name="connsiteY85" fmla="*/ 1126408 h 1804988"/>
              <a:gd name="connsiteX86" fmla="*/ 350461 w 1819275"/>
              <a:gd name="connsiteY86" fmla="*/ 1024932 h 1804988"/>
              <a:gd name="connsiteX87" fmla="*/ 346681 w 1819275"/>
              <a:gd name="connsiteY87" fmla="*/ 1073791 h 1804988"/>
              <a:gd name="connsiteX88" fmla="*/ 384478 w 1819275"/>
              <a:gd name="connsiteY88" fmla="*/ 1047482 h 1804988"/>
              <a:gd name="connsiteX89" fmla="*/ 301324 w 1819275"/>
              <a:gd name="connsiteY89" fmla="*/ 1032449 h 1804988"/>
              <a:gd name="connsiteX90" fmla="*/ 184151 w 1819275"/>
              <a:gd name="connsiteY90" fmla="*/ 897148 h 1804988"/>
              <a:gd name="connsiteX91" fmla="*/ 301324 w 1819275"/>
              <a:gd name="connsiteY91" fmla="*/ 761847 h 1804988"/>
              <a:gd name="connsiteX92" fmla="*/ 384478 w 1819275"/>
              <a:gd name="connsiteY92" fmla="*/ 743055 h 1804988"/>
              <a:gd name="connsiteX93" fmla="*/ 346681 w 1819275"/>
              <a:gd name="connsiteY93" fmla="*/ 720505 h 1804988"/>
              <a:gd name="connsiteX94" fmla="*/ 350461 w 1819275"/>
              <a:gd name="connsiteY94" fmla="*/ 765605 h 1804988"/>
              <a:gd name="connsiteX95" fmla="*/ 339121 w 1819275"/>
              <a:gd name="connsiteY95" fmla="*/ 664129 h 1804988"/>
              <a:gd name="connsiteX96" fmla="*/ 490312 w 1819275"/>
              <a:gd name="connsiteY96" fmla="*/ 588962 h 1804988"/>
              <a:gd name="connsiteX97" fmla="*/ 1325960 w 1819275"/>
              <a:gd name="connsiteY97" fmla="*/ 498475 h 1804988"/>
              <a:gd name="connsiteX98" fmla="*/ 1220391 w 1819275"/>
              <a:gd name="connsiteY98" fmla="*/ 716782 h 1804988"/>
              <a:gd name="connsiteX99" fmla="*/ 1122363 w 1819275"/>
              <a:gd name="connsiteY99" fmla="*/ 731838 h 1804988"/>
              <a:gd name="connsiteX100" fmla="*/ 1126133 w 1819275"/>
              <a:gd name="connsiteY100" fmla="*/ 637740 h 1804988"/>
              <a:gd name="connsiteX101" fmla="*/ 1325960 w 1819275"/>
              <a:gd name="connsiteY101" fmla="*/ 498475 h 1804988"/>
              <a:gd name="connsiteX102" fmla="*/ 912314 w 1819275"/>
              <a:gd name="connsiteY102" fmla="*/ 498475 h 1804988"/>
              <a:gd name="connsiteX103" fmla="*/ 991372 w 1819275"/>
              <a:gd name="connsiteY103" fmla="*/ 554979 h 1804988"/>
              <a:gd name="connsiteX104" fmla="*/ 1055371 w 1819275"/>
              <a:gd name="connsiteY104" fmla="*/ 720725 h 1804988"/>
              <a:gd name="connsiteX105" fmla="*/ 912314 w 1819275"/>
              <a:gd name="connsiteY105" fmla="*/ 683056 h 1804988"/>
              <a:gd name="connsiteX106" fmla="*/ 765493 w 1819275"/>
              <a:gd name="connsiteY106" fmla="*/ 720725 h 1804988"/>
              <a:gd name="connsiteX107" fmla="*/ 833257 w 1819275"/>
              <a:gd name="connsiteY107" fmla="*/ 554979 h 1804988"/>
              <a:gd name="connsiteX108" fmla="*/ 912314 w 1819275"/>
              <a:gd name="connsiteY108" fmla="*/ 498475 h 1804988"/>
              <a:gd name="connsiteX109" fmla="*/ 493317 w 1819275"/>
              <a:gd name="connsiteY109" fmla="*/ 498475 h 1804988"/>
              <a:gd name="connsiteX110" fmla="*/ 693144 w 1819275"/>
              <a:gd name="connsiteY110" fmla="*/ 637740 h 1804988"/>
              <a:gd name="connsiteX111" fmla="*/ 696914 w 1819275"/>
              <a:gd name="connsiteY111" fmla="*/ 731838 h 1804988"/>
              <a:gd name="connsiteX112" fmla="*/ 598886 w 1819275"/>
              <a:gd name="connsiteY112" fmla="*/ 716782 h 1804988"/>
              <a:gd name="connsiteX113" fmla="*/ 493317 w 1819275"/>
              <a:gd name="connsiteY113" fmla="*/ 498475 h 1804988"/>
              <a:gd name="connsiteX114" fmla="*/ 911522 w 1819275"/>
              <a:gd name="connsiteY114" fmla="*/ 222250 h 1804988"/>
              <a:gd name="connsiteX115" fmla="*/ 1050899 w 1819275"/>
              <a:gd name="connsiteY115" fmla="*/ 320230 h 1804988"/>
              <a:gd name="connsiteX116" fmla="*/ 1032064 w 1819275"/>
              <a:gd name="connsiteY116" fmla="*/ 391831 h 1804988"/>
              <a:gd name="connsiteX117" fmla="*/ 1084801 w 1819275"/>
              <a:gd name="connsiteY117" fmla="*/ 384294 h 1804988"/>
              <a:gd name="connsiteX118" fmla="*/ 1039598 w 1819275"/>
              <a:gd name="connsiteY118" fmla="*/ 365452 h 1804988"/>
              <a:gd name="connsiteX119" fmla="*/ 1175208 w 1819275"/>
              <a:gd name="connsiteY119" fmla="*/ 369220 h 1804988"/>
              <a:gd name="connsiteX120" fmla="*/ 1243013 w 1819275"/>
              <a:gd name="connsiteY120" fmla="*/ 512421 h 1804988"/>
              <a:gd name="connsiteX121" fmla="*/ 1122471 w 1819275"/>
              <a:gd name="connsiteY121" fmla="*/ 625475 h 1804988"/>
              <a:gd name="connsiteX122" fmla="*/ 1024530 w 1819275"/>
              <a:gd name="connsiteY122" fmla="*/ 523727 h 1804988"/>
              <a:gd name="connsiteX123" fmla="*/ 911522 w 1819275"/>
              <a:gd name="connsiteY123" fmla="*/ 433284 h 1804988"/>
              <a:gd name="connsiteX124" fmla="*/ 794746 w 1819275"/>
              <a:gd name="connsiteY124" fmla="*/ 523727 h 1804988"/>
              <a:gd name="connsiteX125" fmla="*/ 696806 w 1819275"/>
              <a:gd name="connsiteY125" fmla="*/ 625475 h 1804988"/>
              <a:gd name="connsiteX126" fmla="*/ 576263 w 1819275"/>
              <a:gd name="connsiteY126" fmla="*/ 512421 h 1804988"/>
              <a:gd name="connsiteX127" fmla="*/ 644068 w 1819275"/>
              <a:gd name="connsiteY127" fmla="*/ 369220 h 1804988"/>
              <a:gd name="connsiteX128" fmla="*/ 779679 w 1819275"/>
              <a:gd name="connsiteY128" fmla="*/ 365452 h 1804988"/>
              <a:gd name="connsiteX129" fmla="*/ 734475 w 1819275"/>
              <a:gd name="connsiteY129" fmla="*/ 384294 h 1804988"/>
              <a:gd name="connsiteX130" fmla="*/ 787213 w 1819275"/>
              <a:gd name="connsiteY130" fmla="*/ 391831 h 1804988"/>
              <a:gd name="connsiteX131" fmla="*/ 768378 w 1819275"/>
              <a:gd name="connsiteY131" fmla="*/ 320230 h 1804988"/>
              <a:gd name="connsiteX132" fmla="*/ 911522 w 1819275"/>
              <a:gd name="connsiteY132" fmla="*/ 222250 h 1804988"/>
              <a:gd name="connsiteX133" fmla="*/ 907753 w 1819275"/>
              <a:gd name="connsiteY133" fmla="*/ 185737 h 1804988"/>
              <a:gd name="connsiteX134" fmla="*/ 741881 w 1819275"/>
              <a:gd name="connsiteY134" fmla="*/ 294895 h 1804988"/>
              <a:gd name="connsiteX135" fmla="*/ 523231 w 1819275"/>
              <a:gd name="connsiteY135" fmla="*/ 490625 h 1804988"/>
              <a:gd name="connsiteX136" fmla="*/ 474223 w 1819275"/>
              <a:gd name="connsiteY136" fmla="*/ 498153 h 1804988"/>
              <a:gd name="connsiteX137" fmla="*/ 470453 w 1819275"/>
              <a:gd name="connsiteY137" fmla="*/ 539558 h 1804988"/>
              <a:gd name="connsiteX138" fmla="*/ 259342 w 1819275"/>
              <a:gd name="connsiteY138" fmla="*/ 742816 h 1804988"/>
              <a:gd name="connsiteX139" fmla="*/ 134938 w 1819275"/>
              <a:gd name="connsiteY139" fmla="*/ 900906 h 1804988"/>
              <a:gd name="connsiteX140" fmla="*/ 259342 w 1819275"/>
              <a:gd name="connsiteY140" fmla="*/ 1058996 h 1804988"/>
              <a:gd name="connsiteX141" fmla="*/ 470453 w 1819275"/>
              <a:gd name="connsiteY141" fmla="*/ 1262255 h 1804988"/>
              <a:gd name="connsiteX142" fmla="*/ 474223 w 1819275"/>
              <a:gd name="connsiteY142" fmla="*/ 1303659 h 1804988"/>
              <a:gd name="connsiteX143" fmla="*/ 523231 w 1819275"/>
              <a:gd name="connsiteY143" fmla="*/ 1311187 h 1804988"/>
              <a:gd name="connsiteX144" fmla="*/ 741881 w 1819275"/>
              <a:gd name="connsiteY144" fmla="*/ 1510682 h 1804988"/>
              <a:gd name="connsiteX145" fmla="*/ 907753 w 1819275"/>
              <a:gd name="connsiteY145" fmla="*/ 1616075 h 1804988"/>
              <a:gd name="connsiteX146" fmla="*/ 1077396 w 1819275"/>
              <a:gd name="connsiteY146" fmla="*/ 1510682 h 1804988"/>
              <a:gd name="connsiteX147" fmla="*/ 1296046 w 1819275"/>
              <a:gd name="connsiteY147" fmla="*/ 1311187 h 1804988"/>
              <a:gd name="connsiteX148" fmla="*/ 1345053 w 1819275"/>
              <a:gd name="connsiteY148" fmla="*/ 1303659 h 1804988"/>
              <a:gd name="connsiteX149" fmla="*/ 1348823 w 1819275"/>
              <a:gd name="connsiteY149" fmla="*/ 1262255 h 1804988"/>
              <a:gd name="connsiteX150" fmla="*/ 1559934 w 1819275"/>
              <a:gd name="connsiteY150" fmla="*/ 1058996 h 1804988"/>
              <a:gd name="connsiteX151" fmla="*/ 1684338 w 1819275"/>
              <a:gd name="connsiteY151" fmla="*/ 900906 h 1804988"/>
              <a:gd name="connsiteX152" fmla="*/ 1559934 w 1819275"/>
              <a:gd name="connsiteY152" fmla="*/ 742816 h 1804988"/>
              <a:gd name="connsiteX153" fmla="*/ 1348823 w 1819275"/>
              <a:gd name="connsiteY153" fmla="*/ 539558 h 1804988"/>
              <a:gd name="connsiteX154" fmla="*/ 1345053 w 1819275"/>
              <a:gd name="connsiteY154" fmla="*/ 498153 h 1804988"/>
              <a:gd name="connsiteX155" fmla="*/ 1296046 w 1819275"/>
              <a:gd name="connsiteY155" fmla="*/ 490625 h 1804988"/>
              <a:gd name="connsiteX156" fmla="*/ 1077396 w 1819275"/>
              <a:gd name="connsiteY156" fmla="*/ 294895 h 1804988"/>
              <a:gd name="connsiteX157" fmla="*/ 907753 w 1819275"/>
              <a:gd name="connsiteY157" fmla="*/ 185737 h 1804988"/>
              <a:gd name="connsiteX158" fmla="*/ 907754 w 1819275"/>
              <a:gd name="connsiteY158" fmla="*/ 0 h 1804988"/>
              <a:gd name="connsiteX159" fmla="*/ 1073485 w 1819275"/>
              <a:gd name="connsiteY159" fmla="*/ 120584 h 1804988"/>
              <a:gd name="connsiteX160" fmla="*/ 1303249 w 1819275"/>
              <a:gd name="connsiteY160" fmla="*/ 290155 h 1804988"/>
              <a:gd name="connsiteX161" fmla="*/ 1352215 w 1819275"/>
              <a:gd name="connsiteY161" fmla="*/ 478567 h 1804988"/>
              <a:gd name="connsiteX162" fmla="*/ 1646011 w 1819275"/>
              <a:gd name="connsiteY162" fmla="*/ 636833 h 1804988"/>
              <a:gd name="connsiteX163" fmla="*/ 1819275 w 1819275"/>
              <a:gd name="connsiteY163" fmla="*/ 900610 h 1804988"/>
              <a:gd name="connsiteX164" fmla="*/ 1646011 w 1819275"/>
              <a:gd name="connsiteY164" fmla="*/ 1164387 h 1804988"/>
              <a:gd name="connsiteX165" fmla="*/ 1352215 w 1819275"/>
              <a:gd name="connsiteY165" fmla="*/ 1322653 h 1804988"/>
              <a:gd name="connsiteX166" fmla="*/ 1303249 w 1819275"/>
              <a:gd name="connsiteY166" fmla="*/ 1511065 h 1804988"/>
              <a:gd name="connsiteX167" fmla="*/ 1073485 w 1819275"/>
              <a:gd name="connsiteY167" fmla="*/ 1680636 h 1804988"/>
              <a:gd name="connsiteX168" fmla="*/ 907754 w 1819275"/>
              <a:gd name="connsiteY168" fmla="*/ 1804988 h 1804988"/>
              <a:gd name="connsiteX169" fmla="*/ 745790 w 1819275"/>
              <a:gd name="connsiteY169" fmla="*/ 1680636 h 1804988"/>
              <a:gd name="connsiteX170" fmla="*/ 512260 w 1819275"/>
              <a:gd name="connsiteY170" fmla="*/ 1511065 h 1804988"/>
              <a:gd name="connsiteX171" fmla="*/ 467060 w 1819275"/>
              <a:gd name="connsiteY171" fmla="*/ 1322653 h 1804988"/>
              <a:gd name="connsiteX172" fmla="*/ 169498 w 1819275"/>
              <a:gd name="connsiteY172" fmla="*/ 1164387 h 1804988"/>
              <a:gd name="connsiteX173" fmla="*/ 0 w 1819275"/>
              <a:gd name="connsiteY173" fmla="*/ 900610 h 1804988"/>
              <a:gd name="connsiteX174" fmla="*/ 169498 w 1819275"/>
              <a:gd name="connsiteY174" fmla="*/ 636833 h 1804988"/>
              <a:gd name="connsiteX175" fmla="*/ 467060 w 1819275"/>
              <a:gd name="connsiteY175" fmla="*/ 478567 h 1804988"/>
              <a:gd name="connsiteX176" fmla="*/ 512260 w 1819275"/>
              <a:gd name="connsiteY176" fmla="*/ 290155 h 1804988"/>
              <a:gd name="connsiteX177" fmla="*/ 745790 w 1819275"/>
              <a:gd name="connsiteY177" fmla="*/ 120584 h 1804988"/>
              <a:gd name="connsiteX178" fmla="*/ 907754 w 1819275"/>
              <a:gd name="connsiteY178" fmla="*/ 0 h 1804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</a:cxnLst>
            <a:rect l="l" t="t" r="r" b="b"/>
            <a:pathLst>
              <a:path w="1819275" h="1804988">
                <a:moveTo>
                  <a:pt x="696806" y="1179512"/>
                </a:moveTo>
                <a:cubicBezTo>
                  <a:pt x="696806" y="1179512"/>
                  <a:pt x="715640" y="1251113"/>
                  <a:pt x="794746" y="1277492"/>
                </a:cubicBezTo>
                <a:cubicBezTo>
                  <a:pt x="794746" y="1277492"/>
                  <a:pt x="843717" y="1367935"/>
                  <a:pt x="911522" y="1367935"/>
                </a:cubicBezTo>
                <a:cubicBezTo>
                  <a:pt x="975560" y="1367935"/>
                  <a:pt x="1024530" y="1277492"/>
                  <a:pt x="1024530" y="1277492"/>
                </a:cubicBezTo>
                <a:cubicBezTo>
                  <a:pt x="1107403" y="1251113"/>
                  <a:pt x="1122471" y="1179512"/>
                  <a:pt x="1122471" y="1179512"/>
                </a:cubicBezTo>
                <a:cubicBezTo>
                  <a:pt x="1122471" y="1179512"/>
                  <a:pt x="1201577" y="1258650"/>
                  <a:pt x="1243013" y="1288798"/>
                </a:cubicBezTo>
                <a:cubicBezTo>
                  <a:pt x="1243013" y="1288798"/>
                  <a:pt x="1239246" y="1375472"/>
                  <a:pt x="1175208" y="1431999"/>
                </a:cubicBezTo>
                <a:cubicBezTo>
                  <a:pt x="1111170" y="1488526"/>
                  <a:pt x="1043365" y="1477220"/>
                  <a:pt x="1039598" y="1435767"/>
                </a:cubicBezTo>
                <a:cubicBezTo>
                  <a:pt x="1039598" y="1394314"/>
                  <a:pt x="1084801" y="1416925"/>
                  <a:pt x="1084801" y="1416925"/>
                </a:cubicBezTo>
                <a:cubicBezTo>
                  <a:pt x="1084801" y="1416925"/>
                  <a:pt x="1047132" y="1379241"/>
                  <a:pt x="1032064" y="1409388"/>
                </a:cubicBezTo>
                <a:cubicBezTo>
                  <a:pt x="1016996" y="1443304"/>
                  <a:pt x="1039598" y="1469683"/>
                  <a:pt x="1050899" y="1480989"/>
                </a:cubicBezTo>
                <a:cubicBezTo>
                  <a:pt x="1050899" y="1480989"/>
                  <a:pt x="1005695" y="1582737"/>
                  <a:pt x="911522" y="1582737"/>
                </a:cubicBezTo>
                <a:cubicBezTo>
                  <a:pt x="813581" y="1582737"/>
                  <a:pt x="768378" y="1480989"/>
                  <a:pt x="768378" y="1480989"/>
                </a:cubicBezTo>
                <a:cubicBezTo>
                  <a:pt x="779679" y="1469683"/>
                  <a:pt x="802280" y="1443304"/>
                  <a:pt x="787213" y="1409388"/>
                </a:cubicBezTo>
                <a:cubicBezTo>
                  <a:pt x="772145" y="1379241"/>
                  <a:pt x="734475" y="1416925"/>
                  <a:pt x="734475" y="1416925"/>
                </a:cubicBezTo>
                <a:cubicBezTo>
                  <a:pt x="734475" y="1416925"/>
                  <a:pt x="779679" y="1394314"/>
                  <a:pt x="779679" y="1435767"/>
                </a:cubicBezTo>
                <a:cubicBezTo>
                  <a:pt x="775912" y="1477220"/>
                  <a:pt x="708107" y="1488526"/>
                  <a:pt x="644068" y="1431999"/>
                </a:cubicBezTo>
                <a:cubicBezTo>
                  <a:pt x="580030" y="1375472"/>
                  <a:pt x="576263" y="1288798"/>
                  <a:pt x="576263" y="1288798"/>
                </a:cubicBezTo>
                <a:cubicBezTo>
                  <a:pt x="617700" y="1258650"/>
                  <a:pt x="696806" y="1179512"/>
                  <a:pt x="696806" y="1179512"/>
                </a:cubicBezTo>
                <a:close/>
                <a:moveTo>
                  <a:pt x="765493" y="1081087"/>
                </a:moveTo>
                <a:cubicBezTo>
                  <a:pt x="765493" y="1081087"/>
                  <a:pt x="833257" y="1118757"/>
                  <a:pt x="912314" y="1118757"/>
                </a:cubicBezTo>
                <a:cubicBezTo>
                  <a:pt x="987607" y="1118757"/>
                  <a:pt x="1055371" y="1081087"/>
                  <a:pt x="1055371" y="1081087"/>
                </a:cubicBezTo>
                <a:cubicBezTo>
                  <a:pt x="1108076" y="1209163"/>
                  <a:pt x="991372" y="1246833"/>
                  <a:pt x="991372" y="1246833"/>
                </a:cubicBezTo>
                <a:cubicBezTo>
                  <a:pt x="991372" y="1246833"/>
                  <a:pt x="968784" y="1303337"/>
                  <a:pt x="912314" y="1303337"/>
                </a:cubicBezTo>
                <a:cubicBezTo>
                  <a:pt x="852080" y="1303337"/>
                  <a:pt x="833257" y="1246833"/>
                  <a:pt x="833257" y="1246833"/>
                </a:cubicBezTo>
                <a:cubicBezTo>
                  <a:pt x="833257" y="1246833"/>
                  <a:pt x="712788" y="1209163"/>
                  <a:pt x="765493" y="1081087"/>
                </a:cubicBezTo>
                <a:close/>
                <a:moveTo>
                  <a:pt x="1122363" y="1069975"/>
                </a:moveTo>
                <a:cubicBezTo>
                  <a:pt x="1156296" y="1081267"/>
                  <a:pt x="1220391" y="1085031"/>
                  <a:pt x="1220391" y="1085031"/>
                </a:cubicBezTo>
                <a:cubicBezTo>
                  <a:pt x="1333501" y="1216768"/>
                  <a:pt x="1325960" y="1303338"/>
                  <a:pt x="1325960" y="1303338"/>
                </a:cubicBezTo>
                <a:cubicBezTo>
                  <a:pt x="1243013" y="1288283"/>
                  <a:pt x="1126133" y="1164073"/>
                  <a:pt x="1126133" y="1164073"/>
                </a:cubicBezTo>
                <a:cubicBezTo>
                  <a:pt x="1126133" y="1118906"/>
                  <a:pt x="1122363" y="1069975"/>
                  <a:pt x="1122363" y="1069975"/>
                </a:cubicBezTo>
                <a:close/>
                <a:moveTo>
                  <a:pt x="696914" y="1069975"/>
                </a:moveTo>
                <a:cubicBezTo>
                  <a:pt x="696914" y="1069975"/>
                  <a:pt x="693144" y="1118906"/>
                  <a:pt x="693144" y="1164073"/>
                </a:cubicBezTo>
                <a:cubicBezTo>
                  <a:pt x="693144" y="1164073"/>
                  <a:pt x="576264" y="1288283"/>
                  <a:pt x="493317" y="1303338"/>
                </a:cubicBezTo>
                <a:cubicBezTo>
                  <a:pt x="493317" y="1303338"/>
                  <a:pt x="485776" y="1216768"/>
                  <a:pt x="598886" y="1085031"/>
                </a:cubicBezTo>
                <a:cubicBezTo>
                  <a:pt x="598886" y="1085031"/>
                  <a:pt x="662981" y="1081267"/>
                  <a:pt x="696914" y="1069975"/>
                </a:cubicBezTo>
                <a:close/>
                <a:moveTo>
                  <a:pt x="1164680" y="754062"/>
                </a:moveTo>
                <a:cubicBezTo>
                  <a:pt x="1194868" y="757828"/>
                  <a:pt x="1232604" y="772891"/>
                  <a:pt x="1255245" y="825610"/>
                </a:cubicBezTo>
                <a:cubicBezTo>
                  <a:pt x="1255245" y="825610"/>
                  <a:pt x="1338264" y="844439"/>
                  <a:pt x="1338264" y="897159"/>
                </a:cubicBezTo>
                <a:cubicBezTo>
                  <a:pt x="1338264" y="946113"/>
                  <a:pt x="1255245" y="964941"/>
                  <a:pt x="1255245" y="964941"/>
                </a:cubicBezTo>
                <a:cubicBezTo>
                  <a:pt x="1206189" y="1077912"/>
                  <a:pt x="1108076" y="1025192"/>
                  <a:pt x="1108076" y="1025192"/>
                </a:cubicBezTo>
                <a:cubicBezTo>
                  <a:pt x="1108076" y="1025192"/>
                  <a:pt x="1157132" y="972473"/>
                  <a:pt x="1157132" y="897159"/>
                </a:cubicBezTo>
                <a:cubicBezTo>
                  <a:pt x="1157132" y="821845"/>
                  <a:pt x="1108076" y="765359"/>
                  <a:pt x="1108076" y="765359"/>
                </a:cubicBezTo>
                <a:cubicBezTo>
                  <a:pt x="1108076" y="765359"/>
                  <a:pt x="1134491" y="754062"/>
                  <a:pt x="1164680" y="754062"/>
                </a:cubicBezTo>
                <a:close/>
                <a:moveTo>
                  <a:pt x="655945" y="754062"/>
                </a:moveTo>
                <a:cubicBezTo>
                  <a:pt x="686262" y="754062"/>
                  <a:pt x="712788" y="765359"/>
                  <a:pt x="712788" y="765359"/>
                </a:cubicBezTo>
                <a:cubicBezTo>
                  <a:pt x="712788" y="765359"/>
                  <a:pt x="667314" y="821845"/>
                  <a:pt x="667314" y="897159"/>
                </a:cubicBezTo>
                <a:cubicBezTo>
                  <a:pt x="667314" y="972473"/>
                  <a:pt x="712788" y="1025192"/>
                  <a:pt x="712788" y="1025192"/>
                </a:cubicBezTo>
                <a:cubicBezTo>
                  <a:pt x="712788" y="1025192"/>
                  <a:pt x="614261" y="1077912"/>
                  <a:pt x="564997" y="964941"/>
                </a:cubicBezTo>
                <a:cubicBezTo>
                  <a:pt x="564997" y="964941"/>
                  <a:pt x="477838" y="946113"/>
                  <a:pt x="477838" y="897159"/>
                </a:cubicBezTo>
                <a:cubicBezTo>
                  <a:pt x="477838" y="844439"/>
                  <a:pt x="564997" y="825610"/>
                  <a:pt x="564997" y="825610"/>
                </a:cubicBezTo>
                <a:cubicBezTo>
                  <a:pt x="587734" y="772891"/>
                  <a:pt x="625629" y="757828"/>
                  <a:pt x="655945" y="754062"/>
                </a:cubicBezTo>
                <a:close/>
                <a:moveTo>
                  <a:pt x="908051" y="715962"/>
                </a:moveTo>
                <a:cubicBezTo>
                  <a:pt x="1008001" y="715962"/>
                  <a:pt x="1089026" y="796987"/>
                  <a:pt x="1089026" y="896937"/>
                </a:cubicBezTo>
                <a:cubicBezTo>
                  <a:pt x="1089026" y="996887"/>
                  <a:pt x="1008001" y="1077912"/>
                  <a:pt x="908051" y="1077912"/>
                </a:cubicBezTo>
                <a:cubicBezTo>
                  <a:pt x="808101" y="1077912"/>
                  <a:pt x="727076" y="996887"/>
                  <a:pt x="727076" y="896937"/>
                </a:cubicBezTo>
                <a:cubicBezTo>
                  <a:pt x="727076" y="796987"/>
                  <a:pt x="808101" y="715962"/>
                  <a:pt x="908051" y="715962"/>
                </a:cubicBezTo>
                <a:close/>
                <a:moveTo>
                  <a:pt x="1329427" y="588962"/>
                </a:moveTo>
                <a:cubicBezTo>
                  <a:pt x="1352072" y="588962"/>
                  <a:pt x="1442649" y="592720"/>
                  <a:pt x="1480390" y="664129"/>
                </a:cubicBezTo>
                <a:cubicBezTo>
                  <a:pt x="1525678" y="746813"/>
                  <a:pt x="1491712" y="773122"/>
                  <a:pt x="1469068" y="765605"/>
                </a:cubicBezTo>
                <a:cubicBezTo>
                  <a:pt x="1442649" y="761847"/>
                  <a:pt x="1450197" y="724263"/>
                  <a:pt x="1472842" y="720505"/>
                </a:cubicBezTo>
                <a:cubicBezTo>
                  <a:pt x="1472842" y="720505"/>
                  <a:pt x="1438875" y="694196"/>
                  <a:pt x="1435101" y="743055"/>
                </a:cubicBezTo>
                <a:cubicBezTo>
                  <a:pt x="1431327" y="795672"/>
                  <a:pt x="1476616" y="791914"/>
                  <a:pt x="1518130" y="761847"/>
                </a:cubicBezTo>
                <a:cubicBezTo>
                  <a:pt x="1518130" y="761847"/>
                  <a:pt x="1616256" y="806947"/>
                  <a:pt x="1635126" y="897148"/>
                </a:cubicBezTo>
                <a:cubicBezTo>
                  <a:pt x="1616256" y="983590"/>
                  <a:pt x="1518130" y="1032449"/>
                  <a:pt x="1518130" y="1032449"/>
                </a:cubicBezTo>
                <a:cubicBezTo>
                  <a:pt x="1476616" y="1002382"/>
                  <a:pt x="1431327" y="998624"/>
                  <a:pt x="1435101" y="1047482"/>
                </a:cubicBezTo>
                <a:cubicBezTo>
                  <a:pt x="1438875" y="1100099"/>
                  <a:pt x="1472842" y="1073791"/>
                  <a:pt x="1472842" y="1073791"/>
                </a:cubicBezTo>
                <a:cubicBezTo>
                  <a:pt x="1450197" y="1066274"/>
                  <a:pt x="1442649" y="1032449"/>
                  <a:pt x="1469068" y="1024932"/>
                </a:cubicBezTo>
                <a:cubicBezTo>
                  <a:pt x="1491712" y="1021174"/>
                  <a:pt x="1525678" y="1043724"/>
                  <a:pt x="1480390" y="1126408"/>
                </a:cubicBezTo>
                <a:cubicBezTo>
                  <a:pt x="1435101" y="1212850"/>
                  <a:pt x="1325653" y="1201575"/>
                  <a:pt x="1325653" y="1201575"/>
                </a:cubicBezTo>
                <a:cubicBezTo>
                  <a:pt x="1303009" y="1141441"/>
                  <a:pt x="1235076" y="1081307"/>
                  <a:pt x="1235076" y="1081307"/>
                </a:cubicBezTo>
                <a:cubicBezTo>
                  <a:pt x="1235076" y="1081307"/>
                  <a:pt x="1280365" y="1054999"/>
                  <a:pt x="1303009" y="1006140"/>
                </a:cubicBezTo>
                <a:cubicBezTo>
                  <a:pt x="1303009" y="1006140"/>
                  <a:pt x="1408683" y="949765"/>
                  <a:pt x="1408683" y="897148"/>
                </a:cubicBezTo>
                <a:cubicBezTo>
                  <a:pt x="1408683" y="844531"/>
                  <a:pt x="1303009" y="788155"/>
                  <a:pt x="1303009" y="788155"/>
                </a:cubicBezTo>
                <a:cubicBezTo>
                  <a:pt x="1280365" y="739297"/>
                  <a:pt x="1235076" y="712988"/>
                  <a:pt x="1235076" y="712988"/>
                </a:cubicBezTo>
                <a:cubicBezTo>
                  <a:pt x="1235076" y="712988"/>
                  <a:pt x="1303009" y="652854"/>
                  <a:pt x="1325653" y="592720"/>
                </a:cubicBezTo>
                <a:cubicBezTo>
                  <a:pt x="1325653" y="592720"/>
                  <a:pt x="1325653" y="588962"/>
                  <a:pt x="1329427" y="588962"/>
                </a:cubicBezTo>
                <a:close/>
                <a:moveTo>
                  <a:pt x="490312" y="588962"/>
                </a:moveTo>
                <a:cubicBezTo>
                  <a:pt x="494092" y="588962"/>
                  <a:pt x="494092" y="592720"/>
                  <a:pt x="494092" y="592720"/>
                </a:cubicBezTo>
                <a:cubicBezTo>
                  <a:pt x="516770" y="652854"/>
                  <a:pt x="581026" y="712988"/>
                  <a:pt x="581026" y="712988"/>
                </a:cubicBezTo>
                <a:cubicBezTo>
                  <a:pt x="581026" y="712988"/>
                  <a:pt x="539449" y="739297"/>
                  <a:pt x="516770" y="788155"/>
                </a:cubicBezTo>
                <a:cubicBezTo>
                  <a:pt x="516770" y="788155"/>
                  <a:pt x="410937" y="844531"/>
                  <a:pt x="410937" y="897148"/>
                </a:cubicBezTo>
                <a:cubicBezTo>
                  <a:pt x="410937" y="949765"/>
                  <a:pt x="516770" y="1006140"/>
                  <a:pt x="516770" y="1006140"/>
                </a:cubicBezTo>
                <a:cubicBezTo>
                  <a:pt x="539449" y="1054999"/>
                  <a:pt x="581026" y="1081307"/>
                  <a:pt x="581026" y="1081307"/>
                </a:cubicBezTo>
                <a:cubicBezTo>
                  <a:pt x="581026" y="1081307"/>
                  <a:pt x="516770" y="1141441"/>
                  <a:pt x="494092" y="1201575"/>
                </a:cubicBezTo>
                <a:cubicBezTo>
                  <a:pt x="494092" y="1201575"/>
                  <a:pt x="384478" y="1212850"/>
                  <a:pt x="339121" y="1126408"/>
                </a:cubicBezTo>
                <a:cubicBezTo>
                  <a:pt x="289984" y="1043724"/>
                  <a:pt x="327782" y="1021174"/>
                  <a:pt x="350461" y="1024932"/>
                </a:cubicBezTo>
                <a:cubicBezTo>
                  <a:pt x="373139" y="1032449"/>
                  <a:pt x="369359" y="1066274"/>
                  <a:pt x="346681" y="1073791"/>
                </a:cubicBezTo>
                <a:cubicBezTo>
                  <a:pt x="346681" y="1073791"/>
                  <a:pt x="380699" y="1100099"/>
                  <a:pt x="384478" y="1047482"/>
                </a:cubicBezTo>
                <a:cubicBezTo>
                  <a:pt x="388258" y="998624"/>
                  <a:pt x="342901" y="1002382"/>
                  <a:pt x="301324" y="1032449"/>
                </a:cubicBezTo>
                <a:cubicBezTo>
                  <a:pt x="301324" y="1032449"/>
                  <a:pt x="203050" y="983590"/>
                  <a:pt x="184151" y="897148"/>
                </a:cubicBezTo>
                <a:cubicBezTo>
                  <a:pt x="203050" y="806947"/>
                  <a:pt x="301324" y="761847"/>
                  <a:pt x="301324" y="761847"/>
                </a:cubicBezTo>
                <a:cubicBezTo>
                  <a:pt x="342901" y="791914"/>
                  <a:pt x="388258" y="795672"/>
                  <a:pt x="384478" y="743055"/>
                </a:cubicBezTo>
                <a:cubicBezTo>
                  <a:pt x="380699" y="694196"/>
                  <a:pt x="346681" y="720505"/>
                  <a:pt x="346681" y="720505"/>
                </a:cubicBezTo>
                <a:cubicBezTo>
                  <a:pt x="369359" y="724263"/>
                  <a:pt x="373139" y="761847"/>
                  <a:pt x="350461" y="765605"/>
                </a:cubicBezTo>
                <a:cubicBezTo>
                  <a:pt x="327782" y="773122"/>
                  <a:pt x="289984" y="746813"/>
                  <a:pt x="339121" y="664129"/>
                </a:cubicBezTo>
                <a:cubicBezTo>
                  <a:pt x="376919" y="592720"/>
                  <a:pt x="467633" y="588962"/>
                  <a:pt x="490312" y="588962"/>
                </a:cubicBezTo>
                <a:close/>
                <a:moveTo>
                  <a:pt x="1325960" y="498475"/>
                </a:moveTo>
                <a:cubicBezTo>
                  <a:pt x="1325960" y="498475"/>
                  <a:pt x="1333501" y="585045"/>
                  <a:pt x="1220391" y="716782"/>
                </a:cubicBezTo>
                <a:cubicBezTo>
                  <a:pt x="1220391" y="716782"/>
                  <a:pt x="1156296" y="720546"/>
                  <a:pt x="1122363" y="731838"/>
                </a:cubicBezTo>
                <a:cubicBezTo>
                  <a:pt x="1122363" y="731838"/>
                  <a:pt x="1126133" y="682907"/>
                  <a:pt x="1126133" y="637740"/>
                </a:cubicBezTo>
                <a:cubicBezTo>
                  <a:pt x="1126133" y="637740"/>
                  <a:pt x="1243013" y="513531"/>
                  <a:pt x="1325960" y="498475"/>
                </a:cubicBezTo>
                <a:close/>
                <a:moveTo>
                  <a:pt x="912314" y="498475"/>
                </a:moveTo>
                <a:cubicBezTo>
                  <a:pt x="968784" y="498475"/>
                  <a:pt x="991372" y="554979"/>
                  <a:pt x="991372" y="554979"/>
                </a:cubicBezTo>
                <a:cubicBezTo>
                  <a:pt x="991372" y="554979"/>
                  <a:pt x="1108076" y="592649"/>
                  <a:pt x="1055371" y="720725"/>
                </a:cubicBezTo>
                <a:cubicBezTo>
                  <a:pt x="1055371" y="720725"/>
                  <a:pt x="987607" y="683056"/>
                  <a:pt x="912314" y="683056"/>
                </a:cubicBezTo>
                <a:cubicBezTo>
                  <a:pt x="833257" y="683056"/>
                  <a:pt x="765493" y="720725"/>
                  <a:pt x="765493" y="720725"/>
                </a:cubicBezTo>
                <a:cubicBezTo>
                  <a:pt x="712788" y="592649"/>
                  <a:pt x="833257" y="554979"/>
                  <a:pt x="833257" y="554979"/>
                </a:cubicBezTo>
                <a:cubicBezTo>
                  <a:pt x="833257" y="554979"/>
                  <a:pt x="852080" y="498475"/>
                  <a:pt x="912314" y="498475"/>
                </a:cubicBezTo>
                <a:close/>
                <a:moveTo>
                  <a:pt x="493317" y="498475"/>
                </a:moveTo>
                <a:cubicBezTo>
                  <a:pt x="576264" y="513531"/>
                  <a:pt x="693144" y="637740"/>
                  <a:pt x="693144" y="637740"/>
                </a:cubicBezTo>
                <a:cubicBezTo>
                  <a:pt x="693144" y="682907"/>
                  <a:pt x="696914" y="731838"/>
                  <a:pt x="696914" y="731838"/>
                </a:cubicBezTo>
                <a:cubicBezTo>
                  <a:pt x="662981" y="720546"/>
                  <a:pt x="598886" y="716782"/>
                  <a:pt x="598886" y="716782"/>
                </a:cubicBezTo>
                <a:cubicBezTo>
                  <a:pt x="485776" y="585045"/>
                  <a:pt x="493317" y="498475"/>
                  <a:pt x="493317" y="498475"/>
                </a:cubicBezTo>
                <a:close/>
                <a:moveTo>
                  <a:pt x="911522" y="222250"/>
                </a:moveTo>
                <a:cubicBezTo>
                  <a:pt x="1005695" y="222250"/>
                  <a:pt x="1050899" y="320230"/>
                  <a:pt x="1050899" y="320230"/>
                </a:cubicBezTo>
                <a:cubicBezTo>
                  <a:pt x="1039598" y="331535"/>
                  <a:pt x="1016996" y="361683"/>
                  <a:pt x="1032064" y="391831"/>
                </a:cubicBezTo>
                <a:cubicBezTo>
                  <a:pt x="1047132" y="421978"/>
                  <a:pt x="1084801" y="384294"/>
                  <a:pt x="1084801" y="384294"/>
                </a:cubicBezTo>
                <a:cubicBezTo>
                  <a:pt x="1084801" y="384294"/>
                  <a:pt x="1039598" y="406905"/>
                  <a:pt x="1039598" y="365452"/>
                </a:cubicBezTo>
                <a:cubicBezTo>
                  <a:pt x="1043365" y="323998"/>
                  <a:pt x="1111170" y="312693"/>
                  <a:pt x="1175208" y="369220"/>
                </a:cubicBezTo>
                <a:cubicBezTo>
                  <a:pt x="1239246" y="425747"/>
                  <a:pt x="1243013" y="512421"/>
                  <a:pt x="1243013" y="512421"/>
                </a:cubicBezTo>
                <a:cubicBezTo>
                  <a:pt x="1201577" y="542569"/>
                  <a:pt x="1122471" y="625475"/>
                  <a:pt x="1122471" y="625475"/>
                </a:cubicBezTo>
                <a:cubicBezTo>
                  <a:pt x="1122471" y="625475"/>
                  <a:pt x="1107403" y="553874"/>
                  <a:pt x="1024530" y="523727"/>
                </a:cubicBezTo>
                <a:cubicBezTo>
                  <a:pt x="1024530" y="523727"/>
                  <a:pt x="975560" y="433284"/>
                  <a:pt x="911522" y="433284"/>
                </a:cubicBezTo>
                <a:cubicBezTo>
                  <a:pt x="843717" y="433284"/>
                  <a:pt x="794746" y="523727"/>
                  <a:pt x="794746" y="523727"/>
                </a:cubicBezTo>
                <a:cubicBezTo>
                  <a:pt x="715641" y="553874"/>
                  <a:pt x="696806" y="625475"/>
                  <a:pt x="696806" y="625475"/>
                </a:cubicBezTo>
                <a:cubicBezTo>
                  <a:pt x="696806" y="625475"/>
                  <a:pt x="617700" y="542569"/>
                  <a:pt x="576263" y="512421"/>
                </a:cubicBezTo>
                <a:cubicBezTo>
                  <a:pt x="576263" y="512421"/>
                  <a:pt x="580030" y="425747"/>
                  <a:pt x="644068" y="369220"/>
                </a:cubicBezTo>
                <a:cubicBezTo>
                  <a:pt x="708107" y="312693"/>
                  <a:pt x="775912" y="323998"/>
                  <a:pt x="779679" y="365452"/>
                </a:cubicBezTo>
                <a:cubicBezTo>
                  <a:pt x="779679" y="406905"/>
                  <a:pt x="734475" y="384294"/>
                  <a:pt x="734475" y="384294"/>
                </a:cubicBezTo>
                <a:cubicBezTo>
                  <a:pt x="734475" y="384294"/>
                  <a:pt x="772145" y="421978"/>
                  <a:pt x="787213" y="391831"/>
                </a:cubicBezTo>
                <a:cubicBezTo>
                  <a:pt x="802280" y="361683"/>
                  <a:pt x="779679" y="331535"/>
                  <a:pt x="768378" y="320230"/>
                </a:cubicBezTo>
                <a:cubicBezTo>
                  <a:pt x="768378" y="320230"/>
                  <a:pt x="813581" y="222250"/>
                  <a:pt x="911522" y="222250"/>
                </a:cubicBezTo>
                <a:close/>
                <a:moveTo>
                  <a:pt x="907753" y="185737"/>
                </a:moveTo>
                <a:cubicBezTo>
                  <a:pt x="809738" y="204557"/>
                  <a:pt x="741881" y="294895"/>
                  <a:pt x="741881" y="294895"/>
                </a:cubicBezTo>
                <a:cubicBezTo>
                  <a:pt x="568468" y="328771"/>
                  <a:pt x="523231" y="490625"/>
                  <a:pt x="523231" y="490625"/>
                </a:cubicBezTo>
                <a:cubicBezTo>
                  <a:pt x="485532" y="483097"/>
                  <a:pt x="474223" y="498153"/>
                  <a:pt x="474223" y="498153"/>
                </a:cubicBezTo>
                <a:cubicBezTo>
                  <a:pt x="474223" y="498153"/>
                  <a:pt x="474223" y="505681"/>
                  <a:pt x="470453" y="539558"/>
                </a:cubicBezTo>
                <a:cubicBezTo>
                  <a:pt x="470453" y="539558"/>
                  <a:pt x="312120" y="558378"/>
                  <a:pt x="259342" y="742816"/>
                </a:cubicBezTo>
                <a:cubicBezTo>
                  <a:pt x="259342" y="742816"/>
                  <a:pt x="176406" y="787985"/>
                  <a:pt x="134938" y="900906"/>
                </a:cubicBezTo>
                <a:cubicBezTo>
                  <a:pt x="176406" y="1013828"/>
                  <a:pt x="259342" y="1058996"/>
                  <a:pt x="259342" y="1058996"/>
                </a:cubicBezTo>
                <a:cubicBezTo>
                  <a:pt x="312120" y="1243434"/>
                  <a:pt x="470453" y="1262255"/>
                  <a:pt x="470453" y="1262255"/>
                </a:cubicBezTo>
                <a:cubicBezTo>
                  <a:pt x="474223" y="1296131"/>
                  <a:pt x="474223" y="1303659"/>
                  <a:pt x="474223" y="1303659"/>
                </a:cubicBezTo>
                <a:cubicBezTo>
                  <a:pt x="474223" y="1303659"/>
                  <a:pt x="485532" y="1318715"/>
                  <a:pt x="523231" y="1311187"/>
                </a:cubicBezTo>
                <a:cubicBezTo>
                  <a:pt x="523231" y="1311187"/>
                  <a:pt x="568468" y="1473041"/>
                  <a:pt x="741881" y="1510682"/>
                </a:cubicBezTo>
                <a:cubicBezTo>
                  <a:pt x="741881" y="1510682"/>
                  <a:pt x="809738" y="1597255"/>
                  <a:pt x="907753" y="1616075"/>
                </a:cubicBezTo>
                <a:cubicBezTo>
                  <a:pt x="1009539" y="1597255"/>
                  <a:pt x="1077396" y="1510682"/>
                  <a:pt x="1077396" y="1510682"/>
                </a:cubicBezTo>
                <a:cubicBezTo>
                  <a:pt x="1250808" y="1473041"/>
                  <a:pt x="1296046" y="1311187"/>
                  <a:pt x="1296046" y="1311187"/>
                </a:cubicBezTo>
                <a:cubicBezTo>
                  <a:pt x="1333744" y="1318715"/>
                  <a:pt x="1345053" y="1303659"/>
                  <a:pt x="1345053" y="1303659"/>
                </a:cubicBezTo>
                <a:cubicBezTo>
                  <a:pt x="1345053" y="1303659"/>
                  <a:pt x="1345053" y="1296131"/>
                  <a:pt x="1348823" y="1262255"/>
                </a:cubicBezTo>
                <a:cubicBezTo>
                  <a:pt x="1348823" y="1262255"/>
                  <a:pt x="1503386" y="1243434"/>
                  <a:pt x="1559934" y="1058996"/>
                </a:cubicBezTo>
                <a:cubicBezTo>
                  <a:pt x="1559934" y="1058996"/>
                  <a:pt x="1642870" y="1013828"/>
                  <a:pt x="1684338" y="900906"/>
                </a:cubicBezTo>
                <a:cubicBezTo>
                  <a:pt x="1642870" y="787985"/>
                  <a:pt x="1559934" y="742816"/>
                  <a:pt x="1559934" y="742816"/>
                </a:cubicBezTo>
                <a:cubicBezTo>
                  <a:pt x="1503386" y="558378"/>
                  <a:pt x="1348823" y="539558"/>
                  <a:pt x="1348823" y="539558"/>
                </a:cubicBezTo>
                <a:cubicBezTo>
                  <a:pt x="1345053" y="505681"/>
                  <a:pt x="1345053" y="498153"/>
                  <a:pt x="1345053" y="498153"/>
                </a:cubicBezTo>
                <a:cubicBezTo>
                  <a:pt x="1345053" y="498153"/>
                  <a:pt x="1333744" y="483097"/>
                  <a:pt x="1296046" y="490625"/>
                </a:cubicBezTo>
                <a:cubicBezTo>
                  <a:pt x="1296046" y="490625"/>
                  <a:pt x="1250808" y="328771"/>
                  <a:pt x="1077396" y="294895"/>
                </a:cubicBezTo>
                <a:cubicBezTo>
                  <a:pt x="1077396" y="294895"/>
                  <a:pt x="1009539" y="204557"/>
                  <a:pt x="907753" y="185737"/>
                </a:cubicBezTo>
                <a:close/>
                <a:moveTo>
                  <a:pt x="907754" y="0"/>
                </a:moveTo>
                <a:cubicBezTo>
                  <a:pt x="941654" y="33914"/>
                  <a:pt x="1024519" y="97974"/>
                  <a:pt x="1073485" y="120584"/>
                </a:cubicBezTo>
                <a:cubicBezTo>
                  <a:pt x="1122451" y="146962"/>
                  <a:pt x="1242983" y="207253"/>
                  <a:pt x="1303249" y="290155"/>
                </a:cubicBezTo>
                <a:cubicBezTo>
                  <a:pt x="1367281" y="373056"/>
                  <a:pt x="1352215" y="478567"/>
                  <a:pt x="1352215" y="478567"/>
                </a:cubicBezTo>
                <a:cubicBezTo>
                  <a:pt x="1352215" y="478567"/>
                  <a:pt x="1551845" y="489872"/>
                  <a:pt x="1646011" y="636833"/>
                </a:cubicBezTo>
                <a:cubicBezTo>
                  <a:pt x="1743943" y="780026"/>
                  <a:pt x="1762776" y="855391"/>
                  <a:pt x="1819275" y="900610"/>
                </a:cubicBezTo>
                <a:cubicBezTo>
                  <a:pt x="1762776" y="945829"/>
                  <a:pt x="1743943" y="1021194"/>
                  <a:pt x="1646011" y="1164387"/>
                </a:cubicBezTo>
                <a:cubicBezTo>
                  <a:pt x="1551845" y="1311348"/>
                  <a:pt x="1352215" y="1322653"/>
                  <a:pt x="1352215" y="1322653"/>
                </a:cubicBezTo>
                <a:cubicBezTo>
                  <a:pt x="1352215" y="1322653"/>
                  <a:pt x="1367281" y="1428164"/>
                  <a:pt x="1303249" y="1511065"/>
                </a:cubicBezTo>
                <a:cubicBezTo>
                  <a:pt x="1242983" y="1597735"/>
                  <a:pt x="1122451" y="1654259"/>
                  <a:pt x="1073485" y="1680636"/>
                </a:cubicBezTo>
                <a:cubicBezTo>
                  <a:pt x="1024519" y="1703246"/>
                  <a:pt x="941654" y="1767306"/>
                  <a:pt x="907754" y="1804988"/>
                </a:cubicBezTo>
                <a:cubicBezTo>
                  <a:pt x="877621" y="1767306"/>
                  <a:pt x="794756" y="1703246"/>
                  <a:pt x="745790" y="1680636"/>
                </a:cubicBezTo>
                <a:cubicBezTo>
                  <a:pt x="696824" y="1654259"/>
                  <a:pt x="576292" y="1597735"/>
                  <a:pt x="512260" y="1511065"/>
                </a:cubicBezTo>
                <a:cubicBezTo>
                  <a:pt x="451994" y="1428164"/>
                  <a:pt x="467060" y="1322653"/>
                  <a:pt x="467060" y="1322653"/>
                </a:cubicBezTo>
                <a:cubicBezTo>
                  <a:pt x="467060" y="1322653"/>
                  <a:pt x="267430" y="1311348"/>
                  <a:pt x="169498" y="1164387"/>
                </a:cubicBezTo>
                <a:cubicBezTo>
                  <a:pt x="75332" y="1021194"/>
                  <a:pt x="56499" y="945829"/>
                  <a:pt x="0" y="900610"/>
                </a:cubicBezTo>
                <a:cubicBezTo>
                  <a:pt x="56499" y="855391"/>
                  <a:pt x="75332" y="780026"/>
                  <a:pt x="169498" y="636833"/>
                </a:cubicBezTo>
                <a:cubicBezTo>
                  <a:pt x="267430" y="489872"/>
                  <a:pt x="467060" y="478567"/>
                  <a:pt x="467060" y="478567"/>
                </a:cubicBezTo>
                <a:cubicBezTo>
                  <a:pt x="467060" y="478567"/>
                  <a:pt x="451994" y="373056"/>
                  <a:pt x="512260" y="290155"/>
                </a:cubicBezTo>
                <a:cubicBezTo>
                  <a:pt x="576292" y="207253"/>
                  <a:pt x="696824" y="146962"/>
                  <a:pt x="745790" y="120584"/>
                </a:cubicBezTo>
                <a:cubicBezTo>
                  <a:pt x="794756" y="97974"/>
                  <a:pt x="877621" y="33914"/>
                  <a:pt x="907754" y="0"/>
                </a:cubicBezTo>
                <a:close/>
              </a:path>
            </a:pathLst>
          </a:custGeom>
          <a:noFill/>
          <a:ln>
            <a:solidFill>
              <a:srgbClr val="C7A787"/>
            </a:solidFill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 sz="1050"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654779" y="3232234"/>
            <a:ext cx="4086221" cy="1172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此处填入文本内容</a:t>
            </a:r>
            <a:endParaRPr lang="en-US" altLang="zh-CN" dirty="0"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zh-CN" altLang="en-US" dirty="0"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   此处填入文本内容</a:t>
            </a:r>
            <a:endParaRPr lang="en-US" altLang="zh-CN" dirty="0"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endParaRPr lang="zh-CN" altLang="en-US" dirty="0"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654778" y="4370787"/>
            <a:ext cx="4086221" cy="1172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此处填入文本内容</a:t>
            </a:r>
            <a:endParaRPr lang="en-US" altLang="zh-CN" dirty="0"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zh-CN" altLang="en-US" dirty="0"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   此处填入文本内容</a:t>
            </a:r>
            <a:endParaRPr lang="en-US" altLang="zh-CN" dirty="0"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endParaRPr lang="zh-CN" altLang="en-US" dirty="0"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654778" y="5568096"/>
            <a:ext cx="4086221" cy="1172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此处填入文本内容</a:t>
            </a:r>
            <a:endParaRPr lang="en-US" altLang="zh-CN" dirty="0"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zh-CN" altLang="en-US" dirty="0"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   此处填入文本内容</a:t>
            </a:r>
            <a:endParaRPr lang="en-US" altLang="zh-CN" dirty="0"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endParaRPr lang="zh-CN" altLang="en-US" dirty="0"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4286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9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10" grpId="0" animBg="1"/>
      <p:bldP spid="11" grpId="0" animBg="1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360截图2017040216195209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01752" y="2374258"/>
            <a:ext cx="3141812" cy="2931299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6096000" y="854498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质朴</a:t>
            </a:r>
            <a:endParaRPr lang="zh-CN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074424" y="680518"/>
            <a:ext cx="8053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dirty="0">
                <a:solidFill>
                  <a:srgbClr val="B1865A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叁</a:t>
            </a:r>
            <a:endParaRPr lang="zh-CN" altLang="en-US" sz="4400" dirty="0">
              <a:solidFill>
                <a:srgbClr val="B1865A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5" name="PA_直接连接符 44"/>
          <p:cNvCxnSpPr/>
          <p:nvPr>
            <p:custDataLst>
              <p:tags r:id="rId2"/>
            </p:custDataLst>
          </p:nvPr>
        </p:nvCxnSpPr>
        <p:spPr>
          <a:xfrm rot="16200000" flipH="1">
            <a:off x="5009030" y="948903"/>
            <a:ext cx="325545" cy="0"/>
          </a:xfrm>
          <a:prstGeom prst="line">
            <a:avLst/>
          </a:prstGeom>
          <a:ln w="6350">
            <a:solidFill>
              <a:srgbClr val="B186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A_直接连接符 44"/>
          <p:cNvCxnSpPr/>
          <p:nvPr>
            <p:custDataLst>
              <p:tags r:id="rId3"/>
            </p:custDataLst>
          </p:nvPr>
        </p:nvCxnSpPr>
        <p:spPr>
          <a:xfrm rot="16200000" flipH="1">
            <a:off x="5623769" y="1287186"/>
            <a:ext cx="325546" cy="0"/>
          </a:xfrm>
          <a:prstGeom prst="line">
            <a:avLst/>
          </a:prstGeom>
          <a:ln w="6350">
            <a:solidFill>
              <a:srgbClr val="B186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A_直接连接符 44"/>
          <p:cNvCxnSpPr/>
          <p:nvPr>
            <p:custDataLst>
              <p:tags r:id="rId4"/>
            </p:custDataLst>
          </p:nvPr>
        </p:nvCxnSpPr>
        <p:spPr>
          <a:xfrm>
            <a:off x="5117601" y="816174"/>
            <a:ext cx="391235" cy="0"/>
          </a:xfrm>
          <a:prstGeom prst="line">
            <a:avLst/>
          </a:prstGeom>
          <a:ln w="6350">
            <a:solidFill>
              <a:srgbClr val="B186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A_直接连接符 44"/>
          <p:cNvCxnSpPr/>
          <p:nvPr>
            <p:custDataLst>
              <p:tags r:id="rId5"/>
            </p:custDataLst>
          </p:nvPr>
        </p:nvCxnSpPr>
        <p:spPr>
          <a:xfrm>
            <a:off x="5477085" y="1419044"/>
            <a:ext cx="355389" cy="0"/>
          </a:xfrm>
          <a:prstGeom prst="line">
            <a:avLst/>
          </a:prstGeom>
          <a:ln w="6350">
            <a:solidFill>
              <a:srgbClr val="B186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6449973" y="1739941"/>
            <a:ext cx="231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小标题</a:t>
            </a:r>
            <a:endParaRPr lang="zh-CN" altLang="en-US" sz="2800" b="1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786542" y="2350104"/>
            <a:ext cx="409292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芦叶满汀洲，寒沙带浅流。</a:t>
            </a:r>
            <a:endParaRPr lang="en-US" altLang="zh-CN" sz="20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二十年重过南楼。</a:t>
            </a:r>
            <a:endParaRPr lang="en-US" altLang="zh-CN" sz="20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柳下系船犹未稳，能几日，又中秋。</a:t>
            </a:r>
            <a:br>
              <a:rPr lang="zh-CN" altLang="en-US" sz="2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</a:br>
            <a:r>
              <a:rPr lang="zh-CN" altLang="en-US" sz="2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黄鹤断矶头，故人曾到否？</a:t>
            </a:r>
            <a:endParaRPr lang="en-US" altLang="zh-CN" sz="20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旧江山浑是新愁。</a:t>
            </a:r>
            <a:endParaRPr lang="en-US" altLang="zh-CN" sz="20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欲买桂花同载酒，终不似，少年游。</a:t>
            </a:r>
            <a:endParaRPr lang="zh-CN" altLang="en-US" sz="20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6626146" y="5476743"/>
            <a:ext cx="1155700" cy="0"/>
          </a:xfrm>
          <a:prstGeom prst="line">
            <a:avLst/>
          </a:prstGeom>
          <a:ln w="28575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4286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9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H_Picture_1"/>
          <p:cNvSpPr/>
          <p:nvPr>
            <p:custDataLst>
              <p:tags r:id="rId1"/>
            </p:custDataLst>
          </p:nvPr>
        </p:nvSpPr>
        <p:spPr>
          <a:xfrm>
            <a:off x="2771123" y="1736634"/>
            <a:ext cx="1149201" cy="1276137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096000" y="854498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质朴</a:t>
            </a:r>
            <a:endParaRPr lang="zh-CN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074424" y="680518"/>
            <a:ext cx="8053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dirty="0">
                <a:solidFill>
                  <a:srgbClr val="B1865A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叁</a:t>
            </a:r>
            <a:endParaRPr lang="zh-CN" altLang="en-US" sz="4400" dirty="0">
              <a:solidFill>
                <a:srgbClr val="B1865A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5" name="PA_直接连接符 44"/>
          <p:cNvCxnSpPr/>
          <p:nvPr>
            <p:custDataLst>
              <p:tags r:id="rId3"/>
            </p:custDataLst>
          </p:nvPr>
        </p:nvCxnSpPr>
        <p:spPr>
          <a:xfrm rot="16200000" flipH="1">
            <a:off x="5009030" y="948903"/>
            <a:ext cx="325545" cy="0"/>
          </a:xfrm>
          <a:prstGeom prst="line">
            <a:avLst/>
          </a:prstGeom>
          <a:ln w="6350">
            <a:solidFill>
              <a:srgbClr val="B186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A_直接连接符 44"/>
          <p:cNvCxnSpPr/>
          <p:nvPr>
            <p:custDataLst>
              <p:tags r:id="rId4"/>
            </p:custDataLst>
          </p:nvPr>
        </p:nvCxnSpPr>
        <p:spPr>
          <a:xfrm rot="16200000" flipH="1">
            <a:off x="5623769" y="1287186"/>
            <a:ext cx="325546" cy="0"/>
          </a:xfrm>
          <a:prstGeom prst="line">
            <a:avLst/>
          </a:prstGeom>
          <a:ln w="6350">
            <a:solidFill>
              <a:srgbClr val="B186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A_直接连接符 44"/>
          <p:cNvCxnSpPr/>
          <p:nvPr>
            <p:custDataLst>
              <p:tags r:id="rId5"/>
            </p:custDataLst>
          </p:nvPr>
        </p:nvCxnSpPr>
        <p:spPr>
          <a:xfrm>
            <a:off x="5117601" y="816174"/>
            <a:ext cx="391235" cy="0"/>
          </a:xfrm>
          <a:prstGeom prst="line">
            <a:avLst/>
          </a:prstGeom>
          <a:ln w="6350">
            <a:solidFill>
              <a:srgbClr val="B186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A_直接连接符 44"/>
          <p:cNvCxnSpPr/>
          <p:nvPr>
            <p:custDataLst>
              <p:tags r:id="rId6"/>
            </p:custDataLst>
          </p:nvPr>
        </p:nvCxnSpPr>
        <p:spPr>
          <a:xfrm>
            <a:off x="5477085" y="1419044"/>
            <a:ext cx="355389" cy="0"/>
          </a:xfrm>
          <a:prstGeom prst="line">
            <a:avLst/>
          </a:prstGeom>
          <a:ln w="6350">
            <a:solidFill>
              <a:srgbClr val="B186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5413231" y="1851483"/>
            <a:ext cx="231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小标题</a:t>
            </a:r>
            <a:endParaRPr lang="zh-CN" altLang="en-US" sz="2800" b="1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422453" y="2536137"/>
            <a:ext cx="409292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芦叶满汀洲，寒沙带浅流。</a:t>
            </a:r>
            <a:endParaRPr lang="en-US" altLang="zh-CN" sz="20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二十年重过南楼。</a:t>
            </a:r>
            <a:endParaRPr lang="en-US" altLang="zh-CN" sz="20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柳下系船犹未稳，能几日，又中秋。</a:t>
            </a:r>
            <a:br>
              <a:rPr lang="zh-CN" altLang="en-US" sz="2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</a:br>
            <a:r>
              <a:rPr lang="zh-CN" altLang="en-US" sz="2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黄鹤断矶头，故人曾到否？</a:t>
            </a:r>
            <a:endParaRPr lang="en-US" altLang="zh-CN" sz="20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旧江山浑是新愁。</a:t>
            </a:r>
            <a:endParaRPr lang="en-US" altLang="zh-CN" sz="20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欲买桂花同载酒，终不似，少年游。</a:t>
            </a:r>
            <a:endParaRPr lang="zh-CN" altLang="en-US" sz="20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5518150" y="5633905"/>
            <a:ext cx="1155700" cy="0"/>
          </a:xfrm>
          <a:prstGeom prst="line">
            <a:avLst/>
          </a:prstGeom>
          <a:ln w="28575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MH_Picture_2"/>
          <p:cNvSpPr/>
          <p:nvPr>
            <p:custDataLst>
              <p:tags r:id="rId7"/>
            </p:custDataLst>
          </p:nvPr>
        </p:nvSpPr>
        <p:spPr>
          <a:xfrm>
            <a:off x="8515382" y="5398459"/>
            <a:ext cx="1149201" cy="1276137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4286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9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42769" y="866182"/>
            <a:ext cx="10179368" cy="494077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2">
            <a:biLevel thresh="75000"/>
          </a:blip>
          <a:stretch>
            <a:fillRect/>
          </a:stretch>
        </p:blipFill>
        <p:spPr>
          <a:xfrm flipH="1">
            <a:off x="3169021" y="2956918"/>
            <a:ext cx="823381" cy="334968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3">
            <a:biLevel thresh="75000"/>
          </a:blip>
          <a:stretch>
            <a:fillRect/>
          </a:stretch>
        </p:blipFill>
        <p:spPr>
          <a:xfrm>
            <a:off x="8173453" y="2965281"/>
            <a:ext cx="830020" cy="348924"/>
          </a:xfrm>
          <a:prstGeom prst="rect">
            <a:avLst/>
          </a:prstGeom>
        </p:spPr>
      </p:pic>
      <p:pic>
        <p:nvPicPr>
          <p:cNvPr id="23" name="PA_图片 2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8179723" y="4178186"/>
            <a:ext cx="423012" cy="177826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8040" y="3978768"/>
            <a:ext cx="4296185" cy="1821388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42860" y="5197931"/>
            <a:ext cx="6454238" cy="565259"/>
          </a:xfrm>
          <a:prstGeom prst="rect">
            <a:avLst/>
          </a:prstGeom>
        </p:spPr>
      </p:pic>
      <p:sp>
        <p:nvSpPr>
          <p:cNvPr id="30" name="文本框 29"/>
          <p:cNvSpPr txBox="1"/>
          <p:nvPr/>
        </p:nvSpPr>
        <p:spPr>
          <a:xfrm>
            <a:off x="2983227" y="2289555"/>
            <a:ext cx="609854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7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感谢聆听</a:t>
            </a:r>
            <a:r>
              <a:rPr lang="en-US" altLang="zh-CN" sz="7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 </a:t>
            </a:r>
            <a:endParaRPr lang="zh-CN" altLang="en-US" sz="76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4270085" y="4024026"/>
            <a:ext cx="109728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汇报人：</a:t>
            </a:r>
            <a:endParaRPr lang="en-US" altLang="zh-CN" dirty="0">
              <a:solidFill>
                <a:srgbClr val="B1865A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5765875" y="4007938"/>
            <a:ext cx="27526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汇报时间：</a:t>
            </a:r>
            <a:r>
              <a:rPr lang="en-US" altLang="zh-CN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xxxx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年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x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月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x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日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45" name="66"/>
          <p:cNvCxnSpPr/>
          <p:nvPr>
            <p:custDataLst>
              <p:tags r:id="rId8"/>
            </p:custDataLst>
          </p:nvPr>
        </p:nvCxnSpPr>
        <p:spPr>
          <a:xfrm>
            <a:off x="2730500" y="2334037"/>
            <a:ext cx="1212122" cy="0"/>
          </a:xfrm>
          <a:prstGeom prst="line">
            <a:avLst/>
          </a:prstGeom>
          <a:ln w="12700">
            <a:solidFill>
              <a:srgbClr val="B186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55"/>
          <p:cNvCxnSpPr/>
          <p:nvPr>
            <p:custDataLst>
              <p:tags r:id="rId9"/>
            </p:custDataLst>
          </p:nvPr>
        </p:nvCxnSpPr>
        <p:spPr>
          <a:xfrm>
            <a:off x="8108222" y="3573791"/>
            <a:ext cx="1198338" cy="0"/>
          </a:xfrm>
          <a:prstGeom prst="line">
            <a:avLst/>
          </a:prstGeom>
          <a:ln w="12700">
            <a:solidFill>
              <a:srgbClr val="B186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44"/>
          <p:cNvCxnSpPr/>
          <p:nvPr>
            <p:custDataLst>
              <p:tags r:id="rId10"/>
            </p:custDataLst>
          </p:nvPr>
        </p:nvCxnSpPr>
        <p:spPr>
          <a:xfrm>
            <a:off x="2991805" y="2064102"/>
            <a:ext cx="0" cy="1158069"/>
          </a:xfrm>
          <a:prstGeom prst="line">
            <a:avLst/>
          </a:prstGeom>
          <a:ln w="12700">
            <a:solidFill>
              <a:srgbClr val="B186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33"/>
          <p:cNvCxnSpPr/>
          <p:nvPr>
            <p:custDataLst>
              <p:tags r:id="rId11"/>
            </p:custDataLst>
          </p:nvPr>
        </p:nvCxnSpPr>
        <p:spPr>
          <a:xfrm>
            <a:off x="9068703" y="2598059"/>
            <a:ext cx="0" cy="1242421"/>
          </a:xfrm>
          <a:prstGeom prst="line">
            <a:avLst/>
          </a:prstGeom>
          <a:ln w="12700">
            <a:solidFill>
              <a:srgbClr val="B186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22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3"/>
          <a:stretch>
            <a:fillRect/>
          </a:stretch>
        </p:blipFill>
        <p:spPr>
          <a:xfrm rot="5400000">
            <a:off x="1212368" y="906142"/>
            <a:ext cx="2059141" cy="2008521"/>
          </a:xfrm>
          <a:prstGeom prst="rect">
            <a:avLst/>
          </a:prstGeom>
        </p:spPr>
      </p:pic>
      <p:pic>
        <p:nvPicPr>
          <p:cNvPr id="40" name="11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13"/>
          <a:stretch>
            <a:fillRect/>
          </a:stretch>
        </p:blipFill>
        <p:spPr>
          <a:xfrm rot="16200000" flipH="1">
            <a:off x="9004383" y="892168"/>
            <a:ext cx="2059531" cy="2008902"/>
          </a:xfrm>
          <a:prstGeom prst="rect">
            <a:avLst/>
          </a:prstGeom>
        </p:spPr>
      </p:pic>
      <p:pic>
        <p:nvPicPr>
          <p:cNvPr id="61" name="图片 6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364140" y="3915093"/>
            <a:ext cx="1664352" cy="1902117"/>
          </a:xfrm>
          <a:prstGeom prst="rect">
            <a:avLst/>
          </a:prstGeom>
        </p:spPr>
      </p:pic>
      <p:pic>
        <p:nvPicPr>
          <p:cNvPr id="63" name="PA_图片 22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5"/>
          <a:stretch>
            <a:fillRect/>
          </a:stretch>
        </p:blipFill>
        <p:spPr>
          <a:xfrm flipH="1">
            <a:off x="3650128" y="4165486"/>
            <a:ext cx="423012" cy="177826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489842" y="603799"/>
            <a:ext cx="627362" cy="5500916"/>
          </a:xfrm>
          <a:prstGeom prst="rect">
            <a:avLst/>
          </a:prstGeom>
        </p:spPr>
      </p:pic>
      <p:pic>
        <p:nvPicPr>
          <p:cNvPr id="62" name="图片 61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054921" y="605162"/>
            <a:ext cx="627362" cy="55009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8500"/>
    </mc:Choice>
    <mc:Fallback>
      <p:transition advTm="85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3.7037E-7 L 0.40703 -3.7037E-7 " pathEditMode="relative" rAng="0" ptsTypes="AA">
                                      <p:cBhvr>
                                        <p:cTn id="1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52" y="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1.11111E-6 L -0.40351 1.11111E-6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82" y="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8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9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3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150"/>
                            </p:stCondLst>
                            <p:childTnLst>
                              <p:par>
                                <p:cTn id="6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900" decel="100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9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150"/>
                            </p:stCondLst>
                            <p:childTnLst>
                              <p:par>
                                <p:cTn id="82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1429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889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7" grpId="0"/>
      <p:bldP spid="3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2416175" y="-177800"/>
            <a:ext cx="7359651" cy="7035800"/>
            <a:chOff x="2571749" y="573184"/>
            <a:chExt cx="7359651" cy="6328006"/>
          </a:xfrm>
        </p:grpSpPr>
        <p:sp>
          <p:nvSpPr>
            <p:cNvPr id="3" name="矩形 2"/>
            <p:cNvSpPr/>
            <p:nvPr/>
          </p:nvSpPr>
          <p:spPr>
            <a:xfrm>
              <a:off x="2571749" y="1069677"/>
              <a:ext cx="7359651" cy="58315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+mn-ea"/>
                <a:sym typeface="Arial" panose="020B0604020202020204" pitchFamily="34" charset="0"/>
              </a:endParaRPr>
            </a:p>
          </p:txBody>
        </p:sp>
        <p:pic>
          <p:nvPicPr>
            <p:cNvPr id="2" name="图形 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571749" y="573184"/>
              <a:ext cx="7359651" cy="6328005"/>
            </a:xfrm>
            <a:prstGeom prst="rect">
              <a:avLst/>
            </a:prstGeom>
          </p:spPr>
        </p:pic>
      </p:grpSp>
      <p:sp>
        <p:nvSpPr>
          <p:cNvPr id="6" name="矩形 5" hidden="1"/>
          <p:cNvSpPr/>
          <p:nvPr/>
        </p:nvSpPr>
        <p:spPr>
          <a:xfrm>
            <a:off x="5243332" y="2060312"/>
            <a:ext cx="1689903" cy="1511568"/>
          </a:xfrm>
          <a:prstGeom prst="rect">
            <a:avLst/>
          </a:prstGeom>
          <a:solidFill>
            <a:srgbClr val="B18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pic>
        <p:nvPicPr>
          <p:cNvPr id="48" name="Janic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 flipV="1">
            <a:off x="2432028" y="547075"/>
            <a:ext cx="2598393" cy="2663659"/>
          </a:xfrm>
          <a:prstGeom prst="rect">
            <a:avLst/>
          </a:prstGeom>
        </p:spPr>
      </p:pic>
      <p:pic>
        <p:nvPicPr>
          <p:cNvPr id="50" name="Janic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 flipH="1">
            <a:off x="7171108" y="3610097"/>
            <a:ext cx="2598393" cy="2663659"/>
          </a:xfrm>
          <a:prstGeom prst="rect">
            <a:avLst/>
          </a:prstGeom>
        </p:spPr>
      </p:pic>
      <p:sp>
        <p:nvSpPr>
          <p:cNvPr id="42" name="文本框 41"/>
          <p:cNvSpPr txBox="1"/>
          <p:nvPr/>
        </p:nvSpPr>
        <p:spPr>
          <a:xfrm>
            <a:off x="4885371" y="1536681"/>
            <a:ext cx="242125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3800" dirty="0">
                <a:solidFill>
                  <a:srgbClr val="B1865A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壹</a:t>
            </a:r>
            <a:endParaRPr lang="zh-CN" altLang="en-US" sz="13800" dirty="0">
              <a:solidFill>
                <a:srgbClr val="B1865A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52" name="PA_直接连接符 44"/>
          <p:cNvCxnSpPr/>
          <p:nvPr>
            <p:custDataLst>
              <p:tags r:id="rId3"/>
            </p:custDataLst>
          </p:nvPr>
        </p:nvCxnSpPr>
        <p:spPr>
          <a:xfrm rot="16200000" flipH="1">
            <a:off x="4627642" y="2369042"/>
            <a:ext cx="978773" cy="0"/>
          </a:xfrm>
          <a:prstGeom prst="line">
            <a:avLst/>
          </a:prstGeom>
          <a:ln w="12700">
            <a:solidFill>
              <a:srgbClr val="B186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PA_直接连接符 44"/>
          <p:cNvCxnSpPr/>
          <p:nvPr>
            <p:custDataLst>
              <p:tags r:id="rId4"/>
            </p:custDataLst>
          </p:nvPr>
        </p:nvCxnSpPr>
        <p:spPr>
          <a:xfrm rot="16200000" flipH="1">
            <a:off x="6571353" y="3290652"/>
            <a:ext cx="978775" cy="0"/>
          </a:xfrm>
          <a:prstGeom prst="line">
            <a:avLst/>
          </a:prstGeom>
          <a:ln w="12700">
            <a:solidFill>
              <a:srgbClr val="B186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PA_直接连接符 44"/>
          <p:cNvCxnSpPr/>
          <p:nvPr>
            <p:custDataLst>
              <p:tags r:id="rId5"/>
            </p:custDataLst>
          </p:nvPr>
        </p:nvCxnSpPr>
        <p:spPr>
          <a:xfrm>
            <a:off x="4954058" y="1969983"/>
            <a:ext cx="1176279" cy="0"/>
          </a:xfrm>
          <a:prstGeom prst="line">
            <a:avLst/>
          </a:prstGeom>
          <a:ln w="12700">
            <a:solidFill>
              <a:srgbClr val="B186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PA_直接连接符 44"/>
          <p:cNvCxnSpPr/>
          <p:nvPr>
            <p:custDataLst>
              <p:tags r:id="rId6"/>
            </p:custDataLst>
          </p:nvPr>
        </p:nvCxnSpPr>
        <p:spPr>
          <a:xfrm>
            <a:off x="6130336" y="3687091"/>
            <a:ext cx="1068501" cy="0"/>
          </a:xfrm>
          <a:prstGeom prst="line">
            <a:avLst/>
          </a:prstGeom>
          <a:ln w="12700">
            <a:solidFill>
              <a:srgbClr val="B186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5773039" y="-3707146"/>
            <a:ext cx="645923" cy="7959187"/>
          </a:xfrm>
          <a:prstGeom prst="rect">
            <a:avLst/>
          </a:prstGeom>
        </p:spPr>
      </p:pic>
      <p:pic>
        <p:nvPicPr>
          <p:cNvPr id="38" name="PA_图片 37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7"/>
          <a:stretch>
            <a:fillRect/>
          </a:stretch>
        </p:blipFill>
        <p:spPr>
          <a:xfrm rot="5400000">
            <a:off x="5773039" y="-3120985"/>
            <a:ext cx="645923" cy="7959187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7339502" y="3616113"/>
            <a:ext cx="664797" cy="124301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dirty="0"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质朴</a:t>
            </a:r>
            <a:endParaRPr lang="zh-CN" altLang="en-US" sz="2400" dirty="0"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500"/>
    </mc:Choice>
    <mc:Fallback>
      <p:transition spd="slow" advTm="55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 0.83333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166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1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384" y="2403829"/>
            <a:ext cx="2377612" cy="2553933"/>
          </a:xfrm>
          <a:custGeom>
            <a:avLst/>
            <a:gdLst>
              <a:gd name="connsiteX0" fmla="*/ 722594 w 1455326"/>
              <a:gd name="connsiteY0" fmla="*/ 0 h 1620600"/>
              <a:gd name="connsiteX1" fmla="*/ 728455 w 1455326"/>
              <a:gd name="connsiteY1" fmla="*/ 154 h 1620600"/>
              <a:gd name="connsiteX2" fmla="*/ 734318 w 1455326"/>
              <a:gd name="connsiteY2" fmla="*/ 0 h 1620600"/>
              <a:gd name="connsiteX3" fmla="*/ 736499 w 1455326"/>
              <a:gd name="connsiteY3" fmla="*/ 366 h 1620600"/>
              <a:gd name="connsiteX4" fmla="*/ 752033 w 1455326"/>
              <a:gd name="connsiteY4" fmla="*/ 775 h 1620600"/>
              <a:gd name="connsiteX5" fmla="*/ 809383 w 1455326"/>
              <a:gd name="connsiteY5" fmla="*/ 20060 h 1620600"/>
              <a:gd name="connsiteX6" fmla="*/ 1374403 w 1455326"/>
              <a:gd name="connsiteY6" fmla="*/ 346274 h 1620600"/>
              <a:gd name="connsiteX7" fmla="*/ 1385745 w 1455326"/>
              <a:gd name="connsiteY7" fmla="*/ 354442 h 1620600"/>
              <a:gd name="connsiteX8" fmla="*/ 1388148 w 1455326"/>
              <a:gd name="connsiteY8" fmla="*/ 355745 h 1620600"/>
              <a:gd name="connsiteX9" fmla="*/ 1392203 w 1455326"/>
              <a:gd name="connsiteY9" fmla="*/ 359091 h 1620600"/>
              <a:gd name="connsiteX10" fmla="*/ 1399449 w 1455326"/>
              <a:gd name="connsiteY10" fmla="*/ 364309 h 1620600"/>
              <a:gd name="connsiteX11" fmla="*/ 1402415 w 1455326"/>
              <a:gd name="connsiteY11" fmla="*/ 367517 h 1620600"/>
              <a:gd name="connsiteX12" fmla="*/ 1410698 w 1455326"/>
              <a:gd name="connsiteY12" fmla="*/ 374351 h 1620600"/>
              <a:gd name="connsiteX13" fmla="*/ 1455326 w 1455326"/>
              <a:gd name="connsiteY13" fmla="*/ 482093 h 1620600"/>
              <a:gd name="connsiteX14" fmla="*/ 1455326 w 1455326"/>
              <a:gd name="connsiteY14" fmla="*/ 1134521 h 1620600"/>
              <a:gd name="connsiteX15" fmla="*/ 1429304 w 1455326"/>
              <a:gd name="connsiteY15" fmla="*/ 1219713 h 1620600"/>
              <a:gd name="connsiteX16" fmla="*/ 1426139 w 1455326"/>
              <a:gd name="connsiteY16" fmla="*/ 1223549 h 1620600"/>
              <a:gd name="connsiteX17" fmla="*/ 1419780 w 1455326"/>
              <a:gd name="connsiteY17" fmla="*/ 1233922 h 1620600"/>
              <a:gd name="connsiteX18" fmla="*/ 1374403 w 1455326"/>
              <a:gd name="connsiteY18" fmla="*/ 1273947 h 1620600"/>
              <a:gd name="connsiteX19" fmla="*/ 809384 w 1455326"/>
              <a:gd name="connsiteY19" fmla="*/ 1600161 h 1620600"/>
              <a:gd name="connsiteX20" fmla="*/ 693762 w 1455326"/>
              <a:gd name="connsiteY20" fmla="*/ 1615383 h 1620600"/>
              <a:gd name="connsiteX21" fmla="*/ 682351 w 1455326"/>
              <a:gd name="connsiteY21" fmla="*/ 1611122 h 1620600"/>
              <a:gd name="connsiteX22" fmla="*/ 675670 w 1455326"/>
              <a:gd name="connsiteY22" fmla="*/ 1609610 h 1620600"/>
              <a:gd name="connsiteX23" fmla="*/ 647528 w 1455326"/>
              <a:gd name="connsiteY23" fmla="*/ 1596937 h 1620600"/>
              <a:gd name="connsiteX24" fmla="*/ 82509 w 1455326"/>
              <a:gd name="connsiteY24" fmla="*/ 1270723 h 1620600"/>
              <a:gd name="connsiteX25" fmla="*/ 72780 w 1455326"/>
              <a:gd name="connsiteY25" fmla="*/ 1263717 h 1620600"/>
              <a:gd name="connsiteX26" fmla="*/ 67179 w 1455326"/>
              <a:gd name="connsiteY26" fmla="*/ 1260677 h 1620600"/>
              <a:gd name="connsiteX27" fmla="*/ 57722 w 1455326"/>
              <a:gd name="connsiteY27" fmla="*/ 1252874 h 1620600"/>
              <a:gd name="connsiteX28" fmla="*/ 57463 w 1455326"/>
              <a:gd name="connsiteY28" fmla="*/ 1252688 h 1620600"/>
              <a:gd name="connsiteX29" fmla="*/ 57357 w 1455326"/>
              <a:gd name="connsiteY29" fmla="*/ 1252573 h 1620600"/>
              <a:gd name="connsiteX30" fmla="*/ 44628 w 1455326"/>
              <a:gd name="connsiteY30" fmla="*/ 1242071 h 1620600"/>
              <a:gd name="connsiteX31" fmla="*/ 0 w 1455326"/>
              <a:gd name="connsiteY31" fmla="*/ 1134329 h 1620600"/>
              <a:gd name="connsiteX32" fmla="*/ 0 w 1455326"/>
              <a:gd name="connsiteY32" fmla="*/ 481901 h 1620600"/>
              <a:gd name="connsiteX33" fmla="*/ 67179 w 1455326"/>
              <a:gd name="connsiteY33" fmla="*/ 355552 h 1620600"/>
              <a:gd name="connsiteX34" fmla="*/ 77105 w 1455326"/>
              <a:gd name="connsiteY34" fmla="*/ 350165 h 1620600"/>
              <a:gd name="connsiteX35" fmla="*/ 82509 w 1455326"/>
              <a:gd name="connsiteY35" fmla="*/ 346274 h 1620600"/>
              <a:gd name="connsiteX36" fmla="*/ 647528 w 1455326"/>
              <a:gd name="connsiteY36" fmla="*/ 20060 h 1620600"/>
              <a:gd name="connsiteX37" fmla="*/ 704879 w 1455326"/>
              <a:gd name="connsiteY37" fmla="*/ 775 h 1620600"/>
              <a:gd name="connsiteX38" fmla="*/ 720413 w 1455326"/>
              <a:gd name="connsiteY38" fmla="*/ 366 h 162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455326" h="1620600">
                <a:moveTo>
                  <a:pt x="722594" y="0"/>
                </a:moveTo>
                <a:lnTo>
                  <a:pt x="728455" y="154"/>
                </a:lnTo>
                <a:lnTo>
                  <a:pt x="734318" y="0"/>
                </a:lnTo>
                <a:lnTo>
                  <a:pt x="736499" y="366"/>
                </a:lnTo>
                <a:lnTo>
                  <a:pt x="752033" y="775"/>
                </a:lnTo>
                <a:cubicBezTo>
                  <a:pt x="771675" y="3212"/>
                  <a:pt x="791164" y="9540"/>
                  <a:pt x="809383" y="20060"/>
                </a:cubicBezTo>
                <a:lnTo>
                  <a:pt x="1374403" y="346274"/>
                </a:lnTo>
                <a:lnTo>
                  <a:pt x="1385745" y="354442"/>
                </a:lnTo>
                <a:lnTo>
                  <a:pt x="1388148" y="355745"/>
                </a:lnTo>
                <a:lnTo>
                  <a:pt x="1392203" y="359091"/>
                </a:lnTo>
                <a:lnTo>
                  <a:pt x="1399449" y="364309"/>
                </a:lnTo>
                <a:lnTo>
                  <a:pt x="1402415" y="367517"/>
                </a:lnTo>
                <a:lnTo>
                  <a:pt x="1410698" y="374351"/>
                </a:lnTo>
                <a:cubicBezTo>
                  <a:pt x="1438271" y="401924"/>
                  <a:pt x="1455326" y="440017"/>
                  <a:pt x="1455326" y="482093"/>
                </a:cubicBezTo>
                <a:lnTo>
                  <a:pt x="1455326" y="1134521"/>
                </a:lnTo>
                <a:cubicBezTo>
                  <a:pt x="1455326" y="1166078"/>
                  <a:pt x="1445733" y="1195394"/>
                  <a:pt x="1429304" y="1219713"/>
                </a:cubicBezTo>
                <a:lnTo>
                  <a:pt x="1426139" y="1223549"/>
                </a:lnTo>
                <a:lnTo>
                  <a:pt x="1419780" y="1233922"/>
                </a:lnTo>
                <a:cubicBezTo>
                  <a:pt x="1407848" y="1249714"/>
                  <a:pt x="1392623" y="1263428"/>
                  <a:pt x="1374403" y="1273947"/>
                </a:cubicBezTo>
                <a:lnTo>
                  <a:pt x="809384" y="1600161"/>
                </a:lnTo>
                <a:cubicBezTo>
                  <a:pt x="772945" y="1621199"/>
                  <a:pt x="731429" y="1625476"/>
                  <a:pt x="693762" y="1615383"/>
                </a:cubicBezTo>
                <a:lnTo>
                  <a:pt x="682351" y="1611122"/>
                </a:lnTo>
                <a:lnTo>
                  <a:pt x="675670" y="1609610"/>
                </a:lnTo>
                <a:cubicBezTo>
                  <a:pt x="666065" y="1606408"/>
                  <a:pt x="656638" y="1602196"/>
                  <a:pt x="647528" y="1596937"/>
                </a:cubicBezTo>
                <a:lnTo>
                  <a:pt x="82509" y="1270723"/>
                </a:lnTo>
                <a:lnTo>
                  <a:pt x="72780" y="1263717"/>
                </a:lnTo>
                <a:lnTo>
                  <a:pt x="67179" y="1260677"/>
                </a:lnTo>
                <a:lnTo>
                  <a:pt x="57722" y="1252874"/>
                </a:lnTo>
                <a:lnTo>
                  <a:pt x="57463" y="1252688"/>
                </a:lnTo>
                <a:lnTo>
                  <a:pt x="57357" y="1252573"/>
                </a:lnTo>
                <a:lnTo>
                  <a:pt x="44628" y="1242071"/>
                </a:lnTo>
                <a:cubicBezTo>
                  <a:pt x="17054" y="1214497"/>
                  <a:pt x="0" y="1176405"/>
                  <a:pt x="0" y="1134329"/>
                </a:cubicBezTo>
                <a:lnTo>
                  <a:pt x="0" y="481901"/>
                </a:lnTo>
                <a:cubicBezTo>
                  <a:pt x="0" y="429306"/>
                  <a:pt x="26648" y="382935"/>
                  <a:pt x="67179" y="355552"/>
                </a:cubicBezTo>
                <a:lnTo>
                  <a:pt x="77105" y="350165"/>
                </a:lnTo>
                <a:lnTo>
                  <a:pt x="82509" y="346274"/>
                </a:lnTo>
                <a:lnTo>
                  <a:pt x="647528" y="20060"/>
                </a:lnTo>
                <a:cubicBezTo>
                  <a:pt x="665747" y="9540"/>
                  <a:pt x="685236" y="3212"/>
                  <a:pt x="704879" y="775"/>
                </a:cubicBezTo>
                <a:lnTo>
                  <a:pt x="720413" y="366"/>
                </a:lnTo>
                <a:close/>
              </a:path>
            </a:pathLst>
          </a:custGeom>
          <a:ln w="15875">
            <a:solidFill>
              <a:srgbClr val="B1865A"/>
            </a:solidFill>
          </a:ln>
        </p:spPr>
      </p:pic>
      <p:pic>
        <p:nvPicPr>
          <p:cNvPr id="39" name="Janic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404961" y="-14790"/>
            <a:ext cx="1177664" cy="1207244"/>
          </a:xfrm>
          <a:prstGeom prst="rect">
            <a:avLst/>
          </a:prstGeom>
        </p:spPr>
      </p:pic>
      <p:pic>
        <p:nvPicPr>
          <p:cNvPr id="40" name="Janic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 flipH="1">
            <a:off x="8596072" y="21795"/>
            <a:ext cx="1177664" cy="1207244"/>
          </a:xfrm>
          <a:prstGeom prst="rect">
            <a:avLst/>
          </a:prstGeom>
        </p:spPr>
      </p:pic>
      <p:sp>
        <p:nvSpPr>
          <p:cNvPr id="41" name="文本框 40"/>
          <p:cNvSpPr txBox="1"/>
          <p:nvPr/>
        </p:nvSpPr>
        <p:spPr>
          <a:xfrm>
            <a:off x="6096000" y="854498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质朴</a:t>
            </a:r>
            <a:endParaRPr lang="zh-CN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5074424" y="680518"/>
            <a:ext cx="8053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dirty="0">
                <a:solidFill>
                  <a:srgbClr val="B1865A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壹</a:t>
            </a:r>
            <a:endParaRPr lang="zh-CN" altLang="en-US" sz="4400" dirty="0">
              <a:solidFill>
                <a:srgbClr val="B1865A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44" name="PA_直接连接符 44"/>
          <p:cNvCxnSpPr/>
          <p:nvPr>
            <p:custDataLst>
              <p:tags r:id="rId3"/>
            </p:custDataLst>
          </p:nvPr>
        </p:nvCxnSpPr>
        <p:spPr>
          <a:xfrm rot="16200000" flipH="1">
            <a:off x="5009030" y="948903"/>
            <a:ext cx="325545" cy="0"/>
          </a:xfrm>
          <a:prstGeom prst="line">
            <a:avLst/>
          </a:prstGeom>
          <a:ln w="6350">
            <a:solidFill>
              <a:srgbClr val="B186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PA_直接连接符 44"/>
          <p:cNvCxnSpPr/>
          <p:nvPr>
            <p:custDataLst>
              <p:tags r:id="rId4"/>
            </p:custDataLst>
          </p:nvPr>
        </p:nvCxnSpPr>
        <p:spPr>
          <a:xfrm rot="16200000" flipH="1">
            <a:off x="5623769" y="1287186"/>
            <a:ext cx="325546" cy="0"/>
          </a:xfrm>
          <a:prstGeom prst="line">
            <a:avLst/>
          </a:prstGeom>
          <a:ln w="6350">
            <a:solidFill>
              <a:srgbClr val="B186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PA_直接连接符 44"/>
          <p:cNvCxnSpPr/>
          <p:nvPr>
            <p:custDataLst>
              <p:tags r:id="rId5"/>
            </p:custDataLst>
          </p:nvPr>
        </p:nvCxnSpPr>
        <p:spPr>
          <a:xfrm>
            <a:off x="5117601" y="816174"/>
            <a:ext cx="391235" cy="0"/>
          </a:xfrm>
          <a:prstGeom prst="line">
            <a:avLst/>
          </a:prstGeom>
          <a:ln w="6350">
            <a:solidFill>
              <a:srgbClr val="B186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PA_直接连接符 44"/>
          <p:cNvCxnSpPr/>
          <p:nvPr>
            <p:custDataLst>
              <p:tags r:id="rId6"/>
            </p:custDataLst>
          </p:nvPr>
        </p:nvCxnSpPr>
        <p:spPr>
          <a:xfrm>
            <a:off x="5477085" y="1419044"/>
            <a:ext cx="355389" cy="0"/>
          </a:xfrm>
          <a:prstGeom prst="line">
            <a:avLst/>
          </a:prstGeom>
          <a:ln w="6350">
            <a:solidFill>
              <a:srgbClr val="B186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3351953" y="2771775"/>
            <a:ext cx="664797" cy="258603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dirty="0"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此处填文本内容</a:t>
            </a:r>
            <a:endParaRPr lang="zh-CN" altLang="en-US" sz="2400" dirty="0"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8013630" y="2771775"/>
            <a:ext cx="664797" cy="258603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dirty="0"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此处填文本内容</a:t>
            </a:r>
            <a:endParaRPr lang="zh-CN" altLang="en-US" sz="2400" dirty="0"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 advTm="4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4286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9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Janic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5400000">
            <a:off x="2404961" y="-14790"/>
            <a:ext cx="1177664" cy="1207244"/>
          </a:xfrm>
          <a:prstGeom prst="rect">
            <a:avLst/>
          </a:prstGeom>
        </p:spPr>
      </p:pic>
      <p:pic>
        <p:nvPicPr>
          <p:cNvPr id="40" name="Janic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6200000" flipH="1">
            <a:off x="8596072" y="21795"/>
            <a:ext cx="1177664" cy="1207244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2877249" y="3093143"/>
            <a:ext cx="1025355" cy="1014447"/>
            <a:chOff x="6204" y="2853"/>
            <a:chExt cx="2256" cy="2232"/>
          </a:xfrm>
        </p:grpSpPr>
        <p:sp>
          <p:nvSpPr>
            <p:cNvPr id="13" name="任意多边形 18"/>
            <p:cNvSpPr/>
            <p:nvPr/>
          </p:nvSpPr>
          <p:spPr bwMode="auto">
            <a:xfrm rot="5400000">
              <a:off x="6844" y="4061"/>
              <a:ext cx="976" cy="970"/>
            </a:xfrm>
            <a:custGeom>
              <a:avLst/>
              <a:gdLst>
                <a:gd name="connsiteX0" fmla="*/ 696806 w 1819275"/>
                <a:gd name="connsiteY0" fmla="*/ 1179512 h 1804988"/>
                <a:gd name="connsiteX1" fmla="*/ 794746 w 1819275"/>
                <a:gd name="connsiteY1" fmla="*/ 1277492 h 1804988"/>
                <a:gd name="connsiteX2" fmla="*/ 911522 w 1819275"/>
                <a:gd name="connsiteY2" fmla="*/ 1367935 h 1804988"/>
                <a:gd name="connsiteX3" fmla="*/ 1024530 w 1819275"/>
                <a:gd name="connsiteY3" fmla="*/ 1277492 h 1804988"/>
                <a:gd name="connsiteX4" fmla="*/ 1122471 w 1819275"/>
                <a:gd name="connsiteY4" fmla="*/ 1179512 h 1804988"/>
                <a:gd name="connsiteX5" fmla="*/ 1243013 w 1819275"/>
                <a:gd name="connsiteY5" fmla="*/ 1288798 h 1804988"/>
                <a:gd name="connsiteX6" fmla="*/ 1175208 w 1819275"/>
                <a:gd name="connsiteY6" fmla="*/ 1431999 h 1804988"/>
                <a:gd name="connsiteX7" fmla="*/ 1039598 w 1819275"/>
                <a:gd name="connsiteY7" fmla="*/ 1435767 h 1804988"/>
                <a:gd name="connsiteX8" fmla="*/ 1084801 w 1819275"/>
                <a:gd name="connsiteY8" fmla="*/ 1416925 h 1804988"/>
                <a:gd name="connsiteX9" fmla="*/ 1032064 w 1819275"/>
                <a:gd name="connsiteY9" fmla="*/ 1409388 h 1804988"/>
                <a:gd name="connsiteX10" fmla="*/ 1050899 w 1819275"/>
                <a:gd name="connsiteY10" fmla="*/ 1480989 h 1804988"/>
                <a:gd name="connsiteX11" fmla="*/ 911522 w 1819275"/>
                <a:gd name="connsiteY11" fmla="*/ 1582737 h 1804988"/>
                <a:gd name="connsiteX12" fmla="*/ 768378 w 1819275"/>
                <a:gd name="connsiteY12" fmla="*/ 1480989 h 1804988"/>
                <a:gd name="connsiteX13" fmla="*/ 787213 w 1819275"/>
                <a:gd name="connsiteY13" fmla="*/ 1409388 h 1804988"/>
                <a:gd name="connsiteX14" fmla="*/ 734475 w 1819275"/>
                <a:gd name="connsiteY14" fmla="*/ 1416925 h 1804988"/>
                <a:gd name="connsiteX15" fmla="*/ 779679 w 1819275"/>
                <a:gd name="connsiteY15" fmla="*/ 1435767 h 1804988"/>
                <a:gd name="connsiteX16" fmla="*/ 644068 w 1819275"/>
                <a:gd name="connsiteY16" fmla="*/ 1431999 h 1804988"/>
                <a:gd name="connsiteX17" fmla="*/ 576263 w 1819275"/>
                <a:gd name="connsiteY17" fmla="*/ 1288798 h 1804988"/>
                <a:gd name="connsiteX18" fmla="*/ 696806 w 1819275"/>
                <a:gd name="connsiteY18" fmla="*/ 1179512 h 1804988"/>
                <a:gd name="connsiteX19" fmla="*/ 765493 w 1819275"/>
                <a:gd name="connsiteY19" fmla="*/ 1081087 h 1804988"/>
                <a:gd name="connsiteX20" fmla="*/ 912314 w 1819275"/>
                <a:gd name="connsiteY20" fmla="*/ 1118757 h 1804988"/>
                <a:gd name="connsiteX21" fmla="*/ 1055371 w 1819275"/>
                <a:gd name="connsiteY21" fmla="*/ 1081087 h 1804988"/>
                <a:gd name="connsiteX22" fmla="*/ 991372 w 1819275"/>
                <a:gd name="connsiteY22" fmla="*/ 1246833 h 1804988"/>
                <a:gd name="connsiteX23" fmla="*/ 912314 w 1819275"/>
                <a:gd name="connsiteY23" fmla="*/ 1303337 h 1804988"/>
                <a:gd name="connsiteX24" fmla="*/ 833257 w 1819275"/>
                <a:gd name="connsiteY24" fmla="*/ 1246833 h 1804988"/>
                <a:gd name="connsiteX25" fmla="*/ 765493 w 1819275"/>
                <a:gd name="connsiteY25" fmla="*/ 1081087 h 1804988"/>
                <a:gd name="connsiteX26" fmla="*/ 1122363 w 1819275"/>
                <a:gd name="connsiteY26" fmla="*/ 1069975 h 1804988"/>
                <a:gd name="connsiteX27" fmla="*/ 1220391 w 1819275"/>
                <a:gd name="connsiteY27" fmla="*/ 1085031 h 1804988"/>
                <a:gd name="connsiteX28" fmla="*/ 1325960 w 1819275"/>
                <a:gd name="connsiteY28" fmla="*/ 1303338 h 1804988"/>
                <a:gd name="connsiteX29" fmla="*/ 1126133 w 1819275"/>
                <a:gd name="connsiteY29" fmla="*/ 1164073 h 1804988"/>
                <a:gd name="connsiteX30" fmla="*/ 1122363 w 1819275"/>
                <a:gd name="connsiteY30" fmla="*/ 1069975 h 1804988"/>
                <a:gd name="connsiteX31" fmla="*/ 696914 w 1819275"/>
                <a:gd name="connsiteY31" fmla="*/ 1069975 h 1804988"/>
                <a:gd name="connsiteX32" fmla="*/ 693144 w 1819275"/>
                <a:gd name="connsiteY32" fmla="*/ 1164073 h 1804988"/>
                <a:gd name="connsiteX33" fmla="*/ 493317 w 1819275"/>
                <a:gd name="connsiteY33" fmla="*/ 1303338 h 1804988"/>
                <a:gd name="connsiteX34" fmla="*/ 598886 w 1819275"/>
                <a:gd name="connsiteY34" fmla="*/ 1085031 h 1804988"/>
                <a:gd name="connsiteX35" fmla="*/ 696914 w 1819275"/>
                <a:gd name="connsiteY35" fmla="*/ 1069975 h 1804988"/>
                <a:gd name="connsiteX36" fmla="*/ 1164680 w 1819275"/>
                <a:gd name="connsiteY36" fmla="*/ 754062 h 1804988"/>
                <a:gd name="connsiteX37" fmla="*/ 1255245 w 1819275"/>
                <a:gd name="connsiteY37" fmla="*/ 825610 h 1804988"/>
                <a:gd name="connsiteX38" fmla="*/ 1338264 w 1819275"/>
                <a:gd name="connsiteY38" fmla="*/ 897159 h 1804988"/>
                <a:gd name="connsiteX39" fmla="*/ 1255245 w 1819275"/>
                <a:gd name="connsiteY39" fmla="*/ 964941 h 1804988"/>
                <a:gd name="connsiteX40" fmla="*/ 1108076 w 1819275"/>
                <a:gd name="connsiteY40" fmla="*/ 1025192 h 1804988"/>
                <a:gd name="connsiteX41" fmla="*/ 1157132 w 1819275"/>
                <a:gd name="connsiteY41" fmla="*/ 897159 h 1804988"/>
                <a:gd name="connsiteX42" fmla="*/ 1108076 w 1819275"/>
                <a:gd name="connsiteY42" fmla="*/ 765359 h 1804988"/>
                <a:gd name="connsiteX43" fmla="*/ 1164680 w 1819275"/>
                <a:gd name="connsiteY43" fmla="*/ 754062 h 1804988"/>
                <a:gd name="connsiteX44" fmla="*/ 655945 w 1819275"/>
                <a:gd name="connsiteY44" fmla="*/ 754062 h 1804988"/>
                <a:gd name="connsiteX45" fmla="*/ 712788 w 1819275"/>
                <a:gd name="connsiteY45" fmla="*/ 765359 h 1804988"/>
                <a:gd name="connsiteX46" fmla="*/ 667314 w 1819275"/>
                <a:gd name="connsiteY46" fmla="*/ 897159 h 1804988"/>
                <a:gd name="connsiteX47" fmla="*/ 712788 w 1819275"/>
                <a:gd name="connsiteY47" fmla="*/ 1025192 h 1804988"/>
                <a:gd name="connsiteX48" fmla="*/ 564997 w 1819275"/>
                <a:gd name="connsiteY48" fmla="*/ 964941 h 1804988"/>
                <a:gd name="connsiteX49" fmla="*/ 477838 w 1819275"/>
                <a:gd name="connsiteY49" fmla="*/ 897159 h 1804988"/>
                <a:gd name="connsiteX50" fmla="*/ 564997 w 1819275"/>
                <a:gd name="connsiteY50" fmla="*/ 825610 h 1804988"/>
                <a:gd name="connsiteX51" fmla="*/ 655945 w 1819275"/>
                <a:gd name="connsiteY51" fmla="*/ 754062 h 1804988"/>
                <a:gd name="connsiteX52" fmla="*/ 908051 w 1819275"/>
                <a:gd name="connsiteY52" fmla="*/ 715962 h 1804988"/>
                <a:gd name="connsiteX53" fmla="*/ 1089026 w 1819275"/>
                <a:gd name="connsiteY53" fmla="*/ 896937 h 1804988"/>
                <a:gd name="connsiteX54" fmla="*/ 908051 w 1819275"/>
                <a:gd name="connsiteY54" fmla="*/ 1077912 h 1804988"/>
                <a:gd name="connsiteX55" fmla="*/ 727076 w 1819275"/>
                <a:gd name="connsiteY55" fmla="*/ 896937 h 1804988"/>
                <a:gd name="connsiteX56" fmla="*/ 908051 w 1819275"/>
                <a:gd name="connsiteY56" fmla="*/ 715962 h 1804988"/>
                <a:gd name="connsiteX57" fmla="*/ 1329427 w 1819275"/>
                <a:gd name="connsiteY57" fmla="*/ 588962 h 1804988"/>
                <a:gd name="connsiteX58" fmla="*/ 1480390 w 1819275"/>
                <a:gd name="connsiteY58" fmla="*/ 664129 h 1804988"/>
                <a:gd name="connsiteX59" fmla="*/ 1469068 w 1819275"/>
                <a:gd name="connsiteY59" fmla="*/ 765605 h 1804988"/>
                <a:gd name="connsiteX60" fmla="*/ 1472842 w 1819275"/>
                <a:gd name="connsiteY60" fmla="*/ 720505 h 1804988"/>
                <a:gd name="connsiteX61" fmla="*/ 1435101 w 1819275"/>
                <a:gd name="connsiteY61" fmla="*/ 743055 h 1804988"/>
                <a:gd name="connsiteX62" fmla="*/ 1518130 w 1819275"/>
                <a:gd name="connsiteY62" fmla="*/ 761847 h 1804988"/>
                <a:gd name="connsiteX63" fmla="*/ 1635126 w 1819275"/>
                <a:gd name="connsiteY63" fmla="*/ 897148 h 1804988"/>
                <a:gd name="connsiteX64" fmla="*/ 1518130 w 1819275"/>
                <a:gd name="connsiteY64" fmla="*/ 1032449 h 1804988"/>
                <a:gd name="connsiteX65" fmla="*/ 1435101 w 1819275"/>
                <a:gd name="connsiteY65" fmla="*/ 1047482 h 1804988"/>
                <a:gd name="connsiteX66" fmla="*/ 1472842 w 1819275"/>
                <a:gd name="connsiteY66" fmla="*/ 1073791 h 1804988"/>
                <a:gd name="connsiteX67" fmla="*/ 1469068 w 1819275"/>
                <a:gd name="connsiteY67" fmla="*/ 1024932 h 1804988"/>
                <a:gd name="connsiteX68" fmla="*/ 1480390 w 1819275"/>
                <a:gd name="connsiteY68" fmla="*/ 1126408 h 1804988"/>
                <a:gd name="connsiteX69" fmla="*/ 1325653 w 1819275"/>
                <a:gd name="connsiteY69" fmla="*/ 1201575 h 1804988"/>
                <a:gd name="connsiteX70" fmla="*/ 1235076 w 1819275"/>
                <a:gd name="connsiteY70" fmla="*/ 1081307 h 1804988"/>
                <a:gd name="connsiteX71" fmla="*/ 1303009 w 1819275"/>
                <a:gd name="connsiteY71" fmla="*/ 1006140 h 1804988"/>
                <a:gd name="connsiteX72" fmla="*/ 1408683 w 1819275"/>
                <a:gd name="connsiteY72" fmla="*/ 897148 h 1804988"/>
                <a:gd name="connsiteX73" fmla="*/ 1303009 w 1819275"/>
                <a:gd name="connsiteY73" fmla="*/ 788155 h 1804988"/>
                <a:gd name="connsiteX74" fmla="*/ 1235076 w 1819275"/>
                <a:gd name="connsiteY74" fmla="*/ 712988 h 1804988"/>
                <a:gd name="connsiteX75" fmla="*/ 1325653 w 1819275"/>
                <a:gd name="connsiteY75" fmla="*/ 592720 h 1804988"/>
                <a:gd name="connsiteX76" fmla="*/ 1329427 w 1819275"/>
                <a:gd name="connsiteY76" fmla="*/ 588962 h 1804988"/>
                <a:gd name="connsiteX77" fmla="*/ 490312 w 1819275"/>
                <a:gd name="connsiteY77" fmla="*/ 588962 h 1804988"/>
                <a:gd name="connsiteX78" fmla="*/ 494092 w 1819275"/>
                <a:gd name="connsiteY78" fmla="*/ 592720 h 1804988"/>
                <a:gd name="connsiteX79" fmla="*/ 581026 w 1819275"/>
                <a:gd name="connsiteY79" fmla="*/ 712988 h 1804988"/>
                <a:gd name="connsiteX80" fmla="*/ 516770 w 1819275"/>
                <a:gd name="connsiteY80" fmla="*/ 788155 h 1804988"/>
                <a:gd name="connsiteX81" fmla="*/ 410937 w 1819275"/>
                <a:gd name="connsiteY81" fmla="*/ 897148 h 1804988"/>
                <a:gd name="connsiteX82" fmla="*/ 516770 w 1819275"/>
                <a:gd name="connsiteY82" fmla="*/ 1006140 h 1804988"/>
                <a:gd name="connsiteX83" fmla="*/ 581026 w 1819275"/>
                <a:gd name="connsiteY83" fmla="*/ 1081307 h 1804988"/>
                <a:gd name="connsiteX84" fmla="*/ 494092 w 1819275"/>
                <a:gd name="connsiteY84" fmla="*/ 1201575 h 1804988"/>
                <a:gd name="connsiteX85" fmla="*/ 339121 w 1819275"/>
                <a:gd name="connsiteY85" fmla="*/ 1126408 h 1804988"/>
                <a:gd name="connsiteX86" fmla="*/ 350461 w 1819275"/>
                <a:gd name="connsiteY86" fmla="*/ 1024932 h 1804988"/>
                <a:gd name="connsiteX87" fmla="*/ 346681 w 1819275"/>
                <a:gd name="connsiteY87" fmla="*/ 1073791 h 1804988"/>
                <a:gd name="connsiteX88" fmla="*/ 384478 w 1819275"/>
                <a:gd name="connsiteY88" fmla="*/ 1047482 h 1804988"/>
                <a:gd name="connsiteX89" fmla="*/ 301324 w 1819275"/>
                <a:gd name="connsiteY89" fmla="*/ 1032449 h 1804988"/>
                <a:gd name="connsiteX90" fmla="*/ 184151 w 1819275"/>
                <a:gd name="connsiteY90" fmla="*/ 897148 h 1804988"/>
                <a:gd name="connsiteX91" fmla="*/ 301324 w 1819275"/>
                <a:gd name="connsiteY91" fmla="*/ 761847 h 1804988"/>
                <a:gd name="connsiteX92" fmla="*/ 384478 w 1819275"/>
                <a:gd name="connsiteY92" fmla="*/ 743055 h 1804988"/>
                <a:gd name="connsiteX93" fmla="*/ 346681 w 1819275"/>
                <a:gd name="connsiteY93" fmla="*/ 720505 h 1804988"/>
                <a:gd name="connsiteX94" fmla="*/ 350461 w 1819275"/>
                <a:gd name="connsiteY94" fmla="*/ 765605 h 1804988"/>
                <a:gd name="connsiteX95" fmla="*/ 339121 w 1819275"/>
                <a:gd name="connsiteY95" fmla="*/ 664129 h 1804988"/>
                <a:gd name="connsiteX96" fmla="*/ 490312 w 1819275"/>
                <a:gd name="connsiteY96" fmla="*/ 588962 h 1804988"/>
                <a:gd name="connsiteX97" fmla="*/ 1325960 w 1819275"/>
                <a:gd name="connsiteY97" fmla="*/ 498475 h 1804988"/>
                <a:gd name="connsiteX98" fmla="*/ 1220391 w 1819275"/>
                <a:gd name="connsiteY98" fmla="*/ 716782 h 1804988"/>
                <a:gd name="connsiteX99" fmla="*/ 1122363 w 1819275"/>
                <a:gd name="connsiteY99" fmla="*/ 731838 h 1804988"/>
                <a:gd name="connsiteX100" fmla="*/ 1126133 w 1819275"/>
                <a:gd name="connsiteY100" fmla="*/ 637740 h 1804988"/>
                <a:gd name="connsiteX101" fmla="*/ 1325960 w 1819275"/>
                <a:gd name="connsiteY101" fmla="*/ 498475 h 1804988"/>
                <a:gd name="connsiteX102" fmla="*/ 912314 w 1819275"/>
                <a:gd name="connsiteY102" fmla="*/ 498475 h 1804988"/>
                <a:gd name="connsiteX103" fmla="*/ 991372 w 1819275"/>
                <a:gd name="connsiteY103" fmla="*/ 554979 h 1804988"/>
                <a:gd name="connsiteX104" fmla="*/ 1055371 w 1819275"/>
                <a:gd name="connsiteY104" fmla="*/ 720725 h 1804988"/>
                <a:gd name="connsiteX105" fmla="*/ 912314 w 1819275"/>
                <a:gd name="connsiteY105" fmla="*/ 683056 h 1804988"/>
                <a:gd name="connsiteX106" fmla="*/ 765493 w 1819275"/>
                <a:gd name="connsiteY106" fmla="*/ 720725 h 1804988"/>
                <a:gd name="connsiteX107" fmla="*/ 833257 w 1819275"/>
                <a:gd name="connsiteY107" fmla="*/ 554979 h 1804988"/>
                <a:gd name="connsiteX108" fmla="*/ 912314 w 1819275"/>
                <a:gd name="connsiteY108" fmla="*/ 498475 h 1804988"/>
                <a:gd name="connsiteX109" fmla="*/ 493317 w 1819275"/>
                <a:gd name="connsiteY109" fmla="*/ 498475 h 1804988"/>
                <a:gd name="connsiteX110" fmla="*/ 693144 w 1819275"/>
                <a:gd name="connsiteY110" fmla="*/ 637740 h 1804988"/>
                <a:gd name="connsiteX111" fmla="*/ 696914 w 1819275"/>
                <a:gd name="connsiteY111" fmla="*/ 731838 h 1804988"/>
                <a:gd name="connsiteX112" fmla="*/ 598886 w 1819275"/>
                <a:gd name="connsiteY112" fmla="*/ 716782 h 1804988"/>
                <a:gd name="connsiteX113" fmla="*/ 493317 w 1819275"/>
                <a:gd name="connsiteY113" fmla="*/ 498475 h 1804988"/>
                <a:gd name="connsiteX114" fmla="*/ 911522 w 1819275"/>
                <a:gd name="connsiteY114" fmla="*/ 222250 h 1804988"/>
                <a:gd name="connsiteX115" fmla="*/ 1050899 w 1819275"/>
                <a:gd name="connsiteY115" fmla="*/ 320230 h 1804988"/>
                <a:gd name="connsiteX116" fmla="*/ 1032064 w 1819275"/>
                <a:gd name="connsiteY116" fmla="*/ 391831 h 1804988"/>
                <a:gd name="connsiteX117" fmla="*/ 1084801 w 1819275"/>
                <a:gd name="connsiteY117" fmla="*/ 384294 h 1804988"/>
                <a:gd name="connsiteX118" fmla="*/ 1039598 w 1819275"/>
                <a:gd name="connsiteY118" fmla="*/ 365452 h 1804988"/>
                <a:gd name="connsiteX119" fmla="*/ 1175208 w 1819275"/>
                <a:gd name="connsiteY119" fmla="*/ 369220 h 1804988"/>
                <a:gd name="connsiteX120" fmla="*/ 1243013 w 1819275"/>
                <a:gd name="connsiteY120" fmla="*/ 512421 h 1804988"/>
                <a:gd name="connsiteX121" fmla="*/ 1122471 w 1819275"/>
                <a:gd name="connsiteY121" fmla="*/ 625475 h 1804988"/>
                <a:gd name="connsiteX122" fmla="*/ 1024530 w 1819275"/>
                <a:gd name="connsiteY122" fmla="*/ 523727 h 1804988"/>
                <a:gd name="connsiteX123" fmla="*/ 911522 w 1819275"/>
                <a:gd name="connsiteY123" fmla="*/ 433284 h 1804988"/>
                <a:gd name="connsiteX124" fmla="*/ 794746 w 1819275"/>
                <a:gd name="connsiteY124" fmla="*/ 523727 h 1804988"/>
                <a:gd name="connsiteX125" fmla="*/ 696806 w 1819275"/>
                <a:gd name="connsiteY125" fmla="*/ 625475 h 1804988"/>
                <a:gd name="connsiteX126" fmla="*/ 576263 w 1819275"/>
                <a:gd name="connsiteY126" fmla="*/ 512421 h 1804988"/>
                <a:gd name="connsiteX127" fmla="*/ 644068 w 1819275"/>
                <a:gd name="connsiteY127" fmla="*/ 369220 h 1804988"/>
                <a:gd name="connsiteX128" fmla="*/ 779679 w 1819275"/>
                <a:gd name="connsiteY128" fmla="*/ 365452 h 1804988"/>
                <a:gd name="connsiteX129" fmla="*/ 734475 w 1819275"/>
                <a:gd name="connsiteY129" fmla="*/ 384294 h 1804988"/>
                <a:gd name="connsiteX130" fmla="*/ 787213 w 1819275"/>
                <a:gd name="connsiteY130" fmla="*/ 391831 h 1804988"/>
                <a:gd name="connsiteX131" fmla="*/ 768378 w 1819275"/>
                <a:gd name="connsiteY131" fmla="*/ 320230 h 1804988"/>
                <a:gd name="connsiteX132" fmla="*/ 911522 w 1819275"/>
                <a:gd name="connsiteY132" fmla="*/ 222250 h 1804988"/>
                <a:gd name="connsiteX133" fmla="*/ 907753 w 1819275"/>
                <a:gd name="connsiteY133" fmla="*/ 185737 h 1804988"/>
                <a:gd name="connsiteX134" fmla="*/ 741881 w 1819275"/>
                <a:gd name="connsiteY134" fmla="*/ 294895 h 1804988"/>
                <a:gd name="connsiteX135" fmla="*/ 523231 w 1819275"/>
                <a:gd name="connsiteY135" fmla="*/ 490625 h 1804988"/>
                <a:gd name="connsiteX136" fmla="*/ 474223 w 1819275"/>
                <a:gd name="connsiteY136" fmla="*/ 498153 h 1804988"/>
                <a:gd name="connsiteX137" fmla="*/ 470453 w 1819275"/>
                <a:gd name="connsiteY137" fmla="*/ 539558 h 1804988"/>
                <a:gd name="connsiteX138" fmla="*/ 259342 w 1819275"/>
                <a:gd name="connsiteY138" fmla="*/ 742816 h 1804988"/>
                <a:gd name="connsiteX139" fmla="*/ 134938 w 1819275"/>
                <a:gd name="connsiteY139" fmla="*/ 900906 h 1804988"/>
                <a:gd name="connsiteX140" fmla="*/ 259342 w 1819275"/>
                <a:gd name="connsiteY140" fmla="*/ 1058996 h 1804988"/>
                <a:gd name="connsiteX141" fmla="*/ 470453 w 1819275"/>
                <a:gd name="connsiteY141" fmla="*/ 1262255 h 1804988"/>
                <a:gd name="connsiteX142" fmla="*/ 474223 w 1819275"/>
                <a:gd name="connsiteY142" fmla="*/ 1303659 h 1804988"/>
                <a:gd name="connsiteX143" fmla="*/ 523231 w 1819275"/>
                <a:gd name="connsiteY143" fmla="*/ 1311187 h 1804988"/>
                <a:gd name="connsiteX144" fmla="*/ 741881 w 1819275"/>
                <a:gd name="connsiteY144" fmla="*/ 1510682 h 1804988"/>
                <a:gd name="connsiteX145" fmla="*/ 907753 w 1819275"/>
                <a:gd name="connsiteY145" fmla="*/ 1616075 h 1804988"/>
                <a:gd name="connsiteX146" fmla="*/ 1077396 w 1819275"/>
                <a:gd name="connsiteY146" fmla="*/ 1510682 h 1804988"/>
                <a:gd name="connsiteX147" fmla="*/ 1296046 w 1819275"/>
                <a:gd name="connsiteY147" fmla="*/ 1311187 h 1804988"/>
                <a:gd name="connsiteX148" fmla="*/ 1345053 w 1819275"/>
                <a:gd name="connsiteY148" fmla="*/ 1303659 h 1804988"/>
                <a:gd name="connsiteX149" fmla="*/ 1348823 w 1819275"/>
                <a:gd name="connsiteY149" fmla="*/ 1262255 h 1804988"/>
                <a:gd name="connsiteX150" fmla="*/ 1559934 w 1819275"/>
                <a:gd name="connsiteY150" fmla="*/ 1058996 h 1804988"/>
                <a:gd name="connsiteX151" fmla="*/ 1684338 w 1819275"/>
                <a:gd name="connsiteY151" fmla="*/ 900906 h 1804988"/>
                <a:gd name="connsiteX152" fmla="*/ 1559934 w 1819275"/>
                <a:gd name="connsiteY152" fmla="*/ 742816 h 1804988"/>
                <a:gd name="connsiteX153" fmla="*/ 1348823 w 1819275"/>
                <a:gd name="connsiteY153" fmla="*/ 539558 h 1804988"/>
                <a:gd name="connsiteX154" fmla="*/ 1345053 w 1819275"/>
                <a:gd name="connsiteY154" fmla="*/ 498153 h 1804988"/>
                <a:gd name="connsiteX155" fmla="*/ 1296046 w 1819275"/>
                <a:gd name="connsiteY155" fmla="*/ 490625 h 1804988"/>
                <a:gd name="connsiteX156" fmla="*/ 1077396 w 1819275"/>
                <a:gd name="connsiteY156" fmla="*/ 294895 h 1804988"/>
                <a:gd name="connsiteX157" fmla="*/ 907753 w 1819275"/>
                <a:gd name="connsiteY157" fmla="*/ 185737 h 1804988"/>
                <a:gd name="connsiteX158" fmla="*/ 907754 w 1819275"/>
                <a:gd name="connsiteY158" fmla="*/ 0 h 1804988"/>
                <a:gd name="connsiteX159" fmla="*/ 1073485 w 1819275"/>
                <a:gd name="connsiteY159" fmla="*/ 120584 h 1804988"/>
                <a:gd name="connsiteX160" fmla="*/ 1303249 w 1819275"/>
                <a:gd name="connsiteY160" fmla="*/ 290155 h 1804988"/>
                <a:gd name="connsiteX161" fmla="*/ 1352215 w 1819275"/>
                <a:gd name="connsiteY161" fmla="*/ 478567 h 1804988"/>
                <a:gd name="connsiteX162" fmla="*/ 1646011 w 1819275"/>
                <a:gd name="connsiteY162" fmla="*/ 636833 h 1804988"/>
                <a:gd name="connsiteX163" fmla="*/ 1819275 w 1819275"/>
                <a:gd name="connsiteY163" fmla="*/ 900610 h 1804988"/>
                <a:gd name="connsiteX164" fmla="*/ 1646011 w 1819275"/>
                <a:gd name="connsiteY164" fmla="*/ 1164387 h 1804988"/>
                <a:gd name="connsiteX165" fmla="*/ 1352215 w 1819275"/>
                <a:gd name="connsiteY165" fmla="*/ 1322653 h 1804988"/>
                <a:gd name="connsiteX166" fmla="*/ 1303249 w 1819275"/>
                <a:gd name="connsiteY166" fmla="*/ 1511065 h 1804988"/>
                <a:gd name="connsiteX167" fmla="*/ 1073485 w 1819275"/>
                <a:gd name="connsiteY167" fmla="*/ 1680636 h 1804988"/>
                <a:gd name="connsiteX168" fmla="*/ 907754 w 1819275"/>
                <a:gd name="connsiteY168" fmla="*/ 1804988 h 1804988"/>
                <a:gd name="connsiteX169" fmla="*/ 745790 w 1819275"/>
                <a:gd name="connsiteY169" fmla="*/ 1680636 h 1804988"/>
                <a:gd name="connsiteX170" fmla="*/ 512260 w 1819275"/>
                <a:gd name="connsiteY170" fmla="*/ 1511065 h 1804988"/>
                <a:gd name="connsiteX171" fmla="*/ 467060 w 1819275"/>
                <a:gd name="connsiteY171" fmla="*/ 1322653 h 1804988"/>
                <a:gd name="connsiteX172" fmla="*/ 169498 w 1819275"/>
                <a:gd name="connsiteY172" fmla="*/ 1164387 h 1804988"/>
                <a:gd name="connsiteX173" fmla="*/ 0 w 1819275"/>
                <a:gd name="connsiteY173" fmla="*/ 900610 h 1804988"/>
                <a:gd name="connsiteX174" fmla="*/ 169498 w 1819275"/>
                <a:gd name="connsiteY174" fmla="*/ 636833 h 1804988"/>
                <a:gd name="connsiteX175" fmla="*/ 467060 w 1819275"/>
                <a:gd name="connsiteY175" fmla="*/ 478567 h 1804988"/>
                <a:gd name="connsiteX176" fmla="*/ 512260 w 1819275"/>
                <a:gd name="connsiteY176" fmla="*/ 290155 h 1804988"/>
                <a:gd name="connsiteX177" fmla="*/ 745790 w 1819275"/>
                <a:gd name="connsiteY177" fmla="*/ 120584 h 1804988"/>
                <a:gd name="connsiteX178" fmla="*/ 907754 w 1819275"/>
                <a:gd name="connsiteY178" fmla="*/ 0 h 1804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</a:cxnLst>
              <a:rect l="l" t="t" r="r" b="b"/>
              <a:pathLst>
                <a:path w="1819275" h="1804988">
                  <a:moveTo>
                    <a:pt x="696806" y="1179512"/>
                  </a:moveTo>
                  <a:cubicBezTo>
                    <a:pt x="696806" y="1179512"/>
                    <a:pt x="715640" y="1251113"/>
                    <a:pt x="794746" y="1277492"/>
                  </a:cubicBezTo>
                  <a:cubicBezTo>
                    <a:pt x="794746" y="1277492"/>
                    <a:pt x="843717" y="1367935"/>
                    <a:pt x="911522" y="1367935"/>
                  </a:cubicBezTo>
                  <a:cubicBezTo>
                    <a:pt x="975560" y="1367935"/>
                    <a:pt x="1024530" y="1277492"/>
                    <a:pt x="1024530" y="1277492"/>
                  </a:cubicBezTo>
                  <a:cubicBezTo>
                    <a:pt x="1107403" y="1251113"/>
                    <a:pt x="1122471" y="1179512"/>
                    <a:pt x="1122471" y="1179512"/>
                  </a:cubicBezTo>
                  <a:cubicBezTo>
                    <a:pt x="1122471" y="1179512"/>
                    <a:pt x="1201577" y="1258650"/>
                    <a:pt x="1243013" y="1288798"/>
                  </a:cubicBezTo>
                  <a:cubicBezTo>
                    <a:pt x="1243013" y="1288798"/>
                    <a:pt x="1239246" y="1375472"/>
                    <a:pt x="1175208" y="1431999"/>
                  </a:cubicBezTo>
                  <a:cubicBezTo>
                    <a:pt x="1111170" y="1488526"/>
                    <a:pt x="1043365" y="1477220"/>
                    <a:pt x="1039598" y="1435767"/>
                  </a:cubicBezTo>
                  <a:cubicBezTo>
                    <a:pt x="1039598" y="1394314"/>
                    <a:pt x="1084801" y="1416925"/>
                    <a:pt x="1084801" y="1416925"/>
                  </a:cubicBezTo>
                  <a:cubicBezTo>
                    <a:pt x="1084801" y="1416925"/>
                    <a:pt x="1047132" y="1379241"/>
                    <a:pt x="1032064" y="1409388"/>
                  </a:cubicBezTo>
                  <a:cubicBezTo>
                    <a:pt x="1016996" y="1443304"/>
                    <a:pt x="1039598" y="1469683"/>
                    <a:pt x="1050899" y="1480989"/>
                  </a:cubicBezTo>
                  <a:cubicBezTo>
                    <a:pt x="1050899" y="1480989"/>
                    <a:pt x="1005695" y="1582737"/>
                    <a:pt x="911522" y="1582737"/>
                  </a:cubicBezTo>
                  <a:cubicBezTo>
                    <a:pt x="813581" y="1582737"/>
                    <a:pt x="768378" y="1480989"/>
                    <a:pt x="768378" y="1480989"/>
                  </a:cubicBezTo>
                  <a:cubicBezTo>
                    <a:pt x="779679" y="1469683"/>
                    <a:pt x="802280" y="1443304"/>
                    <a:pt x="787213" y="1409388"/>
                  </a:cubicBezTo>
                  <a:cubicBezTo>
                    <a:pt x="772145" y="1379241"/>
                    <a:pt x="734475" y="1416925"/>
                    <a:pt x="734475" y="1416925"/>
                  </a:cubicBezTo>
                  <a:cubicBezTo>
                    <a:pt x="734475" y="1416925"/>
                    <a:pt x="779679" y="1394314"/>
                    <a:pt x="779679" y="1435767"/>
                  </a:cubicBezTo>
                  <a:cubicBezTo>
                    <a:pt x="775912" y="1477220"/>
                    <a:pt x="708107" y="1488526"/>
                    <a:pt x="644068" y="1431999"/>
                  </a:cubicBezTo>
                  <a:cubicBezTo>
                    <a:pt x="580030" y="1375472"/>
                    <a:pt x="576263" y="1288798"/>
                    <a:pt x="576263" y="1288798"/>
                  </a:cubicBezTo>
                  <a:cubicBezTo>
                    <a:pt x="617700" y="1258650"/>
                    <a:pt x="696806" y="1179512"/>
                    <a:pt x="696806" y="1179512"/>
                  </a:cubicBezTo>
                  <a:close/>
                  <a:moveTo>
                    <a:pt x="765493" y="1081087"/>
                  </a:moveTo>
                  <a:cubicBezTo>
                    <a:pt x="765493" y="1081087"/>
                    <a:pt x="833257" y="1118757"/>
                    <a:pt x="912314" y="1118757"/>
                  </a:cubicBezTo>
                  <a:cubicBezTo>
                    <a:pt x="987607" y="1118757"/>
                    <a:pt x="1055371" y="1081087"/>
                    <a:pt x="1055371" y="1081087"/>
                  </a:cubicBezTo>
                  <a:cubicBezTo>
                    <a:pt x="1108076" y="1209163"/>
                    <a:pt x="991372" y="1246833"/>
                    <a:pt x="991372" y="1246833"/>
                  </a:cubicBezTo>
                  <a:cubicBezTo>
                    <a:pt x="991372" y="1246833"/>
                    <a:pt x="968784" y="1303337"/>
                    <a:pt x="912314" y="1303337"/>
                  </a:cubicBezTo>
                  <a:cubicBezTo>
                    <a:pt x="852080" y="1303337"/>
                    <a:pt x="833257" y="1246833"/>
                    <a:pt x="833257" y="1246833"/>
                  </a:cubicBezTo>
                  <a:cubicBezTo>
                    <a:pt x="833257" y="1246833"/>
                    <a:pt x="712788" y="1209163"/>
                    <a:pt x="765493" y="1081087"/>
                  </a:cubicBezTo>
                  <a:close/>
                  <a:moveTo>
                    <a:pt x="1122363" y="1069975"/>
                  </a:moveTo>
                  <a:cubicBezTo>
                    <a:pt x="1156296" y="1081267"/>
                    <a:pt x="1220391" y="1085031"/>
                    <a:pt x="1220391" y="1085031"/>
                  </a:cubicBezTo>
                  <a:cubicBezTo>
                    <a:pt x="1333501" y="1216768"/>
                    <a:pt x="1325960" y="1303338"/>
                    <a:pt x="1325960" y="1303338"/>
                  </a:cubicBezTo>
                  <a:cubicBezTo>
                    <a:pt x="1243013" y="1288283"/>
                    <a:pt x="1126133" y="1164073"/>
                    <a:pt x="1126133" y="1164073"/>
                  </a:cubicBezTo>
                  <a:cubicBezTo>
                    <a:pt x="1126133" y="1118906"/>
                    <a:pt x="1122363" y="1069975"/>
                    <a:pt x="1122363" y="1069975"/>
                  </a:cubicBezTo>
                  <a:close/>
                  <a:moveTo>
                    <a:pt x="696914" y="1069975"/>
                  </a:moveTo>
                  <a:cubicBezTo>
                    <a:pt x="696914" y="1069975"/>
                    <a:pt x="693144" y="1118906"/>
                    <a:pt x="693144" y="1164073"/>
                  </a:cubicBezTo>
                  <a:cubicBezTo>
                    <a:pt x="693144" y="1164073"/>
                    <a:pt x="576264" y="1288283"/>
                    <a:pt x="493317" y="1303338"/>
                  </a:cubicBezTo>
                  <a:cubicBezTo>
                    <a:pt x="493317" y="1303338"/>
                    <a:pt x="485776" y="1216768"/>
                    <a:pt x="598886" y="1085031"/>
                  </a:cubicBezTo>
                  <a:cubicBezTo>
                    <a:pt x="598886" y="1085031"/>
                    <a:pt x="662981" y="1081267"/>
                    <a:pt x="696914" y="1069975"/>
                  </a:cubicBezTo>
                  <a:close/>
                  <a:moveTo>
                    <a:pt x="1164680" y="754062"/>
                  </a:moveTo>
                  <a:cubicBezTo>
                    <a:pt x="1194868" y="757828"/>
                    <a:pt x="1232604" y="772891"/>
                    <a:pt x="1255245" y="825610"/>
                  </a:cubicBezTo>
                  <a:cubicBezTo>
                    <a:pt x="1255245" y="825610"/>
                    <a:pt x="1338264" y="844439"/>
                    <a:pt x="1338264" y="897159"/>
                  </a:cubicBezTo>
                  <a:cubicBezTo>
                    <a:pt x="1338264" y="946113"/>
                    <a:pt x="1255245" y="964941"/>
                    <a:pt x="1255245" y="964941"/>
                  </a:cubicBezTo>
                  <a:cubicBezTo>
                    <a:pt x="1206189" y="1077912"/>
                    <a:pt x="1108076" y="1025192"/>
                    <a:pt x="1108076" y="1025192"/>
                  </a:cubicBezTo>
                  <a:cubicBezTo>
                    <a:pt x="1108076" y="1025192"/>
                    <a:pt x="1157132" y="972473"/>
                    <a:pt x="1157132" y="897159"/>
                  </a:cubicBezTo>
                  <a:cubicBezTo>
                    <a:pt x="1157132" y="821845"/>
                    <a:pt x="1108076" y="765359"/>
                    <a:pt x="1108076" y="765359"/>
                  </a:cubicBezTo>
                  <a:cubicBezTo>
                    <a:pt x="1108076" y="765359"/>
                    <a:pt x="1134491" y="754062"/>
                    <a:pt x="1164680" y="754062"/>
                  </a:cubicBezTo>
                  <a:close/>
                  <a:moveTo>
                    <a:pt x="655945" y="754062"/>
                  </a:moveTo>
                  <a:cubicBezTo>
                    <a:pt x="686262" y="754062"/>
                    <a:pt x="712788" y="765359"/>
                    <a:pt x="712788" y="765359"/>
                  </a:cubicBezTo>
                  <a:cubicBezTo>
                    <a:pt x="712788" y="765359"/>
                    <a:pt x="667314" y="821845"/>
                    <a:pt x="667314" y="897159"/>
                  </a:cubicBezTo>
                  <a:cubicBezTo>
                    <a:pt x="667314" y="972473"/>
                    <a:pt x="712788" y="1025192"/>
                    <a:pt x="712788" y="1025192"/>
                  </a:cubicBezTo>
                  <a:cubicBezTo>
                    <a:pt x="712788" y="1025192"/>
                    <a:pt x="614261" y="1077912"/>
                    <a:pt x="564997" y="964941"/>
                  </a:cubicBezTo>
                  <a:cubicBezTo>
                    <a:pt x="564997" y="964941"/>
                    <a:pt x="477838" y="946113"/>
                    <a:pt x="477838" y="897159"/>
                  </a:cubicBezTo>
                  <a:cubicBezTo>
                    <a:pt x="477838" y="844439"/>
                    <a:pt x="564997" y="825610"/>
                    <a:pt x="564997" y="825610"/>
                  </a:cubicBezTo>
                  <a:cubicBezTo>
                    <a:pt x="587734" y="772891"/>
                    <a:pt x="625629" y="757828"/>
                    <a:pt x="655945" y="754062"/>
                  </a:cubicBezTo>
                  <a:close/>
                  <a:moveTo>
                    <a:pt x="908051" y="715962"/>
                  </a:moveTo>
                  <a:cubicBezTo>
                    <a:pt x="1008001" y="715962"/>
                    <a:pt x="1089026" y="796987"/>
                    <a:pt x="1089026" y="896937"/>
                  </a:cubicBezTo>
                  <a:cubicBezTo>
                    <a:pt x="1089026" y="996887"/>
                    <a:pt x="1008001" y="1077912"/>
                    <a:pt x="908051" y="1077912"/>
                  </a:cubicBezTo>
                  <a:cubicBezTo>
                    <a:pt x="808101" y="1077912"/>
                    <a:pt x="727076" y="996887"/>
                    <a:pt x="727076" y="896937"/>
                  </a:cubicBezTo>
                  <a:cubicBezTo>
                    <a:pt x="727076" y="796987"/>
                    <a:pt x="808101" y="715962"/>
                    <a:pt x="908051" y="715962"/>
                  </a:cubicBezTo>
                  <a:close/>
                  <a:moveTo>
                    <a:pt x="1329427" y="588962"/>
                  </a:moveTo>
                  <a:cubicBezTo>
                    <a:pt x="1352072" y="588962"/>
                    <a:pt x="1442649" y="592720"/>
                    <a:pt x="1480390" y="664129"/>
                  </a:cubicBezTo>
                  <a:cubicBezTo>
                    <a:pt x="1525678" y="746813"/>
                    <a:pt x="1491712" y="773122"/>
                    <a:pt x="1469068" y="765605"/>
                  </a:cubicBezTo>
                  <a:cubicBezTo>
                    <a:pt x="1442649" y="761847"/>
                    <a:pt x="1450197" y="724263"/>
                    <a:pt x="1472842" y="720505"/>
                  </a:cubicBezTo>
                  <a:cubicBezTo>
                    <a:pt x="1472842" y="720505"/>
                    <a:pt x="1438875" y="694196"/>
                    <a:pt x="1435101" y="743055"/>
                  </a:cubicBezTo>
                  <a:cubicBezTo>
                    <a:pt x="1431327" y="795672"/>
                    <a:pt x="1476616" y="791914"/>
                    <a:pt x="1518130" y="761847"/>
                  </a:cubicBezTo>
                  <a:cubicBezTo>
                    <a:pt x="1518130" y="761847"/>
                    <a:pt x="1616256" y="806947"/>
                    <a:pt x="1635126" y="897148"/>
                  </a:cubicBezTo>
                  <a:cubicBezTo>
                    <a:pt x="1616256" y="983590"/>
                    <a:pt x="1518130" y="1032449"/>
                    <a:pt x="1518130" y="1032449"/>
                  </a:cubicBezTo>
                  <a:cubicBezTo>
                    <a:pt x="1476616" y="1002382"/>
                    <a:pt x="1431327" y="998624"/>
                    <a:pt x="1435101" y="1047482"/>
                  </a:cubicBezTo>
                  <a:cubicBezTo>
                    <a:pt x="1438875" y="1100099"/>
                    <a:pt x="1472842" y="1073791"/>
                    <a:pt x="1472842" y="1073791"/>
                  </a:cubicBezTo>
                  <a:cubicBezTo>
                    <a:pt x="1450197" y="1066274"/>
                    <a:pt x="1442649" y="1032449"/>
                    <a:pt x="1469068" y="1024932"/>
                  </a:cubicBezTo>
                  <a:cubicBezTo>
                    <a:pt x="1491712" y="1021174"/>
                    <a:pt x="1525678" y="1043724"/>
                    <a:pt x="1480390" y="1126408"/>
                  </a:cubicBezTo>
                  <a:cubicBezTo>
                    <a:pt x="1435101" y="1212850"/>
                    <a:pt x="1325653" y="1201575"/>
                    <a:pt x="1325653" y="1201575"/>
                  </a:cubicBezTo>
                  <a:cubicBezTo>
                    <a:pt x="1303009" y="1141441"/>
                    <a:pt x="1235076" y="1081307"/>
                    <a:pt x="1235076" y="1081307"/>
                  </a:cubicBezTo>
                  <a:cubicBezTo>
                    <a:pt x="1235076" y="1081307"/>
                    <a:pt x="1280365" y="1054999"/>
                    <a:pt x="1303009" y="1006140"/>
                  </a:cubicBezTo>
                  <a:cubicBezTo>
                    <a:pt x="1303009" y="1006140"/>
                    <a:pt x="1408683" y="949765"/>
                    <a:pt x="1408683" y="897148"/>
                  </a:cubicBezTo>
                  <a:cubicBezTo>
                    <a:pt x="1408683" y="844531"/>
                    <a:pt x="1303009" y="788155"/>
                    <a:pt x="1303009" y="788155"/>
                  </a:cubicBezTo>
                  <a:cubicBezTo>
                    <a:pt x="1280365" y="739297"/>
                    <a:pt x="1235076" y="712988"/>
                    <a:pt x="1235076" y="712988"/>
                  </a:cubicBezTo>
                  <a:cubicBezTo>
                    <a:pt x="1235076" y="712988"/>
                    <a:pt x="1303009" y="652854"/>
                    <a:pt x="1325653" y="592720"/>
                  </a:cubicBezTo>
                  <a:cubicBezTo>
                    <a:pt x="1325653" y="592720"/>
                    <a:pt x="1325653" y="588962"/>
                    <a:pt x="1329427" y="588962"/>
                  </a:cubicBezTo>
                  <a:close/>
                  <a:moveTo>
                    <a:pt x="490312" y="588962"/>
                  </a:moveTo>
                  <a:cubicBezTo>
                    <a:pt x="494092" y="588962"/>
                    <a:pt x="494092" y="592720"/>
                    <a:pt x="494092" y="592720"/>
                  </a:cubicBezTo>
                  <a:cubicBezTo>
                    <a:pt x="516770" y="652854"/>
                    <a:pt x="581026" y="712988"/>
                    <a:pt x="581026" y="712988"/>
                  </a:cubicBezTo>
                  <a:cubicBezTo>
                    <a:pt x="581026" y="712988"/>
                    <a:pt x="539449" y="739297"/>
                    <a:pt x="516770" y="788155"/>
                  </a:cubicBezTo>
                  <a:cubicBezTo>
                    <a:pt x="516770" y="788155"/>
                    <a:pt x="410937" y="844531"/>
                    <a:pt x="410937" y="897148"/>
                  </a:cubicBezTo>
                  <a:cubicBezTo>
                    <a:pt x="410937" y="949765"/>
                    <a:pt x="516770" y="1006140"/>
                    <a:pt x="516770" y="1006140"/>
                  </a:cubicBezTo>
                  <a:cubicBezTo>
                    <a:pt x="539449" y="1054999"/>
                    <a:pt x="581026" y="1081307"/>
                    <a:pt x="581026" y="1081307"/>
                  </a:cubicBezTo>
                  <a:cubicBezTo>
                    <a:pt x="581026" y="1081307"/>
                    <a:pt x="516770" y="1141441"/>
                    <a:pt x="494092" y="1201575"/>
                  </a:cubicBezTo>
                  <a:cubicBezTo>
                    <a:pt x="494092" y="1201575"/>
                    <a:pt x="384478" y="1212850"/>
                    <a:pt x="339121" y="1126408"/>
                  </a:cubicBezTo>
                  <a:cubicBezTo>
                    <a:pt x="289984" y="1043724"/>
                    <a:pt x="327782" y="1021174"/>
                    <a:pt x="350461" y="1024932"/>
                  </a:cubicBezTo>
                  <a:cubicBezTo>
                    <a:pt x="373139" y="1032449"/>
                    <a:pt x="369359" y="1066274"/>
                    <a:pt x="346681" y="1073791"/>
                  </a:cubicBezTo>
                  <a:cubicBezTo>
                    <a:pt x="346681" y="1073791"/>
                    <a:pt x="380699" y="1100099"/>
                    <a:pt x="384478" y="1047482"/>
                  </a:cubicBezTo>
                  <a:cubicBezTo>
                    <a:pt x="388258" y="998624"/>
                    <a:pt x="342901" y="1002382"/>
                    <a:pt x="301324" y="1032449"/>
                  </a:cubicBezTo>
                  <a:cubicBezTo>
                    <a:pt x="301324" y="1032449"/>
                    <a:pt x="203050" y="983590"/>
                    <a:pt x="184151" y="897148"/>
                  </a:cubicBezTo>
                  <a:cubicBezTo>
                    <a:pt x="203050" y="806947"/>
                    <a:pt x="301324" y="761847"/>
                    <a:pt x="301324" y="761847"/>
                  </a:cubicBezTo>
                  <a:cubicBezTo>
                    <a:pt x="342901" y="791914"/>
                    <a:pt x="388258" y="795672"/>
                    <a:pt x="384478" y="743055"/>
                  </a:cubicBezTo>
                  <a:cubicBezTo>
                    <a:pt x="380699" y="694196"/>
                    <a:pt x="346681" y="720505"/>
                    <a:pt x="346681" y="720505"/>
                  </a:cubicBezTo>
                  <a:cubicBezTo>
                    <a:pt x="369359" y="724263"/>
                    <a:pt x="373139" y="761847"/>
                    <a:pt x="350461" y="765605"/>
                  </a:cubicBezTo>
                  <a:cubicBezTo>
                    <a:pt x="327782" y="773122"/>
                    <a:pt x="289984" y="746813"/>
                    <a:pt x="339121" y="664129"/>
                  </a:cubicBezTo>
                  <a:cubicBezTo>
                    <a:pt x="376919" y="592720"/>
                    <a:pt x="467633" y="588962"/>
                    <a:pt x="490312" y="588962"/>
                  </a:cubicBezTo>
                  <a:close/>
                  <a:moveTo>
                    <a:pt x="1325960" y="498475"/>
                  </a:moveTo>
                  <a:cubicBezTo>
                    <a:pt x="1325960" y="498475"/>
                    <a:pt x="1333501" y="585045"/>
                    <a:pt x="1220391" y="716782"/>
                  </a:cubicBezTo>
                  <a:cubicBezTo>
                    <a:pt x="1220391" y="716782"/>
                    <a:pt x="1156296" y="720546"/>
                    <a:pt x="1122363" y="731838"/>
                  </a:cubicBezTo>
                  <a:cubicBezTo>
                    <a:pt x="1122363" y="731838"/>
                    <a:pt x="1126133" y="682907"/>
                    <a:pt x="1126133" y="637740"/>
                  </a:cubicBezTo>
                  <a:cubicBezTo>
                    <a:pt x="1126133" y="637740"/>
                    <a:pt x="1243013" y="513531"/>
                    <a:pt x="1325960" y="498475"/>
                  </a:cubicBezTo>
                  <a:close/>
                  <a:moveTo>
                    <a:pt x="912314" y="498475"/>
                  </a:moveTo>
                  <a:cubicBezTo>
                    <a:pt x="968784" y="498475"/>
                    <a:pt x="991372" y="554979"/>
                    <a:pt x="991372" y="554979"/>
                  </a:cubicBezTo>
                  <a:cubicBezTo>
                    <a:pt x="991372" y="554979"/>
                    <a:pt x="1108076" y="592649"/>
                    <a:pt x="1055371" y="720725"/>
                  </a:cubicBezTo>
                  <a:cubicBezTo>
                    <a:pt x="1055371" y="720725"/>
                    <a:pt x="987607" y="683056"/>
                    <a:pt x="912314" y="683056"/>
                  </a:cubicBezTo>
                  <a:cubicBezTo>
                    <a:pt x="833257" y="683056"/>
                    <a:pt x="765493" y="720725"/>
                    <a:pt x="765493" y="720725"/>
                  </a:cubicBezTo>
                  <a:cubicBezTo>
                    <a:pt x="712788" y="592649"/>
                    <a:pt x="833257" y="554979"/>
                    <a:pt x="833257" y="554979"/>
                  </a:cubicBezTo>
                  <a:cubicBezTo>
                    <a:pt x="833257" y="554979"/>
                    <a:pt x="852080" y="498475"/>
                    <a:pt x="912314" y="498475"/>
                  </a:cubicBezTo>
                  <a:close/>
                  <a:moveTo>
                    <a:pt x="493317" y="498475"/>
                  </a:moveTo>
                  <a:cubicBezTo>
                    <a:pt x="576264" y="513531"/>
                    <a:pt x="693144" y="637740"/>
                    <a:pt x="693144" y="637740"/>
                  </a:cubicBezTo>
                  <a:cubicBezTo>
                    <a:pt x="693144" y="682907"/>
                    <a:pt x="696914" y="731838"/>
                    <a:pt x="696914" y="731838"/>
                  </a:cubicBezTo>
                  <a:cubicBezTo>
                    <a:pt x="662981" y="720546"/>
                    <a:pt x="598886" y="716782"/>
                    <a:pt x="598886" y="716782"/>
                  </a:cubicBezTo>
                  <a:cubicBezTo>
                    <a:pt x="485776" y="585045"/>
                    <a:pt x="493317" y="498475"/>
                    <a:pt x="493317" y="498475"/>
                  </a:cubicBezTo>
                  <a:close/>
                  <a:moveTo>
                    <a:pt x="911522" y="222250"/>
                  </a:moveTo>
                  <a:cubicBezTo>
                    <a:pt x="1005695" y="222250"/>
                    <a:pt x="1050899" y="320230"/>
                    <a:pt x="1050899" y="320230"/>
                  </a:cubicBezTo>
                  <a:cubicBezTo>
                    <a:pt x="1039598" y="331535"/>
                    <a:pt x="1016996" y="361683"/>
                    <a:pt x="1032064" y="391831"/>
                  </a:cubicBezTo>
                  <a:cubicBezTo>
                    <a:pt x="1047132" y="421978"/>
                    <a:pt x="1084801" y="384294"/>
                    <a:pt x="1084801" y="384294"/>
                  </a:cubicBezTo>
                  <a:cubicBezTo>
                    <a:pt x="1084801" y="384294"/>
                    <a:pt x="1039598" y="406905"/>
                    <a:pt x="1039598" y="365452"/>
                  </a:cubicBezTo>
                  <a:cubicBezTo>
                    <a:pt x="1043365" y="323998"/>
                    <a:pt x="1111170" y="312693"/>
                    <a:pt x="1175208" y="369220"/>
                  </a:cubicBezTo>
                  <a:cubicBezTo>
                    <a:pt x="1239246" y="425747"/>
                    <a:pt x="1243013" y="512421"/>
                    <a:pt x="1243013" y="512421"/>
                  </a:cubicBezTo>
                  <a:cubicBezTo>
                    <a:pt x="1201577" y="542569"/>
                    <a:pt x="1122471" y="625475"/>
                    <a:pt x="1122471" y="625475"/>
                  </a:cubicBezTo>
                  <a:cubicBezTo>
                    <a:pt x="1122471" y="625475"/>
                    <a:pt x="1107403" y="553874"/>
                    <a:pt x="1024530" y="523727"/>
                  </a:cubicBezTo>
                  <a:cubicBezTo>
                    <a:pt x="1024530" y="523727"/>
                    <a:pt x="975560" y="433284"/>
                    <a:pt x="911522" y="433284"/>
                  </a:cubicBezTo>
                  <a:cubicBezTo>
                    <a:pt x="843717" y="433284"/>
                    <a:pt x="794746" y="523727"/>
                    <a:pt x="794746" y="523727"/>
                  </a:cubicBezTo>
                  <a:cubicBezTo>
                    <a:pt x="715641" y="553874"/>
                    <a:pt x="696806" y="625475"/>
                    <a:pt x="696806" y="625475"/>
                  </a:cubicBezTo>
                  <a:cubicBezTo>
                    <a:pt x="696806" y="625475"/>
                    <a:pt x="617700" y="542569"/>
                    <a:pt x="576263" y="512421"/>
                  </a:cubicBezTo>
                  <a:cubicBezTo>
                    <a:pt x="576263" y="512421"/>
                    <a:pt x="580030" y="425747"/>
                    <a:pt x="644068" y="369220"/>
                  </a:cubicBezTo>
                  <a:cubicBezTo>
                    <a:pt x="708107" y="312693"/>
                    <a:pt x="775912" y="323998"/>
                    <a:pt x="779679" y="365452"/>
                  </a:cubicBezTo>
                  <a:cubicBezTo>
                    <a:pt x="779679" y="406905"/>
                    <a:pt x="734475" y="384294"/>
                    <a:pt x="734475" y="384294"/>
                  </a:cubicBezTo>
                  <a:cubicBezTo>
                    <a:pt x="734475" y="384294"/>
                    <a:pt x="772145" y="421978"/>
                    <a:pt x="787213" y="391831"/>
                  </a:cubicBezTo>
                  <a:cubicBezTo>
                    <a:pt x="802280" y="361683"/>
                    <a:pt x="779679" y="331535"/>
                    <a:pt x="768378" y="320230"/>
                  </a:cubicBezTo>
                  <a:cubicBezTo>
                    <a:pt x="768378" y="320230"/>
                    <a:pt x="813581" y="222250"/>
                    <a:pt x="911522" y="222250"/>
                  </a:cubicBezTo>
                  <a:close/>
                  <a:moveTo>
                    <a:pt x="907753" y="185737"/>
                  </a:moveTo>
                  <a:cubicBezTo>
                    <a:pt x="809738" y="204557"/>
                    <a:pt x="741881" y="294895"/>
                    <a:pt x="741881" y="294895"/>
                  </a:cubicBezTo>
                  <a:cubicBezTo>
                    <a:pt x="568468" y="328771"/>
                    <a:pt x="523231" y="490625"/>
                    <a:pt x="523231" y="490625"/>
                  </a:cubicBezTo>
                  <a:cubicBezTo>
                    <a:pt x="485532" y="483097"/>
                    <a:pt x="474223" y="498153"/>
                    <a:pt x="474223" y="498153"/>
                  </a:cubicBezTo>
                  <a:cubicBezTo>
                    <a:pt x="474223" y="498153"/>
                    <a:pt x="474223" y="505681"/>
                    <a:pt x="470453" y="539558"/>
                  </a:cubicBezTo>
                  <a:cubicBezTo>
                    <a:pt x="470453" y="539558"/>
                    <a:pt x="312120" y="558378"/>
                    <a:pt x="259342" y="742816"/>
                  </a:cubicBezTo>
                  <a:cubicBezTo>
                    <a:pt x="259342" y="742816"/>
                    <a:pt x="176406" y="787985"/>
                    <a:pt x="134938" y="900906"/>
                  </a:cubicBezTo>
                  <a:cubicBezTo>
                    <a:pt x="176406" y="1013828"/>
                    <a:pt x="259342" y="1058996"/>
                    <a:pt x="259342" y="1058996"/>
                  </a:cubicBezTo>
                  <a:cubicBezTo>
                    <a:pt x="312120" y="1243434"/>
                    <a:pt x="470453" y="1262255"/>
                    <a:pt x="470453" y="1262255"/>
                  </a:cubicBezTo>
                  <a:cubicBezTo>
                    <a:pt x="474223" y="1296131"/>
                    <a:pt x="474223" y="1303659"/>
                    <a:pt x="474223" y="1303659"/>
                  </a:cubicBezTo>
                  <a:cubicBezTo>
                    <a:pt x="474223" y="1303659"/>
                    <a:pt x="485532" y="1318715"/>
                    <a:pt x="523231" y="1311187"/>
                  </a:cubicBezTo>
                  <a:cubicBezTo>
                    <a:pt x="523231" y="1311187"/>
                    <a:pt x="568468" y="1473041"/>
                    <a:pt x="741881" y="1510682"/>
                  </a:cubicBezTo>
                  <a:cubicBezTo>
                    <a:pt x="741881" y="1510682"/>
                    <a:pt x="809738" y="1597255"/>
                    <a:pt x="907753" y="1616075"/>
                  </a:cubicBezTo>
                  <a:cubicBezTo>
                    <a:pt x="1009539" y="1597255"/>
                    <a:pt x="1077396" y="1510682"/>
                    <a:pt x="1077396" y="1510682"/>
                  </a:cubicBezTo>
                  <a:cubicBezTo>
                    <a:pt x="1250808" y="1473041"/>
                    <a:pt x="1296046" y="1311187"/>
                    <a:pt x="1296046" y="1311187"/>
                  </a:cubicBezTo>
                  <a:cubicBezTo>
                    <a:pt x="1333744" y="1318715"/>
                    <a:pt x="1345053" y="1303659"/>
                    <a:pt x="1345053" y="1303659"/>
                  </a:cubicBezTo>
                  <a:cubicBezTo>
                    <a:pt x="1345053" y="1303659"/>
                    <a:pt x="1345053" y="1296131"/>
                    <a:pt x="1348823" y="1262255"/>
                  </a:cubicBezTo>
                  <a:cubicBezTo>
                    <a:pt x="1348823" y="1262255"/>
                    <a:pt x="1503386" y="1243434"/>
                    <a:pt x="1559934" y="1058996"/>
                  </a:cubicBezTo>
                  <a:cubicBezTo>
                    <a:pt x="1559934" y="1058996"/>
                    <a:pt x="1642870" y="1013828"/>
                    <a:pt x="1684338" y="900906"/>
                  </a:cubicBezTo>
                  <a:cubicBezTo>
                    <a:pt x="1642870" y="787985"/>
                    <a:pt x="1559934" y="742816"/>
                    <a:pt x="1559934" y="742816"/>
                  </a:cubicBezTo>
                  <a:cubicBezTo>
                    <a:pt x="1503386" y="558378"/>
                    <a:pt x="1348823" y="539558"/>
                    <a:pt x="1348823" y="539558"/>
                  </a:cubicBezTo>
                  <a:cubicBezTo>
                    <a:pt x="1345053" y="505681"/>
                    <a:pt x="1345053" y="498153"/>
                    <a:pt x="1345053" y="498153"/>
                  </a:cubicBezTo>
                  <a:cubicBezTo>
                    <a:pt x="1345053" y="498153"/>
                    <a:pt x="1333744" y="483097"/>
                    <a:pt x="1296046" y="490625"/>
                  </a:cubicBezTo>
                  <a:cubicBezTo>
                    <a:pt x="1296046" y="490625"/>
                    <a:pt x="1250808" y="328771"/>
                    <a:pt x="1077396" y="294895"/>
                  </a:cubicBezTo>
                  <a:cubicBezTo>
                    <a:pt x="1077396" y="294895"/>
                    <a:pt x="1009539" y="204557"/>
                    <a:pt x="907753" y="185737"/>
                  </a:cubicBezTo>
                  <a:close/>
                  <a:moveTo>
                    <a:pt x="907754" y="0"/>
                  </a:moveTo>
                  <a:cubicBezTo>
                    <a:pt x="941654" y="33914"/>
                    <a:pt x="1024519" y="97974"/>
                    <a:pt x="1073485" y="120584"/>
                  </a:cubicBezTo>
                  <a:cubicBezTo>
                    <a:pt x="1122451" y="146962"/>
                    <a:pt x="1242983" y="207253"/>
                    <a:pt x="1303249" y="290155"/>
                  </a:cubicBezTo>
                  <a:cubicBezTo>
                    <a:pt x="1367281" y="373056"/>
                    <a:pt x="1352215" y="478567"/>
                    <a:pt x="1352215" y="478567"/>
                  </a:cubicBezTo>
                  <a:cubicBezTo>
                    <a:pt x="1352215" y="478567"/>
                    <a:pt x="1551845" y="489872"/>
                    <a:pt x="1646011" y="636833"/>
                  </a:cubicBezTo>
                  <a:cubicBezTo>
                    <a:pt x="1743943" y="780026"/>
                    <a:pt x="1762776" y="855391"/>
                    <a:pt x="1819275" y="900610"/>
                  </a:cubicBezTo>
                  <a:cubicBezTo>
                    <a:pt x="1762776" y="945829"/>
                    <a:pt x="1743943" y="1021194"/>
                    <a:pt x="1646011" y="1164387"/>
                  </a:cubicBezTo>
                  <a:cubicBezTo>
                    <a:pt x="1551845" y="1311348"/>
                    <a:pt x="1352215" y="1322653"/>
                    <a:pt x="1352215" y="1322653"/>
                  </a:cubicBezTo>
                  <a:cubicBezTo>
                    <a:pt x="1352215" y="1322653"/>
                    <a:pt x="1367281" y="1428164"/>
                    <a:pt x="1303249" y="1511065"/>
                  </a:cubicBezTo>
                  <a:cubicBezTo>
                    <a:pt x="1242983" y="1597735"/>
                    <a:pt x="1122451" y="1654259"/>
                    <a:pt x="1073485" y="1680636"/>
                  </a:cubicBezTo>
                  <a:cubicBezTo>
                    <a:pt x="1024519" y="1703246"/>
                    <a:pt x="941654" y="1767306"/>
                    <a:pt x="907754" y="1804988"/>
                  </a:cubicBezTo>
                  <a:cubicBezTo>
                    <a:pt x="877621" y="1767306"/>
                    <a:pt x="794756" y="1703246"/>
                    <a:pt x="745790" y="1680636"/>
                  </a:cubicBezTo>
                  <a:cubicBezTo>
                    <a:pt x="696824" y="1654259"/>
                    <a:pt x="576292" y="1597735"/>
                    <a:pt x="512260" y="1511065"/>
                  </a:cubicBezTo>
                  <a:cubicBezTo>
                    <a:pt x="451994" y="1428164"/>
                    <a:pt x="467060" y="1322653"/>
                    <a:pt x="467060" y="1322653"/>
                  </a:cubicBezTo>
                  <a:cubicBezTo>
                    <a:pt x="467060" y="1322653"/>
                    <a:pt x="267430" y="1311348"/>
                    <a:pt x="169498" y="1164387"/>
                  </a:cubicBezTo>
                  <a:cubicBezTo>
                    <a:pt x="75332" y="1021194"/>
                    <a:pt x="56499" y="945829"/>
                    <a:pt x="0" y="900610"/>
                  </a:cubicBezTo>
                  <a:cubicBezTo>
                    <a:pt x="56499" y="855391"/>
                    <a:pt x="75332" y="780026"/>
                    <a:pt x="169498" y="636833"/>
                  </a:cubicBezTo>
                  <a:cubicBezTo>
                    <a:pt x="267430" y="489872"/>
                    <a:pt x="467060" y="478567"/>
                    <a:pt x="467060" y="478567"/>
                  </a:cubicBezTo>
                  <a:cubicBezTo>
                    <a:pt x="467060" y="478567"/>
                    <a:pt x="451994" y="373056"/>
                    <a:pt x="512260" y="290155"/>
                  </a:cubicBezTo>
                  <a:cubicBezTo>
                    <a:pt x="576292" y="207253"/>
                    <a:pt x="696824" y="146962"/>
                    <a:pt x="745790" y="120584"/>
                  </a:cubicBezTo>
                  <a:cubicBezTo>
                    <a:pt x="794756" y="97974"/>
                    <a:pt x="877621" y="33914"/>
                    <a:pt x="907754" y="0"/>
                  </a:cubicBezTo>
                  <a:close/>
                </a:path>
              </a:pathLst>
            </a:custGeom>
            <a:noFill/>
            <a:ln>
              <a:solidFill>
                <a:srgbClr val="C7A787"/>
              </a:solidFill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sz="1050">
                <a:latin typeface="Arial" panose="020B0604020202020204" pitchFamily="34" charset="0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14" name="组合 13"/>
            <p:cNvGrpSpPr/>
            <p:nvPr/>
          </p:nvGrpSpPr>
          <p:grpSpPr>
            <a:xfrm>
              <a:off x="6204" y="2853"/>
              <a:ext cx="2256" cy="2232"/>
              <a:chOff x="6204" y="2853"/>
              <a:chExt cx="2256" cy="2232"/>
            </a:xfrm>
          </p:grpSpPr>
          <p:sp>
            <p:nvSpPr>
              <p:cNvPr id="15" name="空心弧 14"/>
              <p:cNvSpPr/>
              <p:nvPr/>
            </p:nvSpPr>
            <p:spPr>
              <a:xfrm rot="1250443">
                <a:off x="6204" y="2853"/>
                <a:ext cx="2256" cy="2232"/>
              </a:xfrm>
              <a:prstGeom prst="blockArc">
                <a:avLst>
                  <a:gd name="adj1" fmla="val 10800000"/>
                  <a:gd name="adj2" fmla="val 19193946"/>
                  <a:gd name="adj3" fmla="val 43860"/>
                </a:avLst>
              </a:prstGeom>
              <a:solidFill>
                <a:srgbClr val="C7A78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 dirty="0">
                  <a:solidFill>
                    <a:schemeClr val="tx1"/>
                  </a:solidFill>
                  <a:latin typeface="Arial" panose="020B0604020202020204" pitchFamily="34" charset="0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6" name="文本框 15"/>
              <p:cNvSpPr txBox="1"/>
              <p:nvPr/>
            </p:nvSpPr>
            <p:spPr>
              <a:xfrm>
                <a:off x="6792" y="2982"/>
                <a:ext cx="1080" cy="6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1400" dirty="0">
                    <a:solidFill>
                      <a:schemeClr val="bg1"/>
                    </a:solidFill>
                    <a:latin typeface="Arial" panose="020B0604020202020204" pitchFamily="34" charset="0"/>
                    <a:cs typeface="+mn-ea"/>
                    <a:sym typeface="Arial" panose="020B0604020202020204" pitchFamily="34" charset="0"/>
                  </a:rPr>
                  <a:t>壹</a:t>
                </a:r>
                <a:endPara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27" name="组合 26"/>
          <p:cNvGrpSpPr/>
          <p:nvPr/>
        </p:nvGrpSpPr>
        <p:grpSpPr>
          <a:xfrm flipV="1">
            <a:off x="8492415" y="3093144"/>
            <a:ext cx="1025355" cy="1014447"/>
            <a:chOff x="5415" y="5640"/>
            <a:chExt cx="2256" cy="2232"/>
          </a:xfrm>
        </p:grpSpPr>
        <p:grpSp>
          <p:nvGrpSpPr>
            <p:cNvPr id="28" name="组合 27"/>
            <p:cNvGrpSpPr/>
            <p:nvPr/>
          </p:nvGrpSpPr>
          <p:grpSpPr>
            <a:xfrm flipV="1">
              <a:off x="5415" y="5640"/>
              <a:ext cx="2256" cy="2232"/>
              <a:chOff x="6204" y="2853"/>
              <a:chExt cx="2256" cy="2232"/>
            </a:xfrm>
          </p:grpSpPr>
          <p:sp>
            <p:nvSpPr>
              <p:cNvPr id="30" name="任意多边形 27"/>
              <p:cNvSpPr/>
              <p:nvPr/>
            </p:nvSpPr>
            <p:spPr bwMode="auto">
              <a:xfrm rot="5400000">
                <a:off x="6844" y="4061"/>
                <a:ext cx="976" cy="970"/>
              </a:xfrm>
              <a:custGeom>
                <a:avLst/>
                <a:gdLst>
                  <a:gd name="connsiteX0" fmla="*/ 696806 w 1819275"/>
                  <a:gd name="connsiteY0" fmla="*/ 1179512 h 1804988"/>
                  <a:gd name="connsiteX1" fmla="*/ 794746 w 1819275"/>
                  <a:gd name="connsiteY1" fmla="*/ 1277492 h 1804988"/>
                  <a:gd name="connsiteX2" fmla="*/ 911522 w 1819275"/>
                  <a:gd name="connsiteY2" fmla="*/ 1367935 h 1804988"/>
                  <a:gd name="connsiteX3" fmla="*/ 1024530 w 1819275"/>
                  <a:gd name="connsiteY3" fmla="*/ 1277492 h 1804988"/>
                  <a:gd name="connsiteX4" fmla="*/ 1122471 w 1819275"/>
                  <a:gd name="connsiteY4" fmla="*/ 1179512 h 1804988"/>
                  <a:gd name="connsiteX5" fmla="*/ 1243013 w 1819275"/>
                  <a:gd name="connsiteY5" fmla="*/ 1288798 h 1804988"/>
                  <a:gd name="connsiteX6" fmla="*/ 1175208 w 1819275"/>
                  <a:gd name="connsiteY6" fmla="*/ 1431999 h 1804988"/>
                  <a:gd name="connsiteX7" fmla="*/ 1039598 w 1819275"/>
                  <a:gd name="connsiteY7" fmla="*/ 1435767 h 1804988"/>
                  <a:gd name="connsiteX8" fmla="*/ 1084801 w 1819275"/>
                  <a:gd name="connsiteY8" fmla="*/ 1416925 h 1804988"/>
                  <a:gd name="connsiteX9" fmla="*/ 1032064 w 1819275"/>
                  <a:gd name="connsiteY9" fmla="*/ 1409388 h 1804988"/>
                  <a:gd name="connsiteX10" fmla="*/ 1050899 w 1819275"/>
                  <a:gd name="connsiteY10" fmla="*/ 1480989 h 1804988"/>
                  <a:gd name="connsiteX11" fmla="*/ 911522 w 1819275"/>
                  <a:gd name="connsiteY11" fmla="*/ 1582737 h 1804988"/>
                  <a:gd name="connsiteX12" fmla="*/ 768378 w 1819275"/>
                  <a:gd name="connsiteY12" fmla="*/ 1480989 h 1804988"/>
                  <a:gd name="connsiteX13" fmla="*/ 787213 w 1819275"/>
                  <a:gd name="connsiteY13" fmla="*/ 1409388 h 1804988"/>
                  <a:gd name="connsiteX14" fmla="*/ 734475 w 1819275"/>
                  <a:gd name="connsiteY14" fmla="*/ 1416925 h 1804988"/>
                  <a:gd name="connsiteX15" fmla="*/ 779679 w 1819275"/>
                  <a:gd name="connsiteY15" fmla="*/ 1435767 h 1804988"/>
                  <a:gd name="connsiteX16" fmla="*/ 644068 w 1819275"/>
                  <a:gd name="connsiteY16" fmla="*/ 1431999 h 1804988"/>
                  <a:gd name="connsiteX17" fmla="*/ 576263 w 1819275"/>
                  <a:gd name="connsiteY17" fmla="*/ 1288798 h 1804988"/>
                  <a:gd name="connsiteX18" fmla="*/ 696806 w 1819275"/>
                  <a:gd name="connsiteY18" fmla="*/ 1179512 h 1804988"/>
                  <a:gd name="connsiteX19" fmla="*/ 765493 w 1819275"/>
                  <a:gd name="connsiteY19" fmla="*/ 1081087 h 1804988"/>
                  <a:gd name="connsiteX20" fmla="*/ 912314 w 1819275"/>
                  <a:gd name="connsiteY20" fmla="*/ 1118757 h 1804988"/>
                  <a:gd name="connsiteX21" fmla="*/ 1055371 w 1819275"/>
                  <a:gd name="connsiteY21" fmla="*/ 1081087 h 1804988"/>
                  <a:gd name="connsiteX22" fmla="*/ 991372 w 1819275"/>
                  <a:gd name="connsiteY22" fmla="*/ 1246833 h 1804988"/>
                  <a:gd name="connsiteX23" fmla="*/ 912314 w 1819275"/>
                  <a:gd name="connsiteY23" fmla="*/ 1303337 h 1804988"/>
                  <a:gd name="connsiteX24" fmla="*/ 833257 w 1819275"/>
                  <a:gd name="connsiteY24" fmla="*/ 1246833 h 1804988"/>
                  <a:gd name="connsiteX25" fmla="*/ 765493 w 1819275"/>
                  <a:gd name="connsiteY25" fmla="*/ 1081087 h 1804988"/>
                  <a:gd name="connsiteX26" fmla="*/ 1122363 w 1819275"/>
                  <a:gd name="connsiteY26" fmla="*/ 1069975 h 1804988"/>
                  <a:gd name="connsiteX27" fmla="*/ 1220391 w 1819275"/>
                  <a:gd name="connsiteY27" fmla="*/ 1085031 h 1804988"/>
                  <a:gd name="connsiteX28" fmla="*/ 1325960 w 1819275"/>
                  <a:gd name="connsiteY28" fmla="*/ 1303338 h 1804988"/>
                  <a:gd name="connsiteX29" fmla="*/ 1126133 w 1819275"/>
                  <a:gd name="connsiteY29" fmla="*/ 1164073 h 1804988"/>
                  <a:gd name="connsiteX30" fmla="*/ 1122363 w 1819275"/>
                  <a:gd name="connsiteY30" fmla="*/ 1069975 h 1804988"/>
                  <a:gd name="connsiteX31" fmla="*/ 696914 w 1819275"/>
                  <a:gd name="connsiteY31" fmla="*/ 1069975 h 1804988"/>
                  <a:gd name="connsiteX32" fmla="*/ 693144 w 1819275"/>
                  <a:gd name="connsiteY32" fmla="*/ 1164073 h 1804988"/>
                  <a:gd name="connsiteX33" fmla="*/ 493317 w 1819275"/>
                  <a:gd name="connsiteY33" fmla="*/ 1303338 h 1804988"/>
                  <a:gd name="connsiteX34" fmla="*/ 598886 w 1819275"/>
                  <a:gd name="connsiteY34" fmla="*/ 1085031 h 1804988"/>
                  <a:gd name="connsiteX35" fmla="*/ 696914 w 1819275"/>
                  <a:gd name="connsiteY35" fmla="*/ 1069975 h 1804988"/>
                  <a:gd name="connsiteX36" fmla="*/ 1164680 w 1819275"/>
                  <a:gd name="connsiteY36" fmla="*/ 754062 h 1804988"/>
                  <a:gd name="connsiteX37" fmla="*/ 1255245 w 1819275"/>
                  <a:gd name="connsiteY37" fmla="*/ 825610 h 1804988"/>
                  <a:gd name="connsiteX38" fmla="*/ 1338264 w 1819275"/>
                  <a:gd name="connsiteY38" fmla="*/ 897159 h 1804988"/>
                  <a:gd name="connsiteX39" fmla="*/ 1255245 w 1819275"/>
                  <a:gd name="connsiteY39" fmla="*/ 964941 h 1804988"/>
                  <a:gd name="connsiteX40" fmla="*/ 1108076 w 1819275"/>
                  <a:gd name="connsiteY40" fmla="*/ 1025192 h 1804988"/>
                  <a:gd name="connsiteX41" fmla="*/ 1157132 w 1819275"/>
                  <a:gd name="connsiteY41" fmla="*/ 897159 h 1804988"/>
                  <a:gd name="connsiteX42" fmla="*/ 1108076 w 1819275"/>
                  <a:gd name="connsiteY42" fmla="*/ 765359 h 1804988"/>
                  <a:gd name="connsiteX43" fmla="*/ 1164680 w 1819275"/>
                  <a:gd name="connsiteY43" fmla="*/ 754062 h 1804988"/>
                  <a:gd name="connsiteX44" fmla="*/ 655945 w 1819275"/>
                  <a:gd name="connsiteY44" fmla="*/ 754062 h 1804988"/>
                  <a:gd name="connsiteX45" fmla="*/ 712788 w 1819275"/>
                  <a:gd name="connsiteY45" fmla="*/ 765359 h 1804988"/>
                  <a:gd name="connsiteX46" fmla="*/ 667314 w 1819275"/>
                  <a:gd name="connsiteY46" fmla="*/ 897159 h 1804988"/>
                  <a:gd name="connsiteX47" fmla="*/ 712788 w 1819275"/>
                  <a:gd name="connsiteY47" fmla="*/ 1025192 h 1804988"/>
                  <a:gd name="connsiteX48" fmla="*/ 564997 w 1819275"/>
                  <a:gd name="connsiteY48" fmla="*/ 964941 h 1804988"/>
                  <a:gd name="connsiteX49" fmla="*/ 477838 w 1819275"/>
                  <a:gd name="connsiteY49" fmla="*/ 897159 h 1804988"/>
                  <a:gd name="connsiteX50" fmla="*/ 564997 w 1819275"/>
                  <a:gd name="connsiteY50" fmla="*/ 825610 h 1804988"/>
                  <a:gd name="connsiteX51" fmla="*/ 655945 w 1819275"/>
                  <a:gd name="connsiteY51" fmla="*/ 754062 h 1804988"/>
                  <a:gd name="connsiteX52" fmla="*/ 908051 w 1819275"/>
                  <a:gd name="connsiteY52" fmla="*/ 715962 h 1804988"/>
                  <a:gd name="connsiteX53" fmla="*/ 1089026 w 1819275"/>
                  <a:gd name="connsiteY53" fmla="*/ 896937 h 1804988"/>
                  <a:gd name="connsiteX54" fmla="*/ 908051 w 1819275"/>
                  <a:gd name="connsiteY54" fmla="*/ 1077912 h 1804988"/>
                  <a:gd name="connsiteX55" fmla="*/ 727076 w 1819275"/>
                  <a:gd name="connsiteY55" fmla="*/ 896937 h 1804988"/>
                  <a:gd name="connsiteX56" fmla="*/ 908051 w 1819275"/>
                  <a:gd name="connsiteY56" fmla="*/ 715962 h 1804988"/>
                  <a:gd name="connsiteX57" fmla="*/ 1329427 w 1819275"/>
                  <a:gd name="connsiteY57" fmla="*/ 588962 h 1804988"/>
                  <a:gd name="connsiteX58" fmla="*/ 1480390 w 1819275"/>
                  <a:gd name="connsiteY58" fmla="*/ 664129 h 1804988"/>
                  <a:gd name="connsiteX59" fmla="*/ 1469068 w 1819275"/>
                  <a:gd name="connsiteY59" fmla="*/ 765605 h 1804988"/>
                  <a:gd name="connsiteX60" fmla="*/ 1472842 w 1819275"/>
                  <a:gd name="connsiteY60" fmla="*/ 720505 h 1804988"/>
                  <a:gd name="connsiteX61" fmla="*/ 1435101 w 1819275"/>
                  <a:gd name="connsiteY61" fmla="*/ 743055 h 1804988"/>
                  <a:gd name="connsiteX62" fmla="*/ 1518130 w 1819275"/>
                  <a:gd name="connsiteY62" fmla="*/ 761847 h 1804988"/>
                  <a:gd name="connsiteX63" fmla="*/ 1635126 w 1819275"/>
                  <a:gd name="connsiteY63" fmla="*/ 897148 h 1804988"/>
                  <a:gd name="connsiteX64" fmla="*/ 1518130 w 1819275"/>
                  <a:gd name="connsiteY64" fmla="*/ 1032449 h 1804988"/>
                  <a:gd name="connsiteX65" fmla="*/ 1435101 w 1819275"/>
                  <a:gd name="connsiteY65" fmla="*/ 1047482 h 1804988"/>
                  <a:gd name="connsiteX66" fmla="*/ 1472842 w 1819275"/>
                  <a:gd name="connsiteY66" fmla="*/ 1073791 h 1804988"/>
                  <a:gd name="connsiteX67" fmla="*/ 1469068 w 1819275"/>
                  <a:gd name="connsiteY67" fmla="*/ 1024932 h 1804988"/>
                  <a:gd name="connsiteX68" fmla="*/ 1480390 w 1819275"/>
                  <a:gd name="connsiteY68" fmla="*/ 1126408 h 1804988"/>
                  <a:gd name="connsiteX69" fmla="*/ 1325653 w 1819275"/>
                  <a:gd name="connsiteY69" fmla="*/ 1201575 h 1804988"/>
                  <a:gd name="connsiteX70" fmla="*/ 1235076 w 1819275"/>
                  <a:gd name="connsiteY70" fmla="*/ 1081307 h 1804988"/>
                  <a:gd name="connsiteX71" fmla="*/ 1303009 w 1819275"/>
                  <a:gd name="connsiteY71" fmla="*/ 1006140 h 1804988"/>
                  <a:gd name="connsiteX72" fmla="*/ 1408683 w 1819275"/>
                  <a:gd name="connsiteY72" fmla="*/ 897148 h 1804988"/>
                  <a:gd name="connsiteX73" fmla="*/ 1303009 w 1819275"/>
                  <a:gd name="connsiteY73" fmla="*/ 788155 h 1804988"/>
                  <a:gd name="connsiteX74" fmla="*/ 1235076 w 1819275"/>
                  <a:gd name="connsiteY74" fmla="*/ 712988 h 1804988"/>
                  <a:gd name="connsiteX75" fmla="*/ 1325653 w 1819275"/>
                  <a:gd name="connsiteY75" fmla="*/ 592720 h 1804988"/>
                  <a:gd name="connsiteX76" fmla="*/ 1329427 w 1819275"/>
                  <a:gd name="connsiteY76" fmla="*/ 588962 h 1804988"/>
                  <a:gd name="connsiteX77" fmla="*/ 490312 w 1819275"/>
                  <a:gd name="connsiteY77" fmla="*/ 588962 h 1804988"/>
                  <a:gd name="connsiteX78" fmla="*/ 494092 w 1819275"/>
                  <a:gd name="connsiteY78" fmla="*/ 592720 h 1804988"/>
                  <a:gd name="connsiteX79" fmla="*/ 581026 w 1819275"/>
                  <a:gd name="connsiteY79" fmla="*/ 712988 h 1804988"/>
                  <a:gd name="connsiteX80" fmla="*/ 516770 w 1819275"/>
                  <a:gd name="connsiteY80" fmla="*/ 788155 h 1804988"/>
                  <a:gd name="connsiteX81" fmla="*/ 410937 w 1819275"/>
                  <a:gd name="connsiteY81" fmla="*/ 897148 h 1804988"/>
                  <a:gd name="connsiteX82" fmla="*/ 516770 w 1819275"/>
                  <a:gd name="connsiteY82" fmla="*/ 1006140 h 1804988"/>
                  <a:gd name="connsiteX83" fmla="*/ 581026 w 1819275"/>
                  <a:gd name="connsiteY83" fmla="*/ 1081307 h 1804988"/>
                  <a:gd name="connsiteX84" fmla="*/ 494092 w 1819275"/>
                  <a:gd name="connsiteY84" fmla="*/ 1201575 h 1804988"/>
                  <a:gd name="connsiteX85" fmla="*/ 339121 w 1819275"/>
                  <a:gd name="connsiteY85" fmla="*/ 1126408 h 1804988"/>
                  <a:gd name="connsiteX86" fmla="*/ 350461 w 1819275"/>
                  <a:gd name="connsiteY86" fmla="*/ 1024932 h 1804988"/>
                  <a:gd name="connsiteX87" fmla="*/ 346681 w 1819275"/>
                  <a:gd name="connsiteY87" fmla="*/ 1073791 h 1804988"/>
                  <a:gd name="connsiteX88" fmla="*/ 384478 w 1819275"/>
                  <a:gd name="connsiteY88" fmla="*/ 1047482 h 1804988"/>
                  <a:gd name="connsiteX89" fmla="*/ 301324 w 1819275"/>
                  <a:gd name="connsiteY89" fmla="*/ 1032449 h 1804988"/>
                  <a:gd name="connsiteX90" fmla="*/ 184151 w 1819275"/>
                  <a:gd name="connsiteY90" fmla="*/ 897148 h 1804988"/>
                  <a:gd name="connsiteX91" fmla="*/ 301324 w 1819275"/>
                  <a:gd name="connsiteY91" fmla="*/ 761847 h 1804988"/>
                  <a:gd name="connsiteX92" fmla="*/ 384478 w 1819275"/>
                  <a:gd name="connsiteY92" fmla="*/ 743055 h 1804988"/>
                  <a:gd name="connsiteX93" fmla="*/ 346681 w 1819275"/>
                  <a:gd name="connsiteY93" fmla="*/ 720505 h 1804988"/>
                  <a:gd name="connsiteX94" fmla="*/ 350461 w 1819275"/>
                  <a:gd name="connsiteY94" fmla="*/ 765605 h 1804988"/>
                  <a:gd name="connsiteX95" fmla="*/ 339121 w 1819275"/>
                  <a:gd name="connsiteY95" fmla="*/ 664129 h 1804988"/>
                  <a:gd name="connsiteX96" fmla="*/ 490312 w 1819275"/>
                  <a:gd name="connsiteY96" fmla="*/ 588962 h 1804988"/>
                  <a:gd name="connsiteX97" fmla="*/ 1325960 w 1819275"/>
                  <a:gd name="connsiteY97" fmla="*/ 498475 h 1804988"/>
                  <a:gd name="connsiteX98" fmla="*/ 1220391 w 1819275"/>
                  <a:gd name="connsiteY98" fmla="*/ 716782 h 1804988"/>
                  <a:gd name="connsiteX99" fmla="*/ 1122363 w 1819275"/>
                  <a:gd name="connsiteY99" fmla="*/ 731838 h 1804988"/>
                  <a:gd name="connsiteX100" fmla="*/ 1126133 w 1819275"/>
                  <a:gd name="connsiteY100" fmla="*/ 637740 h 1804988"/>
                  <a:gd name="connsiteX101" fmla="*/ 1325960 w 1819275"/>
                  <a:gd name="connsiteY101" fmla="*/ 498475 h 1804988"/>
                  <a:gd name="connsiteX102" fmla="*/ 912314 w 1819275"/>
                  <a:gd name="connsiteY102" fmla="*/ 498475 h 1804988"/>
                  <a:gd name="connsiteX103" fmla="*/ 991372 w 1819275"/>
                  <a:gd name="connsiteY103" fmla="*/ 554979 h 1804988"/>
                  <a:gd name="connsiteX104" fmla="*/ 1055371 w 1819275"/>
                  <a:gd name="connsiteY104" fmla="*/ 720725 h 1804988"/>
                  <a:gd name="connsiteX105" fmla="*/ 912314 w 1819275"/>
                  <a:gd name="connsiteY105" fmla="*/ 683056 h 1804988"/>
                  <a:gd name="connsiteX106" fmla="*/ 765493 w 1819275"/>
                  <a:gd name="connsiteY106" fmla="*/ 720725 h 1804988"/>
                  <a:gd name="connsiteX107" fmla="*/ 833257 w 1819275"/>
                  <a:gd name="connsiteY107" fmla="*/ 554979 h 1804988"/>
                  <a:gd name="connsiteX108" fmla="*/ 912314 w 1819275"/>
                  <a:gd name="connsiteY108" fmla="*/ 498475 h 1804988"/>
                  <a:gd name="connsiteX109" fmla="*/ 493317 w 1819275"/>
                  <a:gd name="connsiteY109" fmla="*/ 498475 h 1804988"/>
                  <a:gd name="connsiteX110" fmla="*/ 693144 w 1819275"/>
                  <a:gd name="connsiteY110" fmla="*/ 637740 h 1804988"/>
                  <a:gd name="connsiteX111" fmla="*/ 696914 w 1819275"/>
                  <a:gd name="connsiteY111" fmla="*/ 731838 h 1804988"/>
                  <a:gd name="connsiteX112" fmla="*/ 598886 w 1819275"/>
                  <a:gd name="connsiteY112" fmla="*/ 716782 h 1804988"/>
                  <a:gd name="connsiteX113" fmla="*/ 493317 w 1819275"/>
                  <a:gd name="connsiteY113" fmla="*/ 498475 h 1804988"/>
                  <a:gd name="connsiteX114" fmla="*/ 911522 w 1819275"/>
                  <a:gd name="connsiteY114" fmla="*/ 222250 h 1804988"/>
                  <a:gd name="connsiteX115" fmla="*/ 1050899 w 1819275"/>
                  <a:gd name="connsiteY115" fmla="*/ 320230 h 1804988"/>
                  <a:gd name="connsiteX116" fmla="*/ 1032064 w 1819275"/>
                  <a:gd name="connsiteY116" fmla="*/ 391831 h 1804988"/>
                  <a:gd name="connsiteX117" fmla="*/ 1084801 w 1819275"/>
                  <a:gd name="connsiteY117" fmla="*/ 384294 h 1804988"/>
                  <a:gd name="connsiteX118" fmla="*/ 1039598 w 1819275"/>
                  <a:gd name="connsiteY118" fmla="*/ 365452 h 1804988"/>
                  <a:gd name="connsiteX119" fmla="*/ 1175208 w 1819275"/>
                  <a:gd name="connsiteY119" fmla="*/ 369220 h 1804988"/>
                  <a:gd name="connsiteX120" fmla="*/ 1243013 w 1819275"/>
                  <a:gd name="connsiteY120" fmla="*/ 512421 h 1804988"/>
                  <a:gd name="connsiteX121" fmla="*/ 1122471 w 1819275"/>
                  <a:gd name="connsiteY121" fmla="*/ 625475 h 1804988"/>
                  <a:gd name="connsiteX122" fmla="*/ 1024530 w 1819275"/>
                  <a:gd name="connsiteY122" fmla="*/ 523727 h 1804988"/>
                  <a:gd name="connsiteX123" fmla="*/ 911522 w 1819275"/>
                  <a:gd name="connsiteY123" fmla="*/ 433284 h 1804988"/>
                  <a:gd name="connsiteX124" fmla="*/ 794746 w 1819275"/>
                  <a:gd name="connsiteY124" fmla="*/ 523727 h 1804988"/>
                  <a:gd name="connsiteX125" fmla="*/ 696806 w 1819275"/>
                  <a:gd name="connsiteY125" fmla="*/ 625475 h 1804988"/>
                  <a:gd name="connsiteX126" fmla="*/ 576263 w 1819275"/>
                  <a:gd name="connsiteY126" fmla="*/ 512421 h 1804988"/>
                  <a:gd name="connsiteX127" fmla="*/ 644068 w 1819275"/>
                  <a:gd name="connsiteY127" fmla="*/ 369220 h 1804988"/>
                  <a:gd name="connsiteX128" fmla="*/ 779679 w 1819275"/>
                  <a:gd name="connsiteY128" fmla="*/ 365452 h 1804988"/>
                  <a:gd name="connsiteX129" fmla="*/ 734475 w 1819275"/>
                  <a:gd name="connsiteY129" fmla="*/ 384294 h 1804988"/>
                  <a:gd name="connsiteX130" fmla="*/ 787213 w 1819275"/>
                  <a:gd name="connsiteY130" fmla="*/ 391831 h 1804988"/>
                  <a:gd name="connsiteX131" fmla="*/ 768378 w 1819275"/>
                  <a:gd name="connsiteY131" fmla="*/ 320230 h 1804988"/>
                  <a:gd name="connsiteX132" fmla="*/ 911522 w 1819275"/>
                  <a:gd name="connsiteY132" fmla="*/ 222250 h 1804988"/>
                  <a:gd name="connsiteX133" fmla="*/ 907753 w 1819275"/>
                  <a:gd name="connsiteY133" fmla="*/ 185737 h 1804988"/>
                  <a:gd name="connsiteX134" fmla="*/ 741881 w 1819275"/>
                  <a:gd name="connsiteY134" fmla="*/ 294895 h 1804988"/>
                  <a:gd name="connsiteX135" fmla="*/ 523231 w 1819275"/>
                  <a:gd name="connsiteY135" fmla="*/ 490625 h 1804988"/>
                  <a:gd name="connsiteX136" fmla="*/ 474223 w 1819275"/>
                  <a:gd name="connsiteY136" fmla="*/ 498153 h 1804988"/>
                  <a:gd name="connsiteX137" fmla="*/ 470453 w 1819275"/>
                  <a:gd name="connsiteY137" fmla="*/ 539558 h 1804988"/>
                  <a:gd name="connsiteX138" fmla="*/ 259342 w 1819275"/>
                  <a:gd name="connsiteY138" fmla="*/ 742816 h 1804988"/>
                  <a:gd name="connsiteX139" fmla="*/ 134938 w 1819275"/>
                  <a:gd name="connsiteY139" fmla="*/ 900906 h 1804988"/>
                  <a:gd name="connsiteX140" fmla="*/ 259342 w 1819275"/>
                  <a:gd name="connsiteY140" fmla="*/ 1058996 h 1804988"/>
                  <a:gd name="connsiteX141" fmla="*/ 470453 w 1819275"/>
                  <a:gd name="connsiteY141" fmla="*/ 1262255 h 1804988"/>
                  <a:gd name="connsiteX142" fmla="*/ 474223 w 1819275"/>
                  <a:gd name="connsiteY142" fmla="*/ 1303659 h 1804988"/>
                  <a:gd name="connsiteX143" fmla="*/ 523231 w 1819275"/>
                  <a:gd name="connsiteY143" fmla="*/ 1311187 h 1804988"/>
                  <a:gd name="connsiteX144" fmla="*/ 741881 w 1819275"/>
                  <a:gd name="connsiteY144" fmla="*/ 1510682 h 1804988"/>
                  <a:gd name="connsiteX145" fmla="*/ 907753 w 1819275"/>
                  <a:gd name="connsiteY145" fmla="*/ 1616075 h 1804988"/>
                  <a:gd name="connsiteX146" fmla="*/ 1077396 w 1819275"/>
                  <a:gd name="connsiteY146" fmla="*/ 1510682 h 1804988"/>
                  <a:gd name="connsiteX147" fmla="*/ 1296046 w 1819275"/>
                  <a:gd name="connsiteY147" fmla="*/ 1311187 h 1804988"/>
                  <a:gd name="connsiteX148" fmla="*/ 1345053 w 1819275"/>
                  <a:gd name="connsiteY148" fmla="*/ 1303659 h 1804988"/>
                  <a:gd name="connsiteX149" fmla="*/ 1348823 w 1819275"/>
                  <a:gd name="connsiteY149" fmla="*/ 1262255 h 1804988"/>
                  <a:gd name="connsiteX150" fmla="*/ 1559934 w 1819275"/>
                  <a:gd name="connsiteY150" fmla="*/ 1058996 h 1804988"/>
                  <a:gd name="connsiteX151" fmla="*/ 1684338 w 1819275"/>
                  <a:gd name="connsiteY151" fmla="*/ 900906 h 1804988"/>
                  <a:gd name="connsiteX152" fmla="*/ 1559934 w 1819275"/>
                  <a:gd name="connsiteY152" fmla="*/ 742816 h 1804988"/>
                  <a:gd name="connsiteX153" fmla="*/ 1348823 w 1819275"/>
                  <a:gd name="connsiteY153" fmla="*/ 539558 h 1804988"/>
                  <a:gd name="connsiteX154" fmla="*/ 1345053 w 1819275"/>
                  <a:gd name="connsiteY154" fmla="*/ 498153 h 1804988"/>
                  <a:gd name="connsiteX155" fmla="*/ 1296046 w 1819275"/>
                  <a:gd name="connsiteY155" fmla="*/ 490625 h 1804988"/>
                  <a:gd name="connsiteX156" fmla="*/ 1077396 w 1819275"/>
                  <a:gd name="connsiteY156" fmla="*/ 294895 h 1804988"/>
                  <a:gd name="connsiteX157" fmla="*/ 907753 w 1819275"/>
                  <a:gd name="connsiteY157" fmla="*/ 185737 h 1804988"/>
                  <a:gd name="connsiteX158" fmla="*/ 907754 w 1819275"/>
                  <a:gd name="connsiteY158" fmla="*/ 0 h 1804988"/>
                  <a:gd name="connsiteX159" fmla="*/ 1073485 w 1819275"/>
                  <a:gd name="connsiteY159" fmla="*/ 120584 h 1804988"/>
                  <a:gd name="connsiteX160" fmla="*/ 1303249 w 1819275"/>
                  <a:gd name="connsiteY160" fmla="*/ 290155 h 1804988"/>
                  <a:gd name="connsiteX161" fmla="*/ 1352215 w 1819275"/>
                  <a:gd name="connsiteY161" fmla="*/ 478567 h 1804988"/>
                  <a:gd name="connsiteX162" fmla="*/ 1646011 w 1819275"/>
                  <a:gd name="connsiteY162" fmla="*/ 636833 h 1804988"/>
                  <a:gd name="connsiteX163" fmla="*/ 1819275 w 1819275"/>
                  <a:gd name="connsiteY163" fmla="*/ 900610 h 1804988"/>
                  <a:gd name="connsiteX164" fmla="*/ 1646011 w 1819275"/>
                  <a:gd name="connsiteY164" fmla="*/ 1164387 h 1804988"/>
                  <a:gd name="connsiteX165" fmla="*/ 1352215 w 1819275"/>
                  <a:gd name="connsiteY165" fmla="*/ 1322653 h 1804988"/>
                  <a:gd name="connsiteX166" fmla="*/ 1303249 w 1819275"/>
                  <a:gd name="connsiteY166" fmla="*/ 1511065 h 1804988"/>
                  <a:gd name="connsiteX167" fmla="*/ 1073485 w 1819275"/>
                  <a:gd name="connsiteY167" fmla="*/ 1680636 h 1804988"/>
                  <a:gd name="connsiteX168" fmla="*/ 907754 w 1819275"/>
                  <a:gd name="connsiteY168" fmla="*/ 1804988 h 1804988"/>
                  <a:gd name="connsiteX169" fmla="*/ 745790 w 1819275"/>
                  <a:gd name="connsiteY169" fmla="*/ 1680636 h 1804988"/>
                  <a:gd name="connsiteX170" fmla="*/ 512260 w 1819275"/>
                  <a:gd name="connsiteY170" fmla="*/ 1511065 h 1804988"/>
                  <a:gd name="connsiteX171" fmla="*/ 467060 w 1819275"/>
                  <a:gd name="connsiteY171" fmla="*/ 1322653 h 1804988"/>
                  <a:gd name="connsiteX172" fmla="*/ 169498 w 1819275"/>
                  <a:gd name="connsiteY172" fmla="*/ 1164387 h 1804988"/>
                  <a:gd name="connsiteX173" fmla="*/ 0 w 1819275"/>
                  <a:gd name="connsiteY173" fmla="*/ 900610 h 1804988"/>
                  <a:gd name="connsiteX174" fmla="*/ 169498 w 1819275"/>
                  <a:gd name="connsiteY174" fmla="*/ 636833 h 1804988"/>
                  <a:gd name="connsiteX175" fmla="*/ 467060 w 1819275"/>
                  <a:gd name="connsiteY175" fmla="*/ 478567 h 1804988"/>
                  <a:gd name="connsiteX176" fmla="*/ 512260 w 1819275"/>
                  <a:gd name="connsiteY176" fmla="*/ 290155 h 1804988"/>
                  <a:gd name="connsiteX177" fmla="*/ 745790 w 1819275"/>
                  <a:gd name="connsiteY177" fmla="*/ 120584 h 1804988"/>
                  <a:gd name="connsiteX178" fmla="*/ 907754 w 1819275"/>
                  <a:gd name="connsiteY178" fmla="*/ 0 h 1804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</a:cxnLst>
                <a:rect l="l" t="t" r="r" b="b"/>
                <a:pathLst>
                  <a:path w="1819275" h="1804988">
                    <a:moveTo>
                      <a:pt x="696806" y="1179512"/>
                    </a:moveTo>
                    <a:cubicBezTo>
                      <a:pt x="696806" y="1179512"/>
                      <a:pt x="715640" y="1251113"/>
                      <a:pt x="794746" y="1277492"/>
                    </a:cubicBezTo>
                    <a:cubicBezTo>
                      <a:pt x="794746" y="1277492"/>
                      <a:pt x="843717" y="1367935"/>
                      <a:pt x="911522" y="1367935"/>
                    </a:cubicBezTo>
                    <a:cubicBezTo>
                      <a:pt x="975560" y="1367935"/>
                      <a:pt x="1024530" y="1277492"/>
                      <a:pt x="1024530" y="1277492"/>
                    </a:cubicBezTo>
                    <a:cubicBezTo>
                      <a:pt x="1107403" y="1251113"/>
                      <a:pt x="1122471" y="1179512"/>
                      <a:pt x="1122471" y="1179512"/>
                    </a:cubicBezTo>
                    <a:cubicBezTo>
                      <a:pt x="1122471" y="1179512"/>
                      <a:pt x="1201577" y="1258650"/>
                      <a:pt x="1243013" y="1288798"/>
                    </a:cubicBezTo>
                    <a:cubicBezTo>
                      <a:pt x="1243013" y="1288798"/>
                      <a:pt x="1239246" y="1375472"/>
                      <a:pt x="1175208" y="1431999"/>
                    </a:cubicBezTo>
                    <a:cubicBezTo>
                      <a:pt x="1111170" y="1488526"/>
                      <a:pt x="1043365" y="1477220"/>
                      <a:pt x="1039598" y="1435767"/>
                    </a:cubicBezTo>
                    <a:cubicBezTo>
                      <a:pt x="1039598" y="1394314"/>
                      <a:pt x="1084801" y="1416925"/>
                      <a:pt x="1084801" y="1416925"/>
                    </a:cubicBezTo>
                    <a:cubicBezTo>
                      <a:pt x="1084801" y="1416925"/>
                      <a:pt x="1047132" y="1379241"/>
                      <a:pt x="1032064" y="1409388"/>
                    </a:cubicBezTo>
                    <a:cubicBezTo>
                      <a:pt x="1016996" y="1443304"/>
                      <a:pt x="1039598" y="1469683"/>
                      <a:pt x="1050899" y="1480989"/>
                    </a:cubicBezTo>
                    <a:cubicBezTo>
                      <a:pt x="1050899" y="1480989"/>
                      <a:pt x="1005695" y="1582737"/>
                      <a:pt x="911522" y="1582737"/>
                    </a:cubicBezTo>
                    <a:cubicBezTo>
                      <a:pt x="813581" y="1582737"/>
                      <a:pt x="768378" y="1480989"/>
                      <a:pt x="768378" y="1480989"/>
                    </a:cubicBezTo>
                    <a:cubicBezTo>
                      <a:pt x="779679" y="1469683"/>
                      <a:pt x="802280" y="1443304"/>
                      <a:pt x="787213" y="1409388"/>
                    </a:cubicBezTo>
                    <a:cubicBezTo>
                      <a:pt x="772145" y="1379241"/>
                      <a:pt x="734475" y="1416925"/>
                      <a:pt x="734475" y="1416925"/>
                    </a:cubicBezTo>
                    <a:cubicBezTo>
                      <a:pt x="734475" y="1416925"/>
                      <a:pt x="779679" y="1394314"/>
                      <a:pt x="779679" y="1435767"/>
                    </a:cubicBezTo>
                    <a:cubicBezTo>
                      <a:pt x="775912" y="1477220"/>
                      <a:pt x="708107" y="1488526"/>
                      <a:pt x="644068" y="1431999"/>
                    </a:cubicBezTo>
                    <a:cubicBezTo>
                      <a:pt x="580030" y="1375472"/>
                      <a:pt x="576263" y="1288798"/>
                      <a:pt x="576263" y="1288798"/>
                    </a:cubicBezTo>
                    <a:cubicBezTo>
                      <a:pt x="617700" y="1258650"/>
                      <a:pt x="696806" y="1179512"/>
                      <a:pt x="696806" y="1179512"/>
                    </a:cubicBezTo>
                    <a:close/>
                    <a:moveTo>
                      <a:pt x="765493" y="1081087"/>
                    </a:moveTo>
                    <a:cubicBezTo>
                      <a:pt x="765493" y="1081087"/>
                      <a:pt x="833257" y="1118757"/>
                      <a:pt x="912314" y="1118757"/>
                    </a:cubicBezTo>
                    <a:cubicBezTo>
                      <a:pt x="987607" y="1118757"/>
                      <a:pt x="1055371" y="1081087"/>
                      <a:pt x="1055371" y="1081087"/>
                    </a:cubicBezTo>
                    <a:cubicBezTo>
                      <a:pt x="1108076" y="1209163"/>
                      <a:pt x="991372" y="1246833"/>
                      <a:pt x="991372" y="1246833"/>
                    </a:cubicBezTo>
                    <a:cubicBezTo>
                      <a:pt x="991372" y="1246833"/>
                      <a:pt x="968784" y="1303337"/>
                      <a:pt x="912314" y="1303337"/>
                    </a:cubicBezTo>
                    <a:cubicBezTo>
                      <a:pt x="852080" y="1303337"/>
                      <a:pt x="833257" y="1246833"/>
                      <a:pt x="833257" y="1246833"/>
                    </a:cubicBezTo>
                    <a:cubicBezTo>
                      <a:pt x="833257" y="1246833"/>
                      <a:pt x="712788" y="1209163"/>
                      <a:pt x="765493" y="1081087"/>
                    </a:cubicBezTo>
                    <a:close/>
                    <a:moveTo>
                      <a:pt x="1122363" y="1069975"/>
                    </a:moveTo>
                    <a:cubicBezTo>
                      <a:pt x="1156296" y="1081267"/>
                      <a:pt x="1220391" y="1085031"/>
                      <a:pt x="1220391" y="1085031"/>
                    </a:cubicBezTo>
                    <a:cubicBezTo>
                      <a:pt x="1333501" y="1216768"/>
                      <a:pt x="1325960" y="1303338"/>
                      <a:pt x="1325960" y="1303338"/>
                    </a:cubicBezTo>
                    <a:cubicBezTo>
                      <a:pt x="1243013" y="1288283"/>
                      <a:pt x="1126133" y="1164073"/>
                      <a:pt x="1126133" y="1164073"/>
                    </a:cubicBezTo>
                    <a:cubicBezTo>
                      <a:pt x="1126133" y="1118906"/>
                      <a:pt x="1122363" y="1069975"/>
                      <a:pt x="1122363" y="1069975"/>
                    </a:cubicBezTo>
                    <a:close/>
                    <a:moveTo>
                      <a:pt x="696914" y="1069975"/>
                    </a:moveTo>
                    <a:cubicBezTo>
                      <a:pt x="696914" y="1069975"/>
                      <a:pt x="693144" y="1118906"/>
                      <a:pt x="693144" y="1164073"/>
                    </a:cubicBezTo>
                    <a:cubicBezTo>
                      <a:pt x="693144" y="1164073"/>
                      <a:pt x="576264" y="1288283"/>
                      <a:pt x="493317" y="1303338"/>
                    </a:cubicBezTo>
                    <a:cubicBezTo>
                      <a:pt x="493317" y="1303338"/>
                      <a:pt x="485776" y="1216768"/>
                      <a:pt x="598886" y="1085031"/>
                    </a:cubicBezTo>
                    <a:cubicBezTo>
                      <a:pt x="598886" y="1085031"/>
                      <a:pt x="662981" y="1081267"/>
                      <a:pt x="696914" y="1069975"/>
                    </a:cubicBezTo>
                    <a:close/>
                    <a:moveTo>
                      <a:pt x="1164680" y="754062"/>
                    </a:moveTo>
                    <a:cubicBezTo>
                      <a:pt x="1194868" y="757828"/>
                      <a:pt x="1232604" y="772891"/>
                      <a:pt x="1255245" y="825610"/>
                    </a:cubicBezTo>
                    <a:cubicBezTo>
                      <a:pt x="1255245" y="825610"/>
                      <a:pt x="1338264" y="844439"/>
                      <a:pt x="1338264" y="897159"/>
                    </a:cubicBezTo>
                    <a:cubicBezTo>
                      <a:pt x="1338264" y="946113"/>
                      <a:pt x="1255245" y="964941"/>
                      <a:pt x="1255245" y="964941"/>
                    </a:cubicBezTo>
                    <a:cubicBezTo>
                      <a:pt x="1206189" y="1077912"/>
                      <a:pt x="1108076" y="1025192"/>
                      <a:pt x="1108076" y="1025192"/>
                    </a:cubicBezTo>
                    <a:cubicBezTo>
                      <a:pt x="1108076" y="1025192"/>
                      <a:pt x="1157132" y="972473"/>
                      <a:pt x="1157132" y="897159"/>
                    </a:cubicBezTo>
                    <a:cubicBezTo>
                      <a:pt x="1157132" y="821845"/>
                      <a:pt x="1108076" y="765359"/>
                      <a:pt x="1108076" y="765359"/>
                    </a:cubicBezTo>
                    <a:cubicBezTo>
                      <a:pt x="1108076" y="765359"/>
                      <a:pt x="1134491" y="754062"/>
                      <a:pt x="1164680" y="754062"/>
                    </a:cubicBezTo>
                    <a:close/>
                    <a:moveTo>
                      <a:pt x="655945" y="754062"/>
                    </a:moveTo>
                    <a:cubicBezTo>
                      <a:pt x="686262" y="754062"/>
                      <a:pt x="712788" y="765359"/>
                      <a:pt x="712788" y="765359"/>
                    </a:cubicBezTo>
                    <a:cubicBezTo>
                      <a:pt x="712788" y="765359"/>
                      <a:pt x="667314" y="821845"/>
                      <a:pt x="667314" y="897159"/>
                    </a:cubicBezTo>
                    <a:cubicBezTo>
                      <a:pt x="667314" y="972473"/>
                      <a:pt x="712788" y="1025192"/>
                      <a:pt x="712788" y="1025192"/>
                    </a:cubicBezTo>
                    <a:cubicBezTo>
                      <a:pt x="712788" y="1025192"/>
                      <a:pt x="614261" y="1077912"/>
                      <a:pt x="564997" y="964941"/>
                    </a:cubicBezTo>
                    <a:cubicBezTo>
                      <a:pt x="564997" y="964941"/>
                      <a:pt x="477838" y="946113"/>
                      <a:pt x="477838" y="897159"/>
                    </a:cubicBezTo>
                    <a:cubicBezTo>
                      <a:pt x="477838" y="844439"/>
                      <a:pt x="564997" y="825610"/>
                      <a:pt x="564997" y="825610"/>
                    </a:cubicBezTo>
                    <a:cubicBezTo>
                      <a:pt x="587734" y="772891"/>
                      <a:pt x="625629" y="757828"/>
                      <a:pt x="655945" y="754062"/>
                    </a:cubicBezTo>
                    <a:close/>
                    <a:moveTo>
                      <a:pt x="908051" y="715962"/>
                    </a:moveTo>
                    <a:cubicBezTo>
                      <a:pt x="1008001" y="715962"/>
                      <a:pt x="1089026" y="796987"/>
                      <a:pt x="1089026" y="896937"/>
                    </a:cubicBezTo>
                    <a:cubicBezTo>
                      <a:pt x="1089026" y="996887"/>
                      <a:pt x="1008001" y="1077912"/>
                      <a:pt x="908051" y="1077912"/>
                    </a:cubicBezTo>
                    <a:cubicBezTo>
                      <a:pt x="808101" y="1077912"/>
                      <a:pt x="727076" y="996887"/>
                      <a:pt x="727076" y="896937"/>
                    </a:cubicBezTo>
                    <a:cubicBezTo>
                      <a:pt x="727076" y="796987"/>
                      <a:pt x="808101" y="715962"/>
                      <a:pt x="908051" y="715962"/>
                    </a:cubicBezTo>
                    <a:close/>
                    <a:moveTo>
                      <a:pt x="1329427" y="588962"/>
                    </a:moveTo>
                    <a:cubicBezTo>
                      <a:pt x="1352072" y="588962"/>
                      <a:pt x="1442649" y="592720"/>
                      <a:pt x="1480390" y="664129"/>
                    </a:cubicBezTo>
                    <a:cubicBezTo>
                      <a:pt x="1525678" y="746813"/>
                      <a:pt x="1491712" y="773122"/>
                      <a:pt x="1469068" y="765605"/>
                    </a:cubicBezTo>
                    <a:cubicBezTo>
                      <a:pt x="1442649" y="761847"/>
                      <a:pt x="1450197" y="724263"/>
                      <a:pt x="1472842" y="720505"/>
                    </a:cubicBezTo>
                    <a:cubicBezTo>
                      <a:pt x="1472842" y="720505"/>
                      <a:pt x="1438875" y="694196"/>
                      <a:pt x="1435101" y="743055"/>
                    </a:cubicBezTo>
                    <a:cubicBezTo>
                      <a:pt x="1431327" y="795672"/>
                      <a:pt x="1476616" y="791914"/>
                      <a:pt x="1518130" y="761847"/>
                    </a:cubicBezTo>
                    <a:cubicBezTo>
                      <a:pt x="1518130" y="761847"/>
                      <a:pt x="1616256" y="806947"/>
                      <a:pt x="1635126" y="897148"/>
                    </a:cubicBezTo>
                    <a:cubicBezTo>
                      <a:pt x="1616256" y="983590"/>
                      <a:pt x="1518130" y="1032449"/>
                      <a:pt x="1518130" y="1032449"/>
                    </a:cubicBezTo>
                    <a:cubicBezTo>
                      <a:pt x="1476616" y="1002382"/>
                      <a:pt x="1431327" y="998624"/>
                      <a:pt x="1435101" y="1047482"/>
                    </a:cubicBezTo>
                    <a:cubicBezTo>
                      <a:pt x="1438875" y="1100099"/>
                      <a:pt x="1472842" y="1073791"/>
                      <a:pt x="1472842" y="1073791"/>
                    </a:cubicBezTo>
                    <a:cubicBezTo>
                      <a:pt x="1450197" y="1066274"/>
                      <a:pt x="1442649" y="1032449"/>
                      <a:pt x="1469068" y="1024932"/>
                    </a:cubicBezTo>
                    <a:cubicBezTo>
                      <a:pt x="1491712" y="1021174"/>
                      <a:pt x="1525678" y="1043724"/>
                      <a:pt x="1480390" y="1126408"/>
                    </a:cubicBezTo>
                    <a:cubicBezTo>
                      <a:pt x="1435101" y="1212850"/>
                      <a:pt x="1325653" y="1201575"/>
                      <a:pt x="1325653" y="1201575"/>
                    </a:cubicBezTo>
                    <a:cubicBezTo>
                      <a:pt x="1303009" y="1141441"/>
                      <a:pt x="1235076" y="1081307"/>
                      <a:pt x="1235076" y="1081307"/>
                    </a:cubicBezTo>
                    <a:cubicBezTo>
                      <a:pt x="1235076" y="1081307"/>
                      <a:pt x="1280365" y="1054999"/>
                      <a:pt x="1303009" y="1006140"/>
                    </a:cubicBezTo>
                    <a:cubicBezTo>
                      <a:pt x="1303009" y="1006140"/>
                      <a:pt x="1408683" y="949765"/>
                      <a:pt x="1408683" y="897148"/>
                    </a:cubicBezTo>
                    <a:cubicBezTo>
                      <a:pt x="1408683" y="844531"/>
                      <a:pt x="1303009" y="788155"/>
                      <a:pt x="1303009" y="788155"/>
                    </a:cubicBezTo>
                    <a:cubicBezTo>
                      <a:pt x="1280365" y="739297"/>
                      <a:pt x="1235076" y="712988"/>
                      <a:pt x="1235076" y="712988"/>
                    </a:cubicBezTo>
                    <a:cubicBezTo>
                      <a:pt x="1235076" y="712988"/>
                      <a:pt x="1303009" y="652854"/>
                      <a:pt x="1325653" y="592720"/>
                    </a:cubicBezTo>
                    <a:cubicBezTo>
                      <a:pt x="1325653" y="592720"/>
                      <a:pt x="1325653" y="588962"/>
                      <a:pt x="1329427" y="588962"/>
                    </a:cubicBezTo>
                    <a:close/>
                    <a:moveTo>
                      <a:pt x="490312" y="588962"/>
                    </a:moveTo>
                    <a:cubicBezTo>
                      <a:pt x="494092" y="588962"/>
                      <a:pt x="494092" y="592720"/>
                      <a:pt x="494092" y="592720"/>
                    </a:cubicBezTo>
                    <a:cubicBezTo>
                      <a:pt x="516770" y="652854"/>
                      <a:pt x="581026" y="712988"/>
                      <a:pt x="581026" y="712988"/>
                    </a:cubicBezTo>
                    <a:cubicBezTo>
                      <a:pt x="581026" y="712988"/>
                      <a:pt x="539449" y="739297"/>
                      <a:pt x="516770" y="788155"/>
                    </a:cubicBezTo>
                    <a:cubicBezTo>
                      <a:pt x="516770" y="788155"/>
                      <a:pt x="410937" y="844531"/>
                      <a:pt x="410937" y="897148"/>
                    </a:cubicBezTo>
                    <a:cubicBezTo>
                      <a:pt x="410937" y="949765"/>
                      <a:pt x="516770" y="1006140"/>
                      <a:pt x="516770" y="1006140"/>
                    </a:cubicBezTo>
                    <a:cubicBezTo>
                      <a:pt x="539449" y="1054999"/>
                      <a:pt x="581026" y="1081307"/>
                      <a:pt x="581026" y="1081307"/>
                    </a:cubicBezTo>
                    <a:cubicBezTo>
                      <a:pt x="581026" y="1081307"/>
                      <a:pt x="516770" y="1141441"/>
                      <a:pt x="494092" y="1201575"/>
                    </a:cubicBezTo>
                    <a:cubicBezTo>
                      <a:pt x="494092" y="1201575"/>
                      <a:pt x="384478" y="1212850"/>
                      <a:pt x="339121" y="1126408"/>
                    </a:cubicBezTo>
                    <a:cubicBezTo>
                      <a:pt x="289984" y="1043724"/>
                      <a:pt x="327782" y="1021174"/>
                      <a:pt x="350461" y="1024932"/>
                    </a:cubicBezTo>
                    <a:cubicBezTo>
                      <a:pt x="373139" y="1032449"/>
                      <a:pt x="369359" y="1066274"/>
                      <a:pt x="346681" y="1073791"/>
                    </a:cubicBezTo>
                    <a:cubicBezTo>
                      <a:pt x="346681" y="1073791"/>
                      <a:pt x="380699" y="1100099"/>
                      <a:pt x="384478" y="1047482"/>
                    </a:cubicBezTo>
                    <a:cubicBezTo>
                      <a:pt x="388258" y="998624"/>
                      <a:pt x="342901" y="1002382"/>
                      <a:pt x="301324" y="1032449"/>
                    </a:cubicBezTo>
                    <a:cubicBezTo>
                      <a:pt x="301324" y="1032449"/>
                      <a:pt x="203050" y="983590"/>
                      <a:pt x="184151" y="897148"/>
                    </a:cubicBezTo>
                    <a:cubicBezTo>
                      <a:pt x="203050" y="806947"/>
                      <a:pt x="301324" y="761847"/>
                      <a:pt x="301324" y="761847"/>
                    </a:cubicBezTo>
                    <a:cubicBezTo>
                      <a:pt x="342901" y="791914"/>
                      <a:pt x="388258" y="795672"/>
                      <a:pt x="384478" y="743055"/>
                    </a:cubicBezTo>
                    <a:cubicBezTo>
                      <a:pt x="380699" y="694196"/>
                      <a:pt x="346681" y="720505"/>
                      <a:pt x="346681" y="720505"/>
                    </a:cubicBezTo>
                    <a:cubicBezTo>
                      <a:pt x="369359" y="724263"/>
                      <a:pt x="373139" y="761847"/>
                      <a:pt x="350461" y="765605"/>
                    </a:cubicBezTo>
                    <a:cubicBezTo>
                      <a:pt x="327782" y="773122"/>
                      <a:pt x="289984" y="746813"/>
                      <a:pt x="339121" y="664129"/>
                    </a:cubicBezTo>
                    <a:cubicBezTo>
                      <a:pt x="376919" y="592720"/>
                      <a:pt x="467633" y="588962"/>
                      <a:pt x="490312" y="588962"/>
                    </a:cubicBezTo>
                    <a:close/>
                    <a:moveTo>
                      <a:pt x="1325960" y="498475"/>
                    </a:moveTo>
                    <a:cubicBezTo>
                      <a:pt x="1325960" y="498475"/>
                      <a:pt x="1333501" y="585045"/>
                      <a:pt x="1220391" y="716782"/>
                    </a:cubicBezTo>
                    <a:cubicBezTo>
                      <a:pt x="1220391" y="716782"/>
                      <a:pt x="1156296" y="720546"/>
                      <a:pt x="1122363" y="731838"/>
                    </a:cubicBezTo>
                    <a:cubicBezTo>
                      <a:pt x="1122363" y="731838"/>
                      <a:pt x="1126133" y="682907"/>
                      <a:pt x="1126133" y="637740"/>
                    </a:cubicBezTo>
                    <a:cubicBezTo>
                      <a:pt x="1126133" y="637740"/>
                      <a:pt x="1243013" y="513531"/>
                      <a:pt x="1325960" y="498475"/>
                    </a:cubicBezTo>
                    <a:close/>
                    <a:moveTo>
                      <a:pt x="912314" y="498475"/>
                    </a:moveTo>
                    <a:cubicBezTo>
                      <a:pt x="968784" y="498475"/>
                      <a:pt x="991372" y="554979"/>
                      <a:pt x="991372" y="554979"/>
                    </a:cubicBezTo>
                    <a:cubicBezTo>
                      <a:pt x="991372" y="554979"/>
                      <a:pt x="1108076" y="592649"/>
                      <a:pt x="1055371" y="720725"/>
                    </a:cubicBezTo>
                    <a:cubicBezTo>
                      <a:pt x="1055371" y="720725"/>
                      <a:pt x="987607" y="683056"/>
                      <a:pt x="912314" y="683056"/>
                    </a:cubicBezTo>
                    <a:cubicBezTo>
                      <a:pt x="833257" y="683056"/>
                      <a:pt x="765493" y="720725"/>
                      <a:pt x="765493" y="720725"/>
                    </a:cubicBezTo>
                    <a:cubicBezTo>
                      <a:pt x="712788" y="592649"/>
                      <a:pt x="833257" y="554979"/>
                      <a:pt x="833257" y="554979"/>
                    </a:cubicBezTo>
                    <a:cubicBezTo>
                      <a:pt x="833257" y="554979"/>
                      <a:pt x="852080" y="498475"/>
                      <a:pt x="912314" y="498475"/>
                    </a:cubicBezTo>
                    <a:close/>
                    <a:moveTo>
                      <a:pt x="493317" y="498475"/>
                    </a:moveTo>
                    <a:cubicBezTo>
                      <a:pt x="576264" y="513531"/>
                      <a:pt x="693144" y="637740"/>
                      <a:pt x="693144" y="637740"/>
                    </a:cubicBezTo>
                    <a:cubicBezTo>
                      <a:pt x="693144" y="682907"/>
                      <a:pt x="696914" y="731838"/>
                      <a:pt x="696914" y="731838"/>
                    </a:cubicBezTo>
                    <a:cubicBezTo>
                      <a:pt x="662981" y="720546"/>
                      <a:pt x="598886" y="716782"/>
                      <a:pt x="598886" y="716782"/>
                    </a:cubicBezTo>
                    <a:cubicBezTo>
                      <a:pt x="485776" y="585045"/>
                      <a:pt x="493317" y="498475"/>
                      <a:pt x="493317" y="498475"/>
                    </a:cubicBezTo>
                    <a:close/>
                    <a:moveTo>
                      <a:pt x="911522" y="222250"/>
                    </a:moveTo>
                    <a:cubicBezTo>
                      <a:pt x="1005695" y="222250"/>
                      <a:pt x="1050899" y="320230"/>
                      <a:pt x="1050899" y="320230"/>
                    </a:cubicBezTo>
                    <a:cubicBezTo>
                      <a:pt x="1039598" y="331535"/>
                      <a:pt x="1016996" y="361683"/>
                      <a:pt x="1032064" y="391831"/>
                    </a:cubicBezTo>
                    <a:cubicBezTo>
                      <a:pt x="1047132" y="421978"/>
                      <a:pt x="1084801" y="384294"/>
                      <a:pt x="1084801" y="384294"/>
                    </a:cubicBezTo>
                    <a:cubicBezTo>
                      <a:pt x="1084801" y="384294"/>
                      <a:pt x="1039598" y="406905"/>
                      <a:pt x="1039598" y="365452"/>
                    </a:cubicBezTo>
                    <a:cubicBezTo>
                      <a:pt x="1043365" y="323998"/>
                      <a:pt x="1111170" y="312693"/>
                      <a:pt x="1175208" y="369220"/>
                    </a:cubicBezTo>
                    <a:cubicBezTo>
                      <a:pt x="1239246" y="425747"/>
                      <a:pt x="1243013" y="512421"/>
                      <a:pt x="1243013" y="512421"/>
                    </a:cubicBezTo>
                    <a:cubicBezTo>
                      <a:pt x="1201577" y="542569"/>
                      <a:pt x="1122471" y="625475"/>
                      <a:pt x="1122471" y="625475"/>
                    </a:cubicBezTo>
                    <a:cubicBezTo>
                      <a:pt x="1122471" y="625475"/>
                      <a:pt x="1107403" y="553874"/>
                      <a:pt x="1024530" y="523727"/>
                    </a:cubicBezTo>
                    <a:cubicBezTo>
                      <a:pt x="1024530" y="523727"/>
                      <a:pt x="975560" y="433284"/>
                      <a:pt x="911522" y="433284"/>
                    </a:cubicBezTo>
                    <a:cubicBezTo>
                      <a:pt x="843717" y="433284"/>
                      <a:pt x="794746" y="523727"/>
                      <a:pt x="794746" y="523727"/>
                    </a:cubicBezTo>
                    <a:cubicBezTo>
                      <a:pt x="715641" y="553874"/>
                      <a:pt x="696806" y="625475"/>
                      <a:pt x="696806" y="625475"/>
                    </a:cubicBezTo>
                    <a:cubicBezTo>
                      <a:pt x="696806" y="625475"/>
                      <a:pt x="617700" y="542569"/>
                      <a:pt x="576263" y="512421"/>
                    </a:cubicBezTo>
                    <a:cubicBezTo>
                      <a:pt x="576263" y="512421"/>
                      <a:pt x="580030" y="425747"/>
                      <a:pt x="644068" y="369220"/>
                    </a:cubicBezTo>
                    <a:cubicBezTo>
                      <a:pt x="708107" y="312693"/>
                      <a:pt x="775912" y="323998"/>
                      <a:pt x="779679" y="365452"/>
                    </a:cubicBezTo>
                    <a:cubicBezTo>
                      <a:pt x="779679" y="406905"/>
                      <a:pt x="734475" y="384294"/>
                      <a:pt x="734475" y="384294"/>
                    </a:cubicBezTo>
                    <a:cubicBezTo>
                      <a:pt x="734475" y="384294"/>
                      <a:pt x="772145" y="421978"/>
                      <a:pt x="787213" y="391831"/>
                    </a:cubicBezTo>
                    <a:cubicBezTo>
                      <a:pt x="802280" y="361683"/>
                      <a:pt x="779679" y="331535"/>
                      <a:pt x="768378" y="320230"/>
                    </a:cubicBezTo>
                    <a:cubicBezTo>
                      <a:pt x="768378" y="320230"/>
                      <a:pt x="813581" y="222250"/>
                      <a:pt x="911522" y="222250"/>
                    </a:cubicBezTo>
                    <a:close/>
                    <a:moveTo>
                      <a:pt x="907753" y="185737"/>
                    </a:moveTo>
                    <a:cubicBezTo>
                      <a:pt x="809738" y="204557"/>
                      <a:pt x="741881" y="294895"/>
                      <a:pt x="741881" y="294895"/>
                    </a:cubicBezTo>
                    <a:cubicBezTo>
                      <a:pt x="568468" y="328771"/>
                      <a:pt x="523231" y="490625"/>
                      <a:pt x="523231" y="490625"/>
                    </a:cubicBezTo>
                    <a:cubicBezTo>
                      <a:pt x="485532" y="483097"/>
                      <a:pt x="474223" y="498153"/>
                      <a:pt x="474223" y="498153"/>
                    </a:cubicBezTo>
                    <a:cubicBezTo>
                      <a:pt x="474223" y="498153"/>
                      <a:pt x="474223" y="505681"/>
                      <a:pt x="470453" y="539558"/>
                    </a:cubicBezTo>
                    <a:cubicBezTo>
                      <a:pt x="470453" y="539558"/>
                      <a:pt x="312120" y="558378"/>
                      <a:pt x="259342" y="742816"/>
                    </a:cubicBezTo>
                    <a:cubicBezTo>
                      <a:pt x="259342" y="742816"/>
                      <a:pt x="176406" y="787985"/>
                      <a:pt x="134938" y="900906"/>
                    </a:cubicBezTo>
                    <a:cubicBezTo>
                      <a:pt x="176406" y="1013828"/>
                      <a:pt x="259342" y="1058996"/>
                      <a:pt x="259342" y="1058996"/>
                    </a:cubicBezTo>
                    <a:cubicBezTo>
                      <a:pt x="312120" y="1243434"/>
                      <a:pt x="470453" y="1262255"/>
                      <a:pt x="470453" y="1262255"/>
                    </a:cubicBezTo>
                    <a:cubicBezTo>
                      <a:pt x="474223" y="1296131"/>
                      <a:pt x="474223" y="1303659"/>
                      <a:pt x="474223" y="1303659"/>
                    </a:cubicBezTo>
                    <a:cubicBezTo>
                      <a:pt x="474223" y="1303659"/>
                      <a:pt x="485532" y="1318715"/>
                      <a:pt x="523231" y="1311187"/>
                    </a:cubicBezTo>
                    <a:cubicBezTo>
                      <a:pt x="523231" y="1311187"/>
                      <a:pt x="568468" y="1473041"/>
                      <a:pt x="741881" y="1510682"/>
                    </a:cubicBezTo>
                    <a:cubicBezTo>
                      <a:pt x="741881" y="1510682"/>
                      <a:pt x="809738" y="1597255"/>
                      <a:pt x="907753" y="1616075"/>
                    </a:cubicBezTo>
                    <a:cubicBezTo>
                      <a:pt x="1009539" y="1597255"/>
                      <a:pt x="1077396" y="1510682"/>
                      <a:pt x="1077396" y="1510682"/>
                    </a:cubicBezTo>
                    <a:cubicBezTo>
                      <a:pt x="1250808" y="1473041"/>
                      <a:pt x="1296046" y="1311187"/>
                      <a:pt x="1296046" y="1311187"/>
                    </a:cubicBezTo>
                    <a:cubicBezTo>
                      <a:pt x="1333744" y="1318715"/>
                      <a:pt x="1345053" y="1303659"/>
                      <a:pt x="1345053" y="1303659"/>
                    </a:cubicBezTo>
                    <a:cubicBezTo>
                      <a:pt x="1345053" y="1303659"/>
                      <a:pt x="1345053" y="1296131"/>
                      <a:pt x="1348823" y="1262255"/>
                    </a:cubicBezTo>
                    <a:cubicBezTo>
                      <a:pt x="1348823" y="1262255"/>
                      <a:pt x="1503386" y="1243434"/>
                      <a:pt x="1559934" y="1058996"/>
                    </a:cubicBezTo>
                    <a:cubicBezTo>
                      <a:pt x="1559934" y="1058996"/>
                      <a:pt x="1642870" y="1013828"/>
                      <a:pt x="1684338" y="900906"/>
                    </a:cubicBezTo>
                    <a:cubicBezTo>
                      <a:pt x="1642870" y="787985"/>
                      <a:pt x="1559934" y="742816"/>
                      <a:pt x="1559934" y="742816"/>
                    </a:cubicBezTo>
                    <a:cubicBezTo>
                      <a:pt x="1503386" y="558378"/>
                      <a:pt x="1348823" y="539558"/>
                      <a:pt x="1348823" y="539558"/>
                    </a:cubicBezTo>
                    <a:cubicBezTo>
                      <a:pt x="1345053" y="505681"/>
                      <a:pt x="1345053" y="498153"/>
                      <a:pt x="1345053" y="498153"/>
                    </a:cubicBezTo>
                    <a:cubicBezTo>
                      <a:pt x="1345053" y="498153"/>
                      <a:pt x="1333744" y="483097"/>
                      <a:pt x="1296046" y="490625"/>
                    </a:cubicBezTo>
                    <a:cubicBezTo>
                      <a:pt x="1296046" y="490625"/>
                      <a:pt x="1250808" y="328771"/>
                      <a:pt x="1077396" y="294895"/>
                    </a:cubicBezTo>
                    <a:cubicBezTo>
                      <a:pt x="1077396" y="294895"/>
                      <a:pt x="1009539" y="204557"/>
                      <a:pt x="907753" y="185737"/>
                    </a:cubicBezTo>
                    <a:close/>
                    <a:moveTo>
                      <a:pt x="907754" y="0"/>
                    </a:moveTo>
                    <a:cubicBezTo>
                      <a:pt x="941654" y="33914"/>
                      <a:pt x="1024519" y="97974"/>
                      <a:pt x="1073485" y="120584"/>
                    </a:cubicBezTo>
                    <a:cubicBezTo>
                      <a:pt x="1122451" y="146962"/>
                      <a:pt x="1242983" y="207253"/>
                      <a:pt x="1303249" y="290155"/>
                    </a:cubicBezTo>
                    <a:cubicBezTo>
                      <a:pt x="1367281" y="373056"/>
                      <a:pt x="1352215" y="478567"/>
                      <a:pt x="1352215" y="478567"/>
                    </a:cubicBezTo>
                    <a:cubicBezTo>
                      <a:pt x="1352215" y="478567"/>
                      <a:pt x="1551845" y="489872"/>
                      <a:pt x="1646011" y="636833"/>
                    </a:cubicBezTo>
                    <a:cubicBezTo>
                      <a:pt x="1743943" y="780026"/>
                      <a:pt x="1762776" y="855391"/>
                      <a:pt x="1819275" y="900610"/>
                    </a:cubicBezTo>
                    <a:cubicBezTo>
                      <a:pt x="1762776" y="945829"/>
                      <a:pt x="1743943" y="1021194"/>
                      <a:pt x="1646011" y="1164387"/>
                    </a:cubicBezTo>
                    <a:cubicBezTo>
                      <a:pt x="1551845" y="1311348"/>
                      <a:pt x="1352215" y="1322653"/>
                      <a:pt x="1352215" y="1322653"/>
                    </a:cubicBezTo>
                    <a:cubicBezTo>
                      <a:pt x="1352215" y="1322653"/>
                      <a:pt x="1367281" y="1428164"/>
                      <a:pt x="1303249" y="1511065"/>
                    </a:cubicBezTo>
                    <a:cubicBezTo>
                      <a:pt x="1242983" y="1597735"/>
                      <a:pt x="1122451" y="1654259"/>
                      <a:pt x="1073485" y="1680636"/>
                    </a:cubicBezTo>
                    <a:cubicBezTo>
                      <a:pt x="1024519" y="1703246"/>
                      <a:pt x="941654" y="1767306"/>
                      <a:pt x="907754" y="1804988"/>
                    </a:cubicBezTo>
                    <a:cubicBezTo>
                      <a:pt x="877621" y="1767306"/>
                      <a:pt x="794756" y="1703246"/>
                      <a:pt x="745790" y="1680636"/>
                    </a:cubicBezTo>
                    <a:cubicBezTo>
                      <a:pt x="696824" y="1654259"/>
                      <a:pt x="576292" y="1597735"/>
                      <a:pt x="512260" y="1511065"/>
                    </a:cubicBezTo>
                    <a:cubicBezTo>
                      <a:pt x="451994" y="1428164"/>
                      <a:pt x="467060" y="1322653"/>
                      <a:pt x="467060" y="1322653"/>
                    </a:cubicBezTo>
                    <a:cubicBezTo>
                      <a:pt x="467060" y="1322653"/>
                      <a:pt x="267430" y="1311348"/>
                      <a:pt x="169498" y="1164387"/>
                    </a:cubicBezTo>
                    <a:cubicBezTo>
                      <a:pt x="75332" y="1021194"/>
                      <a:pt x="56499" y="945829"/>
                      <a:pt x="0" y="900610"/>
                    </a:cubicBezTo>
                    <a:cubicBezTo>
                      <a:pt x="56499" y="855391"/>
                      <a:pt x="75332" y="780026"/>
                      <a:pt x="169498" y="636833"/>
                    </a:cubicBezTo>
                    <a:cubicBezTo>
                      <a:pt x="267430" y="489872"/>
                      <a:pt x="467060" y="478567"/>
                      <a:pt x="467060" y="478567"/>
                    </a:cubicBezTo>
                    <a:cubicBezTo>
                      <a:pt x="467060" y="478567"/>
                      <a:pt x="451994" y="373056"/>
                      <a:pt x="512260" y="290155"/>
                    </a:cubicBezTo>
                    <a:cubicBezTo>
                      <a:pt x="576292" y="207253"/>
                      <a:pt x="696824" y="146962"/>
                      <a:pt x="745790" y="120584"/>
                    </a:cubicBezTo>
                    <a:cubicBezTo>
                      <a:pt x="794756" y="97974"/>
                      <a:pt x="877621" y="33914"/>
                      <a:pt x="907754" y="0"/>
                    </a:cubicBezTo>
                    <a:close/>
                  </a:path>
                </a:pathLst>
              </a:custGeom>
              <a:noFill/>
              <a:ln>
                <a:solidFill>
                  <a:srgbClr val="C7A787"/>
                </a:solidFill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 sz="1050" dirty="0">
                  <a:latin typeface="Arial" panose="020B0604020202020204" pitchFamily="34" charset="0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1" name="空心弧 30"/>
              <p:cNvSpPr/>
              <p:nvPr/>
            </p:nvSpPr>
            <p:spPr>
              <a:xfrm rot="1250443">
                <a:off x="6204" y="2853"/>
                <a:ext cx="2256" cy="2232"/>
              </a:xfrm>
              <a:prstGeom prst="blockArc">
                <a:avLst>
                  <a:gd name="adj1" fmla="val 10800000"/>
                  <a:gd name="adj2" fmla="val 19193946"/>
                  <a:gd name="adj3" fmla="val 43860"/>
                </a:avLst>
              </a:prstGeom>
              <a:solidFill>
                <a:srgbClr val="C7A78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>
                  <a:solidFill>
                    <a:schemeClr val="tx1"/>
                  </a:solidFill>
                  <a:latin typeface="Arial" panose="020B0604020202020204" pitchFamily="34" charset="0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9" name="文本框 28"/>
            <p:cNvSpPr txBox="1"/>
            <p:nvPr/>
          </p:nvSpPr>
          <p:spPr>
            <a:xfrm flipV="1">
              <a:off x="6003" y="7124"/>
              <a:ext cx="1080" cy="6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cs typeface="+mn-ea"/>
                  <a:sym typeface="Arial" panose="020B0604020202020204" pitchFamily="34" charset="0"/>
                </a:rPr>
                <a:t>贰</a:t>
              </a:r>
              <a:endPara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6" name="文本框 35"/>
          <p:cNvSpPr txBox="1"/>
          <p:nvPr/>
        </p:nvSpPr>
        <p:spPr>
          <a:xfrm>
            <a:off x="6096000" y="854498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质朴</a:t>
            </a:r>
            <a:endParaRPr lang="zh-CN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5074424" y="680518"/>
            <a:ext cx="8053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dirty="0">
                <a:solidFill>
                  <a:srgbClr val="B1865A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壹</a:t>
            </a:r>
            <a:endParaRPr lang="zh-CN" altLang="en-US" sz="4400" dirty="0">
              <a:solidFill>
                <a:srgbClr val="B1865A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38" name="PA_直接连接符 44"/>
          <p:cNvCxnSpPr/>
          <p:nvPr>
            <p:custDataLst>
              <p:tags r:id="rId2"/>
            </p:custDataLst>
          </p:nvPr>
        </p:nvCxnSpPr>
        <p:spPr>
          <a:xfrm rot="16200000" flipH="1">
            <a:off x="5009030" y="948903"/>
            <a:ext cx="325545" cy="0"/>
          </a:xfrm>
          <a:prstGeom prst="line">
            <a:avLst/>
          </a:prstGeom>
          <a:ln w="6350">
            <a:solidFill>
              <a:srgbClr val="B186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PA_直接连接符 44"/>
          <p:cNvCxnSpPr/>
          <p:nvPr>
            <p:custDataLst>
              <p:tags r:id="rId3"/>
            </p:custDataLst>
          </p:nvPr>
        </p:nvCxnSpPr>
        <p:spPr>
          <a:xfrm rot="16200000" flipH="1">
            <a:off x="5623769" y="1287186"/>
            <a:ext cx="325546" cy="0"/>
          </a:xfrm>
          <a:prstGeom prst="line">
            <a:avLst/>
          </a:prstGeom>
          <a:ln w="6350">
            <a:solidFill>
              <a:srgbClr val="B186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PA_直接连接符 44"/>
          <p:cNvCxnSpPr/>
          <p:nvPr>
            <p:custDataLst>
              <p:tags r:id="rId4"/>
            </p:custDataLst>
          </p:nvPr>
        </p:nvCxnSpPr>
        <p:spPr>
          <a:xfrm>
            <a:off x="5117601" y="816174"/>
            <a:ext cx="391235" cy="0"/>
          </a:xfrm>
          <a:prstGeom prst="line">
            <a:avLst/>
          </a:prstGeom>
          <a:ln w="6350">
            <a:solidFill>
              <a:srgbClr val="B186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PA_直接连接符 44"/>
          <p:cNvCxnSpPr/>
          <p:nvPr>
            <p:custDataLst>
              <p:tags r:id="rId5"/>
            </p:custDataLst>
          </p:nvPr>
        </p:nvCxnSpPr>
        <p:spPr>
          <a:xfrm>
            <a:off x="5477085" y="1419044"/>
            <a:ext cx="355389" cy="0"/>
          </a:xfrm>
          <a:prstGeom prst="line">
            <a:avLst/>
          </a:prstGeom>
          <a:ln w="6350">
            <a:solidFill>
              <a:srgbClr val="B186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文本框 50"/>
          <p:cNvSpPr txBox="1"/>
          <p:nvPr/>
        </p:nvSpPr>
        <p:spPr>
          <a:xfrm>
            <a:off x="5508836" y="1893854"/>
            <a:ext cx="231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小标题</a:t>
            </a:r>
            <a:endParaRPr lang="zh-CN" altLang="en-US" sz="2800" b="1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52" name="直接连接符 51"/>
          <p:cNvCxnSpPr/>
          <p:nvPr/>
        </p:nvCxnSpPr>
        <p:spPr>
          <a:xfrm>
            <a:off x="5654779" y="5933943"/>
            <a:ext cx="1155700" cy="0"/>
          </a:xfrm>
          <a:prstGeom prst="line">
            <a:avLst/>
          </a:prstGeom>
          <a:ln w="28575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文本框 52"/>
          <p:cNvSpPr txBox="1"/>
          <p:nvPr/>
        </p:nvSpPr>
        <p:spPr>
          <a:xfrm>
            <a:off x="4379375" y="2653250"/>
            <a:ext cx="5054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芦叶满汀洲，寒沙带浅流。</a:t>
            </a:r>
            <a:endParaRPr lang="en-US" altLang="zh-CN" sz="20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二十年重过南楼。</a:t>
            </a:r>
            <a:endParaRPr lang="en-US" altLang="zh-CN" sz="20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柳下系船犹未稳，能几日，又中秋。</a:t>
            </a:r>
            <a:br>
              <a:rPr lang="zh-CN" altLang="en-US" sz="2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</a:br>
            <a:r>
              <a:rPr lang="zh-CN" altLang="en-US" sz="2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黄鹤断矶头，故人曾到否？</a:t>
            </a:r>
            <a:endParaRPr lang="en-US" altLang="zh-CN" sz="20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旧江山浑是新愁。</a:t>
            </a:r>
            <a:endParaRPr lang="en-US" altLang="zh-CN" sz="20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欲买桂花同载酒，终不似，少年游。</a:t>
            </a:r>
            <a:endParaRPr lang="zh-CN" altLang="en-US" sz="20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 advTm="4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4286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9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3b306b9bf30f4ebe235cea652718e5a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64964" y="3055907"/>
            <a:ext cx="2731036" cy="1744692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6096000" y="854498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质朴</a:t>
            </a:r>
            <a:endParaRPr lang="zh-CN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074424" y="680518"/>
            <a:ext cx="8053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dirty="0">
                <a:solidFill>
                  <a:srgbClr val="B1865A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壹</a:t>
            </a:r>
            <a:endParaRPr lang="zh-CN" altLang="en-US" sz="4400" dirty="0">
              <a:solidFill>
                <a:srgbClr val="B1865A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5" name="PA_直接连接符 44"/>
          <p:cNvCxnSpPr/>
          <p:nvPr>
            <p:custDataLst>
              <p:tags r:id="rId2"/>
            </p:custDataLst>
          </p:nvPr>
        </p:nvCxnSpPr>
        <p:spPr>
          <a:xfrm rot="16200000" flipH="1">
            <a:off x="5009030" y="948903"/>
            <a:ext cx="325545" cy="0"/>
          </a:xfrm>
          <a:prstGeom prst="line">
            <a:avLst/>
          </a:prstGeom>
          <a:ln w="6350">
            <a:solidFill>
              <a:srgbClr val="B186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A_直接连接符 44"/>
          <p:cNvCxnSpPr/>
          <p:nvPr>
            <p:custDataLst>
              <p:tags r:id="rId3"/>
            </p:custDataLst>
          </p:nvPr>
        </p:nvCxnSpPr>
        <p:spPr>
          <a:xfrm rot="16200000" flipH="1">
            <a:off x="5623769" y="1287186"/>
            <a:ext cx="325546" cy="0"/>
          </a:xfrm>
          <a:prstGeom prst="line">
            <a:avLst/>
          </a:prstGeom>
          <a:ln w="6350">
            <a:solidFill>
              <a:srgbClr val="B186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A_直接连接符 44"/>
          <p:cNvCxnSpPr/>
          <p:nvPr>
            <p:custDataLst>
              <p:tags r:id="rId4"/>
            </p:custDataLst>
          </p:nvPr>
        </p:nvCxnSpPr>
        <p:spPr>
          <a:xfrm>
            <a:off x="5117601" y="816174"/>
            <a:ext cx="391235" cy="0"/>
          </a:xfrm>
          <a:prstGeom prst="line">
            <a:avLst/>
          </a:prstGeom>
          <a:ln w="6350">
            <a:solidFill>
              <a:srgbClr val="B186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A_直接连接符 44"/>
          <p:cNvCxnSpPr/>
          <p:nvPr>
            <p:custDataLst>
              <p:tags r:id="rId5"/>
            </p:custDataLst>
          </p:nvPr>
        </p:nvCxnSpPr>
        <p:spPr>
          <a:xfrm>
            <a:off x="5477085" y="1419044"/>
            <a:ext cx="355389" cy="0"/>
          </a:xfrm>
          <a:prstGeom prst="line">
            <a:avLst/>
          </a:prstGeom>
          <a:ln w="6350">
            <a:solidFill>
              <a:srgbClr val="B186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6649998" y="2464072"/>
            <a:ext cx="2031325" cy="353943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           </a:t>
            </a:r>
            <a:r>
              <a:rPr lang="zh-CN" altLang="en-US" sz="2000" dirty="0"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孔 德 之 容 </a:t>
            </a:r>
            <a:endParaRPr lang="zh-CN" altLang="en-US" sz="2000" dirty="0"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                           </a:t>
            </a:r>
            <a:r>
              <a:rPr lang="zh-CN" altLang="en-US" sz="2000" dirty="0"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惟 道 是 从 </a:t>
            </a:r>
            <a:endParaRPr lang="zh-CN" altLang="en-US" sz="2000" dirty="0"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道 之 为 物 </a:t>
            </a:r>
            <a:endParaRPr lang="zh-CN" altLang="en-US" sz="2000" dirty="0"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           </a:t>
            </a:r>
            <a:r>
              <a:rPr lang="zh-CN" altLang="en-US" sz="2000" dirty="0"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惟 恍 惟 惚 </a:t>
            </a:r>
            <a:endParaRPr kumimoji="1" lang="zh-CN" altLang="en-US" sz="20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4286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971837" y="2141132"/>
            <a:ext cx="980817" cy="952488"/>
            <a:chOff x="4477310" y="4710314"/>
            <a:chExt cx="524490" cy="524490"/>
          </a:xfrm>
        </p:grpSpPr>
        <p:sp>
          <p:nvSpPr>
            <p:cNvPr id="3" name="椭圆 2"/>
            <p:cNvSpPr/>
            <p:nvPr/>
          </p:nvSpPr>
          <p:spPr>
            <a:xfrm>
              <a:off x="4477310" y="4710314"/>
              <a:ext cx="524490" cy="524490"/>
            </a:xfrm>
            <a:prstGeom prst="ellipse">
              <a:avLst/>
            </a:prstGeom>
            <a:noFill/>
            <a:ln w="12700">
              <a:solidFill>
                <a:srgbClr val="B186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>
                <a:latin typeface="Arial" panose="020B0604020202020204" pitchFamily="34" charset="0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" name="Freeform 139"/>
            <p:cNvSpPr>
              <a:spLocks noEditPoints="1"/>
            </p:cNvSpPr>
            <p:nvPr/>
          </p:nvSpPr>
          <p:spPr>
            <a:xfrm>
              <a:off x="4629376" y="4863399"/>
              <a:ext cx="220359" cy="218321"/>
            </a:xfrm>
            <a:custGeom>
              <a:avLst/>
              <a:gdLst/>
              <a:ahLst/>
              <a:cxnLst>
                <a:cxn ang="0">
                  <a:pos x="73686" y="24653"/>
                </a:cxn>
                <a:cxn ang="0">
                  <a:pos x="96493" y="24653"/>
                </a:cxn>
                <a:cxn ang="0">
                  <a:pos x="84212" y="0"/>
                </a:cxn>
                <a:cxn ang="0">
                  <a:pos x="73686" y="24653"/>
                </a:cxn>
                <a:cxn ang="0">
                  <a:pos x="85967" y="31697"/>
                </a:cxn>
                <a:cxn ang="0">
                  <a:pos x="138600" y="84527"/>
                </a:cxn>
                <a:cxn ang="0">
                  <a:pos x="85967" y="139117"/>
                </a:cxn>
                <a:cxn ang="0">
                  <a:pos x="31579" y="84527"/>
                </a:cxn>
                <a:cxn ang="0">
                  <a:pos x="85967" y="31697"/>
                </a:cxn>
                <a:cxn ang="0">
                  <a:pos x="105265" y="26414"/>
                </a:cxn>
                <a:cxn ang="0">
                  <a:pos x="124564" y="38741"/>
                </a:cxn>
                <a:cxn ang="0">
                  <a:pos x="128073" y="10565"/>
                </a:cxn>
                <a:cxn ang="0">
                  <a:pos x="105265" y="26414"/>
                </a:cxn>
                <a:cxn ang="0">
                  <a:pos x="131582" y="44024"/>
                </a:cxn>
                <a:cxn ang="0">
                  <a:pos x="142109" y="63395"/>
                </a:cxn>
                <a:cxn ang="0">
                  <a:pos x="159653" y="42263"/>
                </a:cxn>
                <a:cxn ang="0">
                  <a:pos x="131582" y="44024"/>
                </a:cxn>
                <a:cxn ang="0">
                  <a:pos x="145617" y="73961"/>
                </a:cxn>
                <a:cxn ang="0">
                  <a:pos x="145617" y="95092"/>
                </a:cxn>
                <a:cxn ang="0">
                  <a:pos x="170180" y="84527"/>
                </a:cxn>
                <a:cxn ang="0">
                  <a:pos x="145617" y="73961"/>
                </a:cxn>
                <a:cxn ang="0">
                  <a:pos x="143863" y="105658"/>
                </a:cxn>
                <a:cxn ang="0">
                  <a:pos x="131582" y="125029"/>
                </a:cxn>
                <a:cxn ang="0">
                  <a:pos x="159653" y="126790"/>
                </a:cxn>
                <a:cxn ang="0">
                  <a:pos x="143863" y="105658"/>
                </a:cxn>
                <a:cxn ang="0">
                  <a:pos x="126319" y="132073"/>
                </a:cxn>
                <a:cxn ang="0">
                  <a:pos x="107020" y="142639"/>
                </a:cxn>
                <a:cxn ang="0">
                  <a:pos x="128073" y="158488"/>
                </a:cxn>
                <a:cxn ang="0">
                  <a:pos x="126319" y="132073"/>
                </a:cxn>
                <a:cxn ang="0">
                  <a:pos x="96493" y="146161"/>
                </a:cxn>
                <a:cxn ang="0">
                  <a:pos x="75440" y="146161"/>
                </a:cxn>
                <a:cxn ang="0">
                  <a:pos x="85967" y="170815"/>
                </a:cxn>
                <a:cxn ang="0">
                  <a:pos x="96493" y="146161"/>
                </a:cxn>
                <a:cxn ang="0">
                  <a:pos x="64914" y="142639"/>
                </a:cxn>
                <a:cxn ang="0">
                  <a:pos x="45615" y="132073"/>
                </a:cxn>
                <a:cxn ang="0">
                  <a:pos x="43860" y="160249"/>
                </a:cxn>
                <a:cxn ang="0">
                  <a:pos x="64914" y="142639"/>
                </a:cxn>
                <a:cxn ang="0">
                  <a:pos x="38597" y="125029"/>
                </a:cxn>
                <a:cxn ang="0">
                  <a:pos x="28070" y="105658"/>
                </a:cxn>
                <a:cxn ang="0">
                  <a:pos x="12281" y="128551"/>
                </a:cxn>
                <a:cxn ang="0">
                  <a:pos x="38597" y="125029"/>
                </a:cxn>
                <a:cxn ang="0">
                  <a:pos x="24562" y="96853"/>
                </a:cxn>
                <a:cxn ang="0">
                  <a:pos x="24562" y="73961"/>
                </a:cxn>
                <a:cxn ang="0">
                  <a:pos x="0" y="86287"/>
                </a:cxn>
                <a:cxn ang="0">
                  <a:pos x="24562" y="96853"/>
                </a:cxn>
                <a:cxn ang="0">
                  <a:pos x="26316" y="65156"/>
                </a:cxn>
                <a:cxn ang="0">
                  <a:pos x="38597" y="45785"/>
                </a:cxn>
                <a:cxn ang="0">
                  <a:pos x="10526" y="42263"/>
                </a:cxn>
                <a:cxn ang="0">
                  <a:pos x="26316" y="65156"/>
                </a:cxn>
                <a:cxn ang="0">
                  <a:pos x="45615" y="38741"/>
                </a:cxn>
                <a:cxn ang="0">
                  <a:pos x="64914" y="28175"/>
                </a:cxn>
                <a:cxn ang="0">
                  <a:pos x="42106" y="10565"/>
                </a:cxn>
                <a:cxn ang="0">
                  <a:pos x="45615" y="38741"/>
                </a:cxn>
              </a:cxnLst>
              <a:rect l="0" t="0" r="0" b="0"/>
              <a:pathLst>
                <a:path w="97" h="97">
                  <a:moveTo>
                    <a:pt x="42" y="14"/>
                  </a:moveTo>
                  <a:cubicBezTo>
                    <a:pt x="55" y="14"/>
                    <a:pt x="55" y="14"/>
                    <a:pt x="55" y="14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2" y="14"/>
                    <a:pt x="42" y="14"/>
                    <a:pt x="42" y="14"/>
                  </a:cubicBezTo>
                  <a:close/>
                  <a:moveTo>
                    <a:pt x="49" y="18"/>
                  </a:moveTo>
                  <a:cubicBezTo>
                    <a:pt x="65" y="18"/>
                    <a:pt x="79" y="31"/>
                    <a:pt x="79" y="48"/>
                  </a:cubicBezTo>
                  <a:cubicBezTo>
                    <a:pt x="79" y="65"/>
                    <a:pt x="65" y="79"/>
                    <a:pt x="49" y="79"/>
                  </a:cubicBezTo>
                  <a:cubicBezTo>
                    <a:pt x="32" y="79"/>
                    <a:pt x="18" y="65"/>
                    <a:pt x="18" y="48"/>
                  </a:cubicBezTo>
                  <a:cubicBezTo>
                    <a:pt x="18" y="31"/>
                    <a:pt x="32" y="18"/>
                    <a:pt x="49" y="18"/>
                  </a:cubicBezTo>
                  <a:close/>
                  <a:moveTo>
                    <a:pt x="60" y="15"/>
                  </a:moveTo>
                  <a:cubicBezTo>
                    <a:pt x="71" y="22"/>
                    <a:pt x="71" y="22"/>
                    <a:pt x="71" y="22"/>
                  </a:cubicBezTo>
                  <a:cubicBezTo>
                    <a:pt x="73" y="6"/>
                    <a:pt x="73" y="6"/>
                    <a:pt x="73" y="6"/>
                  </a:cubicBezTo>
                  <a:cubicBezTo>
                    <a:pt x="60" y="15"/>
                    <a:pt x="60" y="15"/>
                    <a:pt x="60" y="15"/>
                  </a:cubicBezTo>
                  <a:close/>
                  <a:moveTo>
                    <a:pt x="75" y="25"/>
                  </a:moveTo>
                  <a:cubicBezTo>
                    <a:pt x="81" y="36"/>
                    <a:pt x="81" y="36"/>
                    <a:pt x="81" y="36"/>
                  </a:cubicBezTo>
                  <a:cubicBezTo>
                    <a:pt x="91" y="24"/>
                    <a:pt x="91" y="24"/>
                    <a:pt x="91" y="24"/>
                  </a:cubicBezTo>
                  <a:cubicBezTo>
                    <a:pt x="75" y="25"/>
                    <a:pt x="75" y="25"/>
                    <a:pt x="75" y="25"/>
                  </a:cubicBezTo>
                  <a:close/>
                  <a:moveTo>
                    <a:pt x="83" y="42"/>
                  </a:moveTo>
                  <a:cubicBezTo>
                    <a:pt x="83" y="54"/>
                    <a:pt x="83" y="54"/>
                    <a:pt x="83" y="54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83" y="42"/>
                    <a:pt x="83" y="42"/>
                    <a:pt x="83" y="42"/>
                  </a:cubicBezTo>
                  <a:close/>
                  <a:moveTo>
                    <a:pt x="82" y="60"/>
                  </a:moveTo>
                  <a:cubicBezTo>
                    <a:pt x="75" y="71"/>
                    <a:pt x="75" y="71"/>
                    <a:pt x="75" y="71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82" y="60"/>
                    <a:pt x="82" y="60"/>
                    <a:pt x="82" y="60"/>
                  </a:cubicBezTo>
                  <a:close/>
                  <a:moveTo>
                    <a:pt x="72" y="75"/>
                  </a:moveTo>
                  <a:cubicBezTo>
                    <a:pt x="61" y="81"/>
                    <a:pt x="61" y="81"/>
                    <a:pt x="61" y="81"/>
                  </a:cubicBezTo>
                  <a:cubicBezTo>
                    <a:pt x="73" y="90"/>
                    <a:pt x="73" y="90"/>
                    <a:pt x="73" y="90"/>
                  </a:cubicBezTo>
                  <a:cubicBezTo>
                    <a:pt x="72" y="75"/>
                    <a:pt x="72" y="75"/>
                    <a:pt x="72" y="75"/>
                  </a:cubicBezTo>
                  <a:close/>
                  <a:moveTo>
                    <a:pt x="55" y="83"/>
                  </a:moveTo>
                  <a:cubicBezTo>
                    <a:pt x="43" y="83"/>
                    <a:pt x="43" y="83"/>
                    <a:pt x="43" y="83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5" y="83"/>
                    <a:pt x="55" y="83"/>
                    <a:pt x="55" y="83"/>
                  </a:cubicBezTo>
                  <a:close/>
                  <a:moveTo>
                    <a:pt x="37" y="81"/>
                  </a:moveTo>
                  <a:cubicBezTo>
                    <a:pt x="26" y="75"/>
                    <a:pt x="26" y="75"/>
                    <a:pt x="26" y="75"/>
                  </a:cubicBezTo>
                  <a:cubicBezTo>
                    <a:pt x="25" y="91"/>
                    <a:pt x="25" y="91"/>
                    <a:pt x="25" y="91"/>
                  </a:cubicBezTo>
                  <a:cubicBezTo>
                    <a:pt x="37" y="81"/>
                    <a:pt x="37" y="81"/>
                    <a:pt x="37" y="81"/>
                  </a:cubicBezTo>
                  <a:close/>
                  <a:moveTo>
                    <a:pt x="22" y="71"/>
                  </a:moveTo>
                  <a:cubicBezTo>
                    <a:pt x="16" y="60"/>
                    <a:pt x="16" y="60"/>
                    <a:pt x="16" y="60"/>
                  </a:cubicBezTo>
                  <a:cubicBezTo>
                    <a:pt x="7" y="73"/>
                    <a:pt x="7" y="73"/>
                    <a:pt x="7" y="73"/>
                  </a:cubicBezTo>
                  <a:cubicBezTo>
                    <a:pt x="22" y="71"/>
                    <a:pt x="22" y="71"/>
                    <a:pt x="22" y="71"/>
                  </a:cubicBezTo>
                  <a:close/>
                  <a:moveTo>
                    <a:pt x="14" y="55"/>
                  </a:moveTo>
                  <a:cubicBezTo>
                    <a:pt x="14" y="42"/>
                    <a:pt x="14" y="42"/>
                    <a:pt x="14" y="42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14" y="55"/>
                    <a:pt x="14" y="55"/>
                    <a:pt x="14" y="55"/>
                  </a:cubicBezTo>
                  <a:close/>
                  <a:moveTo>
                    <a:pt x="15" y="37"/>
                  </a:moveTo>
                  <a:cubicBezTo>
                    <a:pt x="22" y="26"/>
                    <a:pt x="22" y="26"/>
                    <a:pt x="22" y="26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15" y="37"/>
                    <a:pt x="15" y="37"/>
                    <a:pt x="15" y="37"/>
                  </a:cubicBezTo>
                  <a:close/>
                  <a:moveTo>
                    <a:pt x="26" y="22"/>
                  </a:moveTo>
                  <a:cubicBezTo>
                    <a:pt x="37" y="16"/>
                    <a:pt x="37" y="16"/>
                    <a:pt x="37" y="16"/>
                  </a:cubicBezTo>
                  <a:cubicBezTo>
                    <a:pt x="24" y="6"/>
                    <a:pt x="24" y="6"/>
                    <a:pt x="24" y="6"/>
                  </a:cubicBezTo>
                  <a:lnTo>
                    <a:pt x="26" y="22"/>
                  </a:lnTo>
                  <a:close/>
                </a:path>
              </a:pathLst>
            </a:custGeom>
            <a:solidFill>
              <a:srgbClr val="B1865A"/>
            </a:solidFill>
            <a:ln w="9525"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4045250" y="3635441"/>
            <a:ext cx="1029173" cy="977441"/>
            <a:chOff x="5281241" y="4710314"/>
            <a:chExt cx="524490" cy="524490"/>
          </a:xfrm>
        </p:grpSpPr>
        <p:sp>
          <p:nvSpPr>
            <p:cNvPr id="6" name="椭圆 5"/>
            <p:cNvSpPr/>
            <p:nvPr/>
          </p:nvSpPr>
          <p:spPr>
            <a:xfrm>
              <a:off x="5281241" y="4710314"/>
              <a:ext cx="524490" cy="524490"/>
            </a:xfrm>
            <a:prstGeom prst="ellipse">
              <a:avLst/>
            </a:prstGeom>
            <a:noFill/>
            <a:ln w="12700">
              <a:solidFill>
                <a:srgbClr val="B186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>
                <a:latin typeface="Arial" panose="020B0604020202020204" pitchFamily="34" charset="0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" name="Freeform 145"/>
            <p:cNvSpPr>
              <a:spLocks noEditPoints="1"/>
            </p:cNvSpPr>
            <p:nvPr/>
          </p:nvSpPr>
          <p:spPr>
            <a:xfrm>
              <a:off x="5432285" y="4860338"/>
              <a:ext cx="222402" cy="224442"/>
            </a:xfrm>
            <a:custGeom>
              <a:avLst/>
              <a:gdLst/>
              <a:ahLst/>
              <a:cxnLst>
                <a:cxn ang="0">
                  <a:pos x="75785" y="134055"/>
                </a:cxn>
                <a:cxn ang="0">
                  <a:pos x="70497" y="123472"/>
                </a:cxn>
                <a:cxn ang="0">
                  <a:pos x="65210" y="130527"/>
                </a:cxn>
                <a:cxn ang="0">
                  <a:pos x="61685" y="134055"/>
                </a:cxn>
                <a:cxn ang="0">
                  <a:pos x="56398" y="132291"/>
                </a:cxn>
                <a:cxn ang="0">
                  <a:pos x="3524" y="79375"/>
                </a:cxn>
                <a:cxn ang="0">
                  <a:pos x="12337" y="17638"/>
                </a:cxn>
                <a:cxn ang="0">
                  <a:pos x="70497" y="45861"/>
                </a:cxn>
                <a:cxn ang="0">
                  <a:pos x="125133" y="0"/>
                </a:cxn>
                <a:cxn ang="0">
                  <a:pos x="84597" y="139347"/>
                </a:cxn>
                <a:cxn ang="0">
                  <a:pos x="61685" y="174625"/>
                </a:cxn>
                <a:cxn ang="0">
                  <a:pos x="51111" y="167569"/>
                </a:cxn>
                <a:cxn ang="0">
                  <a:pos x="75785" y="134055"/>
                </a:cxn>
                <a:cxn ang="0">
                  <a:pos x="82835" y="100541"/>
                </a:cxn>
                <a:cxn ang="0">
                  <a:pos x="88122" y="111125"/>
                </a:cxn>
                <a:cxn ang="0">
                  <a:pos x="114559" y="31750"/>
                </a:cxn>
                <a:cxn ang="0">
                  <a:pos x="82835" y="56444"/>
                </a:cxn>
                <a:cxn ang="0">
                  <a:pos x="81072" y="59972"/>
                </a:cxn>
                <a:cxn ang="0">
                  <a:pos x="82835" y="100541"/>
                </a:cxn>
                <a:cxn ang="0">
                  <a:pos x="49348" y="111125"/>
                </a:cxn>
                <a:cxn ang="0">
                  <a:pos x="28199" y="42333"/>
                </a:cxn>
                <a:cxn ang="0">
                  <a:pos x="28199" y="42333"/>
                </a:cxn>
                <a:cxn ang="0">
                  <a:pos x="58160" y="107597"/>
                </a:cxn>
                <a:cxn ang="0">
                  <a:pos x="22911" y="37041"/>
                </a:cxn>
                <a:cxn ang="0">
                  <a:pos x="17624" y="77611"/>
                </a:cxn>
                <a:cxn ang="0">
                  <a:pos x="49348" y="111125"/>
                </a:cxn>
                <a:cxn ang="0">
                  <a:pos x="96934" y="112888"/>
                </a:cxn>
                <a:cxn ang="0">
                  <a:pos x="119846" y="31750"/>
                </a:cxn>
                <a:cxn ang="0">
                  <a:pos x="96934" y="112888"/>
                </a:cxn>
              </a:cxnLst>
              <a:rect l="0" t="0" r="0" b="0"/>
              <a:pathLst>
                <a:path w="98" h="99">
                  <a:moveTo>
                    <a:pt x="43" y="76"/>
                  </a:moveTo>
                  <a:cubicBezTo>
                    <a:pt x="42" y="75"/>
                    <a:pt x="41" y="73"/>
                    <a:pt x="40" y="70"/>
                  </a:cubicBezTo>
                  <a:cubicBezTo>
                    <a:pt x="39" y="71"/>
                    <a:pt x="38" y="73"/>
                    <a:pt x="37" y="74"/>
                  </a:cubicBezTo>
                  <a:cubicBezTo>
                    <a:pt x="35" y="76"/>
                    <a:pt x="35" y="76"/>
                    <a:pt x="35" y="76"/>
                  </a:cubicBezTo>
                  <a:cubicBezTo>
                    <a:pt x="32" y="75"/>
                    <a:pt x="32" y="75"/>
                    <a:pt x="32" y="75"/>
                  </a:cubicBezTo>
                  <a:cubicBezTo>
                    <a:pt x="25" y="72"/>
                    <a:pt x="4" y="62"/>
                    <a:pt x="2" y="45"/>
                  </a:cubicBezTo>
                  <a:cubicBezTo>
                    <a:pt x="0" y="28"/>
                    <a:pt x="10" y="19"/>
                    <a:pt x="7" y="10"/>
                  </a:cubicBezTo>
                  <a:cubicBezTo>
                    <a:pt x="21" y="13"/>
                    <a:pt x="33" y="19"/>
                    <a:pt x="40" y="26"/>
                  </a:cubicBezTo>
                  <a:cubicBezTo>
                    <a:pt x="52" y="11"/>
                    <a:pt x="67" y="11"/>
                    <a:pt x="71" y="0"/>
                  </a:cubicBezTo>
                  <a:cubicBezTo>
                    <a:pt x="98" y="38"/>
                    <a:pt x="94" y="74"/>
                    <a:pt x="48" y="79"/>
                  </a:cubicBezTo>
                  <a:cubicBezTo>
                    <a:pt x="44" y="86"/>
                    <a:pt x="40" y="93"/>
                    <a:pt x="35" y="99"/>
                  </a:cubicBezTo>
                  <a:cubicBezTo>
                    <a:pt x="29" y="95"/>
                    <a:pt x="29" y="95"/>
                    <a:pt x="29" y="95"/>
                  </a:cubicBezTo>
                  <a:cubicBezTo>
                    <a:pt x="34" y="89"/>
                    <a:pt x="39" y="83"/>
                    <a:pt x="43" y="76"/>
                  </a:cubicBezTo>
                  <a:close/>
                  <a:moveTo>
                    <a:pt x="47" y="57"/>
                  </a:moveTo>
                  <a:cubicBezTo>
                    <a:pt x="48" y="60"/>
                    <a:pt x="49" y="62"/>
                    <a:pt x="50" y="63"/>
                  </a:cubicBezTo>
                  <a:cubicBezTo>
                    <a:pt x="56" y="49"/>
                    <a:pt x="61" y="33"/>
                    <a:pt x="65" y="18"/>
                  </a:cubicBezTo>
                  <a:cubicBezTo>
                    <a:pt x="61" y="22"/>
                    <a:pt x="53" y="24"/>
                    <a:pt x="47" y="32"/>
                  </a:cubicBezTo>
                  <a:cubicBezTo>
                    <a:pt x="47" y="33"/>
                    <a:pt x="46" y="33"/>
                    <a:pt x="46" y="34"/>
                  </a:cubicBezTo>
                  <a:cubicBezTo>
                    <a:pt x="50" y="41"/>
                    <a:pt x="50" y="49"/>
                    <a:pt x="47" y="57"/>
                  </a:cubicBezTo>
                  <a:close/>
                  <a:moveTo>
                    <a:pt x="28" y="63"/>
                  </a:moveTo>
                  <a:cubicBezTo>
                    <a:pt x="25" y="49"/>
                    <a:pt x="22" y="36"/>
                    <a:pt x="16" y="24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22" y="33"/>
                    <a:pt x="29" y="46"/>
                    <a:pt x="33" y="61"/>
                  </a:cubicBezTo>
                  <a:cubicBezTo>
                    <a:pt x="47" y="44"/>
                    <a:pt x="38" y="27"/>
                    <a:pt x="13" y="21"/>
                  </a:cubicBezTo>
                  <a:cubicBezTo>
                    <a:pt x="15" y="27"/>
                    <a:pt x="9" y="33"/>
                    <a:pt x="10" y="44"/>
                  </a:cubicBezTo>
                  <a:cubicBezTo>
                    <a:pt x="11" y="56"/>
                    <a:pt x="24" y="61"/>
                    <a:pt x="28" y="63"/>
                  </a:cubicBezTo>
                  <a:close/>
                  <a:moveTo>
                    <a:pt x="55" y="64"/>
                  </a:moveTo>
                  <a:cubicBezTo>
                    <a:pt x="80" y="60"/>
                    <a:pt x="83" y="40"/>
                    <a:pt x="68" y="18"/>
                  </a:cubicBezTo>
                  <a:cubicBezTo>
                    <a:pt x="67" y="31"/>
                    <a:pt x="62" y="48"/>
                    <a:pt x="55" y="64"/>
                  </a:cubicBezTo>
                  <a:close/>
                </a:path>
              </a:pathLst>
            </a:custGeom>
            <a:solidFill>
              <a:srgbClr val="B1865A"/>
            </a:solidFill>
            <a:ln w="9525"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2971837" y="5078478"/>
            <a:ext cx="1104977" cy="977441"/>
            <a:chOff x="6085172" y="4710314"/>
            <a:chExt cx="524490" cy="524490"/>
          </a:xfrm>
        </p:grpSpPr>
        <p:sp>
          <p:nvSpPr>
            <p:cNvPr id="9" name="椭圆 8"/>
            <p:cNvSpPr/>
            <p:nvPr/>
          </p:nvSpPr>
          <p:spPr>
            <a:xfrm>
              <a:off x="6085172" y="4710314"/>
              <a:ext cx="524490" cy="524490"/>
            </a:xfrm>
            <a:prstGeom prst="ellipse">
              <a:avLst/>
            </a:prstGeom>
            <a:noFill/>
            <a:ln w="12700">
              <a:solidFill>
                <a:srgbClr val="B186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>
                <a:latin typeface="Arial" panose="020B0604020202020204" pitchFamily="34" charset="0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Freeform 144"/>
            <p:cNvSpPr>
              <a:spLocks noEditPoints="1"/>
            </p:cNvSpPr>
            <p:nvPr/>
          </p:nvSpPr>
          <p:spPr>
            <a:xfrm>
              <a:off x="6279512" y="4865439"/>
              <a:ext cx="132625" cy="214241"/>
            </a:xfrm>
            <a:custGeom>
              <a:avLst/>
              <a:gdLst/>
              <a:ahLst/>
              <a:cxnLst>
                <a:cxn ang="0">
                  <a:pos x="33127" y="10507"/>
                </a:cxn>
                <a:cxn ang="0">
                  <a:pos x="69742" y="0"/>
                </a:cxn>
                <a:cxn ang="0">
                  <a:pos x="78460" y="10507"/>
                </a:cxn>
                <a:cxn ang="0">
                  <a:pos x="102870" y="33274"/>
                </a:cxn>
                <a:cxn ang="0">
                  <a:pos x="95895" y="159364"/>
                </a:cxn>
                <a:cxn ang="0">
                  <a:pos x="78460" y="166370"/>
                </a:cxn>
                <a:cxn ang="0">
                  <a:pos x="6974" y="159364"/>
                </a:cxn>
                <a:cxn ang="0">
                  <a:pos x="0" y="33274"/>
                </a:cxn>
                <a:cxn ang="0">
                  <a:pos x="6974" y="17512"/>
                </a:cxn>
                <a:cxn ang="0">
                  <a:pos x="24409" y="10507"/>
                </a:cxn>
                <a:cxn ang="0">
                  <a:pos x="33127" y="49035"/>
                </a:cxn>
                <a:cxn ang="0">
                  <a:pos x="47076" y="63045"/>
                </a:cxn>
                <a:cxn ang="0">
                  <a:pos x="54050" y="49035"/>
                </a:cxn>
                <a:cxn ang="0">
                  <a:pos x="67998" y="40279"/>
                </a:cxn>
                <a:cxn ang="0">
                  <a:pos x="54050" y="26268"/>
                </a:cxn>
                <a:cxn ang="0">
                  <a:pos x="47076" y="40279"/>
                </a:cxn>
                <a:cxn ang="0">
                  <a:pos x="22666" y="66548"/>
                </a:cxn>
                <a:cxn ang="0">
                  <a:pos x="78460" y="77055"/>
                </a:cxn>
                <a:cxn ang="0">
                  <a:pos x="22666" y="66548"/>
                </a:cxn>
                <a:cxn ang="0">
                  <a:pos x="22666" y="92816"/>
                </a:cxn>
                <a:cxn ang="0">
                  <a:pos x="78460" y="80558"/>
                </a:cxn>
                <a:cxn ang="0">
                  <a:pos x="22666" y="96319"/>
                </a:cxn>
                <a:cxn ang="0">
                  <a:pos x="78460" y="108578"/>
                </a:cxn>
                <a:cxn ang="0">
                  <a:pos x="22666" y="96319"/>
                </a:cxn>
                <a:cxn ang="0">
                  <a:pos x="22666" y="124339"/>
                </a:cxn>
                <a:cxn ang="0">
                  <a:pos x="78460" y="113832"/>
                </a:cxn>
                <a:cxn ang="0">
                  <a:pos x="22666" y="129593"/>
                </a:cxn>
                <a:cxn ang="0">
                  <a:pos x="78460" y="140101"/>
                </a:cxn>
                <a:cxn ang="0">
                  <a:pos x="22666" y="129593"/>
                </a:cxn>
                <a:cxn ang="0">
                  <a:pos x="24409" y="24517"/>
                </a:cxn>
                <a:cxn ang="0">
                  <a:pos x="17435" y="26268"/>
                </a:cxn>
                <a:cxn ang="0">
                  <a:pos x="13948" y="141852"/>
                </a:cxn>
                <a:cxn ang="0">
                  <a:pos x="24409" y="152359"/>
                </a:cxn>
                <a:cxn ang="0">
                  <a:pos x="85434" y="148857"/>
                </a:cxn>
                <a:cxn ang="0">
                  <a:pos x="88921" y="33274"/>
                </a:cxn>
                <a:cxn ang="0">
                  <a:pos x="78460" y="24517"/>
                </a:cxn>
              </a:cxnLst>
              <a:rect l="0" t="0" r="0" b="0"/>
              <a:pathLst>
                <a:path w="59" h="95">
                  <a:moveTo>
                    <a:pt x="14" y="6"/>
                  </a:moveTo>
                  <a:cubicBezTo>
                    <a:pt x="19" y="6"/>
                    <a:pt x="19" y="6"/>
                    <a:pt x="19" y="6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6"/>
                    <a:pt x="40" y="6"/>
                    <a:pt x="40" y="6"/>
                  </a:cubicBezTo>
                  <a:cubicBezTo>
                    <a:pt x="45" y="6"/>
                    <a:pt x="45" y="6"/>
                    <a:pt x="45" y="6"/>
                  </a:cubicBezTo>
                  <a:cubicBezTo>
                    <a:pt x="49" y="6"/>
                    <a:pt x="52" y="7"/>
                    <a:pt x="55" y="10"/>
                  </a:cubicBezTo>
                  <a:cubicBezTo>
                    <a:pt x="57" y="12"/>
                    <a:pt x="59" y="15"/>
                    <a:pt x="59" y="19"/>
                  </a:cubicBezTo>
                  <a:cubicBezTo>
                    <a:pt x="59" y="81"/>
                    <a:pt x="59" y="81"/>
                    <a:pt x="59" y="81"/>
                  </a:cubicBezTo>
                  <a:cubicBezTo>
                    <a:pt x="59" y="85"/>
                    <a:pt x="57" y="88"/>
                    <a:pt x="55" y="91"/>
                  </a:cubicBezTo>
                  <a:cubicBezTo>
                    <a:pt x="55" y="91"/>
                    <a:pt x="55" y="91"/>
                    <a:pt x="55" y="91"/>
                  </a:cubicBezTo>
                  <a:cubicBezTo>
                    <a:pt x="52" y="93"/>
                    <a:pt x="49" y="95"/>
                    <a:pt x="45" y="95"/>
                  </a:cubicBezTo>
                  <a:cubicBezTo>
                    <a:pt x="14" y="95"/>
                    <a:pt x="14" y="95"/>
                    <a:pt x="14" y="95"/>
                  </a:cubicBezTo>
                  <a:cubicBezTo>
                    <a:pt x="10" y="95"/>
                    <a:pt x="7" y="93"/>
                    <a:pt x="4" y="91"/>
                  </a:cubicBezTo>
                  <a:cubicBezTo>
                    <a:pt x="2" y="88"/>
                    <a:pt x="0" y="85"/>
                    <a:pt x="0" y="81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5"/>
                    <a:pt x="2" y="12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7" y="7"/>
                    <a:pt x="10" y="6"/>
                    <a:pt x="14" y="6"/>
                  </a:cubicBezTo>
                  <a:close/>
                  <a:moveTo>
                    <a:pt x="19" y="23"/>
                  </a:moveTo>
                  <a:cubicBezTo>
                    <a:pt x="19" y="28"/>
                    <a:pt x="19" y="28"/>
                    <a:pt x="19" y="28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27" y="36"/>
                    <a:pt x="27" y="36"/>
                    <a:pt x="27" y="36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9" y="28"/>
                    <a:pt x="39" y="28"/>
                    <a:pt x="39" y="28"/>
                  </a:cubicBezTo>
                  <a:cubicBezTo>
                    <a:pt x="39" y="23"/>
                    <a:pt x="39" y="23"/>
                    <a:pt x="39" y="23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27" y="15"/>
                    <a:pt x="27" y="15"/>
                    <a:pt x="27" y="15"/>
                  </a:cubicBezTo>
                  <a:cubicBezTo>
                    <a:pt x="27" y="23"/>
                    <a:pt x="27" y="23"/>
                    <a:pt x="27" y="23"/>
                  </a:cubicBezTo>
                  <a:cubicBezTo>
                    <a:pt x="19" y="23"/>
                    <a:pt x="19" y="23"/>
                    <a:pt x="19" y="23"/>
                  </a:cubicBezTo>
                  <a:close/>
                  <a:moveTo>
                    <a:pt x="13" y="38"/>
                  </a:moveTo>
                  <a:cubicBezTo>
                    <a:pt x="13" y="44"/>
                    <a:pt x="13" y="44"/>
                    <a:pt x="13" y="44"/>
                  </a:cubicBezTo>
                  <a:cubicBezTo>
                    <a:pt x="45" y="44"/>
                    <a:pt x="45" y="44"/>
                    <a:pt x="45" y="44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13" y="38"/>
                    <a:pt x="13" y="38"/>
                    <a:pt x="13" y="38"/>
                  </a:cubicBezTo>
                  <a:close/>
                  <a:moveTo>
                    <a:pt x="13" y="46"/>
                  </a:moveTo>
                  <a:cubicBezTo>
                    <a:pt x="13" y="53"/>
                    <a:pt x="13" y="53"/>
                    <a:pt x="13" y="53"/>
                  </a:cubicBezTo>
                  <a:cubicBezTo>
                    <a:pt x="45" y="53"/>
                    <a:pt x="45" y="53"/>
                    <a:pt x="45" y="53"/>
                  </a:cubicBezTo>
                  <a:cubicBezTo>
                    <a:pt x="45" y="46"/>
                    <a:pt x="45" y="46"/>
                    <a:pt x="45" y="46"/>
                  </a:cubicBezTo>
                  <a:cubicBezTo>
                    <a:pt x="13" y="46"/>
                    <a:pt x="13" y="46"/>
                    <a:pt x="13" y="46"/>
                  </a:cubicBezTo>
                  <a:close/>
                  <a:moveTo>
                    <a:pt x="13" y="55"/>
                  </a:moveTo>
                  <a:cubicBezTo>
                    <a:pt x="13" y="62"/>
                    <a:pt x="13" y="62"/>
                    <a:pt x="13" y="62"/>
                  </a:cubicBezTo>
                  <a:cubicBezTo>
                    <a:pt x="45" y="62"/>
                    <a:pt x="45" y="62"/>
                    <a:pt x="45" y="62"/>
                  </a:cubicBezTo>
                  <a:cubicBezTo>
                    <a:pt x="45" y="55"/>
                    <a:pt x="45" y="55"/>
                    <a:pt x="45" y="55"/>
                  </a:cubicBezTo>
                  <a:cubicBezTo>
                    <a:pt x="13" y="55"/>
                    <a:pt x="13" y="55"/>
                    <a:pt x="13" y="55"/>
                  </a:cubicBezTo>
                  <a:close/>
                  <a:moveTo>
                    <a:pt x="13" y="65"/>
                  </a:moveTo>
                  <a:cubicBezTo>
                    <a:pt x="13" y="71"/>
                    <a:pt x="13" y="71"/>
                    <a:pt x="13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65"/>
                    <a:pt x="45" y="65"/>
                    <a:pt x="45" y="65"/>
                  </a:cubicBezTo>
                  <a:cubicBezTo>
                    <a:pt x="13" y="65"/>
                    <a:pt x="13" y="65"/>
                    <a:pt x="13" y="65"/>
                  </a:cubicBezTo>
                  <a:close/>
                  <a:moveTo>
                    <a:pt x="13" y="74"/>
                  </a:moveTo>
                  <a:cubicBezTo>
                    <a:pt x="13" y="80"/>
                    <a:pt x="13" y="80"/>
                    <a:pt x="13" y="80"/>
                  </a:cubicBezTo>
                  <a:cubicBezTo>
                    <a:pt x="45" y="80"/>
                    <a:pt x="45" y="80"/>
                    <a:pt x="45" y="80"/>
                  </a:cubicBezTo>
                  <a:cubicBezTo>
                    <a:pt x="45" y="74"/>
                    <a:pt x="45" y="74"/>
                    <a:pt x="45" y="74"/>
                  </a:cubicBezTo>
                  <a:cubicBezTo>
                    <a:pt x="13" y="74"/>
                    <a:pt x="13" y="74"/>
                    <a:pt x="13" y="74"/>
                  </a:cubicBezTo>
                  <a:close/>
                  <a:moveTo>
                    <a:pt x="45" y="14"/>
                  </a:moveTo>
                  <a:cubicBezTo>
                    <a:pt x="14" y="14"/>
                    <a:pt x="14" y="14"/>
                    <a:pt x="14" y="14"/>
                  </a:cubicBezTo>
                  <a:cubicBezTo>
                    <a:pt x="12" y="14"/>
                    <a:pt x="11" y="14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9" y="16"/>
                    <a:pt x="8" y="18"/>
                    <a:pt x="8" y="19"/>
                  </a:cubicBezTo>
                  <a:cubicBezTo>
                    <a:pt x="8" y="81"/>
                    <a:pt x="8" y="81"/>
                    <a:pt x="8" y="81"/>
                  </a:cubicBezTo>
                  <a:cubicBezTo>
                    <a:pt x="8" y="83"/>
                    <a:pt x="9" y="84"/>
                    <a:pt x="10" y="85"/>
                  </a:cubicBezTo>
                  <a:cubicBezTo>
                    <a:pt x="11" y="86"/>
                    <a:pt x="12" y="87"/>
                    <a:pt x="14" y="87"/>
                  </a:cubicBezTo>
                  <a:cubicBezTo>
                    <a:pt x="45" y="87"/>
                    <a:pt x="45" y="87"/>
                    <a:pt x="45" y="87"/>
                  </a:cubicBezTo>
                  <a:cubicBezTo>
                    <a:pt x="47" y="87"/>
                    <a:pt x="48" y="86"/>
                    <a:pt x="49" y="85"/>
                  </a:cubicBezTo>
                  <a:cubicBezTo>
                    <a:pt x="50" y="84"/>
                    <a:pt x="51" y="83"/>
                    <a:pt x="51" y="81"/>
                  </a:cubicBezTo>
                  <a:cubicBezTo>
                    <a:pt x="51" y="19"/>
                    <a:pt x="51" y="19"/>
                    <a:pt x="51" y="19"/>
                  </a:cubicBezTo>
                  <a:cubicBezTo>
                    <a:pt x="51" y="18"/>
                    <a:pt x="50" y="16"/>
                    <a:pt x="49" y="15"/>
                  </a:cubicBezTo>
                  <a:cubicBezTo>
                    <a:pt x="48" y="14"/>
                    <a:pt x="47" y="14"/>
                    <a:pt x="45" y="14"/>
                  </a:cubicBezTo>
                  <a:close/>
                </a:path>
              </a:pathLst>
            </a:custGeom>
            <a:solidFill>
              <a:srgbClr val="B1865A"/>
            </a:solidFill>
            <a:ln w="9525"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6096000" y="854498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质朴</a:t>
            </a:r>
            <a:endParaRPr lang="zh-CN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074424" y="680518"/>
            <a:ext cx="8053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dirty="0">
                <a:solidFill>
                  <a:srgbClr val="B1865A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壹</a:t>
            </a:r>
            <a:endParaRPr lang="zh-CN" altLang="en-US" sz="4400" dirty="0">
              <a:solidFill>
                <a:srgbClr val="B1865A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13" name="PA_直接连接符 44"/>
          <p:cNvCxnSpPr/>
          <p:nvPr>
            <p:custDataLst>
              <p:tags r:id="rId1"/>
            </p:custDataLst>
          </p:nvPr>
        </p:nvCxnSpPr>
        <p:spPr>
          <a:xfrm rot="16200000" flipH="1">
            <a:off x="5009030" y="948903"/>
            <a:ext cx="325545" cy="0"/>
          </a:xfrm>
          <a:prstGeom prst="line">
            <a:avLst/>
          </a:prstGeom>
          <a:ln w="6350">
            <a:solidFill>
              <a:srgbClr val="B186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A_直接连接符 44"/>
          <p:cNvCxnSpPr/>
          <p:nvPr>
            <p:custDataLst>
              <p:tags r:id="rId2"/>
            </p:custDataLst>
          </p:nvPr>
        </p:nvCxnSpPr>
        <p:spPr>
          <a:xfrm rot="16200000" flipH="1">
            <a:off x="5623769" y="1287186"/>
            <a:ext cx="325546" cy="0"/>
          </a:xfrm>
          <a:prstGeom prst="line">
            <a:avLst/>
          </a:prstGeom>
          <a:ln w="6350">
            <a:solidFill>
              <a:srgbClr val="B186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A_直接连接符 44"/>
          <p:cNvCxnSpPr/>
          <p:nvPr>
            <p:custDataLst>
              <p:tags r:id="rId3"/>
            </p:custDataLst>
          </p:nvPr>
        </p:nvCxnSpPr>
        <p:spPr>
          <a:xfrm>
            <a:off x="5117601" y="816174"/>
            <a:ext cx="391235" cy="0"/>
          </a:xfrm>
          <a:prstGeom prst="line">
            <a:avLst/>
          </a:prstGeom>
          <a:ln w="6350">
            <a:solidFill>
              <a:srgbClr val="B186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A_直接连接符 44"/>
          <p:cNvCxnSpPr/>
          <p:nvPr>
            <p:custDataLst>
              <p:tags r:id="rId4"/>
            </p:custDataLst>
          </p:nvPr>
        </p:nvCxnSpPr>
        <p:spPr>
          <a:xfrm>
            <a:off x="5477085" y="1419044"/>
            <a:ext cx="355389" cy="0"/>
          </a:xfrm>
          <a:prstGeom prst="line">
            <a:avLst/>
          </a:prstGeom>
          <a:ln w="6350">
            <a:solidFill>
              <a:srgbClr val="B186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/>
        </p:nvSpPr>
        <p:spPr>
          <a:xfrm>
            <a:off x="4272518" y="1969516"/>
            <a:ext cx="47549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孔德之容</a:t>
            </a:r>
            <a:endParaRPr lang="en-US" altLang="zh-CN" sz="2800" dirty="0"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  <a:p>
            <a:r>
              <a:rPr lang="zh-CN" altLang="en-US" sz="1100" dirty="0"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不 尚 贤 ， 使 民 不 争</a:t>
            </a:r>
            <a:r>
              <a:rPr lang="en-US" altLang="zh-CN" sz="1100" dirty="0"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,</a:t>
            </a:r>
            <a:r>
              <a:rPr lang="zh-CN" altLang="en-US" sz="1100" dirty="0"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不 贵 难 得 之 货 ， 使 民 不 为 盗 </a:t>
            </a:r>
            <a:r>
              <a:rPr lang="en-US" altLang="zh-CN" sz="1100" dirty="0"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﹔</a:t>
            </a:r>
            <a:endParaRPr lang="en-US" altLang="zh-CN" sz="1100" dirty="0"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  <a:p>
            <a:r>
              <a:rPr lang="zh-CN" altLang="en-US" sz="1100" dirty="0"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不 见 可 欲 ， 使 民 心 不 乱 。是 以 圣 人 之 治 ，虚 其 心 ，实 其 腹 ，弱 其 志 ，强 其 骨 。</a:t>
            </a:r>
            <a:endParaRPr lang="zh-CN" altLang="en-US" sz="1100" dirty="0"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  <a:p>
            <a:r>
              <a:rPr lang="zh-CN" altLang="en-US" sz="1100" dirty="0"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常 使 民 无 知 无 欲 。使 夫 智 者 不 敢 为 也 。为 无 为 ， 则 无 不 治 。</a:t>
            </a:r>
            <a:endParaRPr lang="zh-CN" altLang="en-US" sz="1100" dirty="0"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238477" y="3535664"/>
            <a:ext cx="43293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惟道是从</a:t>
            </a:r>
            <a:endParaRPr lang="en-US" altLang="zh-CN" sz="2800" dirty="0"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  <a:p>
            <a:r>
              <a:rPr lang="zh-CN" altLang="en-US" sz="900" dirty="0"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不 尚 贤 ， 使 民 不 争</a:t>
            </a:r>
            <a:r>
              <a:rPr lang="en-US" altLang="zh-CN" sz="900" dirty="0"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,</a:t>
            </a:r>
            <a:r>
              <a:rPr lang="zh-CN" altLang="en-US" sz="900" dirty="0"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不 贵 难 得 之 货 ， 使 民 不 为 盗 </a:t>
            </a:r>
            <a:r>
              <a:rPr lang="en-US" altLang="zh-CN" sz="900" dirty="0"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﹔</a:t>
            </a:r>
            <a:endParaRPr lang="en-US" altLang="zh-CN" sz="900" dirty="0"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  <a:p>
            <a:r>
              <a:rPr lang="zh-CN" altLang="en-US" sz="900" dirty="0"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不 见 可 欲 ， 使 民 心 不 乱 。是 以 圣 人 之 治 ，虚 其 心 ，实 其 腹 ，弱 其 志 ，强 其 骨 。</a:t>
            </a:r>
            <a:endParaRPr lang="zh-CN" altLang="en-US" sz="900" dirty="0"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  <a:p>
            <a:r>
              <a:rPr lang="zh-CN" altLang="en-US" sz="900" dirty="0"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常 使 民 无 知 无 欲 。使 夫 智 者 不 敢 为 也 。为 无 为 ， 则 无 不 治 。</a:t>
            </a:r>
            <a:endParaRPr lang="zh-CN" altLang="en-US" sz="600" dirty="0"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4341634" y="5017032"/>
            <a:ext cx="553502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道之为物</a:t>
            </a:r>
            <a:endParaRPr lang="en-US" altLang="zh-CN" sz="900" dirty="0"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  <a:p>
            <a:r>
              <a:rPr lang="zh-CN" altLang="en-US" sz="900" dirty="0"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不 尚 贤 ， 使 民 不 争</a:t>
            </a:r>
            <a:r>
              <a:rPr lang="en-US" altLang="zh-CN" sz="900" dirty="0"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,</a:t>
            </a:r>
            <a:r>
              <a:rPr lang="zh-CN" altLang="en-US" sz="900" dirty="0"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不 贵 难 得 之 货 ， 使 民 不 为 盗 </a:t>
            </a:r>
            <a:r>
              <a:rPr lang="en-US" altLang="zh-CN" sz="900" dirty="0"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﹔</a:t>
            </a:r>
            <a:endParaRPr lang="en-US" altLang="zh-CN" sz="900" dirty="0"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  <a:p>
            <a:r>
              <a:rPr lang="zh-CN" altLang="en-US" sz="900" dirty="0"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不 见 可 欲 ， 使 民 心 不 乱 。是 以 圣 人 之 治 ，虚 其 心 ，实 其 腹 ，弱 其 志 ，强 其 骨 。</a:t>
            </a:r>
            <a:endParaRPr lang="zh-CN" altLang="en-US" sz="900" dirty="0"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  <a:p>
            <a:r>
              <a:rPr lang="zh-CN" altLang="en-US" sz="900" dirty="0"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常 使 民 无 知 无 欲 。使 夫 智 者 不 敢 为 也 。为 无 为 ， 则 无 不 治 。</a:t>
            </a:r>
            <a:endParaRPr lang="zh-CN" altLang="en-US" sz="900" dirty="0"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4286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9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3673" y="2743926"/>
            <a:ext cx="2306929" cy="2250143"/>
          </a:xfrm>
          <a:prstGeom prst="ellipse">
            <a:avLst/>
          </a:prstGeom>
          <a:ln w="25400">
            <a:solidFill>
              <a:srgbClr val="B1865A"/>
            </a:solidFill>
          </a:ln>
        </p:spPr>
      </p:pic>
      <p:sp>
        <p:nvSpPr>
          <p:cNvPr id="3" name="文本框 2"/>
          <p:cNvSpPr txBox="1"/>
          <p:nvPr/>
        </p:nvSpPr>
        <p:spPr>
          <a:xfrm>
            <a:off x="6096000" y="854498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质朴</a:t>
            </a:r>
            <a:endParaRPr lang="zh-CN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074424" y="680518"/>
            <a:ext cx="8053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dirty="0">
                <a:solidFill>
                  <a:srgbClr val="B1865A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壹</a:t>
            </a:r>
            <a:endParaRPr lang="zh-CN" altLang="en-US" sz="4400" dirty="0">
              <a:solidFill>
                <a:srgbClr val="B1865A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5" name="PA_直接连接符 44"/>
          <p:cNvCxnSpPr/>
          <p:nvPr>
            <p:custDataLst>
              <p:tags r:id="rId2"/>
            </p:custDataLst>
          </p:nvPr>
        </p:nvCxnSpPr>
        <p:spPr>
          <a:xfrm rot="16200000" flipH="1">
            <a:off x="5009030" y="948903"/>
            <a:ext cx="325545" cy="0"/>
          </a:xfrm>
          <a:prstGeom prst="line">
            <a:avLst/>
          </a:prstGeom>
          <a:ln w="6350">
            <a:solidFill>
              <a:srgbClr val="B186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A_直接连接符 44"/>
          <p:cNvCxnSpPr/>
          <p:nvPr>
            <p:custDataLst>
              <p:tags r:id="rId3"/>
            </p:custDataLst>
          </p:nvPr>
        </p:nvCxnSpPr>
        <p:spPr>
          <a:xfrm rot="16200000" flipH="1">
            <a:off x="5623769" y="1287186"/>
            <a:ext cx="325546" cy="0"/>
          </a:xfrm>
          <a:prstGeom prst="line">
            <a:avLst/>
          </a:prstGeom>
          <a:ln w="6350">
            <a:solidFill>
              <a:srgbClr val="B186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A_直接连接符 44"/>
          <p:cNvCxnSpPr/>
          <p:nvPr>
            <p:custDataLst>
              <p:tags r:id="rId4"/>
            </p:custDataLst>
          </p:nvPr>
        </p:nvCxnSpPr>
        <p:spPr>
          <a:xfrm>
            <a:off x="5117601" y="816174"/>
            <a:ext cx="391235" cy="0"/>
          </a:xfrm>
          <a:prstGeom prst="line">
            <a:avLst/>
          </a:prstGeom>
          <a:ln w="6350">
            <a:solidFill>
              <a:srgbClr val="B186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A_直接连接符 44"/>
          <p:cNvCxnSpPr/>
          <p:nvPr>
            <p:custDataLst>
              <p:tags r:id="rId5"/>
            </p:custDataLst>
          </p:nvPr>
        </p:nvCxnSpPr>
        <p:spPr>
          <a:xfrm>
            <a:off x="5477085" y="1419044"/>
            <a:ext cx="355389" cy="0"/>
          </a:xfrm>
          <a:prstGeom prst="line">
            <a:avLst/>
          </a:prstGeom>
          <a:ln w="6350">
            <a:solidFill>
              <a:srgbClr val="B186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6423236" y="1805921"/>
            <a:ext cx="231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小标题</a:t>
            </a:r>
            <a:endParaRPr lang="zh-CN" altLang="en-US" sz="2800" b="1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313218" y="2437837"/>
            <a:ext cx="5054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芦叶满汀洲，寒沙带浅流。</a:t>
            </a:r>
            <a:endParaRPr lang="en-US" altLang="zh-CN" sz="20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二十年重过南楼。</a:t>
            </a:r>
            <a:endParaRPr lang="en-US" altLang="zh-CN" sz="20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柳下系船犹未稳，能几日，又中秋。</a:t>
            </a:r>
            <a:br>
              <a:rPr lang="zh-CN" altLang="en-US" sz="2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</a:br>
            <a:r>
              <a:rPr lang="zh-CN" altLang="en-US" sz="2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黄鹤断矶头，故人曾到否？</a:t>
            </a:r>
            <a:endParaRPr lang="en-US" altLang="zh-CN" sz="20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旧江山浑是新愁。</a:t>
            </a:r>
            <a:endParaRPr lang="en-US" altLang="zh-CN" sz="20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欲买桂花同载酒，终不似，少年游。</a:t>
            </a:r>
            <a:endParaRPr lang="zh-CN" altLang="en-US" sz="20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6626146" y="5733918"/>
            <a:ext cx="1155700" cy="0"/>
          </a:xfrm>
          <a:prstGeom prst="line">
            <a:avLst/>
          </a:prstGeom>
          <a:ln w="28575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4286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9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5508836" y="2417424"/>
            <a:ext cx="1270397" cy="1139045"/>
            <a:chOff x="5190477" y="2019038"/>
            <a:chExt cx="1811046" cy="1811046"/>
          </a:xfrm>
        </p:grpSpPr>
        <p:sp>
          <p:nvSpPr>
            <p:cNvPr id="3" name="菱形 2"/>
            <p:cNvSpPr/>
            <p:nvPr/>
          </p:nvSpPr>
          <p:spPr>
            <a:xfrm>
              <a:off x="5190477" y="2019038"/>
              <a:ext cx="1811046" cy="1811046"/>
            </a:xfrm>
            <a:prstGeom prst="diamond">
              <a:avLst/>
            </a:prstGeom>
            <a:solidFill>
              <a:srgbClr val="C7A7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 dirty="0">
                <a:latin typeface="Arial" panose="020B0604020202020204" pitchFamily="34" charset="0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" name="Freeform 87"/>
            <p:cNvSpPr>
              <a:spLocks noEditPoints="1"/>
            </p:cNvSpPr>
            <p:nvPr/>
          </p:nvSpPr>
          <p:spPr bwMode="auto">
            <a:xfrm>
              <a:off x="5836499" y="2710399"/>
              <a:ext cx="519003" cy="428325"/>
            </a:xfrm>
            <a:custGeom>
              <a:avLst/>
              <a:gdLst>
                <a:gd name="T0" fmla="*/ 153 w 184"/>
                <a:gd name="T1" fmla="*/ 149 h 152"/>
                <a:gd name="T2" fmla="*/ 44 w 184"/>
                <a:gd name="T3" fmla="*/ 142 h 152"/>
                <a:gd name="T4" fmla="*/ 16 w 184"/>
                <a:gd name="T5" fmla="*/ 142 h 152"/>
                <a:gd name="T6" fmla="*/ 36 w 184"/>
                <a:gd name="T7" fmla="*/ 123 h 152"/>
                <a:gd name="T8" fmla="*/ 40 w 184"/>
                <a:gd name="T9" fmla="*/ 103 h 152"/>
                <a:gd name="T10" fmla="*/ 15 w 184"/>
                <a:gd name="T11" fmla="*/ 100 h 152"/>
                <a:gd name="T12" fmla="*/ 34 w 184"/>
                <a:gd name="T13" fmla="*/ 80 h 152"/>
                <a:gd name="T14" fmla="*/ 107 w 184"/>
                <a:gd name="T15" fmla="*/ 121 h 152"/>
                <a:gd name="T16" fmla="*/ 165 w 184"/>
                <a:gd name="T17" fmla="*/ 122 h 152"/>
                <a:gd name="T18" fmla="*/ 7 w 184"/>
                <a:gd name="T19" fmla="*/ 0 h 152"/>
                <a:gd name="T20" fmla="*/ 25 w 184"/>
                <a:gd name="T21" fmla="*/ 0 h 152"/>
                <a:gd name="T22" fmla="*/ 32 w 184"/>
                <a:gd name="T23" fmla="*/ 52 h 152"/>
                <a:gd name="T24" fmla="*/ 7 w 184"/>
                <a:gd name="T25" fmla="*/ 59 h 152"/>
                <a:gd name="T26" fmla="*/ 0 w 184"/>
                <a:gd name="T27" fmla="*/ 7 h 152"/>
                <a:gd name="T28" fmla="*/ 18 w 184"/>
                <a:gd name="T29" fmla="*/ 14 h 152"/>
                <a:gd name="T30" fmla="*/ 18 w 184"/>
                <a:gd name="T31" fmla="*/ 44 h 152"/>
                <a:gd name="T32" fmla="*/ 45 w 184"/>
                <a:gd name="T33" fmla="*/ 0 h 152"/>
                <a:gd name="T34" fmla="*/ 70 w 184"/>
                <a:gd name="T35" fmla="*/ 7 h 152"/>
                <a:gd name="T36" fmla="*/ 63 w 184"/>
                <a:gd name="T37" fmla="*/ 66 h 152"/>
                <a:gd name="T38" fmla="*/ 38 w 184"/>
                <a:gd name="T39" fmla="*/ 59 h 152"/>
                <a:gd name="T40" fmla="*/ 45 w 184"/>
                <a:gd name="T41" fmla="*/ 0 h 152"/>
                <a:gd name="T42" fmla="*/ 52 w 184"/>
                <a:gd name="T43" fmla="*/ 14 h 152"/>
                <a:gd name="T44" fmla="*/ 56 w 184"/>
                <a:gd name="T45" fmla="*/ 14 h 152"/>
                <a:gd name="T46" fmla="*/ 83 w 184"/>
                <a:gd name="T47" fmla="*/ 0 h 152"/>
                <a:gd name="T48" fmla="*/ 108 w 184"/>
                <a:gd name="T49" fmla="*/ 7 h 152"/>
                <a:gd name="T50" fmla="*/ 101 w 184"/>
                <a:gd name="T51" fmla="*/ 74 h 152"/>
                <a:gd name="T52" fmla="*/ 76 w 184"/>
                <a:gd name="T53" fmla="*/ 67 h 152"/>
                <a:gd name="T54" fmla="*/ 94 w 184"/>
                <a:gd name="T55" fmla="*/ 14 h 152"/>
                <a:gd name="T56" fmla="*/ 90 w 184"/>
                <a:gd name="T57" fmla="*/ 60 h 152"/>
                <a:gd name="T58" fmla="*/ 121 w 184"/>
                <a:gd name="T59" fmla="*/ 0 h 152"/>
                <a:gd name="T60" fmla="*/ 139 w 184"/>
                <a:gd name="T61" fmla="*/ 0 h 152"/>
                <a:gd name="T62" fmla="*/ 146 w 184"/>
                <a:gd name="T63" fmla="*/ 75 h 152"/>
                <a:gd name="T64" fmla="*/ 121 w 184"/>
                <a:gd name="T65" fmla="*/ 82 h 152"/>
                <a:gd name="T66" fmla="*/ 114 w 184"/>
                <a:gd name="T67" fmla="*/ 7 h 152"/>
                <a:gd name="T68" fmla="*/ 132 w 184"/>
                <a:gd name="T69" fmla="*/ 14 h 152"/>
                <a:gd name="T70" fmla="*/ 132 w 184"/>
                <a:gd name="T71" fmla="*/ 68 h 152"/>
                <a:gd name="T72" fmla="*/ 159 w 184"/>
                <a:gd name="T73" fmla="*/ 0 h 152"/>
                <a:gd name="T74" fmla="*/ 184 w 184"/>
                <a:gd name="T75" fmla="*/ 7 h 152"/>
                <a:gd name="T76" fmla="*/ 177 w 184"/>
                <a:gd name="T77" fmla="*/ 89 h 152"/>
                <a:gd name="T78" fmla="*/ 152 w 184"/>
                <a:gd name="T79" fmla="*/ 82 h 152"/>
                <a:gd name="T80" fmla="*/ 159 w 184"/>
                <a:gd name="T81" fmla="*/ 0 h 152"/>
                <a:gd name="T82" fmla="*/ 166 w 184"/>
                <a:gd name="T83" fmla="*/ 14 h 152"/>
                <a:gd name="T84" fmla="*/ 170 w 184"/>
                <a:gd name="T85" fmla="*/ 14 h 152"/>
                <a:gd name="T86" fmla="*/ 27 w 184"/>
                <a:gd name="T87" fmla="*/ 130 h 152"/>
                <a:gd name="T88" fmla="*/ 27 w 184"/>
                <a:gd name="T89" fmla="*/ 143 h 152"/>
                <a:gd name="T90" fmla="*/ 32 w 184"/>
                <a:gd name="T91" fmla="*/ 130 h 152"/>
                <a:gd name="T92" fmla="*/ 31 w 184"/>
                <a:gd name="T93" fmla="*/ 88 h 152"/>
                <a:gd name="T94" fmla="*/ 22 w 184"/>
                <a:gd name="T95" fmla="*/ 97 h 152"/>
                <a:gd name="T96" fmla="*/ 35 w 184"/>
                <a:gd name="T97" fmla="*/ 9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84" h="152">
                  <a:moveTo>
                    <a:pt x="156" y="141"/>
                  </a:moveTo>
                  <a:cubicBezTo>
                    <a:pt x="158" y="142"/>
                    <a:pt x="159" y="144"/>
                    <a:pt x="159" y="146"/>
                  </a:cubicBezTo>
                  <a:cubicBezTo>
                    <a:pt x="158" y="149"/>
                    <a:pt x="155" y="150"/>
                    <a:pt x="153" y="149"/>
                  </a:cubicBezTo>
                  <a:cubicBezTo>
                    <a:pt x="106" y="130"/>
                    <a:pt x="106" y="130"/>
                    <a:pt x="106" y="130"/>
                  </a:cubicBezTo>
                  <a:cubicBezTo>
                    <a:pt x="45" y="139"/>
                    <a:pt x="45" y="139"/>
                    <a:pt x="45" y="139"/>
                  </a:cubicBezTo>
                  <a:cubicBezTo>
                    <a:pt x="45" y="140"/>
                    <a:pt x="44" y="141"/>
                    <a:pt x="44" y="142"/>
                  </a:cubicBezTo>
                  <a:cubicBezTo>
                    <a:pt x="42" y="146"/>
                    <a:pt x="39" y="149"/>
                    <a:pt x="36" y="150"/>
                  </a:cubicBezTo>
                  <a:cubicBezTo>
                    <a:pt x="32" y="152"/>
                    <a:pt x="28" y="152"/>
                    <a:pt x="24" y="150"/>
                  </a:cubicBezTo>
                  <a:cubicBezTo>
                    <a:pt x="21" y="149"/>
                    <a:pt x="18" y="146"/>
                    <a:pt x="16" y="142"/>
                  </a:cubicBezTo>
                  <a:cubicBezTo>
                    <a:pt x="15" y="139"/>
                    <a:pt x="14" y="135"/>
                    <a:pt x="16" y="131"/>
                  </a:cubicBezTo>
                  <a:cubicBezTo>
                    <a:pt x="18" y="127"/>
                    <a:pt x="21" y="124"/>
                    <a:pt x="24" y="123"/>
                  </a:cubicBezTo>
                  <a:cubicBezTo>
                    <a:pt x="28" y="121"/>
                    <a:pt x="32" y="121"/>
                    <a:pt x="36" y="123"/>
                  </a:cubicBezTo>
                  <a:cubicBezTo>
                    <a:pt x="39" y="124"/>
                    <a:pt x="42" y="127"/>
                    <a:pt x="44" y="130"/>
                  </a:cubicBezTo>
                  <a:cubicBezTo>
                    <a:pt x="90" y="124"/>
                    <a:pt x="90" y="124"/>
                    <a:pt x="90" y="124"/>
                  </a:cubicBezTo>
                  <a:cubicBezTo>
                    <a:pt x="40" y="103"/>
                    <a:pt x="40" y="103"/>
                    <a:pt x="40" y="103"/>
                  </a:cubicBezTo>
                  <a:cubicBezTo>
                    <a:pt x="39" y="105"/>
                    <a:pt x="37" y="107"/>
                    <a:pt x="34" y="108"/>
                  </a:cubicBezTo>
                  <a:cubicBezTo>
                    <a:pt x="31" y="109"/>
                    <a:pt x="27" y="110"/>
                    <a:pt x="23" y="108"/>
                  </a:cubicBezTo>
                  <a:cubicBezTo>
                    <a:pt x="19" y="107"/>
                    <a:pt x="16" y="104"/>
                    <a:pt x="15" y="100"/>
                  </a:cubicBezTo>
                  <a:cubicBezTo>
                    <a:pt x="11" y="92"/>
                    <a:pt x="15" y="84"/>
                    <a:pt x="23" y="80"/>
                  </a:cubicBezTo>
                  <a:cubicBezTo>
                    <a:pt x="26" y="79"/>
                    <a:pt x="30" y="79"/>
                    <a:pt x="34" y="80"/>
                  </a:cubicBezTo>
                  <a:cubicBezTo>
                    <a:pt x="34" y="80"/>
                    <a:pt x="34" y="80"/>
                    <a:pt x="34" y="80"/>
                  </a:cubicBezTo>
                  <a:cubicBezTo>
                    <a:pt x="38" y="82"/>
                    <a:pt x="41" y="85"/>
                    <a:pt x="42" y="88"/>
                  </a:cubicBezTo>
                  <a:cubicBezTo>
                    <a:pt x="43" y="91"/>
                    <a:pt x="44" y="93"/>
                    <a:pt x="43" y="96"/>
                  </a:cubicBezTo>
                  <a:cubicBezTo>
                    <a:pt x="107" y="121"/>
                    <a:pt x="107" y="121"/>
                    <a:pt x="107" y="121"/>
                  </a:cubicBezTo>
                  <a:cubicBezTo>
                    <a:pt x="164" y="113"/>
                    <a:pt x="164" y="113"/>
                    <a:pt x="164" y="113"/>
                  </a:cubicBezTo>
                  <a:cubicBezTo>
                    <a:pt x="166" y="113"/>
                    <a:pt x="168" y="114"/>
                    <a:pt x="169" y="117"/>
                  </a:cubicBezTo>
                  <a:cubicBezTo>
                    <a:pt x="169" y="119"/>
                    <a:pt x="167" y="121"/>
                    <a:pt x="165" y="122"/>
                  </a:cubicBezTo>
                  <a:cubicBezTo>
                    <a:pt x="123" y="128"/>
                    <a:pt x="123" y="128"/>
                    <a:pt x="123" y="128"/>
                  </a:cubicBezTo>
                  <a:cubicBezTo>
                    <a:pt x="156" y="141"/>
                    <a:pt x="156" y="141"/>
                    <a:pt x="156" y="141"/>
                  </a:cubicBezTo>
                  <a:close/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9" y="0"/>
                    <a:pt x="32" y="3"/>
                    <a:pt x="32" y="7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2" y="52"/>
                    <a:pt x="32" y="52"/>
                    <a:pt x="32" y="52"/>
                  </a:cubicBezTo>
                  <a:cubicBezTo>
                    <a:pt x="32" y="55"/>
                    <a:pt x="29" y="59"/>
                    <a:pt x="25" y="59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7" y="59"/>
                    <a:pt x="7" y="59"/>
                    <a:pt x="7" y="59"/>
                  </a:cubicBezTo>
                  <a:cubicBezTo>
                    <a:pt x="4" y="59"/>
                    <a:pt x="0" y="55"/>
                    <a:pt x="0" y="52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4" y="0"/>
                    <a:pt x="7" y="0"/>
                  </a:cubicBezTo>
                  <a:close/>
                  <a:moveTo>
                    <a:pt x="18" y="14"/>
                  </a:moveTo>
                  <a:cubicBezTo>
                    <a:pt x="18" y="14"/>
                    <a:pt x="18" y="14"/>
                    <a:pt x="18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18" y="14"/>
                    <a:pt x="18" y="14"/>
                    <a:pt x="18" y="14"/>
                  </a:cubicBezTo>
                  <a:close/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7" y="0"/>
                    <a:pt x="70" y="3"/>
                    <a:pt x="70" y="7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3"/>
                    <a:pt x="67" y="66"/>
                    <a:pt x="63" y="66"/>
                  </a:cubicBezTo>
                  <a:cubicBezTo>
                    <a:pt x="63" y="66"/>
                    <a:pt x="63" y="66"/>
                    <a:pt x="63" y="66"/>
                  </a:cubicBezTo>
                  <a:cubicBezTo>
                    <a:pt x="45" y="66"/>
                    <a:pt x="45" y="66"/>
                    <a:pt x="45" y="66"/>
                  </a:cubicBezTo>
                  <a:cubicBezTo>
                    <a:pt x="41" y="66"/>
                    <a:pt x="38" y="63"/>
                    <a:pt x="38" y="59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7"/>
                    <a:pt x="38" y="7"/>
                    <a:pt x="38" y="7"/>
                  </a:cubicBezTo>
                  <a:cubicBezTo>
                    <a:pt x="38" y="3"/>
                    <a:pt x="41" y="0"/>
                    <a:pt x="45" y="0"/>
                  </a:cubicBezTo>
                  <a:close/>
                  <a:moveTo>
                    <a:pt x="56" y="14"/>
                  </a:moveTo>
                  <a:cubicBezTo>
                    <a:pt x="56" y="14"/>
                    <a:pt x="56" y="14"/>
                    <a:pt x="56" y="14"/>
                  </a:cubicBezTo>
                  <a:cubicBezTo>
                    <a:pt x="52" y="14"/>
                    <a:pt x="52" y="14"/>
                    <a:pt x="52" y="14"/>
                  </a:cubicBezTo>
                  <a:cubicBezTo>
                    <a:pt x="52" y="52"/>
                    <a:pt x="52" y="52"/>
                    <a:pt x="52" y="52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6" y="14"/>
                    <a:pt x="56" y="14"/>
                    <a:pt x="56" y="14"/>
                  </a:cubicBezTo>
                  <a:close/>
                  <a:moveTo>
                    <a:pt x="83" y="0"/>
                  </a:moveTo>
                  <a:cubicBezTo>
                    <a:pt x="83" y="0"/>
                    <a:pt x="83" y="0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5" y="0"/>
                    <a:pt x="108" y="3"/>
                    <a:pt x="108" y="7"/>
                  </a:cubicBezTo>
                  <a:cubicBezTo>
                    <a:pt x="108" y="7"/>
                    <a:pt x="108" y="7"/>
                    <a:pt x="108" y="7"/>
                  </a:cubicBezTo>
                  <a:cubicBezTo>
                    <a:pt x="108" y="67"/>
                    <a:pt x="108" y="67"/>
                    <a:pt x="108" y="67"/>
                  </a:cubicBezTo>
                  <a:cubicBezTo>
                    <a:pt x="108" y="71"/>
                    <a:pt x="105" y="74"/>
                    <a:pt x="101" y="74"/>
                  </a:cubicBezTo>
                  <a:cubicBezTo>
                    <a:pt x="101" y="74"/>
                    <a:pt x="101" y="74"/>
                    <a:pt x="101" y="74"/>
                  </a:cubicBezTo>
                  <a:cubicBezTo>
                    <a:pt x="83" y="74"/>
                    <a:pt x="83" y="74"/>
                    <a:pt x="83" y="74"/>
                  </a:cubicBezTo>
                  <a:cubicBezTo>
                    <a:pt x="79" y="74"/>
                    <a:pt x="76" y="71"/>
                    <a:pt x="76" y="67"/>
                  </a:cubicBezTo>
                  <a:cubicBezTo>
                    <a:pt x="76" y="67"/>
                    <a:pt x="76" y="67"/>
                    <a:pt x="76" y="67"/>
                  </a:cubicBezTo>
                  <a:cubicBezTo>
                    <a:pt x="76" y="7"/>
                    <a:pt x="76" y="7"/>
                    <a:pt x="76" y="7"/>
                  </a:cubicBezTo>
                  <a:cubicBezTo>
                    <a:pt x="76" y="3"/>
                    <a:pt x="79" y="0"/>
                    <a:pt x="83" y="0"/>
                  </a:cubicBezTo>
                  <a:close/>
                  <a:moveTo>
                    <a:pt x="94" y="14"/>
                  </a:moveTo>
                  <a:cubicBezTo>
                    <a:pt x="94" y="14"/>
                    <a:pt x="94" y="14"/>
                    <a:pt x="94" y="14"/>
                  </a:cubicBezTo>
                  <a:cubicBezTo>
                    <a:pt x="90" y="14"/>
                    <a:pt x="90" y="14"/>
                    <a:pt x="90" y="14"/>
                  </a:cubicBezTo>
                  <a:cubicBezTo>
                    <a:pt x="90" y="60"/>
                    <a:pt x="90" y="60"/>
                    <a:pt x="90" y="60"/>
                  </a:cubicBezTo>
                  <a:cubicBezTo>
                    <a:pt x="94" y="60"/>
                    <a:pt x="94" y="60"/>
                    <a:pt x="94" y="60"/>
                  </a:cubicBezTo>
                  <a:cubicBezTo>
                    <a:pt x="94" y="14"/>
                    <a:pt x="94" y="14"/>
                    <a:pt x="94" y="14"/>
                  </a:cubicBezTo>
                  <a:close/>
                  <a:moveTo>
                    <a:pt x="121" y="0"/>
                  </a:moveTo>
                  <a:cubicBezTo>
                    <a:pt x="121" y="0"/>
                    <a:pt x="121" y="0"/>
                    <a:pt x="121" y="0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3" y="0"/>
                    <a:pt x="146" y="3"/>
                    <a:pt x="146" y="7"/>
                  </a:cubicBezTo>
                  <a:cubicBezTo>
                    <a:pt x="146" y="7"/>
                    <a:pt x="146" y="7"/>
                    <a:pt x="146" y="7"/>
                  </a:cubicBezTo>
                  <a:cubicBezTo>
                    <a:pt x="146" y="75"/>
                    <a:pt x="146" y="75"/>
                    <a:pt x="146" y="75"/>
                  </a:cubicBezTo>
                  <a:cubicBezTo>
                    <a:pt x="146" y="79"/>
                    <a:pt x="143" y="82"/>
                    <a:pt x="139" y="82"/>
                  </a:cubicBezTo>
                  <a:cubicBezTo>
                    <a:pt x="139" y="82"/>
                    <a:pt x="139" y="82"/>
                    <a:pt x="139" y="82"/>
                  </a:cubicBezTo>
                  <a:cubicBezTo>
                    <a:pt x="121" y="82"/>
                    <a:pt x="121" y="82"/>
                    <a:pt x="121" y="82"/>
                  </a:cubicBezTo>
                  <a:cubicBezTo>
                    <a:pt x="117" y="82"/>
                    <a:pt x="114" y="79"/>
                    <a:pt x="114" y="75"/>
                  </a:cubicBezTo>
                  <a:cubicBezTo>
                    <a:pt x="114" y="75"/>
                    <a:pt x="114" y="75"/>
                    <a:pt x="114" y="75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3"/>
                    <a:pt x="117" y="0"/>
                    <a:pt x="121" y="0"/>
                  </a:cubicBezTo>
                  <a:close/>
                  <a:moveTo>
                    <a:pt x="132" y="14"/>
                  </a:moveTo>
                  <a:cubicBezTo>
                    <a:pt x="132" y="14"/>
                    <a:pt x="132" y="14"/>
                    <a:pt x="132" y="14"/>
                  </a:cubicBezTo>
                  <a:cubicBezTo>
                    <a:pt x="128" y="14"/>
                    <a:pt x="128" y="14"/>
                    <a:pt x="128" y="14"/>
                  </a:cubicBezTo>
                  <a:cubicBezTo>
                    <a:pt x="128" y="68"/>
                    <a:pt x="128" y="68"/>
                    <a:pt x="128" y="68"/>
                  </a:cubicBezTo>
                  <a:cubicBezTo>
                    <a:pt x="132" y="68"/>
                    <a:pt x="132" y="68"/>
                    <a:pt x="132" y="68"/>
                  </a:cubicBezTo>
                  <a:cubicBezTo>
                    <a:pt x="132" y="14"/>
                    <a:pt x="132" y="14"/>
                    <a:pt x="132" y="14"/>
                  </a:cubicBezTo>
                  <a:close/>
                  <a:moveTo>
                    <a:pt x="159" y="0"/>
                  </a:moveTo>
                  <a:cubicBezTo>
                    <a:pt x="159" y="0"/>
                    <a:pt x="159" y="0"/>
                    <a:pt x="159" y="0"/>
                  </a:cubicBezTo>
                  <a:cubicBezTo>
                    <a:pt x="159" y="0"/>
                    <a:pt x="159" y="0"/>
                    <a:pt x="159" y="0"/>
                  </a:cubicBezTo>
                  <a:cubicBezTo>
                    <a:pt x="177" y="0"/>
                    <a:pt x="177" y="0"/>
                    <a:pt x="177" y="0"/>
                  </a:cubicBezTo>
                  <a:cubicBezTo>
                    <a:pt x="181" y="0"/>
                    <a:pt x="184" y="3"/>
                    <a:pt x="184" y="7"/>
                  </a:cubicBezTo>
                  <a:cubicBezTo>
                    <a:pt x="184" y="7"/>
                    <a:pt x="184" y="7"/>
                    <a:pt x="184" y="7"/>
                  </a:cubicBezTo>
                  <a:cubicBezTo>
                    <a:pt x="184" y="82"/>
                    <a:pt x="184" y="82"/>
                    <a:pt x="184" y="82"/>
                  </a:cubicBezTo>
                  <a:cubicBezTo>
                    <a:pt x="184" y="86"/>
                    <a:pt x="181" y="89"/>
                    <a:pt x="177" y="89"/>
                  </a:cubicBezTo>
                  <a:cubicBezTo>
                    <a:pt x="177" y="89"/>
                    <a:pt x="177" y="89"/>
                    <a:pt x="177" y="89"/>
                  </a:cubicBezTo>
                  <a:cubicBezTo>
                    <a:pt x="159" y="89"/>
                    <a:pt x="159" y="89"/>
                    <a:pt x="159" y="89"/>
                  </a:cubicBezTo>
                  <a:cubicBezTo>
                    <a:pt x="155" y="89"/>
                    <a:pt x="152" y="86"/>
                    <a:pt x="152" y="82"/>
                  </a:cubicBezTo>
                  <a:cubicBezTo>
                    <a:pt x="152" y="82"/>
                    <a:pt x="152" y="82"/>
                    <a:pt x="152" y="82"/>
                  </a:cubicBezTo>
                  <a:cubicBezTo>
                    <a:pt x="152" y="7"/>
                    <a:pt x="152" y="7"/>
                    <a:pt x="152" y="7"/>
                  </a:cubicBezTo>
                  <a:cubicBezTo>
                    <a:pt x="152" y="3"/>
                    <a:pt x="155" y="0"/>
                    <a:pt x="159" y="0"/>
                  </a:cubicBezTo>
                  <a:close/>
                  <a:moveTo>
                    <a:pt x="170" y="14"/>
                  </a:moveTo>
                  <a:cubicBezTo>
                    <a:pt x="170" y="14"/>
                    <a:pt x="170" y="14"/>
                    <a:pt x="170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66" y="75"/>
                    <a:pt x="166" y="75"/>
                    <a:pt x="166" y="75"/>
                  </a:cubicBezTo>
                  <a:cubicBezTo>
                    <a:pt x="170" y="75"/>
                    <a:pt x="170" y="75"/>
                    <a:pt x="170" y="75"/>
                  </a:cubicBezTo>
                  <a:cubicBezTo>
                    <a:pt x="170" y="14"/>
                    <a:pt x="170" y="14"/>
                    <a:pt x="170" y="14"/>
                  </a:cubicBezTo>
                  <a:close/>
                  <a:moveTo>
                    <a:pt x="32" y="130"/>
                  </a:moveTo>
                  <a:cubicBezTo>
                    <a:pt x="32" y="130"/>
                    <a:pt x="32" y="130"/>
                    <a:pt x="32" y="130"/>
                  </a:cubicBezTo>
                  <a:cubicBezTo>
                    <a:pt x="31" y="130"/>
                    <a:pt x="29" y="130"/>
                    <a:pt x="27" y="130"/>
                  </a:cubicBezTo>
                  <a:cubicBezTo>
                    <a:pt x="26" y="131"/>
                    <a:pt x="25" y="132"/>
                    <a:pt x="24" y="134"/>
                  </a:cubicBezTo>
                  <a:cubicBezTo>
                    <a:pt x="23" y="136"/>
                    <a:pt x="23" y="138"/>
                    <a:pt x="24" y="139"/>
                  </a:cubicBezTo>
                  <a:cubicBezTo>
                    <a:pt x="25" y="141"/>
                    <a:pt x="26" y="142"/>
                    <a:pt x="27" y="143"/>
                  </a:cubicBezTo>
                  <a:cubicBezTo>
                    <a:pt x="29" y="143"/>
                    <a:pt x="31" y="143"/>
                    <a:pt x="33" y="142"/>
                  </a:cubicBezTo>
                  <a:cubicBezTo>
                    <a:pt x="34" y="142"/>
                    <a:pt x="35" y="141"/>
                    <a:pt x="36" y="139"/>
                  </a:cubicBezTo>
                  <a:cubicBezTo>
                    <a:pt x="37" y="136"/>
                    <a:pt x="36" y="132"/>
                    <a:pt x="32" y="130"/>
                  </a:cubicBezTo>
                  <a:close/>
                  <a:moveTo>
                    <a:pt x="35" y="92"/>
                  </a:moveTo>
                  <a:cubicBezTo>
                    <a:pt x="35" y="92"/>
                    <a:pt x="35" y="92"/>
                    <a:pt x="35" y="92"/>
                  </a:cubicBezTo>
                  <a:cubicBezTo>
                    <a:pt x="34" y="90"/>
                    <a:pt x="33" y="89"/>
                    <a:pt x="31" y="88"/>
                  </a:cubicBezTo>
                  <a:cubicBezTo>
                    <a:pt x="31" y="88"/>
                    <a:pt x="31" y="88"/>
                    <a:pt x="31" y="88"/>
                  </a:cubicBezTo>
                  <a:cubicBezTo>
                    <a:pt x="29" y="87"/>
                    <a:pt x="27" y="87"/>
                    <a:pt x="26" y="88"/>
                  </a:cubicBezTo>
                  <a:cubicBezTo>
                    <a:pt x="23" y="89"/>
                    <a:pt x="21" y="93"/>
                    <a:pt x="22" y="97"/>
                  </a:cubicBezTo>
                  <a:cubicBezTo>
                    <a:pt x="23" y="98"/>
                    <a:pt x="24" y="100"/>
                    <a:pt x="26" y="100"/>
                  </a:cubicBezTo>
                  <a:cubicBezTo>
                    <a:pt x="28" y="101"/>
                    <a:pt x="30" y="101"/>
                    <a:pt x="31" y="100"/>
                  </a:cubicBezTo>
                  <a:cubicBezTo>
                    <a:pt x="34" y="99"/>
                    <a:pt x="36" y="95"/>
                    <a:pt x="35" y="9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050">
                <a:latin typeface="Arial" panose="020B0604020202020204" pitchFamily="34" charset="0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4818403" y="3112753"/>
            <a:ext cx="1270397" cy="1139045"/>
            <a:chOff x="4206296" y="3124106"/>
            <a:chExt cx="1811046" cy="1811046"/>
          </a:xfrm>
        </p:grpSpPr>
        <p:sp>
          <p:nvSpPr>
            <p:cNvPr id="6" name="菱形 5"/>
            <p:cNvSpPr/>
            <p:nvPr/>
          </p:nvSpPr>
          <p:spPr>
            <a:xfrm>
              <a:off x="4206296" y="3124106"/>
              <a:ext cx="1811046" cy="1811046"/>
            </a:xfrm>
            <a:prstGeom prst="diamond">
              <a:avLst/>
            </a:prstGeom>
            <a:solidFill>
              <a:srgbClr val="C7A7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 dirty="0">
                <a:latin typeface="Arial" panose="020B0604020202020204" pitchFamily="34" charset="0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" name="Freeform 93"/>
            <p:cNvSpPr>
              <a:spLocks noEditPoints="1"/>
            </p:cNvSpPr>
            <p:nvPr/>
          </p:nvSpPr>
          <p:spPr bwMode="auto">
            <a:xfrm>
              <a:off x="4852915" y="3771322"/>
              <a:ext cx="517809" cy="516615"/>
            </a:xfrm>
            <a:custGeom>
              <a:avLst/>
              <a:gdLst>
                <a:gd name="T0" fmla="*/ 182 w 184"/>
                <a:gd name="T1" fmla="*/ 75 h 183"/>
                <a:gd name="T2" fmla="*/ 184 w 184"/>
                <a:gd name="T3" fmla="*/ 146 h 183"/>
                <a:gd name="T4" fmla="*/ 125 w 184"/>
                <a:gd name="T5" fmla="*/ 181 h 183"/>
                <a:gd name="T6" fmla="*/ 27 w 184"/>
                <a:gd name="T7" fmla="*/ 157 h 183"/>
                <a:gd name="T8" fmla="*/ 0 w 184"/>
                <a:gd name="T9" fmla="*/ 92 h 183"/>
                <a:gd name="T10" fmla="*/ 27 w 184"/>
                <a:gd name="T11" fmla="*/ 26 h 183"/>
                <a:gd name="T12" fmla="*/ 91 w 184"/>
                <a:gd name="T13" fmla="*/ 85 h 183"/>
                <a:gd name="T14" fmla="*/ 98 w 184"/>
                <a:gd name="T15" fmla="*/ 92 h 183"/>
                <a:gd name="T16" fmla="*/ 84 w 184"/>
                <a:gd name="T17" fmla="*/ 92 h 183"/>
                <a:gd name="T18" fmla="*/ 150 w 184"/>
                <a:gd name="T19" fmla="*/ 75 h 183"/>
                <a:gd name="T20" fmla="*/ 150 w 184"/>
                <a:gd name="T21" fmla="*/ 111 h 183"/>
                <a:gd name="T22" fmla="*/ 141 w 184"/>
                <a:gd name="T23" fmla="*/ 111 h 183"/>
                <a:gd name="T24" fmla="*/ 132 w 184"/>
                <a:gd name="T25" fmla="*/ 66 h 183"/>
                <a:gd name="T26" fmla="*/ 132 w 184"/>
                <a:gd name="T27" fmla="*/ 73 h 183"/>
                <a:gd name="T28" fmla="*/ 128 w 184"/>
                <a:gd name="T29" fmla="*/ 116 h 183"/>
                <a:gd name="T30" fmla="*/ 124 w 184"/>
                <a:gd name="T31" fmla="*/ 73 h 183"/>
                <a:gd name="T32" fmla="*/ 115 w 184"/>
                <a:gd name="T33" fmla="*/ 73 h 183"/>
                <a:gd name="T34" fmla="*/ 104 w 184"/>
                <a:gd name="T35" fmla="*/ 139 h 183"/>
                <a:gd name="T36" fmla="*/ 85 w 184"/>
                <a:gd name="T37" fmla="*/ 132 h 183"/>
                <a:gd name="T38" fmla="*/ 77 w 184"/>
                <a:gd name="T39" fmla="*/ 137 h 183"/>
                <a:gd name="T40" fmla="*/ 85 w 184"/>
                <a:gd name="T41" fmla="*/ 144 h 183"/>
                <a:gd name="T42" fmla="*/ 119 w 184"/>
                <a:gd name="T43" fmla="*/ 170 h 183"/>
                <a:gd name="T44" fmla="*/ 163 w 184"/>
                <a:gd name="T45" fmla="*/ 172 h 183"/>
                <a:gd name="T46" fmla="*/ 176 w 184"/>
                <a:gd name="T47" fmla="*/ 83 h 183"/>
                <a:gd name="T48" fmla="*/ 167 w 184"/>
                <a:gd name="T49" fmla="*/ 111 h 183"/>
                <a:gd name="T50" fmla="*/ 159 w 184"/>
                <a:gd name="T51" fmla="*/ 111 h 183"/>
                <a:gd name="T52" fmla="*/ 159 w 184"/>
                <a:gd name="T53" fmla="*/ 75 h 183"/>
                <a:gd name="T54" fmla="*/ 150 w 184"/>
                <a:gd name="T55" fmla="*/ 75 h 183"/>
                <a:gd name="T56" fmla="*/ 150 w 184"/>
                <a:gd name="T57" fmla="*/ 75 h 183"/>
                <a:gd name="T58" fmla="*/ 165 w 184"/>
                <a:gd name="T59" fmla="*/ 68 h 183"/>
                <a:gd name="T60" fmla="*/ 37 w 184"/>
                <a:gd name="T61" fmla="*/ 36 h 183"/>
                <a:gd name="T62" fmla="*/ 14 w 184"/>
                <a:gd name="T63" fmla="*/ 92 h 183"/>
                <a:gd name="T64" fmla="*/ 36 w 184"/>
                <a:gd name="T65" fmla="*/ 147 h 183"/>
                <a:gd name="T66" fmla="*/ 106 w 184"/>
                <a:gd name="T67" fmla="*/ 168 h 183"/>
                <a:gd name="T68" fmla="*/ 81 w 184"/>
                <a:gd name="T69" fmla="*/ 152 h 183"/>
                <a:gd name="T70" fmla="*/ 70 w 184"/>
                <a:gd name="T71" fmla="*/ 129 h 183"/>
                <a:gd name="T72" fmla="*/ 48 w 184"/>
                <a:gd name="T73" fmla="*/ 92 h 183"/>
                <a:gd name="T74" fmla="*/ 108 w 184"/>
                <a:gd name="T75" fmla="*/ 52 h 183"/>
                <a:gd name="T76" fmla="*/ 125 w 184"/>
                <a:gd name="T77" fmla="*/ 61 h 183"/>
                <a:gd name="T78" fmla="*/ 128 w 184"/>
                <a:gd name="T79" fmla="*/ 56 h 183"/>
                <a:gd name="T80" fmla="*/ 146 w 184"/>
                <a:gd name="T81" fmla="*/ 57 h 183"/>
                <a:gd name="T82" fmla="*/ 150 w 184"/>
                <a:gd name="T83" fmla="*/ 63 h 183"/>
                <a:gd name="T84" fmla="*/ 165 w 184"/>
                <a:gd name="T85" fmla="*/ 68 h 183"/>
                <a:gd name="T86" fmla="*/ 79 w 184"/>
                <a:gd name="T87" fmla="*/ 124 h 183"/>
                <a:gd name="T88" fmla="*/ 106 w 184"/>
                <a:gd name="T89" fmla="*/ 131 h 183"/>
                <a:gd name="T90" fmla="*/ 111 w 184"/>
                <a:gd name="T91" fmla="*/ 63 h 183"/>
                <a:gd name="T92" fmla="*/ 91 w 184"/>
                <a:gd name="T93" fmla="*/ 57 h 183"/>
                <a:gd name="T94" fmla="*/ 63 w 184"/>
                <a:gd name="T95" fmla="*/ 112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84" h="183">
                  <a:moveTo>
                    <a:pt x="91" y="0"/>
                  </a:moveTo>
                  <a:cubicBezTo>
                    <a:pt x="135" y="0"/>
                    <a:pt x="173" y="32"/>
                    <a:pt x="182" y="75"/>
                  </a:cubicBezTo>
                  <a:cubicBezTo>
                    <a:pt x="183" y="77"/>
                    <a:pt x="184" y="80"/>
                    <a:pt x="184" y="83"/>
                  </a:cubicBezTo>
                  <a:cubicBezTo>
                    <a:pt x="184" y="104"/>
                    <a:pt x="184" y="125"/>
                    <a:pt x="184" y="146"/>
                  </a:cubicBezTo>
                  <a:cubicBezTo>
                    <a:pt x="184" y="157"/>
                    <a:pt x="179" y="180"/>
                    <a:pt x="163" y="180"/>
                  </a:cubicBezTo>
                  <a:cubicBezTo>
                    <a:pt x="125" y="181"/>
                    <a:pt x="125" y="181"/>
                    <a:pt x="125" y="181"/>
                  </a:cubicBezTo>
                  <a:cubicBezTo>
                    <a:pt x="113" y="181"/>
                    <a:pt x="103" y="183"/>
                    <a:pt x="91" y="183"/>
                  </a:cubicBezTo>
                  <a:cubicBezTo>
                    <a:pt x="66" y="183"/>
                    <a:pt x="43" y="173"/>
                    <a:pt x="27" y="157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10" y="140"/>
                    <a:pt x="0" y="117"/>
                    <a:pt x="0" y="92"/>
                  </a:cubicBezTo>
                  <a:cubicBezTo>
                    <a:pt x="0" y="66"/>
                    <a:pt x="10" y="43"/>
                    <a:pt x="27" y="27"/>
                  </a:cubicBezTo>
                  <a:cubicBezTo>
                    <a:pt x="27" y="26"/>
                    <a:pt x="27" y="26"/>
                    <a:pt x="27" y="26"/>
                  </a:cubicBezTo>
                  <a:cubicBezTo>
                    <a:pt x="43" y="10"/>
                    <a:pt x="66" y="0"/>
                    <a:pt x="91" y="0"/>
                  </a:cubicBezTo>
                  <a:close/>
                  <a:moveTo>
                    <a:pt x="91" y="85"/>
                  </a:moveTo>
                  <a:cubicBezTo>
                    <a:pt x="91" y="85"/>
                    <a:pt x="91" y="85"/>
                    <a:pt x="91" y="85"/>
                  </a:cubicBezTo>
                  <a:cubicBezTo>
                    <a:pt x="95" y="85"/>
                    <a:pt x="98" y="88"/>
                    <a:pt x="98" y="92"/>
                  </a:cubicBezTo>
                  <a:cubicBezTo>
                    <a:pt x="98" y="96"/>
                    <a:pt x="95" y="99"/>
                    <a:pt x="91" y="99"/>
                  </a:cubicBezTo>
                  <a:cubicBezTo>
                    <a:pt x="87" y="99"/>
                    <a:pt x="84" y="96"/>
                    <a:pt x="84" y="92"/>
                  </a:cubicBezTo>
                  <a:cubicBezTo>
                    <a:pt x="84" y="88"/>
                    <a:pt x="87" y="85"/>
                    <a:pt x="91" y="85"/>
                  </a:cubicBezTo>
                  <a:close/>
                  <a:moveTo>
                    <a:pt x="150" y="75"/>
                  </a:moveTo>
                  <a:cubicBezTo>
                    <a:pt x="150" y="75"/>
                    <a:pt x="150" y="75"/>
                    <a:pt x="150" y="75"/>
                  </a:cubicBezTo>
                  <a:cubicBezTo>
                    <a:pt x="150" y="111"/>
                    <a:pt x="150" y="111"/>
                    <a:pt x="150" y="111"/>
                  </a:cubicBezTo>
                  <a:cubicBezTo>
                    <a:pt x="150" y="114"/>
                    <a:pt x="148" y="116"/>
                    <a:pt x="146" y="116"/>
                  </a:cubicBezTo>
                  <a:cubicBezTo>
                    <a:pt x="143" y="116"/>
                    <a:pt x="141" y="114"/>
                    <a:pt x="141" y="111"/>
                  </a:cubicBezTo>
                  <a:cubicBezTo>
                    <a:pt x="141" y="96"/>
                    <a:pt x="141" y="81"/>
                    <a:pt x="141" y="66"/>
                  </a:cubicBezTo>
                  <a:cubicBezTo>
                    <a:pt x="141" y="60"/>
                    <a:pt x="132" y="60"/>
                    <a:pt x="132" y="66"/>
                  </a:cubicBezTo>
                  <a:cubicBezTo>
                    <a:pt x="132" y="73"/>
                    <a:pt x="132" y="73"/>
                    <a:pt x="132" y="73"/>
                  </a:cubicBezTo>
                  <a:cubicBezTo>
                    <a:pt x="132" y="73"/>
                    <a:pt x="132" y="73"/>
                    <a:pt x="132" y="73"/>
                  </a:cubicBezTo>
                  <a:cubicBezTo>
                    <a:pt x="132" y="73"/>
                    <a:pt x="132" y="108"/>
                    <a:pt x="132" y="111"/>
                  </a:cubicBezTo>
                  <a:cubicBezTo>
                    <a:pt x="132" y="114"/>
                    <a:pt x="131" y="116"/>
                    <a:pt x="128" y="116"/>
                  </a:cubicBezTo>
                  <a:cubicBezTo>
                    <a:pt x="126" y="116"/>
                    <a:pt x="124" y="114"/>
                    <a:pt x="124" y="111"/>
                  </a:cubicBezTo>
                  <a:cubicBezTo>
                    <a:pt x="124" y="108"/>
                    <a:pt x="124" y="73"/>
                    <a:pt x="124" y="73"/>
                  </a:cubicBezTo>
                  <a:cubicBezTo>
                    <a:pt x="124" y="73"/>
                    <a:pt x="124" y="73"/>
                    <a:pt x="124" y="73"/>
                  </a:cubicBezTo>
                  <a:cubicBezTo>
                    <a:pt x="124" y="67"/>
                    <a:pt x="115" y="67"/>
                    <a:pt x="115" y="73"/>
                  </a:cubicBezTo>
                  <a:cubicBezTo>
                    <a:pt x="115" y="93"/>
                    <a:pt x="115" y="112"/>
                    <a:pt x="115" y="132"/>
                  </a:cubicBezTo>
                  <a:cubicBezTo>
                    <a:pt x="115" y="138"/>
                    <a:pt x="109" y="142"/>
                    <a:pt x="104" y="139"/>
                  </a:cubicBezTo>
                  <a:cubicBezTo>
                    <a:pt x="99" y="137"/>
                    <a:pt x="94" y="135"/>
                    <a:pt x="89" y="133"/>
                  </a:cubicBezTo>
                  <a:cubicBezTo>
                    <a:pt x="87" y="132"/>
                    <a:pt x="86" y="132"/>
                    <a:pt x="85" y="132"/>
                  </a:cubicBezTo>
                  <a:cubicBezTo>
                    <a:pt x="83" y="132"/>
                    <a:pt x="80" y="132"/>
                    <a:pt x="78" y="133"/>
                  </a:cubicBezTo>
                  <a:cubicBezTo>
                    <a:pt x="77" y="134"/>
                    <a:pt x="77" y="135"/>
                    <a:pt x="77" y="137"/>
                  </a:cubicBezTo>
                  <a:cubicBezTo>
                    <a:pt x="77" y="138"/>
                    <a:pt x="77" y="140"/>
                    <a:pt x="78" y="140"/>
                  </a:cubicBezTo>
                  <a:cubicBezTo>
                    <a:pt x="80" y="142"/>
                    <a:pt x="82" y="143"/>
                    <a:pt x="85" y="144"/>
                  </a:cubicBezTo>
                  <a:cubicBezTo>
                    <a:pt x="92" y="147"/>
                    <a:pt x="98" y="151"/>
                    <a:pt x="104" y="155"/>
                  </a:cubicBezTo>
                  <a:cubicBezTo>
                    <a:pt x="109" y="160"/>
                    <a:pt x="115" y="165"/>
                    <a:pt x="119" y="170"/>
                  </a:cubicBezTo>
                  <a:cubicBezTo>
                    <a:pt x="121" y="171"/>
                    <a:pt x="123" y="172"/>
                    <a:pt x="125" y="172"/>
                  </a:cubicBezTo>
                  <a:cubicBezTo>
                    <a:pt x="163" y="172"/>
                    <a:pt x="163" y="172"/>
                    <a:pt x="163" y="172"/>
                  </a:cubicBezTo>
                  <a:cubicBezTo>
                    <a:pt x="173" y="172"/>
                    <a:pt x="176" y="152"/>
                    <a:pt x="176" y="146"/>
                  </a:cubicBezTo>
                  <a:cubicBezTo>
                    <a:pt x="176" y="125"/>
                    <a:pt x="176" y="104"/>
                    <a:pt x="176" y="83"/>
                  </a:cubicBezTo>
                  <a:cubicBezTo>
                    <a:pt x="176" y="77"/>
                    <a:pt x="168" y="77"/>
                    <a:pt x="167" y="82"/>
                  </a:cubicBezTo>
                  <a:cubicBezTo>
                    <a:pt x="167" y="111"/>
                    <a:pt x="167" y="111"/>
                    <a:pt x="167" y="111"/>
                  </a:cubicBezTo>
                  <a:cubicBezTo>
                    <a:pt x="167" y="114"/>
                    <a:pt x="165" y="116"/>
                    <a:pt x="163" y="116"/>
                  </a:cubicBezTo>
                  <a:cubicBezTo>
                    <a:pt x="161" y="116"/>
                    <a:pt x="159" y="114"/>
                    <a:pt x="159" y="111"/>
                  </a:cubicBezTo>
                  <a:cubicBezTo>
                    <a:pt x="159" y="99"/>
                    <a:pt x="159" y="87"/>
                    <a:pt x="159" y="75"/>
                  </a:cubicBezTo>
                  <a:cubicBezTo>
                    <a:pt x="159" y="75"/>
                    <a:pt x="159" y="75"/>
                    <a:pt x="159" y="75"/>
                  </a:cubicBezTo>
                  <a:cubicBezTo>
                    <a:pt x="159" y="75"/>
                    <a:pt x="159" y="75"/>
                    <a:pt x="159" y="75"/>
                  </a:cubicBezTo>
                  <a:cubicBezTo>
                    <a:pt x="159" y="69"/>
                    <a:pt x="150" y="69"/>
                    <a:pt x="150" y="75"/>
                  </a:cubicBezTo>
                  <a:cubicBezTo>
                    <a:pt x="150" y="75"/>
                    <a:pt x="150" y="75"/>
                    <a:pt x="150" y="75"/>
                  </a:cubicBezTo>
                  <a:cubicBezTo>
                    <a:pt x="150" y="75"/>
                    <a:pt x="150" y="75"/>
                    <a:pt x="150" y="75"/>
                  </a:cubicBezTo>
                  <a:close/>
                  <a:moveTo>
                    <a:pt x="165" y="68"/>
                  </a:moveTo>
                  <a:cubicBezTo>
                    <a:pt x="165" y="68"/>
                    <a:pt x="165" y="68"/>
                    <a:pt x="165" y="68"/>
                  </a:cubicBezTo>
                  <a:cubicBezTo>
                    <a:pt x="155" y="36"/>
                    <a:pt x="126" y="14"/>
                    <a:pt x="91" y="14"/>
                  </a:cubicBezTo>
                  <a:cubicBezTo>
                    <a:pt x="70" y="14"/>
                    <a:pt x="51" y="23"/>
                    <a:pt x="37" y="36"/>
                  </a:cubicBezTo>
                  <a:cubicBezTo>
                    <a:pt x="36" y="37"/>
                    <a:pt x="36" y="37"/>
                    <a:pt x="36" y="37"/>
                  </a:cubicBezTo>
                  <a:cubicBezTo>
                    <a:pt x="22" y="51"/>
                    <a:pt x="14" y="70"/>
                    <a:pt x="14" y="92"/>
                  </a:cubicBezTo>
                  <a:cubicBezTo>
                    <a:pt x="14" y="113"/>
                    <a:pt x="22" y="132"/>
                    <a:pt x="36" y="146"/>
                  </a:cubicBezTo>
                  <a:cubicBezTo>
                    <a:pt x="36" y="147"/>
                    <a:pt x="36" y="147"/>
                    <a:pt x="36" y="147"/>
                  </a:cubicBezTo>
                  <a:cubicBezTo>
                    <a:pt x="51" y="161"/>
                    <a:pt x="70" y="169"/>
                    <a:pt x="91" y="169"/>
                  </a:cubicBezTo>
                  <a:cubicBezTo>
                    <a:pt x="96" y="169"/>
                    <a:pt x="101" y="169"/>
                    <a:pt x="106" y="168"/>
                  </a:cubicBezTo>
                  <a:cubicBezTo>
                    <a:pt x="103" y="166"/>
                    <a:pt x="101" y="164"/>
                    <a:pt x="99" y="162"/>
                  </a:cubicBezTo>
                  <a:cubicBezTo>
                    <a:pt x="93" y="158"/>
                    <a:pt x="88" y="154"/>
                    <a:pt x="81" y="152"/>
                  </a:cubicBezTo>
                  <a:cubicBezTo>
                    <a:pt x="78" y="150"/>
                    <a:pt x="75" y="149"/>
                    <a:pt x="73" y="147"/>
                  </a:cubicBezTo>
                  <a:cubicBezTo>
                    <a:pt x="68" y="142"/>
                    <a:pt x="67" y="135"/>
                    <a:pt x="70" y="129"/>
                  </a:cubicBezTo>
                  <a:cubicBezTo>
                    <a:pt x="65" y="126"/>
                    <a:pt x="60" y="122"/>
                    <a:pt x="56" y="116"/>
                  </a:cubicBezTo>
                  <a:cubicBezTo>
                    <a:pt x="51" y="109"/>
                    <a:pt x="48" y="101"/>
                    <a:pt x="48" y="92"/>
                  </a:cubicBezTo>
                  <a:cubicBezTo>
                    <a:pt x="48" y="68"/>
                    <a:pt x="68" y="49"/>
                    <a:pt x="91" y="49"/>
                  </a:cubicBezTo>
                  <a:cubicBezTo>
                    <a:pt x="97" y="49"/>
                    <a:pt x="103" y="50"/>
                    <a:pt x="108" y="52"/>
                  </a:cubicBezTo>
                  <a:cubicBezTo>
                    <a:pt x="112" y="54"/>
                    <a:pt x="117" y="57"/>
                    <a:pt x="120" y="60"/>
                  </a:cubicBezTo>
                  <a:cubicBezTo>
                    <a:pt x="122" y="60"/>
                    <a:pt x="123" y="60"/>
                    <a:pt x="125" y="61"/>
                  </a:cubicBezTo>
                  <a:cubicBezTo>
                    <a:pt x="125" y="59"/>
                    <a:pt x="126" y="58"/>
                    <a:pt x="128" y="57"/>
                  </a:cubicBezTo>
                  <a:cubicBezTo>
                    <a:pt x="128" y="56"/>
                    <a:pt x="128" y="56"/>
                    <a:pt x="128" y="56"/>
                  </a:cubicBezTo>
                  <a:cubicBezTo>
                    <a:pt x="130" y="54"/>
                    <a:pt x="133" y="53"/>
                    <a:pt x="137" y="53"/>
                  </a:cubicBezTo>
                  <a:cubicBezTo>
                    <a:pt x="141" y="53"/>
                    <a:pt x="144" y="54"/>
                    <a:pt x="146" y="57"/>
                  </a:cubicBezTo>
                  <a:cubicBezTo>
                    <a:pt x="146" y="57"/>
                    <a:pt x="146" y="57"/>
                    <a:pt x="146" y="57"/>
                  </a:cubicBezTo>
                  <a:cubicBezTo>
                    <a:pt x="148" y="59"/>
                    <a:pt x="149" y="61"/>
                    <a:pt x="150" y="63"/>
                  </a:cubicBezTo>
                  <a:cubicBezTo>
                    <a:pt x="151" y="63"/>
                    <a:pt x="153" y="62"/>
                    <a:pt x="154" y="62"/>
                  </a:cubicBezTo>
                  <a:cubicBezTo>
                    <a:pt x="159" y="62"/>
                    <a:pt x="163" y="65"/>
                    <a:pt x="165" y="68"/>
                  </a:cubicBezTo>
                  <a:close/>
                  <a:moveTo>
                    <a:pt x="79" y="124"/>
                  </a:moveTo>
                  <a:cubicBezTo>
                    <a:pt x="79" y="124"/>
                    <a:pt x="79" y="124"/>
                    <a:pt x="79" y="124"/>
                  </a:cubicBezTo>
                  <a:cubicBezTo>
                    <a:pt x="83" y="123"/>
                    <a:pt x="87" y="123"/>
                    <a:pt x="91" y="125"/>
                  </a:cubicBezTo>
                  <a:cubicBezTo>
                    <a:pt x="96" y="127"/>
                    <a:pt x="102" y="129"/>
                    <a:pt x="106" y="131"/>
                  </a:cubicBezTo>
                  <a:cubicBezTo>
                    <a:pt x="106" y="112"/>
                    <a:pt x="106" y="92"/>
                    <a:pt x="106" y="73"/>
                  </a:cubicBezTo>
                  <a:cubicBezTo>
                    <a:pt x="106" y="69"/>
                    <a:pt x="108" y="66"/>
                    <a:pt x="111" y="63"/>
                  </a:cubicBezTo>
                  <a:cubicBezTo>
                    <a:pt x="109" y="62"/>
                    <a:pt x="107" y="61"/>
                    <a:pt x="104" y="60"/>
                  </a:cubicBezTo>
                  <a:cubicBezTo>
                    <a:pt x="100" y="58"/>
                    <a:pt x="96" y="57"/>
                    <a:pt x="91" y="57"/>
                  </a:cubicBezTo>
                  <a:cubicBezTo>
                    <a:pt x="72" y="57"/>
                    <a:pt x="57" y="73"/>
                    <a:pt x="57" y="92"/>
                  </a:cubicBezTo>
                  <a:cubicBezTo>
                    <a:pt x="57" y="99"/>
                    <a:pt x="59" y="106"/>
                    <a:pt x="63" y="112"/>
                  </a:cubicBezTo>
                  <a:cubicBezTo>
                    <a:pt x="67" y="117"/>
                    <a:pt x="73" y="121"/>
                    <a:pt x="79" y="1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050">
                <a:latin typeface="Arial" panose="020B0604020202020204" pitchFamily="34" charset="0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6199269" y="3112753"/>
            <a:ext cx="1270397" cy="1139045"/>
            <a:chOff x="6174658" y="3124106"/>
            <a:chExt cx="1811046" cy="1811046"/>
          </a:xfrm>
        </p:grpSpPr>
        <p:sp>
          <p:nvSpPr>
            <p:cNvPr id="9" name="菱形 8"/>
            <p:cNvSpPr/>
            <p:nvPr/>
          </p:nvSpPr>
          <p:spPr>
            <a:xfrm>
              <a:off x="6174658" y="3124106"/>
              <a:ext cx="1811046" cy="1811046"/>
            </a:xfrm>
            <a:prstGeom prst="diamond">
              <a:avLst/>
            </a:prstGeom>
            <a:solidFill>
              <a:srgbClr val="C7A7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>
                <a:latin typeface="Arial" panose="020B0604020202020204" pitchFamily="34" charset="0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Freeform 99"/>
            <p:cNvSpPr>
              <a:spLocks noEditPoints="1"/>
            </p:cNvSpPr>
            <p:nvPr/>
          </p:nvSpPr>
          <p:spPr bwMode="auto">
            <a:xfrm>
              <a:off x="6808153" y="3770129"/>
              <a:ext cx="544056" cy="519000"/>
            </a:xfrm>
            <a:custGeom>
              <a:avLst/>
              <a:gdLst>
                <a:gd name="T0" fmla="*/ 119 w 193"/>
                <a:gd name="T1" fmla="*/ 31 h 184"/>
                <a:gd name="T2" fmla="*/ 177 w 193"/>
                <a:gd name="T3" fmla="*/ 45 h 184"/>
                <a:gd name="T4" fmla="*/ 177 w 193"/>
                <a:gd name="T5" fmla="*/ 44 h 184"/>
                <a:gd name="T6" fmla="*/ 187 w 193"/>
                <a:gd name="T7" fmla="*/ 59 h 184"/>
                <a:gd name="T8" fmla="*/ 80 w 193"/>
                <a:gd name="T9" fmla="*/ 184 h 184"/>
                <a:gd name="T10" fmla="*/ 15 w 193"/>
                <a:gd name="T11" fmla="*/ 155 h 184"/>
                <a:gd name="T12" fmla="*/ 18 w 193"/>
                <a:gd name="T13" fmla="*/ 104 h 184"/>
                <a:gd name="T14" fmla="*/ 25 w 193"/>
                <a:gd name="T15" fmla="*/ 0 h 184"/>
                <a:gd name="T16" fmla="*/ 47 w 193"/>
                <a:gd name="T17" fmla="*/ 0 h 184"/>
                <a:gd name="T18" fmla="*/ 111 w 193"/>
                <a:gd name="T19" fmla="*/ 45 h 184"/>
                <a:gd name="T20" fmla="*/ 116 w 193"/>
                <a:gd name="T21" fmla="*/ 47 h 184"/>
                <a:gd name="T22" fmla="*/ 49 w 193"/>
                <a:gd name="T23" fmla="*/ 21 h 184"/>
                <a:gd name="T24" fmla="*/ 39 w 193"/>
                <a:gd name="T25" fmla="*/ 15 h 184"/>
                <a:gd name="T26" fmla="*/ 32 w 193"/>
                <a:gd name="T27" fmla="*/ 14 h 184"/>
                <a:gd name="T28" fmla="*/ 32 w 193"/>
                <a:gd name="T29" fmla="*/ 110 h 184"/>
                <a:gd name="T30" fmla="*/ 29 w 193"/>
                <a:gd name="T31" fmla="*/ 160 h 184"/>
                <a:gd name="T32" fmla="*/ 22 w 193"/>
                <a:gd name="T33" fmla="*/ 168 h 184"/>
                <a:gd name="T34" fmla="*/ 80 w 193"/>
                <a:gd name="T35" fmla="*/ 170 h 184"/>
                <a:gd name="T36" fmla="*/ 74 w 193"/>
                <a:gd name="T37" fmla="*/ 156 h 184"/>
                <a:gd name="T38" fmla="*/ 53 w 193"/>
                <a:gd name="T39" fmla="*/ 156 h 184"/>
                <a:gd name="T40" fmla="*/ 46 w 193"/>
                <a:gd name="T41" fmla="*/ 153 h 184"/>
                <a:gd name="T42" fmla="*/ 42 w 193"/>
                <a:gd name="T43" fmla="*/ 110 h 184"/>
                <a:gd name="T44" fmla="*/ 45 w 193"/>
                <a:gd name="T45" fmla="*/ 38 h 184"/>
                <a:gd name="T46" fmla="*/ 155 w 193"/>
                <a:gd name="T47" fmla="*/ 65 h 184"/>
                <a:gd name="T48" fmla="*/ 146 w 193"/>
                <a:gd name="T49" fmla="*/ 64 h 184"/>
                <a:gd name="T50" fmla="*/ 129 w 193"/>
                <a:gd name="T51" fmla="*/ 85 h 184"/>
                <a:gd name="T52" fmla="*/ 110 w 193"/>
                <a:gd name="T53" fmla="*/ 54 h 184"/>
                <a:gd name="T54" fmla="*/ 110 w 193"/>
                <a:gd name="T55" fmla="*/ 100 h 184"/>
                <a:gd name="T56" fmla="*/ 120 w 193"/>
                <a:gd name="T57" fmla="*/ 58 h 184"/>
                <a:gd name="T58" fmla="*/ 102 w 193"/>
                <a:gd name="T59" fmla="*/ 107 h 184"/>
                <a:gd name="T60" fmla="*/ 102 w 193"/>
                <a:gd name="T61" fmla="*/ 49 h 184"/>
                <a:gd name="T62" fmla="*/ 92 w 193"/>
                <a:gd name="T63" fmla="*/ 115 h 184"/>
                <a:gd name="T64" fmla="*/ 84 w 193"/>
                <a:gd name="T65" fmla="*/ 43 h 184"/>
                <a:gd name="T66" fmla="*/ 74 w 193"/>
                <a:gd name="T67" fmla="*/ 41 h 184"/>
                <a:gd name="T68" fmla="*/ 84 w 193"/>
                <a:gd name="T69" fmla="*/ 121 h 184"/>
                <a:gd name="T70" fmla="*/ 65 w 193"/>
                <a:gd name="T71" fmla="*/ 41 h 184"/>
                <a:gd name="T72" fmla="*/ 51 w 193"/>
                <a:gd name="T73" fmla="*/ 45 h 184"/>
                <a:gd name="T74" fmla="*/ 54 w 193"/>
                <a:gd name="T75" fmla="*/ 110 h 184"/>
                <a:gd name="T76" fmla="*/ 54 w 193"/>
                <a:gd name="T77" fmla="*/ 144 h 184"/>
                <a:gd name="T78" fmla="*/ 65 w 193"/>
                <a:gd name="T79" fmla="*/ 13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93" h="184">
                  <a:moveTo>
                    <a:pt x="54" y="6"/>
                  </a:moveTo>
                  <a:cubicBezTo>
                    <a:pt x="84" y="0"/>
                    <a:pt x="102" y="16"/>
                    <a:pt x="119" y="31"/>
                  </a:cubicBezTo>
                  <a:cubicBezTo>
                    <a:pt x="135" y="45"/>
                    <a:pt x="150" y="58"/>
                    <a:pt x="176" y="45"/>
                  </a:cubicBezTo>
                  <a:cubicBezTo>
                    <a:pt x="177" y="45"/>
                    <a:pt x="177" y="45"/>
                    <a:pt x="177" y="45"/>
                  </a:cubicBezTo>
                  <a:cubicBezTo>
                    <a:pt x="177" y="44"/>
                    <a:pt x="177" y="44"/>
                    <a:pt x="177" y="44"/>
                  </a:cubicBezTo>
                  <a:cubicBezTo>
                    <a:pt x="177" y="44"/>
                    <a:pt x="177" y="44"/>
                    <a:pt x="177" y="44"/>
                  </a:cubicBezTo>
                  <a:cubicBezTo>
                    <a:pt x="186" y="41"/>
                    <a:pt x="193" y="52"/>
                    <a:pt x="187" y="59"/>
                  </a:cubicBezTo>
                  <a:cubicBezTo>
                    <a:pt x="187" y="59"/>
                    <a:pt x="187" y="59"/>
                    <a:pt x="187" y="59"/>
                  </a:cubicBezTo>
                  <a:cubicBezTo>
                    <a:pt x="155" y="92"/>
                    <a:pt x="124" y="126"/>
                    <a:pt x="91" y="159"/>
                  </a:cubicBezTo>
                  <a:cubicBezTo>
                    <a:pt x="101" y="168"/>
                    <a:pt x="93" y="184"/>
                    <a:pt x="80" y="184"/>
                  </a:cubicBezTo>
                  <a:cubicBezTo>
                    <a:pt x="22" y="184"/>
                    <a:pt x="22" y="184"/>
                    <a:pt x="22" y="184"/>
                  </a:cubicBezTo>
                  <a:cubicBezTo>
                    <a:pt x="5" y="184"/>
                    <a:pt x="0" y="162"/>
                    <a:pt x="15" y="155"/>
                  </a:cubicBezTo>
                  <a:cubicBezTo>
                    <a:pt x="14" y="110"/>
                    <a:pt x="14" y="110"/>
                    <a:pt x="14" y="110"/>
                  </a:cubicBezTo>
                  <a:cubicBezTo>
                    <a:pt x="14" y="107"/>
                    <a:pt x="16" y="105"/>
                    <a:pt x="18" y="104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3"/>
                    <a:pt x="21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50" y="0"/>
                    <a:pt x="53" y="2"/>
                    <a:pt x="54" y="6"/>
                  </a:cubicBezTo>
                  <a:close/>
                  <a:moveTo>
                    <a:pt x="111" y="45"/>
                  </a:moveTo>
                  <a:cubicBezTo>
                    <a:pt x="111" y="45"/>
                    <a:pt x="111" y="45"/>
                    <a:pt x="111" y="45"/>
                  </a:cubicBezTo>
                  <a:cubicBezTo>
                    <a:pt x="116" y="47"/>
                    <a:pt x="116" y="47"/>
                    <a:pt x="116" y="47"/>
                  </a:cubicBezTo>
                  <a:cubicBezTo>
                    <a:pt x="114" y="45"/>
                    <a:pt x="112" y="43"/>
                    <a:pt x="110" y="42"/>
                  </a:cubicBezTo>
                  <a:cubicBezTo>
                    <a:pt x="94" y="28"/>
                    <a:pt x="78" y="13"/>
                    <a:pt x="49" y="21"/>
                  </a:cubicBezTo>
                  <a:cubicBezTo>
                    <a:pt x="48" y="22"/>
                    <a:pt x="47" y="22"/>
                    <a:pt x="47" y="22"/>
                  </a:cubicBezTo>
                  <a:cubicBezTo>
                    <a:pt x="43" y="22"/>
                    <a:pt x="39" y="19"/>
                    <a:pt x="39" y="15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2" y="110"/>
                    <a:pt x="32" y="110"/>
                    <a:pt x="32" y="110"/>
                  </a:cubicBezTo>
                  <a:cubicBezTo>
                    <a:pt x="32" y="110"/>
                    <a:pt x="32" y="110"/>
                    <a:pt x="32" y="110"/>
                  </a:cubicBezTo>
                  <a:cubicBezTo>
                    <a:pt x="32" y="112"/>
                    <a:pt x="31" y="115"/>
                    <a:pt x="29" y="116"/>
                  </a:cubicBezTo>
                  <a:cubicBezTo>
                    <a:pt x="29" y="160"/>
                    <a:pt x="29" y="160"/>
                    <a:pt x="29" y="160"/>
                  </a:cubicBezTo>
                  <a:cubicBezTo>
                    <a:pt x="29" y="161"/>
                    <a:pt x="29" y="161"/>
                    <a:pt x="29" y="161"/>
                  </a:cubicBezTo>
                  <a:cubicBezTo>
                    <a:pt x="29" y="165"/>
                    <a:pt x="26" y="168"/>
                    <a:pt x="22" y="168"/>
                  </a:cubicBezTo>
                  <a:cubicBezTo>
                    <a:pt x="19" y="168"/>
                    <a:pt x="19" y="170"/>
                    <a:pt x="22" y="170"/>
                  </a:cubicBezTo>
                  <a:cubicBezTo>
                    <a:pt x="80" y="170"/>
                    <a:pt x="80" y="170"/>
                    <a:pt x="80" y="170"/>
                  </a:cubicBezTo>
                  <a:cubicBezTo>
                    <a:pt x="82" y="170"/>
                    <a:pt x="82" y="168"/>
                    <a:pt x="80" y="168"/>
                  </a:cubicBezTo>
                  <a:cubicBezTo>
                    <a:pt x="74" y="168"/>
                    <a:pt x="69" y="161"/>
                    <a:pt x="74" y="156"/>
                  </a:cubicBezTo>
                  <a:cubicBezTo>
                    <a:pt x="96" y="134"/>
                    <a:pt x="118" y="111"/>
                    <a:pt x="139" y="88"/>
                  </a:cubicBezTo>
                  <a:cubicBezTo>
                    <a:pt x="111" y="111"/>
                    <a:pt x="82" y="133"/>
                    <a:pt x="53" y="156"/>
                  </a:cubicBezTo>
                  <a:cubicBezTo>
                    <a:pt x="52" y="157"/>
                    <a:pt x="51" y="157"/>
                    <a:pt x="50" y="157"/>
                  </a:cubicBezTo>
                  <a:cubicBezTo>
                    <a:pt x="48" y="157"/>
                    <a:pt x="46" y="155"/>
                    <a:pt x="46" y="153"/>
                  </a:cubicBezTo>
                  <a:cubicBezTo>
                    <a:pt x="46" y="114"/>
                    <a:pt x="46" y="114"/>
                    <a:pt x="46" y="114"/>
                  </a:cubicBezTo>
                  <a:cubicBezTo>
                    <a:pt x="44" y="114"/>
                    <a:pt x="42" y="112"/>
                    <a:pt x="42" y="110"/>
                  </a:cubicBezTo>
                  <a:cubicBezTo>
                    <a:pt x="42" y="42"/>
                    <a:pt x="42" y="42"/>
                    <a:pt x="42" y="42"/>
                  </a:cubicBezTo>
                  <a:cubicBezTo>
                    <a:pt x="42" y="40"/>
                    <a:pt x="43" y="39"/>
                    <a:pt x="45" y="38"/>
                  </a:cubicBezTo>
                  <a:cubicBezTo>
                    <a:pt x="70" y="28"/>
                    <a:pt x="89" y="34"/>
                    <a:pt x="111" y="45"/>
                  </a:cubicBezTo>
                  <a:close/>
                  <a:moveTo>
                    <a:pt x="155" y="65"/>
                  </a:moveTo>
                  <a:cubicBezTo>
                    <a:pt x="155" y="65"/>
                    <a:pt x="155" y="65"/>
                    <a:pt x="155" y="65"/>
                  </a:cubicBezTo>
                  <a:cubicBezTo>
                    <a:pt x="152" y="65"/>
                    <a:pt x="149" y="65"/>
                    <a:pt x="146" y="64"/>
                  </a:cubicBezTo>
                  <a:cubicBezTo>
                    <a:pt x="140" y="64"/>
                    <a:pt x="134" y="63"/>
                    <a:pt x="129" y="61"/>
                  </a:cubicBezTo>
                  <a:cubicBezTo>
                    <a:pt x="129" y="85"/>
                    <a:pt x="129" y="85"/>
                    <a:pt x="129" y="85"/>
                  </a:cubicBezTo>
                  <a:cubicBezTo>
                    <a:pt x="155" y="65"/>
                    <a:pt x="155" y="65"/>
                    <a:pt x="155" y="65"/>
                  </a:cubicBezTo>
                  <a:close/>
                  <a:moveTo>
                    <a:pt x="110" y="54"/>
                  </a:moveTo>
                  <a:cubicBezTo>
                    <a:pt x="110" y="54"/>
                    <a:pt x="110" y="54"/>
                    <a:pt x="110" y="54"/>
                  </a:cubicBezTo>
                  <a:cubicBezTo>
                    <a:pt x="110" y="100"/>
                    <a:pt x="110" y="100"/>
                    <a:pt x="110" y="100"/>
                  </a:cubicBezTo>
                  <a:cubicBezTo>
                    <a:pt x="120" y="92"/>
                    <a:pt x="120" y="92"/>
                    <a:pt x="120" y="92"/>
                  </a:cubicBezTo>
                  <a:cubicBezTo>
                    <a:pt x="120" y="58"/>
                    <a:pt x="120" y="58"/>
                    <a:pt x="120" y="58"/>
                  </a:cubicBezTo>
                  <a:cubicBezTo>
                    <a:pt x="117" y="57"/>
                    <a:pt x="114" y="55"/>
                    <a:pt x="110" y="54"/>
                  </a:cubicBezTo>
                  <a:close/>
                  <a:moveTo>
                    <a:pt x="102" y="107"/>
                  </a:moveTo>
                  <a:cubicBezTo>
                    <a:pt x="102" y="107"/>
                    <a:pt x="102" y="107"/>
                    <a:pt x="102" y="107"/>
                  </a:cubicBezTo>
                  <a:cubicBezTo>
                    <a:pt x="102" y="49"/>
                    <a:pt x="102" y="49"/>
                    <a:pt x="102" y="49"/>
                  </a:cubicBezTo>
                  <a:cubicBezTo>
                    <a:pt x="99" y="48"/>
                    <a:pt x="95" y="46"/>
                    <a:pt x="92" y="45"/>
                  </a:cubicBezTo>
                  <a:cubicBezTo>
                    <a:pt x="92" y="115"/>
                    <a:pt x="92" y="115"/>
                    <a:pt x="92" y="115"/>
                  </a:cubicBezTo>
                  <a:cubicBezTo>
                    <a:pt x="102" y="107"/>
                    <a:pt x="102" y="107"/>
                    <a:pt x="102" y="107"/>
                  </a:cubicBezTo>
                  <a:close/>
                  <a:moveTo>
                    <a:pt x="84" y="43"/>
                  </a:moveTo>
                  <a:cubicBezTo>
                    <a:pt x="84" y="43"/>
                    <a:pt x="84" y="43"/>
                    <a:pt x="84" y="43"/>
                  </a:cubicBezTo>
                  <a:cubicBezTo>
                    <a:pt x="80" y="42"/>
                    <a:pt x="77" y="41"/>
                    <a:pt x="74" y="41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84" y="121"/>
                    <a:pt x="84" y="121"/>
                    <a:pt x="84" y="121"/>
                  </a:cubicBezTo>
                  <a:cubicBezTo>
                    <a:pt x="84" y="43"/>
                    <a:pt x="84" y="43"/>
                    <a:pt x="84" y="43"/>
                  </a:cubicBezTo>
                  <a:close/>
                  <a:moveTo>
                    <a:pt x="65" y="41"/>
                  </a:moveTo>
                  <a:cubicBezTo>
                    <a:pt x="65" y="41"/>
                    <a:pt x="65" y="41"/>
                    <a:pt x="65" y="41"/>
                  </a:cubicBezTo>
                  <a:cubicBezTo>
                    <a:pt x="61" y="42"/>
                    <a:pt x="56" y="43"/>
                    <a:pt x="51" y="45"/>
                  </a:cubicBezTo>
                  <a:cubicBezTo>
                    <a:pt x="51" y="106"/>
                    <a:pt x="51" y="106"/>
                    <a:pt x="51" y="106"/>
                  </a:cubicBezTo>
                  <a:cubicBezTo>
                    <a:pt x="53" y="106"/>
                    <a:pt x="54" y="108"/>
                    <a:pt x="54" y="110"/>
                  </a:cubicBezTo>
                  <a:cubicBezTo>
                    <a:pt x="54" y="110"/>
                    <a:pt x="54" y="110"/>
                    <a:pt x="54" y="110"/>
                  </a:cubicBezTo>
                  <a:cubicBezTo>
                    <a:pt x="54" y="144"/>
                    <a:pt x="54" y="144"/>
                    <a:pt x="54" y="144"/>
                  </a:cubicBezTo>
                  <a:cubicBezTo>
                    <a:pt x="65" y="136"/>
                    <a:pt x="65" y="136"/>
                    <a:pt x="65" y="136"/>
                  </a:cubicBezTo>
                  <a:cubicBezTo>
                    <a:pt x="65" y="135"/>
                    <a:pt x="65" y="135"/>
                    <a:pt x="65" y="134"/>
                  </a:cubicBezTo>
                  <a:cubicBezTo>
                    <a:pt x="65" y="41"/>
                    <a:pt x="65" y="41"/>
                    <a:pt x="65" y="4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050">
                <a:latin typeface="Arial" panose="020B0604020202020204" pitchFamily="34" charset="0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5508836" y="3789311"/>
            <a:ext cx="1270397" cy="1139045"/>
            <a:chOff x="5190477" y="4200121"/>
            <a:chExt cx="1811046" cy="1811046"/>
          </a:xfrm>
        </p:grpSpPr>
        <p:sp>
          <p:nvSpPr>
            <p:cNvPr id="12" name="菱形 11"/>
            <p:cNvSpPr/>
            <p:nvPr/>
          </p:nvSpPr>
          <p:spPr>
            <a:xfrm>
              <a:off x="5190477" y="4200121"/>
              <a:ext cx="1811046" cy="1811046"/>
            </a:xfrm>
            <a:prstGeom prst="diamond">
              <a:avLst/>
            </a:prstGeom>
            <a:solidFill>
              <a:srgbClr val="C7A7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 dirty="0">
                <a:latin typeface="Arial" panose="020B0604020202020204" pitchFamily="34" charset="0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Freeform 114"/>
            <p:cNvSpPr>
              <a:spLocks noEditPoints="1"/>
            </p:cNvSpPr>
            <p:nvPr/>
          </p:nvSpPr>
          <p:spPr bwMode="auto">
            <a:xfrm>
              <a:off x="5836499" y="4889692"/>
              <a:ext cx="519003" cy="431905"/>
            </a:xfrm>
            <a:custGeom>
              <a:avLst/>
              <a:gdLst>
                <a:gd name="T0" fmla="*/ 177 w 184"/>
                <a:gd name="T1" fmla="*/ 7 h 153"/>
                <a:gd name="T2" fmla="*/ 184 w 184"/>
                <a:gd name="T3" fmla="*/ 130 h 153"/>
                <a:gd name="T4" fmla="*/ 7 w 184"/>
                <a:gd name="T5" fmla="*/ 146 h 153"/>
                <a:gd name="T6" fmla="*/ 0 w 184"/>
                <a:gd name="T7" fmla="*/ 23 h 153"/>
                <a:gd name="T8" fmla="*/ 35 w 184"/>
                <a:gd name="T9" fmla="*/ 87 h 153"/>
                <a:gd name="T10" fmla="*/ 50 w 184"/>
                <a:gd name="T11" fmla="*/ 90 h 153"/>
                <a:gd name="T12" fmla="*/ 53 w 184"/>
                <a:gd name="T13" fmla="*/ 97 h 153"/>
                <a:gd name="T14" fmla="*/ 49 w 184"/>
                <a:gd name="T15" fmla="*/ 128 h 153"/>
                <a:gd name="T16" fmla="*/ 35 w 184"/>
                <a:gd name="T17" fmla="*/ 131 h 153"/>
                <a:gd name="T18" fmla="*/ 28 w 184"/>
                <a:gd name="T19" fmla="*/ 128 h 153"/>
                <a:gd name="T20" fmla="*/ 25 w 184"/>
                <a:gd name="T21" fmla="*/ 97 h 153"/>
                <a:gd name="T22" fmla="*/ 73 w 184"/>
                <a:gd name="T23" fmla="*/ 87 h 153"/>
                <a:gd name="T24" fmla="*/ 88 w 184"/>
                <a:gd name="T25" fmla="*/ 90 h 153"/>
                <a:gd name="T26" fmla="*/ 91 w 184"/>
                <a:gd name="T27" fmla="*/ 97 h 153"/>
                <a:gd name="T28" fmla="*/ 88 w 184"/>
                <a:gd name="T29" fmla="*/ 128 h 153"/>
                <a:gd name="T30" fmla="*/ 73 w 184"/>
                <a:gd name="T31" fmla="*/ 131 h 153"/>
                <a:gd name="T32" fmla="*/ 66 w 184"/>
                <a:gd name="T33" fmla="*/ 128 h 153"/>
                <a:gd name="T34" fmla="*/ 63 w 184"/>
                <a:gd name="T35" fmla="*/ 97 h 153"/>
                <a:gd name="T36" fmla="*/ 81 w 184"/>
                <a:gd name="T37" fmla="*/ 96 h 153"/>
                <a:gd name="T38" fmla="*/ 72 w 184"/>
                <a:gd name="T39" fmla="*/ 96 h 153"/>
                <a:gd name="T40" fmla="*/ 72 w 184"/>
                <a:gd name="T41" fmla="*/ 122 h 153"/>
                <a:gd name="T42" fmla="*/ 81 w 184"/>
                <a:gd name="T43" fmla="*/ 123 h 153"/>
                <a:gd name="T44" fmla="*/ 82 w 184"/>
                <a:gd name="T45" fmla="*/ 121 h 153"/>
                <a:gd name="T46" fmla="*/ 81 w 184"/>
                <a:gd name="T47" fmla="*/ 96 h 153"/>
                <a:gd name="T48" fmla="*/ 35 w 184"/>
                <a:gd name="T49" fmla="*/ 96 h 153"/>
                <a:gd name="T50" fmla="*/ 33 w 184"/>
                <a:gd name="T51" fmla="*/ 121 h 153"/>
                <a:gd name="T52" fmla="*/ 35 w 184"/>
                <a:gd name="T53" fmla="*/ 123 h 153"/>
                <a:gd name="T54" fmla="*/ 44 w 184"/>
                <a:gd name="T55" fmla="*/ 122 h 153"/>
                <a:gd name="T56" fmla="*/ 44 w 184"/>
                <a:gd name="T57" fmla="*/ 96 h 153"/>
                <a:gd name="T58" fmla="*/ 80 w 184"/>
                <a:gd name="T59" fmla="*/ 60 h 153"/>
                <a:gd name="T60" fmla="*/ 73 w 184"/>
                <a:gd name="T61" fmla="*/ 67 h 153"/>
                <a:gd name="T62" fmla="*/ 58 w 184"/>
                <a:gd name="T63" fmla="*/ 60 h 153"/>
                <a:gd name="T64" fmla="*/ 51 w 184"/>
                <a:gd name="T65" fmla="*/ 67 h 153"/>
                <a:gd name="T66" fmla="*/ 35 w 184"/>
                <a:gd name="T67" fmla="*/ 60 h 153"/>
                <a:gd name="T68" fmla="*/ 28 w 184"/>
                <a:gd name="T69" fmla="*/ 67 h 153"/>
                <a:gd name="T70" fmla="*/ 24 w 184"/>
                <a:gd name="T71" fmla="*/ 20 h 153"/>
                <a:gd name="T72" fmla="*/ 96 w 184"/>
                <a:gd name="T73" fmla="*/ 24 h 153"/>
                <a:gd name="T74" fmla="*/ 92 w 184"/>
                <a:gd name="T75" fmla="*/ 55 h 153"/>
                <a:gd name="T76" fmla="*/ 20 w 184"/>
                <a:gd name="T77" fmla="*/ 51 h 153"/>
                <a:gd name="T78" fmla="*/ 24 w 184"/>
                <a:gd name="T79" fmla="*/ 20 h 153"/>
                <a:gd name="T80" fmla="*/ 28 w 184"/>
                <a:gd name="T81" fmla="*/ 29 h 153"/>
                <a:gd name="T82" fmla="*/ 87 w 184"/>
                <a:gd name="T83" fmla="*/ 29 h 153"/>
                <a:gd name="T84" fmla="*/ 154 w 184"/>
                <a:gd name="T85" fmla="*/ 31 h 153"/>
                <a:gd name="T86" fmla="*/ 162 w 184"/>
                <a:gd name="T87" fmla="*/ 34 h 153"/>
                <a:gd name="T88" fmla="*/ 154 w 184"/>
                <a:gd name="T89" fmla="*/ 131 h 153"/>
                <a:gd name="T90" fmla="*/ 106 w 184"/>
                <a:gd name="T91" fmla="*/ 121 h 153"/>
                <a:gd name="T92" fmla="*/ 109 w 184"/>
                <a:gd name="T93" fmla="*/ 34 h 153"/>
                <a:gd name="T94" fmla="*/ 154 w 184"/>
                <a:gd name="T95" fmla="*/ 39 h 153"/>
                <a:gd name="T96" fmla="*/ 114 w 184"/>
                <a:gd name="T97" fmla="*/ 40 h 153"/>
                <a:gd name="T98" fmla="*/ 114 w 184"/>
                <a:gd name="T99" fmla="*/ 122 h 153"/>
                <a:gd name="T100" fmla="*/ 156 w 184"/>
                <a:gd name="T101" fmla="*/ 121 h 153"/>
                <a:gd name="T102" fmla="*/ 156 w 184"/>
                <a:gd name="T103" fmla="*/ 40 h 153"/>
                <a:gd name="T104" fmla="*/ 161 w 184"/>
                <a:gd name="T105" fmla="*/ 14 h 153"/>
                <a:gd name="T106" fmla="*/ 15 w 184"/>
                <a:gd name="T107" fmla="*/ 130 h 153"/>
                <a:gd name="T108" fmla="*/ 23 w 184"/>
                <a:gd name="T109" fmla="*/ 139 h 153"/>
                <a:gd name="T110" fmla="*/ 170 w 184"/>
                <a:gd name="T111" fmla="*/ 23 h 153"/>
                <a:gd name="T112" fmla="*/ 161 w 184"/>
                <a:gd name="T113" fmla="*/ 14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84" h="153">
                  <a:moveTo>
                    <a:pt x="23" y="0"/>
                  </a:moveTo>
                  <a:cubicBezTo>
                    <a:pt x="161" y="0"/>
                    <a:pt x="161" y="0"/>
                    <a:pt x="161" y="0"/>
                  </a:cubicBezTo>
                  <a:cubicBezTo>
                    <a:pt x="167" y="0"/>
                    <a:pt x="173" y="3"/>
                    <a:pt x="177" y="7"/>
                  </a:cubicBezTo>
                  <a:cubicBezTo>
                    <a:pt x="178" y="7"/>
                    <a:pt x="178" y="7"/>
                    <a:pt x="178" y="7"/>
                  </a:cubicBezTo>
                  <a:cubicBezTo>
                    <a:pt x="181" y="12"/>
                    <a:pt x="184" y="17"/>
                    <a:pt x="184" y="23"/>
                  </a:cubicBezTo>
                  <a:cubicBezTo>
                    <a:pt x="184" y="130"/>
                    <a:pt x="184" y="130"/>
                    <a:pt x="184" y="130"/>
                  </a:cubicBezTo>
                  <a:cubicBezTo>
                    <a:pt x="184" y="142"/>
                    <a:pt x="174" y="153"/>
                    <a:pt x="161" y="153"/>
                  </a:cubicBezTo>
                  <a:cubicBezTo>
                    <a:pt x="23" y="153"/>
                    <a:pt x="23" y="153"/>
                    <a:pt x="23" y="153"/>
                  </a:cubicBezTo>
                  <a:cubicBezTo>
                    <a:pt x="17" y="153"/>
                    <a:pt x="11" y="150"/>
                    <a:pt x="7" y="146"/>
                  </a:cubicBezTo>
                  <a:cubicBezTo>
                    <a:pt x="7" y="146"/>
                    <a:pt x="7" y="146"/>
                    <a:pt x="7" y="146"/>
                  </a:cubicBezTo>
                  <a:cubicBezTo>
                    <a:pt x="3" y="141"/>
                    <a:pt x="0" y="136"/>
                    <a:pt x="0" y="130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1"/>
                    <a:pt x="11" y="0"/>
                    <a:pt x="23" y="0"/>
                  </a:cubicBezTo>
                  <a:close/>
                  <a:moveTo>
                    <a:pt x="35" y="87"/>
                  </a:moveTo>
                  <a:cubicBezTo>
                    <a:pt x="35" y="87"/>
                    <a:pt x="35" y="87"/>
                    <a:pt x="35" y="87"/>
                  </a:cubicBezTo>
                  <a:cubicBezTo>
                    <a:pt x="42" y="87"/>
                    <a:pt x="42" y="87"/>
                    <a:pt x="42" y="87"/>
                  </a:cubicBezTo>
                  <a:cubicBezTo>
                    <a:pt x="45" y="87"/>
                    <a:pt x="48" y="88"/>
                    <a:pt x="49" y="90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1" y="92"/>
                    <a:pt x="53" y="95"/>
                    <a:pt x="53" y="97"/>
                  </a:cubicBezTo>
                  <a:cubicBezTo>
                    <a:pt x="53" y="121"/>
                    <a:pt x="53" y="121"/>
                    <a:pt x="53" y="121"/>
                  </a:cubicBezTo>
                  <a:cubicBezTo>
                    <a:pt x="53" y="124"/>
                    <a:pt x="51" y="126"/>
                    <a:pt x="50" y="128"/>
                  </a:cubicBezTo>
                  <a:cubicBezTo>
                    <a:pt x="49" y="128"/>
                    <a:pt x="49" y="128"/>
                    <a:pt x="49" y="128"/>
                  </a:cubicBezTo>
                  <a:cubicBezTo>
                    <a:pt x="49" y="128"/>
                    <a:pt x="49" y="128"/>
                    <a:pt x="49" y="128"/>
                  </a:cubicBezTo>
                  <a:cubicBezTo>
                    <a:pt x="48" y="130"/>
                    <a:pt x="45" y="131"/>
                    <a:pt x="42" y="131"/>
                  </a:cubicBezTo>
                  <a:cubicBezTo>
                    <a:pt x="35" y="131"/>
                    <a:pt x="35" y="131"/>
                    <a:pt x="35" y="131"/>
                  </a:cubicBezTo>
                  <a:cubicBezTo>
                    <a:pt x="32" y="131"/>
                    <a:pt x="30" y="130"/>
                    <a:pt x="28" y="128"/>
                  </a:cubicBezTo>
                  <a:cubicBezTo>
                    <a:pt x="28" y="128"/>
                    <a:pt x="28" y="128"/>
                    <a:pt x="28" y="128"/>
                  </a:cubicBezTo>
                  <a:cubicBezTo>
                    <a:pt x="28" y="128"/>
                    <a:pt x="28" y="128"/>
                    <a:pt x="28" y="128"/>
                  </a:cubicBezTo>
                  <a:cubicBezTo>
                    <a:pt x="28" y="128"/>
                    <a:pt x="28" y="128"/>
                    <a:pt x="28" y="128"/>
                  </a:cubicBezTo>
                  <a:cubicBezTo>
                    <a:pt x="26" y="126"/>
                    <a:pt x="25" y="124"/>
                    <a:pt x="25" y="121"/>
                  </a:cubicBezTo>
                  <a:cubicBezTo>
                    <a:pt x="25" y="97"/>
                    <a:pt x="25" y="97"/>
                    <a:pt x="25" y="97"/>
                  </a:cubicBezTo>
                  <a:cubicBezTo>
                    <a:pt x="25" y="95"/>
                    <a:pt x="26" y="92"/>
                    <a:pt x="28" y="90"/>
                  </a:cubicBezTo>
                  <a:cubicBezTo>
                    <a:pt x="30" y="88"/>
                    <a:pt x="32" y="87"/>
                    <a:pt x="35" y="87"/>
                  </a:cubicBezTo>
                  <a:close/>
                  <a:moveTo>
                    <a:pt x="73" y="87"/>
                  </a:moveTo>
                  <a:cubicBezTo>
                    <a:pt x="73" y="87"/>
                    <a:pt x="73" y="87"/>
                    <a:pt x="73" y="87"/>
                  </a:cubicBezTo>
                  <a:cubicBezTo>
                    <a:pt x="81" y="87"/>
                    <a:pt x="81" y="87"/>
                    <a:pt x="81" y="87"/>
                  </a:cubicBezTo>
                  <a:cubicBezTo>
                    <a:pt x="83" y="87"/>
                    <a:pt x="86" y="88"/>
                    <a:pt x="88" y="90"/>
                  </a:cubicBezTo>
                  <a:cubicBezTo>
                    <a:pt x="88" y="90"/>
                    <a:pt x="88" y="90"/>
                    <a:pt x="88" y="90"/>
                  </a:cubicBezTo>
                  <a:cubicBezTo>
                    <a:pt x="88" y="90"/>
                    <a:pt x="88" y="90"/>
                    <a:pt x="88" y="90"/>
                  </a:cubicBezTo>
                  <a:cubicBezTo>
                    <a:pt x="90" y="92"/>
                    <a:pt x="91" y="95"/>
                    <a:pt x="91" y="97"/>
                  </a:cubicBezTo>
                  <a:cubicBezTo>
                    <a:pt x="91" y="121"/>
                    <a:pt x="91" y="121"/>
                    <a:pt x="91" y="121"/>
                  </a:cubicBezTo>
                  <a:cubicBezTo>
                    <a:pt x="91" y="124"/>
                    <a:pt x="90" y="126"/>
                    <a:pt x="88" y="128"/>
                  </a:cubicBezTo>
                  <a:cubicBezTo>
                    <a:pt x="88" y="128"/>
                    <a:pt x="88" y="128"/>
                    <a:pt x="88" y="128"/>
                  </a:cubicBezTo>
                  <a:cubicBezTo>
                    <a:pt x="88" y="128"/>
                    <a:pt x="88" y="128"/>
                    <a:pt x="88" y="128"/>
                  </a:cubicBezTo>
                  <a:cubicBezTo>
                    <a:pt x="86" y="130"/>
                    <a:pt x="83" y="131"/>
                    <a:pt x="81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1" y="131"/>
                    <a:pt x="68" y="130"/>
                    <a:pt x="66" y="128"/>
                  </a:cubicBezTo>
                  <a:cubicBezTo>
                    <a:pt x="66" y="128"/>
                    <a:pt x="66" y="128"/>
                    <a:pt x="66" y="128"/>
                  </a:cubicBezTo>
                  <a:cubicBezTo>
                    <a:pt x="66" y="128"/>
                    <a:pt x="66" y="128"/>
                    <a:pt x="66" y="128"/>
                  </a:cubicBezTo>
                  <a:cubicBezTo>
                    <a:pt x="66" y="128"/>
                    <a:pt x="66" y="128"/>
                    <a:pt x="66" y="128"/>
                  </a:cubicBezTo>
                  <a:cubicBezTo>
                    <a:pt x="64" y="126"/>
                    <a:pt x="63" y="124"/>
                    <a:pt x="63" y="121"/>
                  </a:cubicBezTo>
                  <a:cubicBezTo>
                    <a:pt x="63" y="97"/>
                    <a:pt x="63" y="97"/>
                    <a:pt x="63" y="97"/>
                  </a:cubicBezTo>
                  <a:cubicBezTo>
                    <a:pt x="63" y="95"/>
                    <a:pt x="64" y="92"/>
                    <a:pt x="66" y="90"/>
                  </a:cubicBezTo>
                  <a:cubicBezTo>
                    <a:pt x="68" y="88"/>
                    <a:pt x="71" y="87"/>
                    <a:pt x="73" y="87"/>
                  </a:cubicBezTo>
                  <a:close/>
                  <a:moveTo>
                    <a:pt x="81" y="96"/>
                  </a:moveTo>
                  <a:cubicBezTo>
                    <a:pt x="81" y="96"/>
                    <a:pt x="81" y="96"/>
                    <a:pt x="81" y="96"/>
                  </a:cubicBezTo>
                  <a:cubicBezTo>
                    <a:pt x="73" y="96"/>
                    <a:pt x="73" y="96"/>
                    <a:pt x="73" y="96"/>
                  </a:cubicBezTo>
                  <a:cubicBezTo>
                    <a:pt x="73" y="96"/>
                    <a:pt x="72" y="96"/>
                    <a:pt x="72" y="96"/>
                  </a:cubicBezTo>
                  <a:cubicBezTo>
                    <a:pt x="72" y="96"/>
                    <a:pt x="72" y="97"/>
                    <a:pt x="72" y="97"/>
                  </a:cubicBezTo>
                  <a:cubicBezTo>
                    <a:pt x="72" y="121"/>
                    <a:pt x="72" y="121"/>
                    <a:pt x="72" y="121"/>
                  </a:cubicBezTo>
                  <a:cubicBezTo>
                    <a:pt x="72" y="122"/>
                    <a:pt x="72" y="122"/>
                    <a:pt x="72" y="122"/>
                  </a:cubicBezTo>
                  <a:cubicBezTo>
                    <a:pt x="72" y="122"/>
                    <a:pt x="72" y="122"/>
                    <a:pt x="72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81" y="123"/>
                    <a:pt x="81" y="123"/>
                    <a:pt x="81" y="123"/>
                  </a:cubicBezTo>
                  <a:cubicBezTo>
                    <a:pt x="81" y="123"/>
                    <a:pt x="82" y="123"/>
                    <a:pt x="82" y="122"/>
                  </a:cubicBezTo>
                  <a:cubicBezTo>
                    <a:pt x="82" y="122"/>
                    <a:pt x="82" y="122"/>
                    <a:pt x="82" y="122"/>
                  </a:cubicBezTo>
                  <a:cubicBezTo>
                    <a:pt x="82" y="122"/>
                    <a:pt x="82" y="122"/>
                    <a:pt x="82" y="121"/>
                  </a:cubicBezTo>
                  <a:cubicBezTo>
                    <a:pt x="82" y="97"/>
                    <a:pt x="82" y="97"/>
                    <a:pt x="82" y="97"/>
                  </a:cubicBezTo>
                  <a:cubicBezTo>
                    <a:pt x="82" y="97"/>
                    <a:pt x="82" y="96"/>
                    <a:pt x="82" y="96"/>
                  </a:cubicBezTo>
                  <a:cubicBezTo>
                    <a:pt x="82" y="96"/>
                    <a:pt x="81" y="96"/>
                    <a:pt x="81" y="96"/>
                  </a:cubicBezTo>
                  <a:close/>
                  <a:moveTo>
                    <a:pt x="42" y="96"/>
                  </a:moveTo>
                  <a:cubicBezTo>
                    <a:pt x="42" y="96"/>
                    <a:pt x="42" y="96"/>
                    <a:pt x="42" y="96"/>
                  </a:cubicBezTo>
                  <a:cubicBezTo>
                    <a:pt x="35" y="96"/>
                    <a:pt x="35" y="96"/>
                    <a:pt x="35" y="96"/>
                  </a:cubicBezTo>
                  <a:cubicBezTo>
                    <a:pt x="34" y="96"/>
                    <a:pt x="34" y="96"/>
                    <a:pt x="34" y="96"/>
                  </a:cubicBezTo>
                  <a:cubicBezTo>
                    <a:pt x="33" y="96"/>
                    <a:pt x="33" y="97"/>
                    <a:pt x="33" y="97"/>
                  </a:cubicBezTo>
                  <a:cubicBezTo>
                    <a:pt x="33" y="121"/>
                    <a:pt x="33" y="121"/>
                    <a:pt x="33" y="121"/>
                  </a:cubicBezTo>
                  <a:cubicBezTo>
                    <a:pt x="33" y="122"/>
                    <a:pt x="33" y="122"/>
                    <a:pt x="34" y="122"/>
                  </a:cubicBezTo>
                  <a:cubicBezTo>
                    <a:pt x="34" y="122"/>
                    <a:pt x="34" y="122"/>
                    <a:pt x="34" y="122"/>
                  </a:cubicBezTo>
                  <a:cubicBezTo>
                    <a:pt x="34" y="123"/>
                    <a:pt x="34" y="123"/>
                    <a:pt x="35" y="123"/>
                  </a:cubicBezTo>
                  <a:cubicBezTo>
                    <a:pt x="42" y="123"/>
                    <a:pt x="42" y="123"/>
                    <a:pt x="42" y="123"/>
                  </a:cubicBezTo>
                  <a:cubicBezTo>
                    <a:pt x="43" y="123"/>
                    <a:pt x="43" y="123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2"/>
                    <a:pt x="44" y="122"/>
                    <a:pt x="44" y="121"/>
                  </a:cubicBezTo>
                  <a:cubicBezTo>
                    <a:pt x="44" y="97"/>
                    <a:pt x="44" y="97"/>
                    <a:pt x="44" y="97"/>
                  </a:cubicBezTo>
                  <a:cubicBezTo>
                    <a:pt x="44" y="97"/>
                    <a:pt x="44" y="96"/>
                    <a:pt x="44" y="96"/>
                  </a:cubicBezTo>
                  <a:cubicBezTo>
                    <a:pt x="43" y="96"/>
                    <a:pt x="43" y="96"/>
                    <a:pt x="42" y="96"/>
                  </a:cubicBezTo>
                  <a:close/>
                  <a:moveTo>
                    <a:pt x="80" y="60"/>
                  </a:moveTo>
                  <a:cubicBezTo>
                    <a:pt x="80" y="60"/>
                    <a:pt x="80" y="60"/>
                    <a:pt x="80" y="60"/>
                  </a:cubicBezTo>
                  <a:cubicBezTo>
                    <a:pt x="84" y="60"/>
                    <a:pt x="87" y="63"/>
                    <a:pt x="87" y="67"/>
                  </a:cubicBezTo>
                  <a:cubicBezTo>
                    <a:pt x="87" y="71"/>
                    <a:pt x="84" y="74"/>
                    <a:pt x="80" y="74"/>
                  </a:cubicBezTo>
                  <a:cubicBezTo>
                    <a:pt x="77" y="74"/>
                    <a:pt x="73" y="71"/>
                    <a:pt x="73" y="67"/>
                  </a:cubicBezTo>
                  <a:cubicBezTo>
                    <a:pt x="73" y="63"/>
                    <a:pt x="77" y="60"/>
                    <a:pt x="80" y="60"/>
                  </a:cubicBezTo>
                  <a:close/>
                  <a:moveTo>
                    <a:pt x="58" y="60"/>
                  </a:moveTo>
                  <a:cubicBezTo>
                    <a:pt x="58" y="60"/>
                    <a:pt x="58" y="60"/>
                    <a:pt x="58" y="60"/>
                  </a:cubicBezTo>
                  <a:cubicBezTo>
                    <a:pt x="62" y="60"/>
                    <a:pt x="65" y="63"/>
                    <a:pt x="65" y="67"/>
                  </a:cubicBezTo>
                  <a:cubicBezTo>
                    <a:pt x="65" y="71"/>
                    <a:pt x="62" y="74"/>
                    <a:pt x="58" y="74"/>
                  </a:cubicBezTo>
                  <a:cubicBezTo>
                    <a:pt x="54" y="74"/>
                    <a:pt x="51" y="71"/>
                    <a:pt x="51" y="67"/>
                  </a:cubicBezTo>
                  <a:cubicBezTo>
                    <a:pt x="51" y="63"/>
                    <a:pt x="54" y="60"/>
                    <a:pt x="58" y="60"/>
                  </a:cubicBezTo>
                  <a:close/>
                  <a:moveTo>
                    <a:pt x="35" y="60"/>
                  </a:moveTo>
                  <a:cubicBezTo>
                    <a:pt x="35" y="60"/>
                    <a:pt x="35" y="60"/>
                    <a:pt x="35" y="60"/>
                  </a:cubicBezTo>
                  <a:cubicBezTo>
                    <a:pt x="39" y="60"/>
                    <a:pt x="42" y="63"/>
                    <a:pt x="42" y="67"/>
                  </a:cubicBezTo>
                  <a:cubicBezTo>
                    <a:pt x="42" y="71"/>
                    <a:pt x="39" y="74"/>
                    <a:pt x="35" y="74"/>
                  </a:cubicBezTo>
                  <a:cubicBezTo>
                    <a:pt x="31" y="74"/>
                    <a:pt x="28" y="71"/>
                    <a:pt x="28" y="67"/>
                  </a:cubicBezTo>
                  <a:cubicBezTo>
                    <a:pt x="28" y="63"/>
                    <a:pt x="31" y="60"/>
                    <a:pt x="35" y="60"/>
                  </a:cubicBezTo>
                  <a:close/>
                  <a:moveTo>
                    <a:pt x="24" y="20"/>
                  </a:moveTo>
                  <a:cubicBezTo>
                    <a:pt x="24" y="20"/>
                    <a:pt x="24" y="20"/>
                    <a:pt x="24" y="20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92" y="20"/>
                    <a:pt x="92" y="20"/>
                    <a:pt x="92" y="20"/>
                  </a:cubicBezTo>
                  <a:cubicBezTo>
                    <a:pt x="94" y="20"/>
                    <a:pt x="96" y="22"/>
                    <a:pt x="96" y="24"/>
                  </a:cubicBezTo>
                  <a:cubicBezTo>
                    <a:pt x="96" y="25"/>
                    <a:pt x="96" y="25"/>
                    <a:pt x="96" y="25"/>
                  </a:cubicBezTo>
                  <a:cubicBezTo>
                    <a:pt x="96" y="51"/>
                    <a:pt x="96" y="51"/>
                    <a:pt x="96" y="51"/>
                  </a:cubicBezTo>
                  <a:cubicBezTo>
                    <a:pt x="96" y="53"/>
                    <a:pt x="94" y="55"/>
                    <a:pt x="92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24" y="55"/>
                    <a:pt x="24" y="55"/>
                    <a:pt x="24" y="55"/>
                  </a:cubicBezTo>
                  <a:cubicBezTo>
                    <a:pt x="22" y="55"/>
                    <a:pt x="20" y="53"/>
                    <a:pt x="20" y="51"/>
                  </a:cubicBezTo>
                  <a:cubicBezTo>
                    <a:pt x="20" y="50"/>
                    <a:pt x="20" y="50"/>
                    <a:pt x="20" y="50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0" y="22"/>
                    <a:pt x="22" y="20"/>
                    <a:pt x="24" y="20"/>
                  </a:cubicBezTo>
                  <a:close/>
                  <a:moveTo>
                    <a:pt x="87" y="29"/>
                  </a:moveTo>
                  <a:cubicBezTo>
                    <a:pt x="87" y="29"/>
                    <a:pt x="87" y="29"/>
                    <a:pt x="87" y="29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46"/>
                    <a:pt x="28" y="46"/>
                    <a:pt x="28" y="46"/>
                  </a:cubicBezTo>
                  <a:cubicBezTo>
                    <a:pt x="87" y="46"/>
                    <a:pt x="87" y="46"/>
                    <a:pt x="87" y="46"/>
                  </a:cubicBezTo>
                  <a:cubicBezTo>
                    <a:pt x="87" y="29"/>
                    <a:pt x="87" y="29"/>
                    <a:pt x="87" y="29"/>
                  </a:cubicBezTo>
                  <a:close/>
                  <a:moveTo>
                    <a:pt x="116" y="31"/>
                  </a:moveTo>
                  <a:cubicBezTo>
                    <a:pt x="116" y="31"/>
                    <a:pt x="116" y="31"/>
                    <a:pt x="116" y="31"/>
                  </a:cubicBezTo>
                  <a:cubicBezTo>
                    <a:pt x="154" y="31"/>
                    <a:pt x="154" y="31"/>
                    <a:pt x="154" y="31"/>
                  </a:cubicBezTo>
                  <a:cubicBezTo>
                    <a:pt x="157" y="31"/>
                    <a:pt x="160" y="32"/>
                    <a:pt x="162" y="34"/>
                  </a:cubicBezTo>
                  <a:cubicBezTo>
                    <a:pt x="162" y="34"/>
                    <a:pt x="162" y="34"/>
                    <a:pt x="162" y="34"/>
                  </a:cubicBezTo>
                  <a:cubicBezTo>
                    <a:pt x="162" y="34"/>
                    <a:pt x="162" y="34"/>
                    <a:pt x="162" y="34"/>
                  </a:cubicBezTo>
                  <a:cubicBezTo>
                    <a:pt x="164" y="36"/>
                    <a:pt x="165" y="38"/>
                    <a:pt x="165" y="41"/>
                  </a:cubicBezTo>
                  <a:cubicBezTo>
                    <a:pt x="165" y="121"/>
                    <a:pt x="165" y="121"/>
                    <a:pt x="165" y="121"/>
                  </a:cubicBezTo>
                  <a:cubicBezTo>
                    <a:pt x="165" y="127"/>
                    <a:pt x="160" y="131"/>
                    <a:pt x="154" y="131"/>
                  </a:cubicBezTo>
                  <a:cubicBezTo>
                    <a:pt x="116" y="131"/>
                    <a:pt x="116" y="131"/>
                    <a:pt x="116" y="131"/>
                  </a:cubicBezTo>
                  <a:cubicBezTo>
                    <a:pt x="113" y="131"/>
                    <a:pt x="110" y="130"/>
                    <a:pt x="108" y="128"/>
                  </a:cubicBezTo>
                  <a:cubicBezTo>
                    <a:pt x="107" y="127"/>
                    <a:pt x="106" y="124"/>
                    <a:pt x="106" y="121"/>
                  </a:cubicBezTo>
                  <a:cubicBezTo>
                    <a:pt x="106" y="41"/>
                    <a:pt x="106" y="41"/>
                    <a:pt x="106" y="41"/>
                  </a:cubicBezTo>
                  <a:cubicBezTo>
                    <a:pt x="106" y="38"/>
                    <a:pt x="107" y="36"/>
                    <a:pt x="108" y="34"/>
                  </a:cubicBezTo>
                  <a:cubicBezTo>
                    <a:pt x="109" y="34"/>
                    <a:pt x="109" y="34"/>
                    <a:pt x="109" y="34"/>
                  </a:cubicBezTo>
                  <a:cubicBezTo>
                    <a:pt x="111" y="32"/>
                    <a:pt x="113" y="31"/>
                    <a:pt x="116" y="31"/>
                  </a:cubicBezTo>
                  <a:close/>
                  <a:moveTo>
                    <a:pt x="154" y="39"/>
                  </a:moveTo>
                  <a:cubicBezTo>
                    <a:pt x="154" y="39"/>
                    <a:pt x="154" y="39"/>
                    <a:pt x="154" y="39"/>
                  </a:cubicBezTo>
                  <a:cubicBezTo>
                    <a:pt x="116" y="39"/>
                    <a:pt x="116" y="39"/>
                    <a:pt x="116" y="39"/>
                  </a:cubicBezTo>
                  <a:cubicBezTo>
                    <a:pt x="115" y="39"/>
                    <a:pt x="115" y="39"/>
                    <a:pt x="115" y="40"/>
                  </a:cubicBezTo>
                  <a:cubicBezTo>
                    <a:pt x="114" y="40"/>
                    <a:pt x="114" y="40"/>
                    <a:pt x="114" y="40"/>
                  </a:cubicBezTo>
                  <a:cubicBezTo>
                    <a:pt x="114" y="40"/>
                    <a:pt x="114" y="41"/>
                    <a:pt x="114" y="41"/>
                  </a:cubicBezTo>
                  <a:cubicBezTo>
                    <a:pt x="114" y="121"/>
                    <a:pt x="114" y="121"/>
                    <a:pt x="114" y="121"/>
                  </a:cubicBezTo>
                  <a:cubicBezTo>
                    <a:pt x="114" y="122"/>
                    <a:pt x="114" y="122"/>
                    <a:pt x="114" y="122"/>
                  </a:cubicBezTo>
                  <a:cubicBezTo>
                    <a:pt x="115" y="123"/>
                    <a:pt x="115" y="123"/>
                    <a:pt x="116" y="123"/>
                  </a:cubicBezTo>
                  <a:cubicBezTo>
                    <a:pt x="154" y="123"/>
                    <a:pt x="154" y="123"/>
                    <a:pt x="154" y="123"/>
                  </a:cubicBezTo>
                  <a:cubicBezTo>
                    <a:pt x="155" y="123"/>
                    <a:pt x="156" y="122"/>
                    <a:pt x="156" y="121"/>
                  </a:cubicBezTo>
                  <a:cubicBezTo>
                    <a:pt x="156" y="41"/>
                    <a:pt x="156" y="41"/>
                    <a:pt x="156" y="41"/>
                  </a:cubicBezTo>
                  <a:cubicBezTo>
                    <a:pt x="156" y="40"/>
                    <a:pt x="156" y="40"/>
                    <a:pt x="156" y="40"/>
                  </a:cubicBezTo>
                  <a:cubicBezTo>
                    <a:pt x="156" y="40"/>
                    <a:pt x="156" y="40"/>
                    <a:pt x="156" y="40"/>
                  </a:cubicBezTo>
                  <a:cubicBezTo>
                    <a:pt x="155" y="39"/>
                    <a:pt x="155" y="39"/>
                    <a:pt x="154" y="39"/>
                  </a:cubicBezTo>
                  <a:close/>
                  <a:moveTo>
                    <a:pt x="161" y="14"/>
                  </a:moveTo>
                  <a:cubicBezTo>
                    <a:pt x="161" y="14"/>
                    <a:pt x="161" y="14"/>
                    <a:pt x="161" y="14"/>
                  </a:cubicBezTo>
                  <a:cubicBezTo>
                    <a:pt x="23" y="14"/>
                    <a:pt x="23" y="14"/>
                    <a:pt x="23" y="14"/>
                  </a:cubicBezTo>
                  <a:cubicBezTo>
                    <a:pt x="19" y="14"/>
                    <a:pt x="15" y="18"/>
                    <a:pt x="15" y="23"/>
                  </a:cubicBezTo>
                  <a:cubicBezTo>
                    <a:pt x="15" y="130"/>
                    <a:pt x="15" y="130"/>
                    <a:pt x="15" y="130"/>
                  </a:cubicBezTo>
                  <a:cubicBezTo>
                    <a:pt x="15" y="132"/>
                    <a:pt x="15" y="134"/>
                    <a:pt x="17" y="136"/>
                  </a:cubicBezTo>
                  <a:cubicBezTo>
                    <a:pt x="17" y="136"/>
                    <a:pt x="17" y="136"/>
                    <a:pt x="17" y="136"/>
                  </a:cubicBezTo>
                  <a:cubicBezTo>
                    <a:pt x="19" y="138"/>
                    <a:pt x="21" y="139"/>
                    <a:pt x="23" y="139"/>
                  </a:cubicBezTo>
                  <a:cubicBezTo>
                    <a:pt x="161" y="139"/>
                    <a:pt x="161" y="139"/>
                    <a:pt x="161" y="139"/>
                  </a:cubicBezTo>
                  <a:cubicBezTo>
                    <a:pt x="166" y="139"/>
                    <a:pt x="170" y="135"/>
                    <a:pt x="170" y="130"/>
                  </a:cubicBezTo>
                  <a:cubicBezTo>
                    <a:pt x="170" y="23"/>
                    <a:pt x="170" y="23"/>
                    <a:pt x="170" y="23"/>
                  </a:cubicBezTo>
                  <a:cubicBezTo>
                    <a:pt x="170" y="21"/>
                    <a:pt x="169" y="19"/>
                    <a:pt x="167" y="17"/>
                  </a:cubicBezTo>
                  <a:cubicBezTo>
                    <a:pt x="167" y="17"/>
                    <a:pt x="167" y="17"/>
                    <a:pt x="167" y="17"/>
                  </a:cubicBezTo>
                  <a:cubicBezTo>
                    <a:pt x="166" y="15"/>
                    <a:pt x="163" y="14"/>
                    <a:pt x="161" y="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050">
                <a:latin typeface="Arial" panose="020B0604020202020204" pitchFamily="34" charset="0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6" name="文本框 25"/>
          <p:cNvSpPr txBox="1"/>
          <p:nvPr/>
        </p:nvSpPr>
        <p:spPr>
          <a:xfrm>
            <a:off x="6096000" y="854498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质朴</a:t>
            </a:r>
            <a:endParaRPr lang="zh-CN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5074424" y="680518"/>
            <a:ext cx="8053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dirty="0">
                <a:solidFill>
                  <a:srgbClr val="B1865A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壹</a:t>
            </a:r>
            <a:endParaRPr lang="zh-CN" altLang="en-US" sz="4400" dirty="0">
              <a:solidFill>
                <a:srgbClr val="B1865A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28" name="PA_直接连接符 44"/>
          <p:cNvCxnSpPr/>
          <p:nvPr>
            <p:custDataLst>
              <p:tags r:id="rId1"/>
            </p:custDataLst>
          </p:nvPr>
        </p:nvCxnSpPr>
        <p:spPr>
          <a:xfrm rot="16200000" flipH="1">
            <a:off x="5009030" y="948903"/>
            <a:ext cx="325545" cy="0"/>
          </a:xfrm>
          <a:prstGeom prst="line">
            <a:avLst/>
          </a:prstGeom>
          <a:ln w="6350">
            <a:solidFill>
              <a:srgbClr val="B186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A_直接连接符 44"/>
          <p:cNvCxnSpPr/>
          <p:nvPr>
            <p:custDataLst>
              <p:tags r:id="rId2"/>
            </p:custDataLst>
          </p:nvPr>
        </p:nvCxnSpPr>
        <p:spPr>
          <a:xfrm rot="16200000" flipH="1">
            <a:off x="5623769" y="1287186"/>
            <a:ext cx="325546" cy="0"/>
          </a:xfrm>
          <a:prstGeom prst="line">
            <a:avLst/>
          </a:prstGeom>
          <a:ln w="6350">
            <a:solidFill>
              <a:srgbClr val="B186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A_直接连接符 44"/>
          <p:cNvCxnSpPr/>
          <p:nvPr>
            <p:custDataLst>
              <p:tags r:id="rId3"/>
            </p:custDataLst>
          </p:nvPr>
        </p:nvCxnSpPr>
        <p:spPr>
          <a:xfrm>
            <a:off x="5117601" y="816174"/>
            <a:ext cx="391235" cy="0"/>
          </a:xfrm>
          <a:prstGeom prst="line">
            <a:avLst/>
          </a:prstGeom>
          <a:ln w="6350">
            <a:solidFill>
              <a:srgbClr val="B186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A_直接连接符 44"/>
          <p:cNvCxnSpPr/>
          <p:nvPr>
            <p:custDataLst>
              <p:tags r:id="rId4"/>
            </p:custDataLst>
          </p:nvPr>
        </p:nvCxnSpPr>
        <p:spPr>
          <a:xfrm>
            <a:off x="5477085" y="1419044"/>
            <a:ext cx="355389" cy="0"/>
          </a:xfrm>
          <a:prstGeom prst="line">
            <a:avLst/>
          </a:prstGeom>
          <a:ln w="6350">
            <a:solidFill>
              <a:srgbClr val="B186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文本框 32"/>
          <p:cNvSpPr txBox="1"/>
          <p:nvPr/>
        </p:nvSpPr>
        <p:spPr>
          <a:xfrm>
            <a:off x="3302729" y="2629896"/>
            <a:ext cx="2116911" cy="447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dirty="0"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此处写文本</a:t>
            </a:r>
            <a:endParaRPr lang="zh-CN" altLang="en-US" sz="2000" dirty="0"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3360174" y="4295477"/>
            <a:ext cx="2116911" cy="447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dirty="0"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此处写文本</a:t>
            </a:r>
            <a:endParaRPr lang="zh-CN" altLang="en-US" sz="2000" dirty="0"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7203995" y="4277833"/>
            <a:ext cx="2116911" cy="447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dirty="0"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此处写文本</a:t>
            </a:r>
            <a:endParaRPr lang="zh-CN" altLang="en-US" sz="2000" dirty="0"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7203996" y="2629895"/>
            <a:ext cx="2116911" cy="447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dirty="0"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此处写文本</a:t>
            </a:r>
            <a:endParaRPr lang="zh-CN" altLang="en-US" sz="2000" dirty="0"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52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52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4286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9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</p:bldLst>
  </p:timing>
</p:sld>
</file>

<file path=ppt/tags/tag1.xml><?xml version="1.0" encoding="utf-8"?>
<p:tagLst xmlns:p="http://schemas.openxmlformats.org/presentationml/2006/main">
  <p:tag name="PA" val="v3.2.0"/>
</p:tagLst>
</file>

<file path=ppt/tags/tag10.xml><?xml version="1.0" encoding="utf-8"?>
<p:tagLst xmlns:p="http://schemas.openxmlformats.org/presentationml/2006/main">
  <p:tag name="PA" val="v3.2.0"/>
</p:tagLst>
</file>

<file path=ppt/tags/tag100.xml><?xml version="1.0" encoding="utf-8"?>
<p:tagLst xmlns:p="http://schemas.openxmlformats.org/presentationml/2006/main">
  <p:tag name="PA" val="v3.2.0"/>
</p:tagLst>
</file>

<file path=ppt/tags/tag101.xml><?xml version="1.0" encoding="utf-8"?>
<p:tagLst xmlns:p="http://schemas.openxmlformats.org/presentationml/2006/main">
  <p:tag name="PA" val="v3.2.0"/>
</p:tagLst>
</file>

<file path=ppt/tags/tag102.xml><?xml version="1.0" encoding="utf-8"?>
<p:tagLst xmlns:p="http://schemas.openxmlformats.org/presentationml/2006/main">
  <p:tag name="PA" val="v3.2.0"/>
</p:tagLst>
</file>

<file path=ppt/tags/tag103.xml><?xml version="1.0" encoding="utf-8"?>
<p:tagLst xmlns:p="http://schemas.openxmlformats.org/presentationml/2006/main">
  <p:tag name="PA" val="v3.2.0"/>
</p:tagLst>
</file>

<file path=ppt/tags/tag104.xml><?xml version="1.0" encoding="utf-8"?>
<p:tagLst xmlns:p="http://schemas.openxmlformats.org/presentationml/2006/main">
  <p:tag name="PA" val="v3.2.0"/>
</p:tagLst>
</file>

<file path=ppt/tags/tag105.xml><?xml version="1.0" encoding="utf-8"?>
<p:tagLst xmlns:p="http://schemas.openxmlformats.org/presentationml/2006/main">
  <p:tag name="PA" val="v3.2.0"/>
</p:tagLst>
</file>

<file path=ppt/tags/tag106.xml><?xml version="1.0" encoding="utf-8"?>
<p:tagLst xmlns:p="http://schemas.openxmlformats.org/presentationml/2006/main">
  <p:tag name="PA" val="v3.2.0"/>
</p:tagLst>
</file>

<file path=ppt/tags/tag107.xml><?xml version="1.0" encoding="utf-8"?>
<p:tagLst xmlns:p="http://schemas.openxmlformats.org/presentationml/2006/main">
  <p:tag name="PA" val="v3.2.0"/>
</p:tagLst>
</file>

<file path=ppt/tags/tag11.xml><?xml version="1.0" encoding="utf-8"?>
<p:tagLst xmlns:p="http://schemas.openxmlformats.org/presentationml/2006/main">
  <p:tag name="PA" val="v3.2.0"/>
</p:tagLst>
</file>

<file path=ppt/tags/tag12.xml><?xml version="1.0" encoding="utf-8"?>
<p:tagLst xmlns:p="http://schemas.openxmlformats.org/presentationml/2006/main">
  <p:tag name="PA" val="v3.2.0"/>
</p:tagLst>
</file>

<file path=ppt/tags/tag13.xml><?xml version="1.0" encoding="utf-8"?>
<p:tagLst xmlns:p="http://schemas.openxmlformats.org/presentationml/2006/main">
  <p:tag name="PA" val="v3.2.0"/>
</p:tagLst>
</file>

<file path=ppt/tags/tag14.xml><?xml version="1.0" encoding="utf-8"?>
<p:tagLst xmlns:p="http://schemas.openxmlformats.org/presentationml/2006/main">
  <p:tag name="PA" val="v3.2.0"/>
</p:tagLst>
</file>

<file path=ppt/tags/tag15.xml><?xml version="1.0" encoding="utf-8"?>
<p:tagLst xmlns:p="http://schemas.openxmlformats.org/presentationml/2006/main">
  <p:tag name="PA" val="v3.2.0"/>
</p:tagLst>
</file>

<file path=ppt/tags/tag16.xml><?xml version="1.0" encoding="utf-8"?>
<p:tagLst xmlns:p="http://schemas.openxmlformats.org/presentationml/2006/main">
  <p:tag name="PA" val="v3.2.0"/>
</p:tagLst>
</file>

<file path=ppt/tags/tag17.xml><?xml version="1.0" encoding="utf-8"?>
<p:tagLst xmlns:p="http://schemas.openxmlformats.org/presentationml/2006/main">
  <p:tag name="PA" val="v3.2.0"/>
</p:tagLst>
</file>

<file path=ppt/tags/tag18.xml><?xml version="1.0" encoding="utf-8"?>
<p:tagLst xmlns:p="http://schemas.openxmlformats.org/presentationml/2006/main">
  <p:tag name="PA" val="v3.2.0"/>
</p:tagLst>
</file>

<file path=ppt/tags/tag19.xml><?xml version="1.0" encoding="utf-8"?>
<p:tagLst xmlns:p="http://schemas.openxmlformats.org/presentationml/2006/main">
  <p:tag name="PA" val="v3.2.0"/>
</p:tagLst>
</file>

<file path=ppt/tags/tag2.xml><?xml version="1.0" encoding="utf-8"?>
<p:tagLst xmlns:p="http://schemas.openxmlformats.org/presentationml/2006/main">
  <p:tag name="PA" val="v3.2.0"/>
</p:tagLst>
</file>

<file path=ppt/tags/tag20.xml><?xml version="1.0" encoding="utf-8"?>
<p:tagLst xmlns:p="http://schemas.openxmlformats.org/presentationml/2006/main">
  <p:tag name="PA" val="v3.2.0"/>
</p:tagLst>
</file>

<file path=ppt/tags/tag21.xml><?xml version="1.0" encoding="utf-8"?>
<p:tagLst xmlns:p="http://schemas.openxmlformats.org/presentationml/2006/main">
  <p:tag name="PA" val="v3.2.0"/>
</p:tagLst>
</file>

<file path=ppt/tags/tag22.xml><?xml version="1.0" encoding="utf-8"?>
<p:tagLst xmlns:p="http://schemas.openxmlformats.org/presentationml/2006/main">
  <p:tag name="PA" val="v3.2.0"/>
</p:tagLst>
</file>

<file path=ppt/tags/tag23.xml><?xml version="1.0" encoding="utf-8"?>
<p:tagLst xmlns:p="http://schemas.openxmlformats.org/presentationml/2006/main">
  <p:tag name="PA" val="v3.2.0"/>
</p:tagLst>
</file>

<file path=ppt/tags/tag24.xml><?xml version="1.0" encoding="utf-8"?>
<p:tagLst xmlns:p="http://schemas.openxmlformats.org/presentationml/2006/main">
  <p:tag name="PA" val="v3.2.0"/>
</p:tagLst>
</file>

<file path=ppt/tags/tag25.xml><?xml version="1.0" encoding="utf-8"?>
<p:tagLst xmlns:p="http://schemas.openxmlformats.org/presentationml/2006/main">
  <p:tag name="PA" val="v3.2.0"/>
</p:tagLst>
</file>

<file path=ppt/tags/tag26.xml><?xml version="1.0" encoding="utf-8"?>
<p:tagLst xmlns:p="http://schemas.openxmlformats.org/presentationml/2006/main">
  <p:tag name="PA" val="v3.2.0"/>
</p:tagLst>
</file>

<file path=ppt/tags/tag27.xml><?xml version="1.0" encoding="utf-8"?>
<p:tagLst xmlns:p="http://schemas.openxmlformats.org/presentationml/2006/main">
  <p:tag name="PA" val="v3.2.0"/>
</p:tagLst>
</file>

<file path=ppt/tags/tag28.xml><?xml version="1.0" encoding="utf-8"?>
<p:tagLst xmlns:p="http://schemas.openxmlformats.org/presentationml/2006/main">
  <p:tag name="PA" val="v3.2.0"/>
</p:tagLst>
</file>

<file path=ppt/tags/tag29.xml><?xml version="1.0" encoding="utf-8"?>
<p:tagLst xmlns:p="http://schemas.openxmlformats.org/presentationml/2006/main">
  <p:tag name="PA" val="v3.2.0"/>
</p:tagLst>
</file>

<file path=ppt/tags/tag3.xml><?xml version="1.0" encoding="utf-8"?>
<p:tagLst xmlns:p="http://schemas.openxmlformats.org/presentationml/2006/main">
  <p:tag name="PA" val="v3.2.0"/>
</p:tagLst>
</file>

<file path=ppt/tags/tag30.xml><?xml version="1.0" encoding="utf-8"?>
<p:tagLst xmlns:p="http://schemas.openxmlformats.org/presentationml/2006/main">
  <p:tag name="PA" val="v3.2.0"/>
</p:tagLst>
</file>

<file path=ppt/tags/tag31.xml><?xml version="1.0" encoding="utf-8"?>
<p:tagLst xmlns:p="http://schemas.openxmlformats.org/presentationml/2006/main">
  <p:tag name="PA" val="v3.2.0"/>
</p:tagLst>
</file>

<file path=ppt/tags/tag32.xml><?xml version="1.0" encoding="utf-8"?>
<p:tagLst xmlns:p="http://schemas.openxmlformats.org/presentationml/2006/main">
  <p:tag name="PA" val="v3.2.0"/>
</p:tagLst>
</file>

<file path=ppt/tags/tag33.xml><?xml version="1.0" encoding="utf-8"?>
<p:tagLst xmlns:p="http://schemas.openxmlformats.org/presentationml/2006/main">
  <p:tag name="PA" val="v3.2.0"/>
</p:tagLst>
</file>

<file path=ppt/tags/tag34.xml><?xml version="1.0" encoding="utf-8"?>
<p:tagLst xmlns:p="http://schemas.openxmlformats.org/presentationml/2006/main">
  <p:tag name="PA" val="v3.2.0"/>
</p:tagLst>
</file>

<file path=ppt/tags/tag35.xml><?xml version="1.0" encoding="utf-8"?>
<p:tagLst xmlns:p="http://schemas.openxmlformats.org/presentationml/2006/main">
  <p:tag name="PA" val="v3.2.0"/>
</p:tagLst>
</file>

<file path=ppt/tags/tag36.xml><?xml version="1.0" encoding="utf-8"?>
<p:tagLst xmlns:p="http://schemas.openxmlformats.org/presentationml/2006/main">
  <p:tag name="PA" val="v3.2.0"/>
</p:tagLst>
</file>

<file path=ppt/tags/tag37.xml><?xml version="1.0" encoding="utf-8"?>
<p:tagLst xmlns:p="http://schemas.openxmlformats.org/presentationml/2006/main">
  <p:tag name="PA" val="v3.2.0"/>
</p:tagLst>
</file>

<file path=ppt/tags/tag38.xml><?xml version="1.0" encoding="utf-8"?>
<p:tagLst xmlns:p="http://schemas.openxmlformats.org/presentationml/2006/main">
  <p:tag name="PA" val="v3.2.0"/>
</p:tagLst>
</file>

<file path=ppt/tags/tag39.xml><?xml version="1.0" encoding="utf-8"?>
<p:tagLst xmlns:p="http://schemas.openxmlformats.org/presentationml/2006/main">
  <p:tag name="PA" val="v3.2.0"/>
</p:tagLst>
</file>

<file path=ppt/tags/tag4.xml><?xml version="1.0" encoding="utf-8"?>
<p:tagLst xmlns:p="http://schemas.openxmlformats.org/presentationml/2006/main">
  <p:tag name="PA" val="v3.2.0"/>
</p:tagLst>
</file>

<file path=ppt/tags/tag40.xml><?xml version="1.0" encoding="utf-8"?>
<p:tagLst xmlns:p="http://schemas.openxmlformats.org/presentationml/2006/main">
  <p:tag name="PA" val="v3.2.0"/>
</p:tagLst>
</file>

<file path=ppt/tags/tag41.xml><?xml version="1.0" encoding="utf-8"?>
<p:tagLst xmlns:p="http://schemas.openxmlformats.org/presentationml/2006/main">
  <p:tag name="PA" val="v3.2.0"/>
</p:tagLst>
</file>

<file path=ppt/tags/tag42.xml><?xml version="1.0" encoding="utf-8"?>
<p:tagLst xmlns:p="http://schemas.openxmlformats.org/presentationml/2006/main">
  <p:tag name="PA" val="v3.2.0"/>
</p:tagLst>
</file>

<file path=ppt/tags/tag43.xml><?xml version="1.0" encoding="utf-8"?>
<p:tagLst xmlns:p="http://schemas.openxmlformats.org/presentationml/2006/main">
  <p:tag name="PA" val="v3.2.0"/>
</p:tagLst>
</file>

<file path=ppt/tags/tag44.xml><?xml version="1.0" encoding="utf-8"?>
<p:tagLst xmlns:p="http://schemas.openxmlformats.org/presentationml/2006/main">
  <p:tag name="PA" val="v3.2.0"/>
</p:tagLst>
</file>

<file path=ppt/tags/tag45.xml><?xml version="1.0" encoding="utf-8"?>
<p:tagLst xmlns:p="http://schemas.openxmlformats.org/presentationml/2006/main">
  <p:tag name="PA" val="v3.2.0"/>
</p:tagLst>
</file>

<file path=ppt/tags/tag46.xml><?xml version="1.0" encoding="utf-8"?>
<p:tagLst xmlns:p="http://schemas.openxmlformats.org/presentationml/2006/main">
  <p:tag name="PA" val="v3.2.0"/>
</p:tagLst>
</file>

<file path=ppt/tags/tag47.xml><?xml version="1.0" encoding="utf-8"?>
<p:tagLst xmlns:p="http://schemas.openxmlformats.org/presentationml/2006/main">
  <p:tag name="PA" val="v3.2.0"/>
</p:tagLst>
</file>

<file path=ppt/tags/tag48.xml><?xml version="1.0" encoding="utf-8"?>
<p:tagLst xmlns:p="http://schemas.openxmlformats.org/presentationml/2006/main">
  <p:tag name="PA" val="v3.2.0"/>
</p:tagLst>
</file>

<file path=ppt/tags/tag49.xml><?xml version="1.0" encoding="utf-8"?>
<p:tagLst xmlns:p="http://schemas.openxmlformats.org/presentationml/2006/main">
  <p:tag name="PA" val="v3.2.0"/>
</p:tagLst>
</file>

<file path=ppt/tags/tag5.xml><?xml version="1.0" encoding="utf-8"?>
<p:tagLst xmlns:p="http://schemas.openxmlformats.org/presentationml/2006/main">
  <p:tag name="PA" val="v3.2.0"/>
</p:tagLst>
</file>

<file path=ppt/tags/tag50.xml><?xml version="1.0" encoding="utf-8"?>
<p:tagLst xmlns:p="http://schemas.openxmlformats.org/presentationml/2006/main">
  <p:tag name="PA" val="v3.2.0"/>
</p:tagLst>
</file>

<file path=ppt/tags/tag51.xml><?xml version="1.0" encoding="utf-8"?>
<p:tagLst xmlns:p="http://schemas.openxmlformats.org/presentationml/2006/main">
  <p:tag name="PA" val="v3.2.0"/>
</p:tagLst>
</file>

<file path=ppt/tags/tag52.xml><?xml version="1.0" encoding="utf-8"?>
<p:tagLst xmlns:p="http://schemas.openxmlformats.org/presentationml/2006/main">
  <p:tag name="PA" val="v3.2.0"/>
</p:tagLst>
</file>

<file path=ppt/tags/tag53.xml><?xml version="1.0" encoding="utf-8"?>
<p:tagLst xmlns:p="http://schemas.openxmlformats.org/presentationml/2006/main">
  <p:tag name="PA" val="v3.2.0"/>
</p:tagLst>
</file>

<file path=ppt/tags/tag54.xml><?xml version="1.0" encoding="utf-8"?>
<p:tagLst xmlns:p="http://schemas.openxmlformats.org/presentationml/2006/main">
  <p:tag name="PA" val="v3.2.0"/>
</p:tagLst>
</file>

<file path=ppt/tags/tag55.xml><?xml version="1.0" encoding="utf-8"?>
<p:tagLst xmlns:p="http://schemas.openxmlformats.org/presentationml/2006/main">
  <p:tag name="PA" val="v3.2.0"/>
</p:tagLst>
</file>

<file path=ppt/tags/tag56.xml><?xml version="1.0" encoding="utf-8"?>
<p:tagLst xmlns:p="http://schemas.openxmlformats.org/presentationml/2006/main">
  <p:tag name="PA" val="v3.2.0"/>
</p:tagLst>
</file>

<file path=ppt/tags/tag57.xml><?xml version="1.0" encoding="utf-8"?>
<p:tagLst xmlns:p="http://schemas.openxmlformats.org/presentationml/2006/main">
  <p:tag name="PA" val="v3.2.0"/>
</p:tagLst>
</file>

<file path=ppt/tags/tag58.xml><?xml version="1.0" encoding="utf-8"?>
<p:tagLst xmlns:p="http://schemas.openxmlformats.org/presentationml/2006/main">
  <p:tag name="PA" val="v3.2.0"/>
</p:tagLst>
</file>

<file path=ppt/tags/tag59.xml><?xml version="1.0" encoding="utf-8"?>
<p:tagLst xmlns:p="http://schemas.openxmlformats.org/presentationml/2006/main">
  <p:tag name="PA" val="v3.2.0"/>
</p:tagLst>
</file>

<file path=ppt/tags/tag6.xml><?xml version="1.0" encoding="utf-8"?>
<p:tagLst xmlns:p="http://schemas.openxmlformats.org/presentationml/2006/main">
  <p:tag name="PA" val="v3.2.0"/>
</p:tagLst>
</file>

<file path=ppt/tags/tag60.xml><?xml version="1.0" encoding="utf-8"?>
<p:tagLst xmlns:p="http://schemas.openxmlformats.org/presentationml/2006/main">
  <p:tag name="PA" val="v3.2.0"/>
</p:tagLst>
</file>

<file path=ppt/tags/tag61.xml><?xml version="1.0" encoding="utf-8"?>
<p:tagLst xmlns:p="http://schemas.openxmlformats.org/presentationml/2006/main">
  <p:tag name="PA" val="v3.2.0"/>
</p:tagLst>
</file>

<file path=ppt/tags/tag62.xml><?xml version="1.0" encoding="utf-8"?>
<p:tagLst xmlns:p="http://schemas.openxmlformats.org/presentationml/2006/main">
  <p:tag name="PA" val="v3.2.0"/>
</p:tagLst>
</file>

<file path=ppt/tags/tag63.xml><?xml version="1.0" encoding="utf-8"?>
<p:tagLst xmlns:p="http://schemas.openxmlformats.org/presentationml/2006/main">
  <p:tag name="PA" val="v3.2.0"/>
</p:tagLst>
</file>

<file path=ppt/tags/tag64.xml><?xml version="1.0" encoding="utf-8"?>
<p:tagLst xmlns:p="http://schemas.openxmlformats.org/presentationml/2006/main">
  <p:tag name="PA" val="v3.2.0"/>
</p:tagLst>
</file>

<file path=ppt/tags/tag65.xml><?xml version="1.0" encoding="utf-8"?>
<p:tagLst xmlns:p="http://schemas.openxmlformats.org/presentationml/2006/main">
  <p:tag name="PA" val="v3.2.0"/>
</p:tagLst>
</file>

<file path=ppt/tags/tag66.xml><?xml version="1.0" encoding="utf-8"?>
<p:tagLst xmlns:p="http://schemas.openxmlformats.org/presentationml/2006/main">
  <p:tag name="PA" val="v3.2.0"/>
</p:tagLst>
</file>

<file path=ppt/tags/tag67.xml><?xml version="1.0" encoding="utf-8"?>
<p:tagLst xmlns:p="http://schemas.openxmlformats.org/presentationml/2006/main">
  <p:tag name="PA" val="v3.2.0"/>
</p:tagLst>
</file>

<file path=ppt/tags/tag68.xml><?xml version="1.0" encoding="utf-8"?>
<p:tagLst xmlns:p="http://schemas.openxmlformats.org/presentationml/2006/main">
  <p:tag name="PA" val="v3.2.0"/>
</p:tagLst>
</file>

<file path=ppt/tags/tag69.xml><?xml version="1.0" encoding="utf-8"?>
<p:tagLst xmlns:p="http://schemas.openxmlformats.org/presentationml/2006/main">
  <p:tag name="PA" val="v3.2.0"/>
</p:tagLst>
</file>

<file path=ppt/tags/tag7.xml><?xml version="1.0" encoding="utf-8"?>
<p:tagLst xmlns:p="http://schemas.openxmlformats.org/presentationml/2006/main">
  <p:tag name="PA" val="v3.2.0"/>
</p:tagLst>
</file>

<file path=ppt/tags/tag70.xml><?xml version="1.0" encoding="utf-8"?>
<p:tagLst xmlns:p="http://schemas.openxmlformats.org/presentationml/2006/main">
  <p:tag name="PA" val="v3.2.0"/>
</p:tagLst>
</file>

<file path=ppt/tags/tag71.xml><?xml version="1.0" encoding="utf-8"?>
<p:tagLst xmlns:p="http://schemas.openxmlformats.org/presentationml/2006/main">
  <p:tag name="PA" val="v3.2.0"/>
</p:tagLst>
</file>

<file path=ppt/tags/tag72.xml><?xml version="1.0" encoding="utf-8"?>
<p:tagLst xmlns:p="http://schemas.openxmlformats.org/presentationml/2006/main">
  <p:tag name="PA" val="v3.2.0"/>
</p:tagLst>
</file>

<file path=ppt/tags/tag73.xml><?xml version="1.0" encoding="utf-8"?>
<p:tagLst xmlns:p="http://schemas.openxmlformats.org/presentationml/2006/main">
  <p:tag name="PA" val="v3.2.0"/>
</p:tagLst>
</file>

<file path=ppt/tags/tag74.xml><?xml version="1.0" encoding="utf-8"?>
<p:tagLst xmlns:p="http://schemas.openxmlformats.org/presentationml/2006/main">
  <p:tag name="PA" val="v3.2.0"/>
</p:tagLst>
</file>

<file path=ppt/tags/tag75.xml><?xml version="1.0" encoding="utf-8"?>
<p:tagLst xmlns:p="http://schemas.openxmlformats.org/presentationml/2006/main">
  <p:tag name="PA" val="v3.2.0"/>
</p:tagLst>
</file>

<file path=ppt/tags/tag76.xml><?xml version="1.0" encoding="utf-8"?>
<p:tagLst xmlns:p="http://schemas.openxmlformats.org/presentationml/2006/main">
  <p:tag name="PA" val="v3.2.0"/>
</p:tagLst>
</file>

<file path=ppt/tags/tag77.xml><?xml version="1.0" encoding="utf-8"?>
<p:tagLst xmlns:p="http://schemas.openxmlformats.org/presentationml/2006/main">
  <p:tag name="PA" val="v3.2.0"/>
</p:tagLst>
</file>

<file path=ppt/tags/tag78.xml><?xml version="1.0" encoding="utf-8"?>
<p:tagLst xmlns:p="http://schemas.openxmlformats.org/presentationml/2006/main">
  <p:tag name="PA" val="v3.2.0"/>
</p:tagLst>
</file>

<file path=ppt/tags/tag79.xml><?xml version="1.0" encoding="utf-8"?>
<p:tagLst xmlns:p="http://schemas.openxmlformats.org/presentationml/2006/main">
  <p:tag name="PA" val="v3.2.0"/>
</p:tagLst>
</file>

<file path=ppt/tags/tag8.xml><?xml version="1.0" encoding="utf-8"?>
<p:tagLst xmlns:p="http://schemas.openxmlformats.org/presentationml/2006/main">
  <p:tag name="PA" val="v3.2.0"/>
</p:tagLst>
</file>

<file path=ppt/tags/tag80.xml><?xml version="1.0" encoding="utf-8"?>
<p:tagLst xmlns:p="http://schemas.openxmlformats.org/presentationml/2006/main">
  <p:tag name="PA" val="v3.2.0"/>
</p:tagLst>
</file>

<file path=ppt/tags/tag81.xml><?xml version="1.0" encoding="utf-8"?>
<p:tagLst xmlns:p="http://schemas.openxmlformats.org/presentationml/2006/main">
  <p:tag name="PA" val="v3.2.0"/>
</p:tagLst>
</file>

<file path=ppt/tags/tag82.xml><?xml version="1.0" encoding="utf-8"?>
<p:tagLst xmlns:p="http://schemas.openxmlformats.org/presentationml/2006/main">
  <p:tag name="PA" val="v3.2.0"/>
</p:tagLst>
</file>

<file path=ppt/tags/tag83.xml><?xml version="1.0" encoding="utf-8"?>
<p:tagLst xmlns:p="http://schemas.openxmlformats.org/presentationml/2006/main">
  <p:tag name="PA" val="v3.2.0"/>
</p:tagLst>
</file>

<file path=ppt/tags/tag84.xml><?xml version="1.0" encoding="utf-8"?>
<p:tagLst xmlns:p="http://schemas.openxmlformats.org/presentationml/2006/main">
  <p:tag name="PA" val="v3.2.0"/>
</p:tagLst>
</file>

<file path=ppt/tags/tag85.xml><?xml version="1.0" encoding="utf-8"?>
<p:tagLst xmlns:p="http://schemas.openxmlformats.org/presentationml/2006/main">
  <p:tag name="PA" val="v3.2.0"/>
</p:tagLst>
</file>

<file path=ppt/tags/tag86.xml><?xml version="1.0" encoding="utf-8"?>
<p:tagLst xmlns:p="http://schemas.openxmlformats.org/presentationml/2006/main">
  <p:tag name="PA" val="v3.2.0"/>
</p:tagLst>
</file>

<file path=ppt/tags/tag87.xml><?xml version="1.0" encoding="utf-8"?>
<p:tagLst xmlns:p="http://schemas.openxmlformats.org/presentationml/2006/main">
  <p:tag name="PA" val="v3.2.0"/>
</p:tagLst>
</file>

<file path=ppt/tags/tag88.xml><?xml version="1.0" encoding="utf-8"?>
<p:tagLst xmlns:p="http://schemas.openxmlformats.org/presentationml/2006/main">
  <p:tag name="PA" val="v3.2.0"/>
</p:tagLst>
</file>

<file path=ppt/tags/tag89.xml><?xml version="1.0" encoding="utf-8"?>
<p:tagLst xmlns:p="http://schemas.openxmlformats.org/presentationml/2006/main">
  <p:tag name="PA" val="v3.2.0"/>
</p:tagLst>
</file>

<file path=ppt/tags/tag9.xml><?xml version="1.0" encoding="utf-8"?>
<p:tagLst xmlns:p="http://schemas.openxmlformats.org/presentationml/2006/main">
  <p:tag name="PA" val="v3.2.0"/>
</p:tagLst>
</file>

<file path=ppt/tags/tag90.xml><?xml version="1.0" encoding="utf-8"?>
<p:tagLst xmlns:p="http://schemas.openxmlformats.org/presentationml/2006/main">
  <p:tag name="PA" val="v3.2.0"/>
</p:tagLst>
</file>

<file path=ppt/tags/tag91.xml><?xml version="1.0" encoding="utf-8"?>
<p:tagLst xmlns:p="http://schemas.openxmlformats.org/presentationml/2006/main">
  <p:tag name="PA" val="v3.2.0"/>
</p:tagLst>
</file>

<file path=ppt/tags/tag92.xml><?xml version="1.0" encoding="utf-8"?>
<p:tagLst xmlns:p="http://schemas.openxmlformats.org/presentationml/2006/main">
  <p:tag name="PA" val="v3.2.0"/>
</p:tagLst>
</file>

<file path=ppt/tags/tag93.xml><?xml version="1.0" encoding="utf-8"?>
<p:tagLst xmlns:p="http://schemas.openxmlformats.org/presentationml/2006/main">
  <p:tag name="PA" val="v3.2.0"/>
</p:tagLst>
</file>

<file path=ppt/tags/tag94.xml><?xml version="1.0" encoding="utf-8"?>
<p:tagLst xmlns:p="http://schemas.openxmlformats.org/presentationml/2006/main">
  <p:tag name="MH" val="20170522152928"/>
  <p:tag name="MH_LIBRARY" val="GRAPHIC"/>
  <p:tag name="MH_TYPE" val="Picture"/>
  <p:tag name="MH_ORDER" val="1"/>
</p:tagLst>
</file>

<file path=ppt/tags/tag95.xml><?xml version="1.0" encoding="utf-8"?>
<p:tagLst xmlns:p="http://schemas.openxmlformats.org/presentationml/2006/main">
  <p:tag name="PA" val="v3.2.0"/>
</p:tagLst>
</file>

<file path=ppt/tags/tag96.xml><?xml version="1.0" encoding="utf-8"?>
<p:tagLst xmlns:p="http://schemas.openxmlformats.org/presentationml/2006/main">
  <p:tag name="PA" val="v3.2.0"/>
</p:tagLst>
</file>

<file path=ppt/tags/tag97.xml><?xml version="1.0" encoding="utf-8"?>
<p:tagLst xmlns:p="http://schemas.openxmlformats.org/presentationml/2006/main">
  <p:tag name="PA" val="v3.2.0"/>
</p:tagLst>
</file>

<file path=ppt/tags/tag98.xml><?xml version="1.0" encoding="utf-8"?>
<p:tagLst xmlns:p="http://schemas.openxmlformats.org/presentationml/2006/main">
  <p:tag name="PA" val="v3.2.0"/>
</p:tagLst>
</file>

<file path=ppt/tags/tag99.xml><?xml version="1.0" encoding="utf-8"?>
<p:tagLst xmlns:p="http://schemas.openxmlformats.org/presentationml/2006/main">
  <p:tag name="MH" val="20170522152928"/>
  <p:tag name="MH_LIBRARY" val="GRAPHIC"/>
  <p:tag name="MH_TYPE" val="Picture"/>
  <p:tag name="MH_ORDER" val="2"/>
</p:tagLst>
</file>

<file path=ppt/theme/theme1.xml><?xml version="1.0" encoding="utf-8"?>
<a:theme xmlns:a="http://schemas.openxmlformats.org/drawingml/2006/main" name="主题">
  <a:themeElements>
    <a:clrScheme name="自定义 582">
      <a:dk1>
        <a:srgbClr val="55595B"/>
      </a:dk1>
      <a:lt1>
        <a:srgbClr val="FFFFFF"/>
      </a:lt1>
      <a:dk2>
        <a:srgbClr val="55595B"/>
      </a:dk2>
      <a:lt2>
        <a:srgbClr val="FFFFFF"/>
      </a:lt2>
      <a:accent1>
        <a:srgbClr val="5E7F84"/>
      </a:accent1>
      <a:accent2>
        <a:srgbClr val="5F8F80"/>
      </a:accent2>
      <a:accent3>
        <a:srgbClr val="4A7386"/>
      </a:accent3>
      <a:accent4>
        <a:srgbClr val="8B695B"/>
      </a:accent4>
      <a:accent5>
        <a:srgbClr val="C00000"/>
      </a:accent5>
      <a:accent6>
        <a:srgbClr val="FA9921"/>
      </a:accent6>
      <a:hlink>
        <a:srgbClr val="00B0F0"/>
      </a:hlink>
      <a:folHlink>
        <a:srgbClr val="AFB2B4"/>
      </a:folHlink>
    </a:clrScheme>
    <a:fontScheme name="Temp">
      <a:majorFont>
        <a:latin typeface="Arial"/>
        <a:ea typeface="方正舒体"/>
        <a:cs typeface=""/>
      </a:majorFont>
      <a:minorFont>
        <a:latin typeface="Arial"/>
        <a:ea typeface="方正舒体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lnSpc>
            <a:spcPct val="130000"/>
          </a:lnSpc>
          <a:defRPr sz="1400" dirty="0" smtClean="0">
            <a:latin typeface="Arial" panose="020B0604020202020204" pitchFamily="34" charset="0"/>
            <a:ea typeface="微软雅黑" panose="020B0503020204020204" pitchFamily="3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A000120150601A07KPBG</Template>
  <TotalTime>0</TotalTime>
  <Words>1878</Words>
  <Application>WPS 演示</Application>
  <PresentationFormat>宽屏</PresentationFormat>
  <Paragraphs>265</Paragraphs>
  <Slides>23</Slides>
  <Notes>9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5" baseType="lpstr">
      <vt:lpstr>Arial</vt:lpstr>
      <vt:lpstr>宋体</vt:lpstr>
      <vt:lpstr>Wingdings</vt:lpstr>
      <vt:lpstr>微软雅黑</vt:lpstr>
      <vt:lpstr>Wingdings 2</vt:lpstr>
      <vt:lpstr>Wingdings</vt:lpstr>
      <vt:lpstr>幼圆</vt:lpstr>
      <vt:lpstr>方正舒体</vt:lpstr>
      <vt:lpstr>Segoe Print</vt:lpstr>
      <vt:lpstr>Arial Unicode MS</vt:lpstr>
      <vt:lpstr>Calibri</vt:lpstr>
      <vt:lpstr>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BOSSPPT顶尖职业文案</dc:title>
  <dc:creator>顶尖职业文案  |  https://chinappt.taobao.com</dc:creator>
  <dc:description>淘宝店铺名称：BOSSPPT顶尖职业文案
以下网址https://chinappt.taobao.com购买享受店家咨询售后服务，非上述网址购买均属于盗版。
BOSSPPT属于中国合法商标，凡是带有BOSSPPT字样，图样均属于侵权行为，我店发现盗版盗售行为将追究到底！
https://chinappt.taobao.com</dc:description>
  <dc:subject>BOSSPPT顶尖职业文案</dc:subject>
  <cp:lastModifiedBy>南蛮姑娘</cp:lastModifiedBy>
  <cp:revision>3</cp:revision>
  <dcterms:created xsi:type="dcterms:W3CDTF">2015-07-06T02:05:00Z</dcterms:created>
  <dcterms:modified xsi:type="dcterms:W3CDTF">2021-09-13T06:18:04Z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2052-11.1.0.10700</vt:lpwstr>
  </property>
  <property fmtid="{D5CDD505-2E9C-101B-9397-08002B2CF9AE}" pid="3" name="ICV">
    <vt:lpwstr>40C6F6FF6C6E42D8B13F1ED387892A93</vt:lpwstr>
  </property>
</Properties>
</file>